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EAB5-844C-4904-A547-DECD02E99F4E}" type="datetimeFigureOut">
              <a:rPr lang="es-MX" smtClean="0"/>
              <a:t>08/09/2018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BFDD-FB61-4D1A-BEE2-6D097275BE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4154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EAB5-844C-4904-A547-DECD02E99F4E}" type="datetimeFigureOut">
              <a:rPr lang="es-MX" smtClean="0"/>
              <a:t>08/09/2018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BFDD-FB61-4D1A-BEE2-6D097275BE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9830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EAB5-844C-4904-A547-DECD02E99F4E}" type="datetimeFigureOut">
              <a:rPr lang="es-MX" smtClean="0"/>
              <a:t>08/09/2018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BFDD-FB61-4D1A-BEE2-6D097275BE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4726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EAB5-844C-4904-A547-DECD02E99F4E}" type="datetimeFigureOut">
              <a:rPr lang="es-MX" smtClean="0"/>
              <a:t>08/09/2018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BFDD-FB61-4D1A-BEE2-6D097275BEBD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2341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EAB5-844C-4904-A547-DECD02E99F4E}" type="datetimeFigureOut">
              <a:rPr lang="es-MX" smtClean="0"/>
              <a:t>08/09/2018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BFDD-FB61-4D1A-BEE2-6D097275BE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70212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EAB5-844C-4904-A547-DECD02E99F4E}" type="datetimeFigureOut">
              <a:rPr lang="es-MX" smtClean="0"/>
              <a:t>08/09/2018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BFDD-FB61-4D1A-BEE2-6D097275BE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128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EAB5-844C-4904-A547-DECD02E99F4E}" type="datetimeFigureOut">
              <a:rPr lang="es-MX" smtClean="0"/>
              <a:t>08/09/2018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BFDD-FB61-4D1A-BEE2-6D097275BE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99388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EAB5-844C-4904-A547-DECD02E99F4E}" type="datetimeFigureOut">
              <a:rPr lang="es-MX" smtClean="0"/>
              <a:t>08/09/2018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BFDD-FB61-4D1A-BEE2-6D097275BE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8728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EAB5-844C-4904-A547-DECD02E99F4E}" type="datetimeFigureOut">
              <a:rPr lang="es-MX" smtClean="0"/>
              <a:t>08/09/2018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BFDD-FB61-4D1A-BEE2-6D097275BE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1708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EAB5-844C-4904-A547-DECD02E99F4E}" type="datetimeFigureOut">
              <a:rPr lang="es-MX" smtClean="0"/>
              <a:t>08/09/2018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BFDD-FB61-4D1A-BEE2-6D097275BE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425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EAB5-844C-4904-A547-DECD02E99F4E}" type="datetimeFigureOut">
              <a:rPr lang="es-MX" smtClean="0"/>
              <a:t>08/09/2018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BFDD-FB61-4D1A-BEE2-6D097275BE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8181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EAB5-844C-4904-A547-DECD02E99F4E}" type="datetimeFigureOut">
              <a:rPr lang="es-MX" smtClean="0"/>
              <a:t>08/09/2018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BFDD-FB61-4D1A-BEE2-6D097275BE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7227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EAB5-844C-4904-A547-DECD02E99F4E}" type="datetimeFigureOut">
              <a:rPr lang="es-MX" smtClean="0"/>
              <a:t>08/09/2018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BFDD-FB61-4D1A-BEE2-6D097275BE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0497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EAB5-844C-4904-A547-DECD02E99F4E}" type="datetimeFigureOut">
              <a:rPr lang="es-MX" smtClean="0"/>
              <a:t>08/09/2018</a:t>
            </a:fld>
            <a:endParaRPr lang="es-MX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BFDD-FB61-4D1A-BEE2-6D097275BE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571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EAB5-844C-4904-A547-DECD02E99F4E}" type="datetimeFigureOut">
              <a:rPr lang="es-MX" smtClean="0"/>
              <a:t>08/09/2018</a:t>
            </a:fld>
            <a:endParaRPr lang="es-MX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BFDD-FB61-4D1A-BEE2-6D097275BE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6240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EAB5-844C-4904-A547-DECD02E99F4E}" type="datetimeFigureOut">
              <a:rPr lang="es-MX" smtClean="0"/>
              <a:t>08/09/2018</a:t>
            </a:fld>
            <a:endParaRPr lang="es-MX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BFDD-FB61-4D1A-BEE2-6D097275BE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0382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EAB5-844C-4904-A547-DECD02E99F4E}" type="datetimeFigureOut">
              <a:rPr lang="es-MX" smtClean="0"/>
              <a:t>08/09/2018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BBFDD-FB61-4D1A-BEE2-6D097275BE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2888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0F2EAB5-844C-4904-A547-DECD02E99F4E}" type="datetimeFigureOut">
              <a:rPr lang="es-MX" smtClean="0"/>
              <a:t>08/09/2018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BBFDD-FB61-4D1A-BEE2-6D097275BEB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22760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3196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0106983-6C1A-4E2F-BC4D-D4083DC854AA}"/>
              </a:ext>
            </a:extLst>
          </p:cNvPr>
          <p:cNvSpPr txBox="1"/>
          <p:nvPr/>
        </p:nvSpPr>
        <p:spPr>
          <a:xfrm>
            <a:off x="967408" y="1961321"/>
            <a:ext cx="100318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¿Qué?</a:t>
            </a:r>
          </a:p>
          <a:p>
            <a:r>
              <a:rPr lang="es-MX" dirty="0"/>
              <a:t>Una solución que facilita a las empresas la selección de su personal, agilizando el reclutamiento a través de una serie de pruebas interactivas.</a:t>
            </a:r>
          </a:p>
          <a:p>
            <a:endParaRPr lang="es-MX" dirty="0"/>
          </a:p>
          <a:p>
            <a:r>
              <a:rPr lang="es-MX" dirty="0"/>
              <a:t>¿Por qué?</a:t>
            </a:r>
          </a:p>
          <a:p>
            <a:r>
              <a:rPr lang="es-MX" dirty="0"/>
              <a:t>Porque actualmente las empresas emplean mucho tiempo en aplicar estas pruebas y muchas veces requieren de una persona que aplique estas pruebas.</a:t>
            </a:r>
          </a:p>
          <a:p>
            <a:endParaRPr lang="es-MX" dirty="0"/>
          </a:p>
          <a:p>
            <a:r>
              <a:rPr lang="es-MX" dirty="0"/>
              <a:t>¿Cómo?</a:t>
            </a:r>
          </a:p>
          <a:p>
            <a:r>
              <a:rPr lang="es-MX" dirty="0"/>
              <a:t>Computarizamos las pruebas mas realizadas en el área de RH en una prueba interactiva 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42286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001E892-4E1B-486B-947A-F0FF318EAE3C}"/>
              </a:ext>
            </a:extLst>
          </p:cNvPr>
          <p:cNvSpPr txBox="1"/>
          <p:nvPr/>
        </p:nvSpPr>
        <p:spPr>
          <a:xfrm>
            <a:off x="516835" y="993913"/>
            <a:ext cx="106017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Ventajas: </a:t>
            </a:r>
          </a:p>
          <a:p>
            <a:r>
              <a:rPr lang="es-MX" dirty="0"/>
              <a:t>-Ágil control de los resultados de las pruebas</a:t>
            </a:r>
          </a:p>
          <a:p>
            <a:r>
              <a:rPr lang="es-MX" dirty="0"/>
              <a:t>-Evita gastar recursos para la aplicación</a:t>
            </a:r>
          </a:p>
          <a:p>
            <a:r>
              <a:rPr lang="es-MX" dirty="0"/>
              <a:t>-No son test tediosos</a:t>
            </a:r>
          </a:p>
          <a:p>
            <a:r>
              <a:rPr lang="es-MX" dirty="0"/>
              <a:t>-Constantemente se asigna una secuencia diferente con el fin de evitar conocer la forma de salir satisfactorio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3C43B00-05B5-4FE6-9BDA-973BBA333A2F}"/>
              </a:ext>
            </a:extLst>
          </p:cNvPr>
          <p:cNvSpPr txBox="1"/>
          <p:nvPr/>
        </p:nvSpPr>
        <p:spPr>
          <a:xfrm>
            <a:off x="516835" y="3429000"/>
            <a:ext cx="102174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-Problemáticas resueltas:</a:t>
            </a:r>
          </a:p>
          <a:p>
            <a:endParaRPr lang="es-MX" dirty="0"/>
          </a:p>
          <a:p>
            <a:r>
              <a:rPr lang="es-MX" dirty="0"/>
              <a:t>-El candidato no podrá encontrar una “Solución en internet”</a:t>
            </a:r>
          </a:p>
          <a:p>
            <a:r>
              <a:rPr lang="es-MX" dirty="0"/>
              <a:t>-Se evitan entrevistas innecesarias</a:t>
            </a:r>
          </a:p>
          <a:p>
            <a:r>
              <a:rPr lang="es-MX" dirty="0"/>
              <a:t>-Se evitan recursos para hacer las pruebas</a:t>
            </a:r>
          </a:p>
        </p:txBody>
      </p:sp>
    </p:spTree>
    <p:extLst>
      <p:ext uri="{BB962C8B-B14F-4D97-AF65-F5344CB8AC3E}">
        <p14:creationId xmlns:p14="http://schemas.microsoft.com/office/powerpoint/2010/main" val="3253855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C5491CD7-D479-49B9-AE57-21FB198241D7}"/>
              </a:ext>
            </a:extLst>
          </p:cNvPr>
          <p:cNvSpPr txBox="1"/>
          <p:nvPr/>
        </p:nvSpPr>
        <p:spPr>
          <a:xfrm>
            <a:off x="2133600" y="2266122"/>
            <a:ext cx="102174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-Problemáticas resueltas:</a:t>
            </a:r>
          </a:p>
          <a:p>
            <a:endParaRPr lang="es-MX" dirty="0"/>
          </a:p>
          <a:p>
            <a:r>
              <a:rPr lang="es-MX" dirty="0"/>
              <a:t>-El candidato no podrá encontrar una “Solución en internet”</a:t>
            </a:r>
          </a:p>
          <a:p>
            <a:r>
              <a:rPr lang="es-MX" dirty="0"/>
              <a:t>-Se evitan entrevistas innecesarias</a:t>
            </a:r>
          </a:p>
          <a:p>
            <a:r>
              <a:rPr lang="es-MX" dirty="0"/>
              <a:t>-Se evitan recursos para hacer las pruebas</a:t>
            </a:r>
          </a:p>
        </p:txBody>
      </p:sp>
    </p:spTree>
    <p:extLst>
      <p:ext uri="{BB962C8B-B14F-4D97-AF65-F5344CB8AC3E}">
        <p14:creationId xmlns:p14="http://schemas.microsoft.com/office/powerpoint/2010/main" val="2826426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390B3E-A754-4614-BC19-825C2339F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28A055-286D-4729-9AE8-2BE260E40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9648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6FFF97-7C3D-4032-AECC-585C3C135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C1A869-AF34-45ED-BD24-414E37C3A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66141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110</TotalTime>
  <Words>172</Words>
  <Application>Microsoft Office PowerPoint</Application>
  <PresentationFormat>Panorámica</PresentationFormat>
  <Paragraphs>23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fflushet</dc:creator>
  <cp:lastModifiedBy>fflushet</cp:lastModifiedBy>
  <cp:revision>7</cp:revision>
  <dcterms:created xsi:type="dcterms:W3CDTF">2018-09-08T07:55:13Z</dcterms:created>
  <dcterms:modified xsi:type="dcterms:W3CDTF">2018-09-08T13:51:47Z</dcterms:modified>
</cp:coreProperties>
</file>