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 id="2147483898" r:id="rId2"/>
  </p:sldMasterIdLst>
  <p:sldIdLst>
    <p:sldId id="257" r:id="rId3"/>
    <p:sldId id="264" r:id="rId4"/>
    <p:sldId id="273" r:id="rId5"/>
    <p:sldId id="262" r:id="rId6"/>
    <p:sldId id="267" r:id="rId7"/>
    <p:sldId id="260" r:id="rId8"/>
    <p:sldId id="263" r:id="rId9"/>
    <p:sldId id="272" r:id="rId10"/>
    <p:sldId id="261"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3E8D9-A48A-4E19-B77C-2E480DE6B912}" v="108" dt="2022-06-17T16:06:46.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illarchie davis" userId="b06bd4818700443f" providerId="LiveId" clId="{C7B3E8D9-A48A-4E19-B77C-2E480DE6B912}"/>
    <pc:docChg chg="undo custSel addSld delSld modSld">
      <pc:chgData name="skillarchie davis" userId="b06bd4818700443f" providerId="LiveId" clId="{C7B3E8D9-A48A-4E19-B77C-2E480DE6B912}" dt="2022-06-17T16:06:46.146" v="649" actId="20577"/>
      <pc:docMkLst>
        <pc:docMk/>
      </pc:docMkLst>
      <pc:sldChg chg="modSp mod">
        <pc:chgData name="skillarchie davis" userId="b06bd4818700443f" providerId="LiveId" clId="{C7B3E8D9-A48A-4E19-B77C-2E480DE6B912}" dt="2022-06-05T21:52:30.933" v="255" actId="20577"/>
        <pc:sldMkLst>
          <pc:docMk/>
          <pc:sldMk cId="1022936644" sldId="260"/>
        </pc:sldMkLst>
        <pc:spChg chg="mod">
          <ac:chgData name="skillarchie davis" userId="b06bd4818700443f" providerId="LiveId" clId="{C7B3E8D9-A48A-4E19-B77C-2E480DE6B912}" dt="2022-06-05T21:52:30.933" v="255" actId="20577"/>
          <ac:spMkLst>
            <pc:docMk/>
            <pc:sldMk cId="1022936644" sldId="260"/>
            <ac:spMk id="5" creationId="{0EFDC626-D9D8-7A1A-54BC-74160AABB2B9}"/>
          </ac:spMkLst>
        </pc:spChg>
      </pc:sldChg>
      <pc:sldChg chg="modSp mod">
        <pc:chgData name="skillarchie davis" userId="b06bd4818700443f" providerId="LiveId" clId="{C7B3E8D9-A48A-4E19-B77C-2E480DE6B912}" dt="2022-06-05T21:57:09.656" v="487" actId="20577"/>
        <pc:sldMkLst>
          <pc:docMk/>
          <pc:sldMk cId="958904908" sldId="261"/>
        </pc:sldMkLst>
        <pc:spChg chg="mod">
          <ac:chgData name="skillarchie davis" userId="b06bd4818700443f" providerId="LiveId" clId="{C7B3E8D9-A48A-4E19-B77C-2E480DE6B912}" dt="2022-06-05T21:57:09.656" v="487" actId="20577"/>
          <ac:spMkLst>
            <pc:docMk/>
            <pc:sldMk cId="958904908" sldId="261"/>
            <ac:spMk id="8" creationId="{848FBACB-0762-5DD1-2098-C9667E31438D}"/>
          </ac:spMkLst>
        </pc:spChg>
      </pc:sldChg>
      <pc:sldChg chg="modSp mod">
        <pc:chgData name="skillarchie davis" userId="b06bd4818700443f" providerId="LiveId" clId="{C7B3E8D9-A48A-4E19-B77C-2E480DE6B912}" dt="2022-06-05T21:54:58.393" v="344" actId="2710"/>
        <pc:sldMkLst>
          <pc:docMk/>
          <pc:sldMk cId="2249258892" sldId="263"/>
        </pc:sldMkLst>
        <pc:spChg chg="mod">
          <ac:chgData name="skillarchie davis" userId="b06bd4818700443f" providerId="LiveId" clId="{C7B3E8D9-A48A-4E19-B77C-2E480DE6B912}" dt="2022-06-05T21:54:58.393" v="344" actId="2710"/>
          <ac:spMkLst>
            <pc:docMk/>
            <pc:sldMk cId="2249258892" sldId="263"/>
            <ac:spMk id="4" creationId="{A674DEFB-9A7F-9290-9AAA-62C1695D1156}"/>
          </ac:spMkLst>
        </pc:spChg>
      </pc:sldChg>
      <pc:sldChg chg="modSp">
        <pc:chgData name="skillarchie davis" userId="b06bd4818700443f" providerId="LiveId" clId="{C7B3E8D9-A48A-4E19-B77C-2E480DE6B912}" dt="2022-06-05T21:50:09.403" v="131" actId="20577"/>
        <pc:sldMkLst>
          <pc:docMk/>
          <pc:sldMk cId="3014268504" sldId="264"/>
        </pc:sldMkLst>
        <pc:graphicFrameChg chg="mod">
          <ac:chgData name="skillarchie davis" userId="b06bd4818700443f" providerId="LiveId" clId="{C7B3E8D9-A48A-4E19-B77C-2E480DE6B912}" dt="2022-06-05T21:50:09.403" v="131" actId="20577"/>
          <ac:graphicFrameMkLst>
            <pc:docMk/>
            <pc:sldMk cId="3014268504" sldId="264"/>
            <ac:graphicFrameMk id="40" creationId="{7D0AA14F-3535-0BBE-BE9F-9531B9739E70}"/>
          </ac:graphicFrameMkLst>
        </pc:graphicFrameChg>
      </pc:sldChg>
      <pc:sldChg chg="addSp delSp modSp mod">
        <pc:chgData name="skillarchie davis" userId="b06bd4818700443f" providerId="LiveId" clId="{C7B3E8D9-A48A-4E19-B77C-2E480DE6B912}" dt="2022-06-17T16:06:46.146" v="649" actId="20577"/>
        <pc:sldMkLst>
          <pc:docMk/>
          <pc:sldMk cId="493399996" sldId="265"/>
        </pc:sldMkLst>
        <pc:spChg chg="add del">
          <ac:chgData name="skillarchie davis" userId="b06bd4818700443f" providerId="LiveId" clId="{C7B3E8D9-A48A-4E19-B77C-2E480DE6B912}" dt="2022-06-05T21:57:35.202" v="490" actId="26606"/>
          <ac:spMkLst>
            <pc:docMk/>
            <pc:sldMk cId="493399996" sldId="265"/>
            <ac:spMk id="3" creationId="{91021B97-6866-45BA-A02B-D582E933F70E}"/>
          </ac:spMkLst>
        </pc:spChg>
        <pc:graphicFrameChg chg="add del">
          <ac:chgData name="skillarchie davis" userId="b06bd4818700443f" providerId="LiveId" clId="{C7B3E8D9-A48A-4E19-B77C-2E480DE6B912}" dt="2022-06-05T21:57:35.046" v="489" actId="26606"/>
          <ac:graphicFrameMkLst>
            <pc:docMk/>
            <pc:sldMk cId="493399996" sldId="265"/>
            <ac:graphicFrameMk id="6" creationId="{EF474DBC-57E1-8DE9-2519-A919FEC5D42C}"/>
          </ac:graphicFrameMkLst>
        </pc:graphicFrameChg>
        <pc:graphicFrameChg chg="add mod">
          <ac:chgData name="skillarchie davis" userId="b06bd4818700443f" providerId="LiveId" clId="{C7B3E8D9-A48A-4E19-B77C-2E480DE6B912}" dt="2022-06-17T16:06:46.146" v="649" actId="20577"/>
          <ac:graphicFrameMkLst>
            <pc:docMk/>
            <pc:sldMk cId="493399996" sldId="265"/>
            <ac:graphicFrameMk id="8" creationId="{FB33EA74-B3A9-CE58-B06C-B23BF9FBC4AC}"/>
          </ac:graphicFrameMkLst>
        </pc:graphicFrameChg>
        <pc:graphicFrameChg chg="del">
          <ac:chgData name="skillarchie davis" userId="b06bd4818700443f" providerId="LiveId" clId="{C7B3E8D9-A48A-4E19-B77C-2E480DE6B912}" dt="2022-06-05T21:43:09.939" v="0" actId="26606"/>
          <ac:graphicFrameMkLst>
            <pc:docMk/>
            <pc:sldMk cId="493399996" sldId="265"/>
            <ac:graphicFrameMk id="87" creationId="{0878DE05-39ED-36BF-DFB3-A226FFFEBBB0}"/>
          </ac:graphicFrameMkLst>
        </pc:graphicFrameChg>
      </pc:sldChg>
      <pc:sldChg chg="modSp mod">
        <pc:chgData name="skillarchie davis" userId="b06bd4818700443f" providerId="LiveId" clId="{C7B3E8D9-A48A-4E19-B77C-2E480DE6B912}" dt="2022-06-05T21:50:52.414" v="154" actId="20577"/>
        <pc:sldMkLst>
          <pc:docMk/>
          <pc:sldMk cId="906072646" sldId="267"/>
        </pc:sldMkLst>
        <pc:spChg chg="mod">
          <ac:chgData name="skillarchie davis" userId="b06bd4818700443f" providerId="LiveId" clId="{C7B3E8D9-A48A-4E19-B77C-2E480DE6B912}" dt="2022-06-05T21:50:52.414" v="154" actId="20577"/>
          <ac:spMkLst>
            <pc:docMk/>
            <pc:sldMk cId="906072646" sldId="267"/>
            <ac:spMk id="5" creationId="{503FC67F-D4B9-4584-94B6-D36DAE89A0C4}"/>
          </ac:spMkLst>
        </pc:spChg>
      </pc:sldChg>
      <pc:sldChg chg="del">
        <pc:chgData name="skillarchie davis" userId="b06bd4818700443f" providerId="LiveId" clId="{C7B3E8D9-A48A-4E19-B77C-2E480DE6B912}" dt="2022-06-05T22:02:11.492" v="648" actId="2696"/>
        <pc:sldMkLst>
          <pc:docMk/>
          <pc:sldMk cId="122171819" sldId="270"/>
        </pc:sldMkLst>
      </pc:sldChg>
      <pc:sldChg chg="modSp mod">
        <pc:chgData name="skillarchie davis" userId="b06bd4818700443f" providerId="LiveId" clId="{C7B3E8D9-A48A-4E19-B77C-2E480DE6B912}" dt="2022-06-05T21:56:06.045" v="425" actId="20577"/>
        <pc:sldMkLst>
          <pc:docMk/>
          <pc:sldMk cId="1578623769" sldId="272"/>
        </pc:sldMkLst>
        <pc:spChg chg="mod">
          <ac:chgData name="skillarchie davis" userId="b06bd4818700443f" providerId="LiveId" clId="{C7B3E8D9-A48A-4E19-B77C-2E480DE6B912}" dt="2022-06-05T21:56:06.045" v="425" actId="20577"/>
          <ac:spMkLst>
            <pc:docMk/>
            <pc:sldMk cId="1578623769" sldId="272"/>
            <ac:spMk id="5" creationId="{4AD85177-41FE-0BCF-1CD7-B10E7B88036D}"/>
          </ac:spMkLst>
        </pc:spChg>
      </pc:sldChg>
      <pc:sldChg chg="addSp delSp modSp add mod setBg">
        <pc:chgData name="skillarchie davis" userId="b06bd4818700443f" providerId="LiveId" clId="{C7B3E8D9-A48A-4E19-B77C-2E480DE6B912}" dt="2022-06-05T22:01:46.507" v="647" actId="20577"/>
        <pc:sldMkLst>
          <pc:docMk/>
          <pc:sldMk cId="715969721" sldId="273"/>
        </pc:sldMkLst>
        <pc:spChg chg="mod">
          <ac:chgData name="skillarchie davis" userId="b06bd4818700443f" providerId="LiveId" clId="{C7B3E8D9-A48A-4E19-B77C-2E480DE6B912}" dt="2022-06-05T22:01:32.216" v="644" actId="26606"/>
          <ac:spMkLst>
            <pc:docMk/>
            <pc:sldMk cId="715969721" sldId="273"/>
            <ac:spMk id="2" creationId="{D5C39334-4523-4036-BE69-4D1C5BAF5352}"/>
          </ac:spMkLst>
        </pc:spChg>
        <pc:spChg chg="del mod">
          <ac:chgData name="skillarchie davis" userId="b06bd4818700443f" providerId="LiveId" clId="{C7B3E8D9-A48A-4E19-B77C-2E480DE6B912}" dt="2022-06-05T22:00:46.198" v="633" actId="26606"/>
          <ac:spMkLst>
            <pc:docMk/>
            <pc:sldMk cId="715969721" sldId="273"/>
            <ac:spMk id="4" creationId="{0BEA60EE-2D00-4897-ABE3-B835A476E7DE}"/>
          </ac:spMkLst>
        </pc:spChg>
        <pc:spChg chg="add del">
          <ac:chgData name="skillarchie davis" userId="b06bd4818700443f" providerId="LiveId" clId="{C7B3E8D9-A48A-4E19-B77C-2E480DE6B912}" dt="2022-06-05T22:01:32.285" v="645" actId="26606"/>
          <ac:spMkLst>
            <pc:docMk/>
            <pc:sldMk cId="715969721" sldId="273"/>
            <ac:spMk id="10" creationId="{17424F32-2789-4FF9-8E8A-1252284BF600}"/>
          </ac:spMkLst>
        </pc:spChg>
        <pc:spChg chg="add del">
          <ac:chgData name="skillarchie davis" userId="b06bd4818700443f" providerId="LiveId" clId="{C7B3E8D9-A48A-4E19-B77C-2E480DE6B912}" dt="2022-06-05T22:01:32.285" v="645" actId="26606"/>
          <ac:spMkLst>
            <pc:docMk/>
            <pc:sldMk cId="715969721" sldId="273"/>
            <ac:spMk id="18" creationId="{482E7304-2AC2-4A5C-924D-A6AC3FFC5EAC}"/>
          </ac:spMkLst>
        </pc:spChg>
        <pc:spChg chg="add del">
          <ac:chgData name="skillarchie davis" userId="b06bd4818700443f" providerId="LiveId" clId="{C7B3E8D9-A48A-4E19-B77C-2E480DE6B912}" dt="2022-06-05T22:01:32.285" v="645" actId="26606"/>
          <ac:spMkLst>
            <pc:docMk/>
            <pc:sldMk cId="715969721" sldId="273"/>
            <ac:spMk id="22" creationId="{A3C183B1-1D4B-4E3D-A02E-A426E3BFA016}"/>
          </ac:spMkLst>
        </pc:spChg>
        <pc:spChg chg="add del">
          <ac:chgData name="skillarchie davis" userId="b06bd4818700443f" providerId="LiveId" clId="{C7B3E8D9-A48A-4E19-B77C-2E480DE6B912}" dt="2022-06-05T22:01:10.791" v="636" actId="26606"/>
          <ac:spMkLst>
            <pc:docMk/>
            <pc:sldMk cId="715969721" sldId="273"/>
            <ac:spMk id="27" creationId="{17424F32-2789-4FF9-8E8A-1252284BF600}"/>
          </ac:spMkLst>
        </pc:spChg>
        <pc:spChg chg="add del">
          <ac:chgData name="skillarchie davis" userId="b06bd4818700443f" providerId="LiveId" clId="{C7B3E8D9-A48A-4E19-B77C-2E480DE6B912}" dt="2022-06-05T22:01:14.063" v="638" actId="26606"/>
          <ac:spMkLst>
            <pc:docMk/>
            <pc:sldMk cId="715969721" sldId="273"/>
            <ac:spMk id="35" creationId="{17424F32-2789-4FF9-8E8A-1252284BF600}"/>
          </ac:spMkLst>
        </pc:spChg>
        <pc:spChg chg="add del">
          <ac:chgData name="skillarchie davis" userId="b06bd4818700443f" providerId="LiveId" clId="{C7B3E8D9-A48A-4E19-B77C-2E480DE6B912}" dt="2022-06-05T22:01:14.063" v="638" actId="26606"/>
          <ac:spMkLst>
            <pc:docMk/>
            <pc:sldMk cId="715969721" sldId="273"/>
            <ac:spMk id="39" creationId="{482E7304-2AC2-4A5C-924D-A6AC3FFC5EAC}"/>
          </ac:spMkLst>
        </pc:spChg>
        <pc:spChg chg="add del">
          <ac:chgData name="skillarchie davis" userId="b06bd4818700443f" providerId="LiveId" clId="{C7B3E8D9-A48A-4E19-B77C-2E480DE6B912}" dt="2022-06-05T22:01:14.063" v="638" actId="26606"/>
          <ac:spMkLst>
            <pc:docMk/>
            <pc:sldMk cId="715969721" sldId="273"/>
            <ac:spMk id="41" creationId="{A3C183B1-1D4B-4E3D-A02E-A426E3BFA016}"/>
          </ac:spMkLst>
        </pc:spChg>
        <pc:spChg chg="add del">
          <ac:chgData name="skillarchie davis" userId="b06bd4818700443f" providerId="LiveId" clId="{C7B3E8D9-A48A-4E19-B77C-2E480DE6B912}" dt="2022-06-05T22:01:16.969" v="640" actId="26606"/>
          <ac:spMkLst>
            <pc:docMk/>
            <pc:sldMk cId="715969721" sldId="273"/>
            <ac:spMk id="43" creationId="{17424F32-2789-4FF9-8E8A-1252284BF600}"/>
          </ac:spMkLst>
        </pc:spChg>
        <pc:spChg chg="add del">
          <ac:chgData name="skillarchie davis" userId="b06bd4818700443f" providerId="LiveId" clId="{C7B3E8D9-A48A-4E19-B77C-2E480DE6B912}" dt="2022-06-05T22:01:16.969" v="640" actId="26606"/>
          <ac:spMkLst>
            <pc:docMk/>
            <pc:sldMk cId="715969721" sldId="273"/>
            <ac:spMk id="47" creationId="{482E7304-2AC2-4A5C-924D-A6AC3FFC5EAC}"/>
          </ac:spMkLst>
        </pc:spChg>
        <pc:spChg chg="add del">
          <ac:chgData name="skillarchie davis" userId="b06bd4818700443f" providerId="LiveId" clId="{C7B3E8D9-A48A-4E19-B77C-2E480DE6B912}" dt="2022-06-05T22:01:16.969" v="640" actId="26606"/>
          <ac:spMkLst>
            <pc:docMk/>
            <pc:sldMk cId="715969721" sldId="273"/>
            <ac:spMk id="49" creationId="{A3C183B1-1D4B-4E3D-A02E-A426E3BFA016}"/>
          </ac:spMkLst>
        </pc:spChg>
        <pc:spChg chg="add del">
          <ac:chgData name="skillarchie davis" userId="b06bd4818700443f" providerId="LiveId" clId="{C7B3E8D9-A48A-4E19-B77C-2E480DE6B912}" dt="2022-06-05T22:01:26.976" v="642" actId="26606"/>
          <ac:spMkLst>
            <pc:docMk/>
            <pc:sldMk cId="715969721" sldId="273"/>
            <ac:spMk id="51" creationId="{17424F32-2789-4FF9-8E8A-1252284BF600}"/>
          </ac:spMkLst>
        </pc:spChg>
        <pc:spChg chg="add del">
          <ac:chgData name="skillarchie davis" userId="b06bd4818700443f" providerId="LiveId" clId="{C7B3E8D9-A48A-4E19-B77C-2E480DE6B912}" dt="2022-06-05T22:01:26.976" v="642" actId="26606"/>
          <ac:spMkLst>
            <pc:docMk/>
            <pc:sldMk cId="715969721" sldId="273"/>
            <ac:spMk id="55" creationId="{482E7304-2AC2-4A5C-924D-A6AC3FFC5EAC}"/>
          </ac:spMkLst>
        </pc:spChg>
        <pc:spChg chg="add del">
          <ac:chgData name="skillarchie davis" userId="b06bd4818700443f" providerId="LiveId" clId="{C7B3E8D9-A48A-4E19-B77C-2E480DE6B912}" dt="2022-06-05T22:01:26.976" v="642" actId="26606"/>
          <ac:spMkLst>
            <pc:docMk/>
            <pc:sldMk cId="715969721" sldId="273"/>
            <ac:spMk id="57" creationId="{A3C183B1-1D4B-4E3D-A02E-A426E3BFA016}"/>
          </ac:spMkLst>
        </pc:spChg>
        <pc:spChg chg="add del">
          <ac:chgData name="skillarchie davis" userId="b06bd4818700443f" providerId="LiveId" clId="{C7B3E8D9-A48A-4E19-B77C-2E480DE6B912}" dt="2022-06-05T22:01:32.216" v="644" actId="26606"/>
          <ac:spMkLst>
            <pc:docMk/>
            <pc:sldMk cId="715969721" sldId="273"/>
            <ac:spMk id="59" creationId="{17424F32-2789-4FF9-8E8A-1252284BF600}"/>
          </ac:spMkLst>
        </pc:spChg>
        <pc:spChg chg="add del">
          <ac:chgData name="skillarchie davis" userId="b06bd4818700443f" providerId="LiveId" clId="{C7B3E8D9-A48A-4E19-B77C-2E480DE6B912}" dt="2022-06-05T22:01:32.216" v="644" actId="26606"/>
          <ac:spMkLst>
            <pc:docMk/>
            <pc:sldMk cId="715969721" sldId="273"/>
            <ac:spMk id="63" creationId="{1A86B93D-0879-4BC3-B616-90E504482842}"/>
          </ac:spMkLst>
        </pc:spChg>
        <pc:spChg chg="add del">
          <ac:chgData name="skillarchie davis" userId="b06bd4818700443f" providerId="LiveId" clId="{C7B3E8D9-A48A-4E19-B77C-2E480DE6B912}" dt="2022-06-05T22:01:32.216" v="644" actId="26606"/>
          <ac:spMkLst>
            <pc:docMk/>
            <pc:sldMk cId="715969721" sldId="273"/>
            <ac:spMk id="64" creationId="{720E885D-F4D2-48FD-95D9-DA0751F3D6E2}"/>
          </ac:spMkLst>
        </pc:spChg>
        <pc:spChg chg="add del">
          <ac:chgData name="skillarchie davis" userId="b06bd4818700443f" providerId="LiveId" clId="{C7B3E8D9-A48A-4E19-B77C-2E480DE6B912}" dt="2022-06-05T22:01:32.216" v="644" actId="26606"/>
          <ac:spMkLst>
            <pc:docMk/>
            <pc:sldMk cId="715969721" sldId="273"/>
            <ac:spMk id="66" creationId="{A599AF7C-8D7E-4D1B-AB28-587084B3DEF2}"/>
          </ac:spMkLst>
        </pc:spChg>
        <pc:spChg chg="add">
          <ac:chgData name="skillarchie davis" userId="b06bd4818700443f" providerId="LiveId" clId="{C7B3E8D9-A48A-4E19-B77C-2E480DE6B912}" dt="2022-06-05T22:01:32.285" v="645" actId="26606"/>
          <ac:spMkLst>
            <pc:docMk/>
            <pc:sldMk cId="715969721" sldId="273"/>
            <ac:spMk id="68" creationId="{17424F32-2789-4FF9-8E8A-1252284BF600}"/>
          </ac:spMkLst>
        </pc:spChg>
        <pc:graphicFrameChg chg="add mod modGraphic">
          <ac:chgData name="skillarchie davis" userId="b06bd4818700443f" providerId="LiveId" clId="{C7B3E8D9-A48A-4E19-B77C-2E480DE6B912}" dt="2022-06-05T22:01:46.507" v="647" actId="20577"/>
          <ac:graphicFrameMkLst>
            <pc:docMk/>
            <pc:sldMk cId="715969721" sldId="273"/>
            <ac:graphicFrameMk id="6" creationId="{0E2F3ABA-91AA-28A8-C834-D33969F421F2}"/>
          </ac:graphicFrameMkLst>
        </pc:graphicFrameChg>
        <pc:picChg chg="add del">
          <ac:chgData name="skillarchie davis" userId="b06bd4818700443f" providerId="LiveId" clId="{C7B3E8D9-A48A-4E19-B77C-2E480DE6B912}" dt="2022-06-05T22:01:32.285" v="645" actId="26606"/>
          <ac:picMkLst>
            <pc:docMk/>
            <pc:sldMk cId="715969721" sldId="273"/>
            <ac:picMk id="12" creationId="{D708C46E-BB60-4B97-8327-D3A475C008E5}"/>
          </ac:picMkLst>
        </pc:picChg>
        <pc:picChg chg="add del">
          <ac:chgData name="skillarchie davis" userId="b06bd4818700443f" providerId="LiveId" clId="{C7B3E8D9-A48A-4E19-B77C-2E480DE6B912}" dt="2022-06-05T22:01:10.791" v="636" actId="26606"/>
          <ac:picMkLst>
            <pc:docMk/>
            <pc:sldMk cId="715969721" sldId="273"/>
            <ac:picMk id="29" creationId="{D708C46E-BB60-4B97-8327-D3A475C008E5}"/>
          </ac:picMkLst>
        </pc:picChg>
        <pc:picChg chg="add del">
          <ac:chgData name="skillarchie davis" userId="b06bd4818700443f" providerId="LiveId" clId="{C7B3E8D9-A48A-4E19-B77C-2E480DE6B912}" dt="2022-06-05T22:01:14.063" v="638" actId="26606"/>
          <ac:picMkLst>
            <pc:docMk/>
            <pc:sldMk cId="715969721" sldId="273"/>
            <ac:picMk id="36" creationId="{D708C46E-BB60-4B97-8327-D3A475C008E5}"/>
          </ac:picMkLst>
        </pc:picChg>
        <pc:picChg chg="add del">
          <ac:chgData name="skillarchie davis" userId="b06bd4818700443f" providerId="LiveId" clId="{C7B3E8D9-A48A-4E19-B77C-2E480DE6B912}" dt="2022-06-05T22:01:16.969" v="640" actId="26606"/>
          <ac:picMkLst>
            <pc:docMk/>
            <pc:sldMk cId="715969721" sldId="273"/>
            <ac:picMk id="44" creationId="{D708C46E-BB60-4B97-8327-D3A475C008E5}"/>
          </ac:picMkLst>
        </pc:picChg>
        <pc:picChg chg="add del">
          <ac:chgData name="skillarchie davis" userId="b06bd4818700443f" providerId="LiveId" clId="{C7B3E8D9-A48A-4E19-B77C-2E480DE6B912}" dt="2022-06-05T22:01:26.976" v="642" actId="26606"/>
          <ac:picMkLst>
            <pc:docMk/>
            <pc:sldMk cId="715969721" sldId="273"/>
            <ac:picMk id="52" creationId="{D708C46E-BB60-4B97-8327-D3A475C008E5}"/>
          </ac:picMkLst>
        </pc:picChg>
        <pc:picChg chg="add del">
          <ac:chgData name="skillarchie davis" userId="b06bd4818700443f" providerId="LiveId" clId="{C7B3E8D9-A48A-4E19-B77C-2E480DE6B912}" dt="2022-06-05T22:01:32.216" v="644" actId="26606"/>
          <ac:picMkLst>
            <pc:docMk/>
            <pc:sldMk cId="715969721" sldId="273"/>
            <ac:picMk id="60" creationId="{D708C46E-BB60-4B97-8327-D3A475C008E5}"/>
          </ac:picMkLst>
        </pc:picChg>
        <pc:picChg chg="add">
          <ac:chgData name="skillarchie davis" userId="b06bd4818700443f" providerId="LiveId" clId="{C7B3E8D9-A48A-4E19-B77C-2E480DE6B912}" dt="2022-06-05T22:01:32.285" v="645" actId="26606"/>
          <ac:picMkLst>
            <pc:docMk/>
            <pc:sldMk cId="715969721" sldId="273"/>
            <ac:picMk id="69" creationId="{D708C46E-BB60-4B97-8327-D3A475C008E5}"/>
          </ac:picMkLst>
        </pc:picChg>
        <pc:cxnChg chg="add del">
          <ac:chgData name="skillarchie davis" userId="b06bd4818700443f" providerId="LiveId" clId="{C7B3E8D9-A48A-4E19-B77C-2E480DE6B912}" dt="2022-06-05T22:01:32.285" v="645" actId="26606"/>
          <ac:cxnSpMkLst>
            <pc:docMk/>
            <pc:sldMk cId="715969721" sldId="273"/>
            <ac:cxnSpMk id="14" creationId="{8042755C-F24C-4D08-8E4C-E646382C3634}"/>
          </ac:cxnSpMkLst>
        </pc:cxnChg>
        <pc:cxnChg chg="add del">
          <ac:chgData name="skillarchie davis" userId="b06bd4818700443f" providerId="LiveId" clId="{C7B3E8D9-A48A-4E19-B77C-2E480DE6B912}" dt="2022-06-05T22:01:32.285" v="645" actId="26606"/>
          <ac:cxnSpMkLst>
            <pc:docMk/>
            <pc:sldMk cId="715969721" sldId="273"/>
            <ac:cxnSpMk id="16" creationId="{63E94A00-1A92-47F4-9E2D-E51DFF9016D4}"/>
          </ac:cxnSpMkLst>
        </pc:cxnChg>
        <pc:cxnChg chg="add del">
          <ac:chgData name="skillarchie davis" userId="b06bd4818700443f" providerId="LiveId" clId="{C7B3E8D9-A48A-4E19-B77C-2E480DE6B912}" dt="2022-06-05T22:01:32.285" v="645" actId="26606"/>
          <ac:cxnSpMkLst>
            <pc:docMk/>
            <pc:sldMk cId="715969721" sldId="273"/>
            <ac:cxnSpMk id="20" creationId="{D259FEF2-F6A5-442F-BA10-4E39EECD0ABE}"/>
          </ac:cxnSpMkLst>
        </pc:cxnChg>
        <pc:cxnChg chg="add del">
          <ac:chgData name="skillarchie davis" userId="b06bd4818700443f" providerId="LiveId" clId="{C7B3E8D9-A48A-4E19-B77C-2E480DE6B912}" dt="2022-06-05T22:01:10.791" v="636" actId="26606"/>
          <ac:cxnSpMkLst>
            <pc:docMk/>
            <pc:sldMk cId="715969721" sldId="273"/>
            <ac:cxnSpMk id="31" creationId="{8042755C-F24C-4D08-8E4C-E646382C3634}"/>
          </ac:cxnSpMkLst>
        </pc:cxnChg>
        <pc:cxnChg chg="add del">
          <ac:chgData name="skillarchie davis" userId="b06bd4818700443f" providerId="LiveId" clId="{C7B3E8D9-A48A-4E19-B77C-2E480DE6B912}" dt="2022-06-05T22:01:10.791" v="636" actId="26606"/>
          <ac:cxnSpMkLst>
            <pc:docMk/>
            <pc:sldMk cId="715969721" sldId="273"/>
            <ac:cxnSpMk id="33" creationId="{63E94A00-1A92-47F4-9E2D-E51DFF9016D4}"/>
          </ac:cxnSpMkLst>
        </pc:cxnChg>
        <pc:cxnChg chg="add del">
          <ac:chgData name="skillarchie davis" userId="b06bd4818700443f" providerId="LiveId" clId="{C7B3E8D9-A48A-4E19-B77C-2E480DE6B912}" dt="2022-06-05T22:01:14.063" v="638" actId="26606"/>
          <ac:cxnSpMkLst>
            <pc:docMk/>
            <pc:sldMk cId="715969721" sldId="273"/>
            <ac:cxnSpMk id="37" creationId="{8042755C-F24C-4D08-8E4C-E646382C3634}"/>
          </ac:cxnSpMkLst>
        </pc:cxnChg>
        <pc:cxnChg chg="add del">
          <ac:chgData name="skillarchie davis" userId="b06bd4818700443f" providerId="LiveId" clId="{C7B3E8D9-A48A-4E19-B77C-2E480DE6B912}" dt="2022-06-05T22:01:14.063" v="638" actId="26606"/>
          <ac:cxnSpMkLst>
            <pc:docMk/>
            <pc:sldMk cId="715969721" sldId="273"/>
            <ac:cxnSpMk id="38" creationId="{63E94A00-1A92-47F4-9E2D-E51DFF9016D4}"/>
          </ac:cxnSpMkLst>
        </pc:cxnChg>
        <pc:cxnChg chg="add del">
          <ac:chgData name="skillarchie davis" userId="b06bd4818700443f" providerId="LiveId" clId="{C7B3E8D9-A48A-4E19-B77C-2E480DE6B912}" dt="2022-06-05T22:01:14.063" v="638" actId="26606"/>
          <ac:cxnSpMkLst>
            <pc:docMk/>
            <pc:sldMk cId="715969721" sldId="273"/>
            <ac:cxnSpMk id="40" creationId="{D259FEF2-F6A5-442F-BA10-4E39EECD0ABE}"/>
          </ac:cxnSpMkLst>
        </pc:cxnChg>
        <pc:cxnChg chg="add del">
          <ac:chgData name="skillarchie davis" userId="b06bd4818700443f" providerId="LiveId" clId="{C7B3E8D9-A48A-4E19-B77C-2E480DE6B912}" dt="2022-06-05T22:01:16.969" v="640" actId="26606"/>
          <ac:cxnSpMkLst>
            <pc:docMk/>
            <pc:sldMk cId="715969721" sldId="273"/>
            <ac:cxnSpMk id="45" creationId="{8042755C-F24C-4D08-8E4C-E646382C3634}"/>
          </ac:cxnSpMkLst>
        </pc:cxnChg>
        <pc:cxnChg chg="add del">
          <ac:chgData name="skillarchie davis" userId="b06bd4818700443f" providerId="LiveId" clId="{C7B3E8D9-A48A-4E19-B77C-2E480DE6B912}" dt="2022-06-05T22:01:16.969" v="640" actId="26606"/>
          <ac:cxnSpMkLst>
            <pc:docMk/>
            <pc:sldMk cId="715969721" sldId="273"/>
            <ac:cxnSpMk id="46" creationId="{63E94A00-1A92-47F4-9E2D-E51DFF9016D4}"/>
          </ac:cxnSpMkLst>
        </pc:cxnChg>
        <pc:cxnChg chg="add del">
          <ac:chgData name="skillarchie davis" userId="b06bd4818700443f" providerId="LiveId" clId="{C7B3E8D9-A48A-4E19-B77C-2E480DE6B912}" dt="2022-06-05T22:01:16.969" v="640" actId="26606"/>
          <ac:cxnSpMkLst>
            <pc:docMk/>
            <pc:sldMk cId="715969721" sldId="273"/>
            <ac:cxnSpMk id="48" creationId="{D259FEF2-F6A5-442F-BA10-4E39EECD0ABE}"/>
          </ac:cxnSpMkLst>
        </pc:cxnChg>
        <pc:cxnChg chg="add del">
          <ac:chgData name="skillarchie davis" userId="b06bd4818700443f" providerId="LiveId" clId="{C7B3E8D9-A48A-4E19-B77C-2E480DE6B912}" dt="2022-06-05T22:01:26.976" v="642" actId="26606"/>
          <ac:cxnSpMkLst>
            <pc:docMk/>
            <pc:sldMk cId="715969721" sldId="273"/>
            <ac:cxnSpMk id="53" creationId="{8042755C-F24C-4D08-8E4C-E646382C3634}"/>
          </ac:cxnSpMkLst>
        </pc:cxnChg>
        <pc:cxnChg chg="add del">
          <ac:chgData name="skillarchie davis" userId="b06bd4818700443f" providerId="LiveId" clId="{C7B3E8D9-A48A-4E19-B77C-2E480DE6B912}" dt="2022-06-05T22:01:26.976" v="642" actId="26606"/>
          <ac:cxnSpMkLst>
            <pc:docMk/>
            <pc:sldMk cId="715969721" sldId="273"/>
            <ac:cxnSpMk id="54" creationId="{63E94A00-1A92-47F4-9E2D-E51DFF9016D4}"/>
          </ac:cxnSpMkLst>
        </pc:cxnChg>
        <pc:cxnChg chg="add del">
          <ac:chgData name="skillarchie davis" userId="b06bd4818700443f" providerId="LiveId" clId="{C7B3E8D9-A48A-4E19-B77C-2E480DE6B912}" dt="2022-06-05T22:01:26.976" v="642" actId="26606"/>
          <ac:cxnSpMkLst>
            <pc:docMk/>
            <pc:sldMk cId="715969721" sldId="273"/>
            <ac:cxnSpMk id="56" creationId="{D259FEF2-F6A5-442F-BA10-4E39EECD0ABE}"/>
          </ac:cxnSpMkLst>
        </pc:cxnChg>
        <pc:cxnChg chg="add del">
          <ac:chgData name="skillarchie davis" userId="b06bd4818700443f" providerId="LiveId" clId="{C7B3E8D9-A48A-4E19-B77C-2E480DE6B912}" dt="2022-06-05T22:01:32.216" v="644" actId="26606"/>
          <ac:cxnSpMkLst>
            <pc:docMk/>
            <pc:sldMk cId="715969721" sldId="273"/>
            <ac:cxnSpMk id="61" creationId="{8042755C-F24C-4D08-8E4C-E646382C3634}"/>
          </ac:cxnSpMkLst>
        </pc:cxnChg>
        <pc:cxnChg chg="add del">
          <ac:chgData name="skillarchie davis" userId="b06bd4818700443f" providerId="LiveId" clId="{C7B3E8D9-A48A-4E19-B77C-2E480DE6B912}" dt="2022-06-05T22:01:32.216" v="644" actId="26606"/>
          <ac:cxnSpMkLst>
            <pc:docMk/>
            <pc:sldMk cId="715969721" sldId="273"/>
            <ac:cxnSpMk id="62" creationId="{63E94A00-1A92-47F4-9E2D-E51DFF9016D4}"/>
          </ac:cxnSpMkLst>
        </pc:cxnChg>
        <pc:cxnChg chg="add del">
          <ac:chgData name="skillarchie davis" userId="b06bd4818700443f" providerId="LiveId" clId="{C7B3E8D9-A48A-4E19-B77C-2E480DE6B912}" dt="2022-06-05T22:01:32.216" v="644" actId="26606"/>
          <ac:cxnSpMkLst>
            <pc:docMk/>
            <pc:sldMk cId="715969721" sldId="273"/>
            <ac:cxnSpMk id="65" creationId="{39EC1CB8-4497-451C-9F6C-6BC9B650565D}"/>
          </ac:cxnSpMkLst>
        </pc:cxnChg>
        <pc:cxnChg chg="add">
          <ac:chgData name="skillarchie davis" userId="b06bd4818700443f" providerId="LiveId" clId="{C7B3E8D9-A48A-4E19-B77C-2E480DE6B912}" dt="2022-06-05T22:01:32.285" v="645" actId="26606"/>
          <ac:cxnSpMkLst>
            <pc:docMk/>
            <pc:sldMk cId="715969721" sldId="273"/>
            <ac:cxnSpMk id="70" creationId="{8042755C-F24C-4D08-8E4C-E646382C3634}"/>
          </ac:cxnSpMkLst>
        </pc:cxnChg>
        <pc:cxnChg chg="add">
          <ac:chgData name="skillarchie davis" userId="b06bd4818700443f" providerId="LiveId" clId="{C7B3E8D9-A48A-4E19-B77C-2E480DE6B912}" dt="2022-06-05T22:01:32.285" v="645" actId="26606"/>
          <ac:cxnSpMkLst>
            <pc:docMk/>
            <pc:sldMk cId="715969721" sldId="273"/>
            <ac:cxnSpMk id="71" creationId="{63E94A00-1A92-47F4-9E2D-E51DFF9016D4}"/>
          </ac:cxnSpMkLst>
        </pc:cxnChg>
      </pc:sldChg>
      <pc:sldChg chg="addSp delSp modSp del mod setBg">
        <pc:chgData name="skillarchie davis" userId="b06bd4818700443f" providerId="LiveId" clId="{C7B3E8D9-A48A-4E19-B77C-2E480DE6B912}" dt="2022-06-05T21:49:47.675" v="103" actId="2696"/>
        <pc:sldMkLst>
          <pc:docMk/>
          <pc:sldMk cId="2348971523" sldId="273"/>
        </pc:sldMkLst>
        <pc:spChg chg="mod">
          <ac:chgData name="skillarchie davis" userId="b06bd4818700443f" providerId="LiveId" clId="{C7B3E8D9-A48A-4E19-B77C-2E480DE6B912}" dt="2022-06-05T21:49:03.250" v="89" actId="26606"/>
          <ac:spMkLst>
            <pc:docMk/>
            <pc:sldMk cId="2348971523" sldId="273"/>
            <ac:spMk id="2" creationId="{D5C39334-4523-4036-BE69-4D1C5BAF5352}"/>
          </ac:spMkLst>
        </pc:spChg>
        <pc:spChg chg="del mod">
          <ac:chgData name="skillarchie davis" userId="b06bd4818700443f" providerId="LiveId" clId="{C7B3E8D9-A48A-4E19-B77C-2E480DE6B912}" dt="2022-06-05T21:47:36.360" v="76" actId="26606"/>
          <ac:spMkLst>
            <pc:docMk/>
            <pc:sldMk cId="2348971523" sldId="273"/>
            <ac:spMk id="4" creationId="{0BEA60EE-2D00-4897-ABE3-B835A476E7DE}"/>
          </ac:spMkLst>
        </pc:spChg>
        <pc:spChg chg="add del">
          <ac:chgData name="skillarchie davis" userId="b06bd4818700443f" providerId="LiveId" clId="{C7B3E8D9-A48A-4E19-B77C-2E480DE6B912}" dt="2022-06-05T21:49:09.968" v="94" actId="26606"/>
          <ac:spMkLst>
            <pc:docMk/>
            <pc:sldMk cId="2348971523" sldId="273"/>
            <ac:spMk id="10" creationId="{17424F32-2789-4FF9-8E8A-1252284BF600}"/>
          </ac:spMkLst>
        </pc:spChg>
        <pc:spChg chg="add del">
          <ac:chgData name="skillarchie davis" userId="b06bd4818700443f" providerId="LiveId" clId="{C7B3E8D9-A48A-4E19-B77C-2E480DE6B912}" dt="2022-06-05T21:49:09.968" v="94" actId="26606"/>
          <ac:spMkLst>
            <pc:docMk/>
            <pc:sldMk cId="2348971523" sldId="273"/>
            <ac:spMk id="18" creationId="{482E7304-2AC2-4A5C-924D-A6AC3FFC5EAC}"/>
          </ac:spMkLst>
        </pc:spChg>
        <pc:spChg chg="add del">
          <ac:chgData name="skillarchie davis" userId="b06bd4818700443f" providerId="LiveId" clId="{C7B3E8D9-A48A-4E19-B77C-2E480DE6B912}" dt="2022-06-05T21:49:09.968" v="94" actId="26606"/>
          <ac:spMkLst>
            <pc:docMk/>
            <pc:sldMk cId="2348971523" sldId="273"/>
            <ac:spMk id="22" creationId="{A3C183B1-1D4B-4E3D-A02E-A426E3BFA016}"/>
          </ac:spMkLst>
        </pc:spChg>
        <pc:spChg chg="add del">
          <ac:chgData name="skillarchie davis" userId="b06bd4818700443f" providerId="LiveId" clId="{C7B3E8D9-A48A-4E19-B77C-2E480DE6B912}" dt="2022-06-05T21:48:38.546" v="79" actId="26606"/>
          <ac:spMkLst>
            <pc:docMk/>
            <pc:sldMk cId="2348971523" sldId="273"/>
            <ac:spMk id="27" creationId="{17424F32-2789-4FF9-8E8A-1252284BF600}"/>
          </ac:spMkLst>
        </pc:spChg>
        <pc:spChg chg="add del">
          <ac:chgData name="skillarchie davis" userId="b06bd4818700443f" providerId="LiveId" clId="{C7B3E8D9-A48A-4E19-B77C-2E480DE6B912}" dt="2022-06-05T21:48:38.546" v="79" actId="26606"/>
          <ac:spMkLst>
            <pc:docMk/>
            <pc:sldMk cId="2348971523" sldId="273"/>
            <ac:spMk id="35" creationId="{32D32A60-013B-47A8-8833-D2424080917B}"/>
          </ac:spMkLst>
        </pc:spChg>
        <pc:spChg chg="add del">
          <ac:chgData name="skillarchie davis" userId="b06bd4818700443f" providerId="LiveId" clId="{C7B3E8D9-A48A-4E19-B77C-2E480DE6B912}" dt="2022-06-05T21:48:38.546" v="79" actId="26606"/>
          <ac:spMkLst>
            <pc:docMk/>
            <pc:sldMk cId="2348971523" sldId="273"/>
            <ac:spMk id="37" creationId="{AE27932B-B694-4C4C-90D7-A0333A7C5876}"/>
          </ac:spMkLst>
        </pc:spChg>
        <pc:spChg chg="add del">
          <ac:chgData name="skillarchie davis" userId="b06bd4818700443f" providerId="LiveId" clId="{C7B3E8D9-A48A-4E19-B77C-2E480DE6B912}" dt="2022-06-05T21:48:38.546" v="79" actId="26606"/>
          <ac:spMkLst>
            <pc:docMk/>
            <pc:sldMk cId="2348971523" sldId="273"/>
            <ac:spMk id="41" creationId="{A9DA474E-6B91-4200-840F-0257B2358A75}"/>
          </ac:spMkLst>
        </pc:spChg>
        <pc:spChg chg="add del">
          <ac:chgData name="skillarchie davis" userId="b06bd4818700443f" providerId="LiveId" clId="{C7B3E8D9-A48A-4E19-B77C-2E480DE6B912}" dt="2022-06-05T21:48:49.985" v="81" actId="26606"/>
          <ac:spMkLst>
            <pc:docMk/>
            <pc:sldMk cId="2348971523" sldId="273"/>
            <ac:spMk id="47" creationId="{17424F32-2789-4FF9-8E8A-1252284BF600}"/>
          </ac:spMkLst>
        </pc:spChg>
        <pc:spChg chg="add del">
          <ac:chgData name="skillarchie davis" userId="b06bd4818700443f" providerId="LiveId" clId="{C7B3E8D9-A48A-4E19-B77C-2E480DE6B912}" dt="2022-06-05T21:48:49.985" v="81" actId="26606"/>
          <ac:spMkLst>
            <pc:docMk/>
            <pc:sldMk cId="2348971523" sldId="273"/>
            <ac:spMk id="51" creationId="{482E7304-2AC2-4A5C-924D-A6AC3FFC5EAC}"/>
          </ac:spMkLst>
        </pc:spChg>
        <pc:spChg chg="add del">
          <ac:chgData name="skillarchie davis" userId="b06bd4818700443f" providerId="LiveId" clId="{C7B3E8D9-A48A-4E19-B77C-2E480DE6B912}" dt="2022-06-05T21:48:49.985" v="81" actId="26606"/>
          <ac:spMkLst>
            <pc:docMk/>
            <pc:sldMk cId="2348971523" sldId="273"/>
            <ac:spMk id="53" creationId="{A3C183B1-1D4B-4E3D-A02E-A426E3BFA016}"/>
          </ac:spMkLst>
        </pc:spChg>
        <pc:spChg chg="add del">
          <ac:chgData name="skillarchie davis" userId="b06bd4818700443f" providerId="LiveId" clId="{C7B3E8D9-A48A-4E19-B77C-2E480DE6B912}" dt="2022-06-05T21:48:53.155" v="83" actId="26606"/>
          <ac:spMkLst>
            <pc:docMk/>
            <pc:sldMk cId="2348971523" sldId="273"/>
            <ac:spMk id="55" creationId="{17424F32-2789-4FF9-8E8A-1252284BF600}"/>
          </ac:spMkLst>
        </pc:spChg>
        <pc:spChg chg="add del">
          <ac:chgData name="skillarchie davis" userId="b06bd4818700443f" providerId="LiveId" clId="{C7B3E8D9-A48A-4E19-B77C-2E480DE6B912}" dt="2022-06-05T21:48:53.155" v="83" actId="26606"/>
          <ac:spMkLst>
            <pc:docMk/>
            <pc:sldMk cId="2348971523" sldId="273"/>
            <ac:spMk id="59" creationId="{B0075745-2871-4EFE-AB1D-91ED1391220A}"/>
          </ac:spMkLst>
        </pc:spChg>
        <pc:spChg chg="add del">
          <ac:chgData name="skillarchie davis" userId="b06bd4818700443f" providerId="LiveId" clId="{C7B3E8D9-A48A-4E19-B77C-2E480DE6B912}" dt="2022-06-05T21:48:53.155" v="83" actId="26606"/>
          <ac:spMkLst>
            <pc:docMk/>
            <pc:sldMk cId="2348971523" sldId="273"/>
            <ac:spMk id="63" creationId="{AB84E9C1-D82D-4069-AD26-92280768DA53}"/>
          </ac:spMkLst>
        </pc:spChg>
        <pc:spChg chg="add del">
          <ac:chgData name="skillarchie davis" userId="b06bd4818700443f" providerId="LiveId" clId="{C7B3E8D9-A48A-4E19-B77C-2E480DE6B912}" dt="2022-06-05T21:48:56.078" v="85" actId="26606"/>
          <ac:spMkLst>
            <pc:docMk/>
            <pc:sldMk cId="2348971523" sldId="273"/>
            <ac:spMk id="67" creationId="{17424F32-2789-4FF9-8E8A-1252284BF600}"/>
          </ac:spMkLst>
        </pc:spChg>
        <pc:spChg chg="add del">
          <ac:chgData name="skillarchie davis" userId="b06bd4818700443f" providerId="LiveId" clId="{C7B3E8D9-A48A-4E19-B77C-2E480DE6B912}" dt="2022-06-05T21:48:56.078" v="85" actId="26606"/>
          <ac:spMkLst>
            <pc:docMk/>
            <pc:sldMk cId="2348971523" sldId="273"/>
            <ac:spMk id="71" creationId="{1B6FE1E6-1155-46CD-9113-BC03DDD53DEB}"/>
          </ac:spMkLst>
        </pc:spChg>
        <pc:spChg chg="add del">
          <ac:chgData name="skillarchie davis" userId="b06bd4818700443f" providerId="LiveId" clId="{C7B3E8D9-A48A-4E19-B77C-2E480DE6B912}" dt="2022-06-05T21:48:56.078" v="85" actId="26606"/>
          <ac:spMkLst>
            <pc:docMk/>
            <pc:sldMk cId="2348971523" sldId="273"/>
            <ac:spMk id="72" creationId="{F80DFCE9-814C-46CF-8B54-3DF7C405D591}"/>
          </ac:spMkLst>
        </pc:spChg>
        <pc:spChg chg="add del">
          <ac:chgData name="skillarchie davis" userId="b06bd4818700443f" providerId="LiveId" clId="{C7B3E8D9-A48A-4E19-B77C-2E480DE6B912}" dt="2022-06-05T21:49:00.452" v="87" actId="26606"/>
          <ac:spMkLst>
            <pc:docMk/>
            <pc:sldMk cId="2348971523" sldId="273"/>
            <ac:spMk id="77" creationId="{17424F32-2789-4FF9-8E8A-1252284BF600}"/>
          </ac:spMkLst>
        </pc:spChg>
        <pc:spChg chg="add del">
          <ac:chgData name="skillarchie davis" userId="b06bd4818700443f" providerId="LiveId" clId="{C7B3E8D9-A48A-4E19-B77C-2E480DE6B912}" dt="2022-06-05T21:49:00.452" v="87" actId="26606"/>
          <ac:spMkLst>
            <pc:docMk/>
            <pc:sldMk cId="2348971523" sldId="273"/>
            <ac:spMk id="81" creationId="{1B6FE1E6-1155-46CD-9113-BC03DDD53DEB}"/>
          </ac:spMkLst>
        </pc:spChg>
        <pc:spChg chg="add del">
          <ac:chgData name="skillarchie davis" userId="b06bd4818700443f" providerId="LiveId" clId="{C7B3E8D9-A48A-4E19-B77C-2E480DE6B912}" dt="2022-06-05T21:49:00.452" v="87" actId="26606"/>
          <ac:spMkLst>
            <pc:docMk/>
            <pc:sldMk cId="2348971523" sldId="273"/>
            <ac:spMk id="82" creationId="{F80DFCE9-814C-46CF-8B54-3DF7C405D591}"/>
          </ac:spMkLst>
        </pc:spChg>
        <pc:spChg chg="add del">
          <ac:chgData name="skillarchie davis" userId="b06bd4818700443f" providerId="LiveId" clId="{C7B3E8D9-A48A-4E19-B77C-2E480DE6B912}" dt="2022-06-05T21:49:03.250" v="89" actId="26606"/>
          <ac:spMkLst>
            <pc:docMk/>
            <pc:sldMk cId="2348971523" sldId="273"/>
            <ac:spMk id="87" creationId="{17424F32-2789-4FF9-8E8A-1252284BF600}"/>
          </ac:spMkLst>
        </pc:spChg>
        <pc:spChg chg="add del">
          <ac:chgData name="skillarchie davis" userId="b06bd4818700443f" providerId="LiveId" clId="{C7B3E8D9-A48A-4E19-B77C-2E480DE6B912}" dt="2022-06-05T21:49:03.250" v="89" actId="26606"/>
          <ac:spMkLst>
            <pc:docMk/>
            <pc:sldMk cId="2348971523" sldId="273"/>
            <ac:spMk id="91" creationId="{1B6FE1E6-1155-46CD-9113-BC03DDD53DEB}"/>
          </ac:spMkLst>
        </pc:spChg>
        <pc:spChg chg="add del">
          <ac:chgData name="skillarchie davis" userId="b06bd4818700443f" providerId="LiveId" clId="{C7B3E8D9-A48A-4E19-B77C-2E480DE6B912}" dt="2022-06-05T21:49:03.250" v="89" actId="26606"/>
          <ac:spMkLst>
            <pc:docMk/>
            <pc:sldMk cId="2348971523" sldId="273"/>
            <ac:spMk id="92" creationId="{F80DFCE9-814C-46CF-8B54-3DF7C405D591}"/>
          </ac:spMkLst>
        </pc:spChg>
        <pc:spChg chg="add del">
          <ac:chgData name="skillarchie davis" userId="b06bd4818700443f" providerId="LiveId" clId="{C7B3E8D9-A48A-4E19-B77C-2E480DE6B912}" dt="2022-06-05T21:49:05.796" v="91" actId="26606"/>
          <ac:spMkLst>
            <pc:docMk/>
            <pc:sldMk cId="2348971523" sldId="273"/>
            <ac:spMk id="97" creationId="{17424F32-2789-4FF9-8E8A-1252284BF600}"/>
          </ac:spMkLst>
        </pc:spChg>
        <pc:spChg chg="add del">
          <ac:chgData name="skillarchie davis" userId="b06bd4818700443f" providerId="LiveId" clId="{C7B3E8D9-A48A-4E19-B77C-2E480DE6B912}" dt="2022-06-05T21:49:05.796" v="91" actId="26606"/>
          <ac:spMkLst>
            <pc:docMk/>
            <pc:sldMk cId="2348971523" sldId="273"/>
            <ac:spMk id="101" creationId="{482E7304-2AC2-4A5C-924D-A6AC3FFC5EAC}"/>
          </ac:spMkLst>
        </pc:spChg>
        <pc:spChg chg="add del">
          <ac:chgData name="skillarchie davis" userId="b06bd4818700443f" providerId="LiveId" clId="{C7B3E8D9-A48A-4E19-B77C-2E480DE6B912}" dt="2022-06-05T21:49:05.796" v="91" actId="26606"/>
          <ac:spMkLst>
            <pc:docMk/>
            <pc:sldMk cId="2348971523" sldId="273"/>
            <ac:spMk id="103" creationId="{A3C183B1-1D4B-4E3D-A02E-A426E3BFA016}"/>
          </ac:spMkLst>
        </pc:spChg>
        <pc:spChg chg="add del">
          <ac:chgData name="skillarchie davis" userId="b06bd4818700443f" providerId="LiveId" clId="{C7B3E8D9-A48A-4E19-B77C-2E480DE6B912}" dt="2022-06-05T21:49:09.905" v="93" actId="26606"/>
          <ac:spMkLst>
            <pc:docMk/>
            <pc:sldMk cId="2348971523" sldId="273"/>
            <ac:spMk id="105" creationId="{17424F32-2789-4FF9-8E8A-1252284BF600}"/>
          </ac:spMkLst>
        </pc:spChg>
        <pc:spChg chg="add del">
          <ac:chgData name="skillarchie davis" userId="b06bd4818700443f" providerId="LiveId" clId="{C7B3E8D9-A48A-4E19-B77C-2E480DE6B912}" dt="2022-06-05T21:49:09.905" v="93" actId="26606"/>
          <ac:spMkLst>
            <pc:docMk/>
            <pc:sldMk cId="2348971523" sldId="273"/>
            <ac:spMk id="109" creationId="{482E7304-2AC2-4A5C-924D-A6AC3FFC5EAC}"/>
          </ac:spMkLst>
        </pc:spChg>
        <pc:spChg chg="add del">
          <ac:chgData name="skillarchie davis" userId="b06bd4818700443f" providerId="LiveId" clId="{C7B3E8D9-A48A-4E19-B77C-2E480DE6B912}" dt="2022-06-05T21:49:09.905" v="93" actId="26606"/>
          <ac:spMkLst>
            <pc:docMk/>
            <pc:sldMk cId="2348971523" sldId="273"/>
            <ac:spMk id="111" creationId="{A3C183B1-1D4B-4E3D-A02E-A426E3BFA016}"/>
          </ac:spMkLst>
        </pc:spChg>
        <pc:spChg chg="add">
          <ac:chgData name="skillarchie davis" userId="b06bd4818700443f" providerId="LiveId" clId="{C7B3E8D9-A48A-4E19-B77C-2E480DE6B912}" dt="2022-06-05T21:49:09.968" v="94" actId="26606"/>
          <ac:spMkLst>
            <pc:docMk/>
            <pc:sldMk cId="2348971523" sldId="273"/>
            <ac:spMk id="113" creationId="{17424F32-2789-4FF9-8E8A-1252284BF600}"/>
          </ac:spMkLst>
        </pc:spChg>
        <pc:spChg chg="add">
          <ac:chgData name="skillarchie davis" userId="b06bd4818700443f" providerId="LiveId" clId="{C7B3E8D9-A48A-4E19-B77C-2E480DE6B912}" dt="2022-06-05T21:49:09.968" v="94" actId="26606"/>
          <ac:spMkLst>
            <pc:docMk/>
            <pc:sldMk cId="2348971523" sldId="273"/>
            <ac:spMk id="117" creationId="{482E7304-2AC2-4A5C-924D-A6AC3FFC5EAC}"/>
          </ac:spMkLst>
        </pc:spChg>
        <pc:spChg chg="add">
          <ac:chgData name="skillarchie davis" userId="b06bd4818700443f" providerId="LiveId" clId="{C7B3E8D9-A48A-4E19-B77C-2E480DE6B912}" dt="2022-06-05T21:49:09.968" v="94" actId="26606"/>
          <ac:spMkLst>
            <pc:docMk/>
            <pc:sldMk cId="2348971523" sldId="273"/>
            <ac:spMk id="119" creationId="{A3C183B1-1D4B-4E3D-A02E-A426E3BFA016}"/>
          </ac:spMkLst>
        </pc:spChg>
        <pc:grpChg chg="add del">
          <ac:chgData name="skillarchie davis" userId="b06bd4818700443f" providerId="LiveId" clId="{C7B3E8D9-A48A-4E19-B77C-2E480DE6B912}" dt="2022-06-05T21:48:53.155" v="83" actId="26606"/>
          <ac:grpSpMkLst>
            <pc:docMk/>
            <pc:sldMk cId="2348971523" sldId="273"/>
            <ac:grpSpMk id="60" creationId="{F8B6FE07-47DE-47F7-9986-CC53D02A1A63}"/>
          </ac:grpSpMkLst>
        </pc:grpChg>
        <pc:graphicFrameChg chg="add mod modGraphic">
          <ac:chgData name="skillarchie davis" userId="b06bd4818700443f" providerId="LiveId" clId="{C7B3E8D9-A48A-4E19-B77C-2E480DE6B912}" dt="2022-06-05T21:49:30.732" v="102" actId="20577"/>
          <ac:graphicFrameMkLst>
            <pc:docMk/>
            <pc:sldMk cId="2348971523" sldId="273"/>
            <ac:graphicFrameMk id="6" creationId="{E957CF74-1150-A011-5160-446862FFCF7B}"/>
          </ac:graphicFrameMkLst>
        </pc:graphicFrameChg>
        <pc:picChg chg="add del">
          <ac:chgData name="skillarchie davis" userId="b06bd4818700443f" providerId="LiveId" clId="{C7B3E8D9-A48A-4E19-B77C-2E480DE6B912}" dt="2022-06-05T21:49:09.968" v="94" actId="26606"/>
          <ac:picMkLst>
            <pc:docMk/>
            <pc:sldMk cId="2348971523" sldId="273"/>
            <ac:picMk id="12" creationId="{D708C46E-BB60-4B97-8327-D3A475C008E5}"/>
          </ac:picMkLst>
        </pc:picChg>
        <pc:picChg chg="add del">
          <ac:chgData name="skillarchie davis" userId="b06bd4818700443f" providerId="LiveId" clId="{C7B3E8D9-A48A-4E19-B77C-2E480DE6B912}" dt="2022-06-05T21:48:38.546" v="79" actId="26606"/>
          <ac:picMkLst>
            <pc:docMk/>
            <pc:sldMk cId="2348971523" sldId="273"/>
            <ac:picMk id="29" creationId="{D708C46E-BB60-4B97-8327-D3A475C008E5}"/>
          </ac:picMkLst>
        </pc:picChg>
        <pc:picChg chg="add del">
          <ac:chgData name="skillarchie davis" userId="b06bd4818700443f" providerId="LiveId" clId="{C7B3E8D9-A48A-4E19-B77C-2E480DE6B912}" dt="2022-06-05T21:48:38.546" v="79" actId="26606"/>
          <ac:picMkLst>
            <pc:docMk/>
            <pc:sldMk cId="2348971523" sldId="273"/>
            <ac:picMk id="43" creationId="{DF63C9AD-AE6E-4512-8171-91612E84CCFB}"/>
          </ac:picMkLst>
        </pc:picChg>
        <pc:picChg chg="add del">
          <ac:chgData name="skillarchie davis" userId="b06bd4818700443f" providerId="LiveId" clId="{C7B3E8D9-A48A-4E19-B77C-2E480DE6B912}" dt="2022-06-05T21:48:49.985" v="81" actId="26606"/>
          <ac:picMkLst>
            <pc:docMk/>
            <pc:sldMk cId="2348971523" sldId="273"/>
            <ac:picMk id="48" creationId="{D708C46E-BB60-4B97-8327-D3A475C008E5}"/>
          </ac:picMkLst>
        </pc:picChg>
        <pc:picChg chg="add del">
          <ac:chgData name="skillarchie davis" userId="b06bd4818700443f" providerId="LiveId" clId="{C7B3E8D9-A48A-4E19-B77C-2E480DE6B912}" dt="2022-06-05T21:48:53.155" v="83" actId="26606"/>
          <ac:picMkLst>
            <pc:docMk/>
            <pc:sldMk cId="2348971523" sldId="273"/>
            <ac:picMk id="56" creationId="{D708C46E-BB60-4B97-8327-D3A475C008E5}"/>
          </ac:picMkLst>
        </pc:picChg>
        <pc:picChg chg="add del">
          <ac:chgData name="skillarchie davis" userId="b06bd4818700443f" providerId="LiveId" clId="{C7B3E8D9-A48A-4E19-B77C-2E480DE6B912}" dt="2022-06-05T21:48:53.155" v="83" actId="26606"/>
          <ac:picMkLst>
            <pc:docMk/>
            <pc:sldMk cId="2348971523" sldId="273"/>
            <ac:picMk id="64" creationId="{5886CB00-0B4D-464B-8ED8-6028A46899A6}"/>
          </ac:picMkLst>
        </pc:picChg>
        <pc:picChg chg="add del">
          <ac:chgData name="skillarchie davis" userId="b06bd4818700443f" providerId="LiveId" clId="{C7B3E8D9-A48A-4E19-B77C-2E480DE6B912}" dt="2022-06-05T21:48:56.078" v="85" actId="26606"/>
          <ac:picMkLst>
            <pc:docMk/>
            <pc:sldMk cId="2348971523" sldId="273"/>
            <ac:picMk id="68" creationId="{D708C46E-BB60-4B97-8327-D3A475C008E5}"/>
          </ac:picMkLst>
        </pc:picChg>
        <pc:picChg chg="add del">
          <ac:chgData name="skillarchie davis" userId="b06bd4818700443f" providerId="LiveId" clId="{C7B3E8D9-A48A-4E19-B77C-2E480DE6B912}" dt="2022-06-05T21:48:56.078" v="85" actId="26606"/>
          <ac:picMkLst>
            <pc:docMk/>
            <pc:sldMk cId="2348971523" sldId="273"/>
            <ac:picMk id="74" creationId="{4CB4C886-8576-4974-AB93-DE953D24393F}"/>
          </ac:picMkLst>
        </pc:picChg>
        <pc:picChg chg="add del">
          <ac:chgData name="skillarchie davis" userId="b06bd4818700443f" providerId="LiveId" clId="{C7B3E8D9-A48A-4E19-B77C-2E480DE6B912}" dt="2022-06-05T21:49:00.452" v="87" actId="26606"/>
          <ac:picMkLst>
            <pc:docMk/>
            <pc:sldMk cId="2348971523" sldId="273"/>
            <ac:picMk id="78" creationId="{D708C46E-BB60-4B97-8327-D3A475C008E5}"/>
          </ac:picMkLst>
        </pc:picChg>
        <pc:picChg chg="add del">
          <ac:chgData name="skillarchie davis" userId="b06bd4818700443f" providerId="LiveId" clId="{C7B3E8D9-A48A-4E19-B77C-2E480DE6B912}" dt="2022-06-05T21:49:00.452" v="87" actId="26606"/>
          <ac:picMkLst>
            <pc:docMk/>
            <pc:sldMk cId="2348971523" sldId="273"/>
            <ac:picMk id="84" creationId="{4CB4C886-8576-4974-AB93-DE953D24393F}"/>
          </ac:picMkLst>
        </pc:picChg>
        <pc:picChg chg="add del">
          <ac:chgData name="skillarchie davis" userId="b06bd4818700443f" providerId="LiveId" clId="{C7B3E8D9-A48A-4E19-B77C-2E480DE6B912}" dt="2022-06-05T21:49:03.250" v="89" actId="26606"/>
          <ac:picMkLst>
            <pc:docMk/>
            <pc:sldMk cId="2348971523" sldId="273"/>
            <ac:picMk id="88" creationId="{D708C46E-BB60-4B97-8327-D3A475C008E5}"/>
          </ac:picMkLst>
        </pc:picChg>
        <pc:picChg chg="add del">
          <ac:chgData name="skillarchie davis" userId="b06bd4818700443f" providerId="LiveId" clId="{C7B3E8D9-A48A-4E19-B77C-2E480DE6B912}" dt="2022-06-05T21:49:03.250" v="89" actId="26606"/>
          <ac:picMkLst>
            <pc:docMk/>
            <pc:sldMk cId="2348971523" sldId="273"/>
            <ac:picMk id="94" creationId="{4CB4C886-8576-4974-AB93-DE953D24393F}"/>
          </ac:picMkLst>
        </pc:picChg>
        <pc:picChg chg="add del">
          <ac:chgData name="skillarchie davis" userId="b06bd4818700443f" providerId="LiveId" clId="{C7B3E8D9-A48A-4E19-B77C-2E480DE6B912}" dt="2022-06-05T21:49:05.796" v="91" actId="26606"/>
          <ac:picMkLst>
            <pc:docMk/>
            <pc:sldMk cId="2348971523" sldId="273"/>
            <ac:picMk id="98" creationId="{D708C46E-BB60-4B97-8327-D3A475C008E5}"/>
          </ac:picMkLst>
        </pc:picChg>
        <pc:picChg chg="add del">
          <ac:chgData name="skillarchie davis" userId="b06bd4818700443f" providerId="LiveId" clId="{C7B3E8D9-A48A-4E19-B77C-2E480DE6B912}" dt="2022-06-05T21:49:09.905" v="93" actId="26606"/>
          <ac:picMkLst>
            <pc:docMk/>
            <pc:sldMk cId="2348971523" sldId="273"/>
            <ac:picMk id="106" creationId="{D708C46E-BB60-4B97-8327-D3A475C008E5}"/>
          </ac:picMkLst>
        </pc:picChg>
        <pc:picChg chg="add">
          <ac:chgData name="skillarchie davis" userId="b06bd4818700443f" providerId="LiveId" clId="{C7B3E8D9-A48A-4E19-B77C-2E480DE6B912}" dt="2022-06-05T21:49:09.968" v="94" actId="26606"/>
          <ac:picMkLst>
            <pc:docMk/>
            <pc:sldMk cId="2348971523" sldId="273"/>
            <ac:picMk id="114" creationId="{D708C46E-BB60-4B97-8327-D3A475C008E5}"/>
          </ac:picMkLst>
        </pc:picChg>
        <pc:cxnChg chg="add del">
          <ac:chgData name="skillarchie davis" userId="b06bd4818700443f" providerId="LiveId" clId="{C7B3E8D9-A48A-4E19-B77C-2E480DE6B912}" dt="2022-06-05T21:49:09.968" v="94" actId="26606"/>
          <ac:cxnSpMkLst>
            <pc:docMk/>
            <pc:sldMk cId="2348971523" sldId="273"/>
            <ac:cxnSpMk id="14" creationId="{8042755C-F24C-4D08-8E4C-E646382C3634}"/>
          </ac:cxnSpMkLst>
        </pc:cxnChg>
        <pc:cxnChg chg="add del">
          <ac:chgData name="skillarchie davis" userId="b06bd4818700443f" providerId="LiveId" clId="{C7B3E8D9-A48A-4E19-B77C-2E480DE6B912}" dt="2022-06-05T21:49:09.968" v="94" actId="26606"/>
          <ac:cxnSpMkLst>
            <pc:docMk/>
            <pc:sldMk cId="2348971523" sldId="273"/>
            <ac:cxnSpMk id="16" creationId="{63E94A00-1A92-47F4-9E2D-E51DFF9016D4}"/>
          </ac:cxnSpMkLst>
        </pc:cxnChg>
        <pc:cxnChg chg="add del">
          <ac:chgData name="skillarchie davis" userId="b06bd4818700443f" providerId="LiveId" clId="{C7B3E8D9-A48A-4E19-B77C-2E480DE6B912}" dt="2022-06-05T21:49:09.968" v="94" actId="26606"/>
          <ac:cxnSpMkLst>
            <pc:docMk/>
            <pc:sldMk cId="2348971523" sldId="273"/>
            <ac:cxnSpMk id="20" creationId="{D259FEF2-F6A5-442F-BA10-4E39EECD0ABE}"/>
          </ac:cxnSpMkLst>
        </pc:cxnChg>
        <pc:cxnChg chg="add del">
          <ac:chgData name="skillarchie davis" userId="b06bd4818700443f" providerId="LiveId" clId="{C7B3E8D9-A48A-4E19-B77C-2E480DE6B912}" dt="2022-06-05T21:48:38.546" v="79" actId="26606"/>
          <ac:cxnSpMkLst>
            <pc:docMk/>
            <pc:sldMk cId="2348971523" sldId="273"/>
            <ac:cxnSpMk id="31" creationId="{8042755C-F24C-4D08-8E4C-E646382C3634}"/>
          </ac:cxnSpMkLst>
        </pc:cxnChg>
        <pc:cxnChg chg="add del">
          <ac:chgData name="skillarchie davis" userId="b06bd4818700443f" providerId="LiveId" clId="{C7B3E8D9-A48A-4E19-B77C-2E480DE6B912}" dt="2022-06-05T21:48:38.546" v="79" actId="26606"/>
          <ac:cxnSpMkLst>
            <pc:docMk/>
            <pc:sldMk cId="2348971523" sldId="273"/>
            <ac:cxnSpMk id="33" creationId="{63E94A00-1A92-47F4-9E2D-E51DFF9016D4}"/>
          </ac:cxnSpMkLst>
        </pc:cxnChg>
        <pc:cxnChg chg="add del">
          <ac:chgData name="skillarchie davis" userId="b06bd4818700443f" providerId="LiveId" clId="{C7B3E8D9-A48A-4E19-B77C-2E480DE6B912}" dt="2022-06-05T21:48:38.546" v="79" actId="26606"/>
          <ac:cxnSpMkLst>
            <pc:docMk/>
            <pc:sldMk cId="2348971523" sldId="273"/>
            <ac:cxnSpMk id="39" creationId="{9EBB0476-5CF0-4F44-8D68-5D42D7AEE43A}"/>
          </ac:cxnSpMkLst>
        </pc:cxnChg>
        <pc:cxnChg chg="add del">
          <ac:chgData name="skillarchie davis" userId="b06bd4818700443f" providerId="LiveId" clId="{C7B3E8D9-A48A-4E19-B77C-2E480DE6B912}" dt="2022-06-05T21:48:38.546" v="79" actId="26606"/>
          <ac:cxnSpMkLst>
            <pc:docMk/>
            <pc:sldMk cId="2348971523" sldId="273"/>
            <ac:cxnSpMk id="45" creationId="{FE1A49CE-B63D-457A-A180-1C883E1A63D2}"/>
          </ac:cxnSpMkLst>
        </pc:cxnChg>
        <pc:cxnChg chg="add del">
          <ac:chgData name="skillarchie davis" userId="b06bd4818700443f" providerId="LiveId" clId="{C7B3E8D9-A48A-4E19-B77C-2E480DE6B912}" dt="2022-06-05T21:48:49.985" v="81" actId="26606"/>
          <ac:cxnSpMkLst>
            <pc:docMk/>
            <pc:sldMk cId="2348971523" sldId="273"/>
            <ac:cxnSpMk id="49" creationId="{8042755C-F24C-4D08-8E4C-E646382C3634}"/>
          </ac:cxnSpMkLst>
        </pc:cxnChg>
        <pc:cxnChg chg="add del">
          <ac:chgData name="skillarchie davis" userId="b06bd4818700443f" providerId="LiveId" clId="{C7B3E8D9-A48A-4E19-B77C-2E480DE6B912}" dt="2022-06-05T21:48:49.985" v="81" actId="26606"/>
          <ac:cxnSpMkLst>
            <pc:docMk/>
            <pc:sldMk cId="2348971523" sldId="273"/>
            <ac:cxnSpMk id="50" creationId="{63E94A00-1A92-47F4-9E2D-E51DFF9016D4}"/>
          </ac:cxnSpMkLst>
        </pc:cxnChg>
        <pc:cxnChg chg="add del">
          <ac:chgData name="skillarchie davis" userId="b06bd4818700443f" providerId="LiveId" clId="{C7B3E8D9-A48A-4E19-B77C-2E480DE6B912}" dt="2022-06-05T21:48:49.985" v="81" actId="26606"/>
          <ac:cxnSpMkLst>
            <pc:docMk/>
            <pc:sldMk cId="2348971523" sldId="273"/>
            <ac:cxnSpMk id="52" creationId="{D259FEF2-F6A5-442F-BA10-4E39EECD0ABE}"/>
          </ac:cxnSpMkLst>
        </pc:cxnChg>
        <pc:cxnChg chg="add del">
          <ac:chgData name="skillarchie davis" userId="b06bd4818700443f" providerId="LiveId" clId="{C7B3E8D9-A48A-4E19-B77C-2E480DE6B912}" dt="2022-06-05T21:48:53.155" v="83" actId="26606"/>
          <ac:cxnSpMkLst>
            <pc:docMk/>
            <pc:sldMk cId="2348971523" sldId="273"/>
            <ac:cxnSpMk id="57" creationId="{8042755C-F24C-4D08-8E4C-E646382C3634}"/>
          </ac:cxnSpMkLst>
        </pc:cxnChg>
        <pc:cxnChg chg="add del">
          <ac:chgData name="skillarchie davis" userId="b06bd4818700443f" providerId="LiveId" clId="{C7B3E8D9-A48A-4E19-B77C-2E480DE6B912}" dt="2022-06-05T21:48:53.155" v="83" actId="26606"/>
          <ac:cxnSpMkLst>
            <pc:docMk/>
            <pc:sldMk cId="2348971523" sldId="273"/>
            <ac:cxnSpMk id="58" creationId="{63E94A00-1A92-47F4-9E2D-E51DFF9016D4}"/>
          </ac:cxnSpMkLst>
        </pc:cxnChg>
        <pc:cxnChg chg="add del">
          <ac:chgData name="skillarchie davis" userId="b06bd4818700443f" providerId="LiveId" clId="{C7B3E8D9-A48A-4E19-B77C-2E480DE6B912}" dt="2022-06-05T21:48:53.155" v="83" actId="26606"/>
          <ac:cxnSpMkLst>
            <pc:docMk/>
            <pc:sldMk cId="2348971523" sldId="273"/>
            <ac:cxnSpMk id="62" creationId="{FDE442CB-3821-45ED-8A24-25846C0B6AA8}"/>
          </ac:cxnSpMkLst>
        </pc:cxnChg>
        <pc:cxnChg chg="add del">
          <ac:chgData name="skillarchie davis" userId="b06bd4818700443f" providerId="LiveId" clId="{C7B3E8D9-A48A-4E19-B77C-2E480DE6B912}" dt="2022-06-05T21:48:53.155" v="83" actId="26606"/>
          <ac:cxnSpMkLst>
            <pc:docMk/>
            <pc:sldMk cId="2348971523" sldId="273"/>
            <ac:cxnSpMk id="65" creationId="{F47B8F6D-15DD-492D-9776-DF8BEF3ECAA9}"/>
          </ac:cxnSpMkLst>
        </pc:cxnChg>
        <pc:cxnChg chg="add del">
          <ac:chgData name="skillarchie davis" userId="b06bd4818700443f" providerId="LiveId" clId="{C7B3E8D9-A48A-4E19-B77C-2E480DE6B912}" dt="2022-06-05T21:48:56.078" v="85" actId="26606"/>
          <ac:cxnSpMkLst>
            <pc:docMk/>
            <pc:sldMk cId="2348971523" sldId="273"/>
            <ac:cxnSpMk id="69" creationId="{8042755C-F24C-4D08-8E4C-E646382C3634}"/>
          </ac:cxnSpMkLst>
        </pc:cxnChg>
        <pc:cxnChg chg="add del">
          <ac:chgData name="skillarchie davis" userId="b06bd4818700443f" providerId="LiveId" clId="{C7B3E8D9-A48A-4E19-B77C-2E480DE6B912}" dt="2022-06-05T21:48:56.078" v="85" actId="26606"/>
          <ac:cxnSpMkLst>
            <pc:docMk/>
            <pc:sldMk cId="2348971523" sldId="273"/>
            <ac:cxnSpMk id="70" creationId="{63E94A00-1A92-47F4-9E2D-E51DFF9016D4}"/>
          </ac:cxnSpMkLst>
        </pc:cxnChg>
        <pc:cxnChg chg="add del">
          <ac:chgData name="skillarchie davis" userId="b06bd4818700443f" providerId="LiveId" clId="{C7B3E8D9-A48A-4E19-B77C-2E480DE6B912}" dt="2022-06-05T21:48:56.078" v="85" actId="26606"/>
          <ac:cxnSpMkLst>
            <pc:docMk/>
            <pc:sldMk cId="2348971523" sldId="273"/>
            <ac:cxnSpMk id="73" creationId="{34EA8DE4-CCC2-431B-8C80-EA90145DB847}"/>
          </ac:cxnSpMkLst>
        </pc:cxnChg>
        <pc:cxnChg chg="add del">
          <ac:chgData name="skillarchie davis" userId="b06bd4818700443f" providerId="LiveId" clId="{C7B3E8D9-A48A-4E19-B77C-2E480DE6B912}" dt="2022-06-05T21:48:56.078" v="85" actId="26606"/>
          <ac:cxnSpMkLst>
            <pc:docMk/>
            <pc:sldMk cId="2348971523" sldId="273"/>
            <ac:cxnSpMk id="75" creationId="{9F386762-7F04-4308-9C63-5F9B6DD51527}"/>
          </ac:cxnSpMkLst>
        </pc:cxnChg>
        <pc:cxnChg chg="add del">
          <ac:chgData name="skillarchie davis" userId="b06bd4818700443f" providerId="LiveId" clId="{C7B3E8D9-A48A-4E19-B77C-2E480DE6B912}" dt="2022-06-05T21:49:00.452" v="87" actId="26606"/>
          <ac:cxnSpMkLst>
            <pc:docMk/>
            <pc:sldMk cId="2348971523" sldId="273"/>
            <ac:cxnSpMk id="79" creationId="{8042755C-F24C-4D08-8E4C-E646382C3634}"/>
          </ac:cxnSpMkLst>
        </pc:cxnChg>
        <pc:cxnChg chg="add del">
          <ac:chgData name="skillarchie davis" userId="b06bd4818700443f" providerId="LiveId" clId="{C7B3E8D9-A48A-4E19-B77C-2E480DE6B912}" dt="2022-06-05T21:49:00.452" v="87" actId="26606"/>
          <ac:cxnSpMkLst>
            <pc:docMk/>
            <pc:sldMk cId="2348971523" sldId="273"/>
            <ac:cxnSpMk id="80" creationId="{63E94A00-1A92-47F4-9E2D-E51DFF9016D4}"/>
          </ac:cxnSpMkLst>
        </pc:cxnChg>
        <pc:cxnChg chg="add del">
          <ac:chgData name="skillarchie davis" userId="b06bd4818700443f" providerId="LiveId" clId="{C7B3E8D9-A48A-4E19-B77C-2E480DE6B912}" dt="2022-06-05T21:49:00.452" v="87" actId="26606"/>
          <ac:cxnSpMkLst>
            <pc:docMk/>
            <pc:sldMk cId="2348971523" sldId="273"/>
            <ac:cxnSpMk id="83" creationId="{34EA8DE4-CCC2-431B-8C80-EA90145DB847}"/>
          </ac:cxnSpMkLst>
        </pc:cxnChg>
        <pc:cxnChg chg="add del">
          <ac:chgData name="skillarchie davis" userId="b06bd4818700443f" providerId="LiveId" clId="{C7B3E8D9-A48A-4E19-B77C-2E480DE6B912}" dt="2022-06-05T21:49:00.452" v="87" actId="26606"/>
          <ac:cxnSpMkLst>
            <pc:docMk/>
            <pc:sldMk cId="2348971523" sldId="273"/>
            <ac:cxnSpMk id="85" creationId="{9F386762-7F04-4308-9C63-5F9B6DD51527}"/>
          </ac:cxnSpMkLst>
        </pc:cxnChg>
        <pc:cxnChg chg="add del">
          <ac:chgData name="skillarchie davis" userId="b06bd4818700443f" providerId="LiveId" clId="{C7B3E8D9-A48A-4E19-B77C-2E480DE6B912}" dt="2022-06-05T21:49:03.250" v="89" actId="26606"/>
          <ac:cxnSpMkLst>
            <pc:docMk/>
            <pc:sldMk cId="2348971523" sldId="273"/>
            <ac:cxnSpMk id="89" creationId="{8042755C-F24C-4D08-8E4C-E646382C3634}"/>
          </ac:cxnSpMkLst>
        </pc:cxnChg>
        <pc:cxnChg chg="add del">
          <ac:chgData name="skillarchie davis" userId="b06bd4818700443f" providerId="LiveId" clId="{C7B3E8D9-A48A-4E19-B77C-2E480DE6B912}" dt="2022-06-05T21:49:03.250" v="89" actId="26606"/>
          <ac:cxnSpMkLst>
            <pc:docMk/>
            <pc:sldMk cId="2348971523" sldId="273"/>
            <ac:cxnSpMk id="90" creationId="{63E94A00-1A92-47F4-9E2D-E51DFF9016D4}"/>
          </ac:cxnSpMkLst>
        </pc:cxnChg>
        <pc:cxnChg chg="add del">
          <ac:chgData name="skillarchie davis" userId="b06bd4818700443f" providerId="LiveId" clId="{C7B3E8D9-A48A-4E19-B77C-2E480DE6B912}" dt="2022-06-05T21:49:03.250" v="89" actId="26606"/>
          <ac:cxnSpMkLst>
            <pc:docMk/>
            <pc:sldMk cId="2348971523" sldId="273"/>
            <ac:cxnSpMk id="93" creationId="{34EA8DE4-CCC2-431B-8C80-EA90145DB847}"/>
          </ac:cxnSpMkLst>
        </pc:cxnChg>
        <pc:cxnChg chg="add del">
          <ac:chgData name="skillarchie davis" userId="b06bd4818700443f" providerId="LiveId" clId="{C7B3E8D9-A48A-4E19-B77C-2E480DE6B912}" dt="2022-06-05T21:49:03.250" v="89" actId="26606"/>
          <ac:cxnSpMkLst>
            <pc:docMk/>
            <pc:sldMk cId="2348971523" sldId="273"/>
            <ac:cxnSpMk id="95" creationId="{9F386762-7F04-4308-9C63-5F9B6DD51527}"/>
          </ac:cxnSpMkLst>
        </pc:cxnChg>
        <pc:cxnChg chg="add del">
          <ac:chgData name="skillarchie davis" userId="b06bd4818700443f" providerId="LiveId" clId="{C7B3E8D9-A48A-4E19-B77C-2E480DE6B912}" dt="2022-06-05T21:49:05.796" v="91" actId="26606"/>
          <ac:cxnSpMkLst>
            <pc:docMk/>
            <pc:sldMk cId="2348971523" sldId="273"/>
            <ac:cxnSpMk id="99" creationId="{8042755C-F24C-4D08-8E4C-E646382C3634}"/>
          </ac:cxnSpMkLst>
        </pc:cxnChg>
        <pc:cxnChg chg="add del">
          <ac:chgData name="skillarchie davis" userId="b06bd4818700443f" providerId="LiveId" clId="{C7B3E8D9-A48A-4E19-B77C-2E480DE6B912}" dt="2022-06-05T21:49:05.796" v="91" actId="26606"/>
          <ac:cxnSpMkLst>
            <pc:docMk/>
            <pc:sldMk cId="2348971523" sldId="273"/>
            <ac:cxnSpMk id="100" creationId="{63E94A00-1A92-47F4-9E2D-E51DFF9016D4}"/>
          </ac:cxnSpMkLst>
        </pc:cxnChg>
        <pc:cxnChg chg="add del">
          <ac:chgData name="skillarchie davis" userId="b06bd4818700443f" providerId="LiveId" clId="{C7B3E8D9-A48A-4E19-B77C-2E480DE6B912}" dt="2022-06-05T21:49:05.796" v="91" actId="26606"/>
          <ac:cxnSpMkLst>
            <pc:docMk/>
            <pc:sldMk cId="2348971523" sldId="273"/>
            <ac:cxnSpMk id="102" creationId="{D259FEF2-F6A5-442F-BA10-4E39EECD0ABE}"/>
          </ac:cxnSpMkLst>
        </pc:cxnChg>
        <pc:cxnChg chg="add del">
          <ac:chgData name="skillarchie davis" userId="b06bd4818700443f" providerId="LiveId" clId="{C7B3E8D9-A48A-4E19-B77C-2E480DE6B912}" dt="2022-06-05T21:49:09.905" v="93" actId="26606"/>
          <ac:cxnSpMkLst>
            <pc:docMk/>
            <pc:sldMk cId="2348971523" sldId="273"/>
            <ac:cxnSpMk id="107" creationId="{8042755C-F24C-4D08-8E4C-E646382C3634}"/>
          </ac:cxnSpMkLst>
        </pc:cxnChg>
        <pc:cxnChg chg="add del">
          <ac:chgData name="skillarchie davis" userId="b06bd4818700443f" providerId="LiveId" clId="{C7B3E8D9-A48A-4E19-B77C-2E480DE6B912}" dt="2022-06-05T21:49:09.905" v="93" actId="26606"/>
          <ac:cxnSpMkLst>
            <pc:docMk/>
            <pc:sldMk cId="2348971523" sldId="273"/>
            <ac:cxnSpMk id="108" creationId="{63E94A00-1A92-47F4-9E2D-E51DFF9016D4}"/>
          </ac:cxnSpMkLst>
        </pc:cxnChg>
        <pc:cxnChg chg="add del">
          <ac:chgData name="skillarchie davis" userId="b06bd4818700443f" providerId="LiveId" clId="{C7B3E8D9-A48A-4E19-B77C-2E480DE6B912}" dt="2022-06-05T21:49:09.905" v="93" actId="26606"/>
          <ac:cxnSpMkLst>
            <pc:docMk/>
            <pc:sldMk cId="2348971523" sldId="273"/>
            <ac:cxnSpMk id="110" creationId="{D259FEF2-F6A5-442F-BA10-4E39EECD0ABE}"/>
          </ac:cxnSpMkLst>
        </pc:cxnChg>
        <pc:cxnChg chg="add">
          <ac:chgData name="skillarchie davis" userId="b06bd4818700443f" providerId="LiveId" clId="{C7B3E8D9-A48A-4E19-B77C-2E480DE6B912}" dt="2022-06-05T21:49:09.968" v="94" actId="26606"/>
          <ac:cxnSpMkLst>
            <pc:docMk/>
            <pc:sldMk cId="2348971523" sldId="273"/>
            <ac:cxnSpMk id="115" creationId="{8042755C-F24C-4D08-8E4C-E646382C3634}"/>
          </ac:cxnSpMkLst>
        </pc:cxnChg>
        <pc:cxnChg chg="add">
          <ac:chgData name="skillarchie davis" userId="b06bd4818700443f" providerId="LiveId" clId="{C7B3E8D9-A48A-4E19-B77C-2E480DE6B912}" dt="2022-06-05T21:49:09.968" v="94" actId="26606"/>
          <ac:cxnSpMkLst>
            <pc:docMk/>
            <pc:sldMk cId="2348971523" sldId="273"/>
            <ac:cxnSpMk id="116" creationId="{63E94A00-1A92-47F4-9E2D-E51DFF9016D4}"/>
          </ac:cxnSpMkLst>
        </pc:cxnChg>
        <pc:cxnChg chg="add">
          <ac:chgData name="skillarchie davis" userId="b06bd4818700443f" providerId="LiveId" clId="{C7B3E8D9-A48A-4E19-B77C-2E480DE6B912}" dt="2022-06-05T21:49:09.968" v="94" actId="26606"/>
          <ac:cxnSpMkLst>
            <pc:docMk/>
            <pc:sldMk cId="2348971523" sldId="273"/>
            <ac:cxnSpMk id="118" creationId="{D259FEF2-F6A5-442F-BA10-4E39EECD0ABE}"/>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[Absent Dashboard.xlsx]Years vs Absent Time!PivotTable2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latin typeface="Times New Roman" panose="02020603050405020304" pitchFamily="18" charset="0"/>
                <a:cs typeface="Times New Roman" panose="02020603050405020304" pitchFamily="18" charset="0"/>
              </a:rPr>
              <a:t>Years</a:t>
            </a:r>
            <a:r>
              <a:rPr lang="en-US" b="1" baseline="0">
                <a:solidFill>
                  <a:sysClr val="windowText" lastClr="000000"/>
                </a:solidFill>
                <a:latin typeface="Times New Roman" panose="02020603050405020304" pitchFamily="18" charset="0"/>
                <a:cs typeface="Times New Roman" panose="02020603050405020304" pitchFamily="18" charset="0"/>
              </a:rPr>
              <a:t> Vs Absent Time</a:t>
            </a:r>
            <a:endParaRPr lang="en-US"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'Years vs Absent Time'!$B$3</c:f>
              <c:strCache>
                <c:ptCount val="1"/>
                <c:pt idx="0">
                  <c:v>Total</c:v>
                </c:pt>
              </c:strCache>
            </c:strRef>
          </c:tx>
          <c:spPr>
            <a:ln w="28575" cap="rnd">
              <a:solidFill>
                <a:schemeClr val="accent1"/>
              </a:solidFill>
              <a:round/>
            </a:ln>
            <a:effectLst/>
          </c:spPr>
          <c:marker>
            <c:symbol val="none"/>
          </c:marker>
          <c:cat>
            <c:strRef>
              <c:f>'Years vs Absent Time'!$A$4:$A$8</c:f>
              <c:strCache>
                <c:ptCount val="4"/>
                <c:pt idx="0">
                  <c:v>2015</c:v>
                </c:pt>
                <c:pt idx="1">
                  <c:v>2016</c:v>
                </c:pt>
                <c:pt idx="2">
                  <c:v>2017</c:v>
                </c:pt>
                <c:pt idx="3">
                  <c:v>2018</c:v>
                </c:pt>
              </c:strCache>
            </c:strRef>
          </c:cat>
          <c:val>
            <c:numRef>
              <c:f>'Years vs Absent Time'!$B$4:$B$8</c:f>
              <c:numCache>
                <c:formatCode>General</c:formatCode>
                <c:ptCount val="4"/>
                <c:pt idx="0">
                  <c:v>769</c:v>
                </c:pt>
                <c:pt idx="1">
                  <c:v>1726</c:v>
                </c:pt>
                <c:pt idx="2">
                  <c:v>1373</c:v>
                </c:pt>
                <c:pt idx="3">
                  <c:v>865</c:v>
                </c:pt>
              </c:numCache>
            </c:numRef>
          </c:val>
          <c:smooth val="0"/>
          <c:extLst>
            <c:ext xmlns:c16="http://schemas.microsoft.com/office/drawing/2014/chart" uri="{C3380CC4-5D6E-409C-BE32-E72D297353CC}">
              <c16:uniqueId val="{00000000-4BF3-4785-B57B-E6D187CDE102}"/>
            </c:ext>
          </c:extLst>
        </c:ser>
        <c:dLbls>
          <c:showLegendKey val="0"/>
          <c:showVal val="0"/>
          <c:showCatName val="0"/>
          <c:showSerName val="0"/>
          <c:showPercent val="0"/>
          <c:showBubbleSize val="0"/>
        </c:dLbls>
        <c:smooth val="0"/>
        <c:axId val="1175986944"/>
        <c:axId val="1175981536"/>
      </c:lineChart>
      <c:catAx>
        <c:axId val="1175986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981536"/>
        <c:crosses val="autoZero"/>
        <c:auto val="1"/>
        <c:lblAlgn val="ctr"/>
        <c:lblOffset val="100"/>
        <c:noMultiLvlLbl val="0"/>
      </c:catAx>
      <c:valAx>
        <c:axId val="117598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Absent</a:t>
                </a:r>
                <a:r>
                  <a:rPr lang="en-JM" b="1" baseline="0">
                    <a:solidFill>
                      <a:sysClr val="windowText" lastClr="000000"/>
                    </a:solidFill>
                  </a:rPr>
                  <a:t> Amount</a:t>
                </a:r>
                <a:endParaRPr lang="en-JM" b="1">
                  <a:solidFill>
                    <a:sysClr val="windowText" lastClr="000000"/>
                  </a:solidFill>
                </a:endParaRPr>
              </a:p>
            </c:rich>
          </c:tx>
          <c:layout>
            <c:manualLayout>
              <c:xMode val="edge"/>
              <c:yMode val="edge"/>
              <c:x val="3.0555555555555555E-2"/>
              <c:y val="0.324066418780985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9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[Absent Dashboard.xlsx]Amount of Student Absent by Mon!PivotTable1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Amount of Student Absent by Month</a:t>
            </a:r>
            <a:endParaRPr lang="en-JM" sz="1100">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'Amount of Student Absent by Mon'!$B$3</c:f>
              <c:strCache>
                <c:ptCount val="1"/>
                <c:pt idx="0">
                  <c:v>Total</c:v>
                </c:pt>
              </c:strCache>
            </c:strRef>
          </c:tx>
          <c:spPr>
            <a:ln w="28575" cap="rnd">
              <a:solidFill>
                <a:schemeClr val="accent1"/>
              </a:solidFill>
              <a:round/>
            </a:ln>
            <a:effectLst/>
          </c:spPr>
          <c:marker>
            <c:symbol val="none"/>
          </c:marker>
          <c:cat>
            <c:strRef>
              <c:f>'Amount of Student Absent by Mon'!$A$4:$A$16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'Amount of Student Absent by Mon'!$B$4:$B$16</c:f>
              <c:numCache>
                <c:formatCode>General</c:formatCode>
                <c:ptCount val="12"/>
                <c:pt idx="0">
                  <c:v>183</c:v>
                </c:pt>
                <c:pt idx="1">
                  <c:v>259</c:v>
                </c:pt>
                <c:pt idx="2">
                  <c:v>551</c:v>
                </c:pt>
                <c:pt idx="3">
                  <c:v>472</c:v>
                </c:pt>
                <c:pt idx="4">
                  <c:v>286</c:v>
                </c:pt>
                <c:pt idx="5">
                  <c:v>368</c:v>
                </c:pt>
                <c:pt idx="6">
                  <c:v>464</c:v>
                </c:pt>
                <c:pt idx="7">
                  <c:v>460</c:v>
                </c:pt>
                <c:pt idx="8">
                  <c:v>327</c:v>
                </c:pt>
                <c:pt idx="9">
                  <c:v>410</c:v>
                </c:pt>
                <c:pt idx="10">
                  <c:v>553</c:v>
                </c:pt>
                <c:pt idx="11">
                  <c:v>400</c:v>
                </c:pt>
              </c:numCache>
            </c:numRef>
          </c:val>
          <c:smooth val="0"/>
          <c:extLst>
            <c:ext xmlns:c16="http://schemas.microsoft.com/office/drawing/2014/chart" uri="{C3380CC4-5D6E-409C-BE32-E72D297353CC}">
              <c16:uniqueId val="{00000000-ECCE-4B44-AA34-89E7E71B1A57}"/>
            </c:ext>
          </c:extLst>
        </c:ser>
        <c:dLbls>
          <c:showLegendKey val="0"/>
          <c:showVal val="0"/>
          <c:showCatName val="0"/>
          <c:showSerName val="0"/>
          <c:showPercent val="0"/>
          <c:showBubbleSize val="0"/>
        </c:dLbls>
        <c:smooth val="0"/>
        <c:axId val="2021592015"/>
        <c:axId val="2021594927"/>
      </c:lineChart>
      <c:catAx>
        <c:axId val="202159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4927"/>
        <c:crosses val="autoZero"/>
        <c:auto val="1"/>
        <c:lblAlgn val="ctr"/>
        <c:lblOffset val="100"/>
        <c:noMultiLvlLbl val="0"/>
      </c:catAx>
      <c:valAx>
        <c:axId val="2021594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2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[Absent Dashboard.xlsx]Amount of Student Absent by Wee!PivotTable3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solidFill>
                  <a:sysClr val="windowText" lastClr="000000"/>
                </a:solidFill>
                <a:latin typeface="Times New Roman" panose="02020603050405020304" pitchFamily="18" charset="0"/>
                <a:cs typeface="Times New Roman" panose="02020603050405020304" pitchFamily="18" charset="0"/>
              </a:rPr>
              <a:t>Amount</a:t>
            </a:r>
            <a:r>
              <a:rPr lang="en-US" sz="1200" b="1" baseline="0">
                <a:solidFill>
                  <a:sysClr val="windowText" lastClr="000000"/>
                </a:solidFill>
                <a:latin typeface="Times New Roman" panose="02020603050405020304" pitchFamily="18" charset="0"/>
                <a:cs typeface="Times New Roman" panose="02020603050405020304" pitchFamily="18" charset="0"/>
              </a:rPr>
              <a:t> of Student Absent by Weekday</a:t>
            </a:r>
            <a:endParaRPr lang="en-US" sz="1200"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'Amount of Student Absent by Wee'!$B$3</c:f>
              <c:strCache>
                <c:ptCount val="1"/>
                <c:pt idx="0">
                  <c:v>Total</c:v>
                </c:pt>
              </c:strCache>
            </c:strRef>
          </c:tx>
          <c:spPr>
            <a:ln w="28575" cap="rnd">
              <a:solidFill>
                <a:schemeClr val="accent1"/>
              </a:solidFill>
              <a:round/>
            </a:ln>
            <a:effectLst/>
          </c:spPr>
          <c:marker>
            <c:symbol val="none"/>
          </c:marker>
          <c:cat>
            <c:strRef>
              <c:f>'Amount of Student Absent by Wee'!$A$4:$A$11</c:f>
              <c:strCache>
                <c:ptCount val="7"/>
                <c:pt idx="0">
                  <c:v>Sunday</c:v>
                </c:pt>
                <c:pt idx="1">
                  <c:v>Monday</c:v>
                </c:pt>
                <c:pt idx="2">
                  <c:v>Tuesday</c:v>
                </c:pt>
                <c:pt idx="3">
                  <c:v>Wednesday</c:v>
                </c:pt>
                <c:pt idx="4">
                  <c:v>Thursday</c:v>
                </c:pt>
                <c:pt idx="5">
                  <c:v>Friday</c:v>
                </c:pt>
                <c:pt idx="6">
                  <c:v>Saturday</c:v>
                </c:pt>
              </c:strCache>
            </c:strRef>
          </c:cat>
          <c:val>
            <c:numRef>
              <c:f>'Amount of Student Absent by Wee'!$B$4:$B$11</c:f>
              <c:numCache>
                <c:formatCode>General</c:formatCode>
                <c:ptCount val="7"/>
                <c:pt idx="0">
                  <c:v>419</c:v>
                </c:pt>
                <c:pt idx="1">
                  <c:v>1115</c:v>
                </c:pt>
                <c:pt idx="2">
                  <c:v>751</c:v>
                </c:pt>
                <c:pt idx="3">
                  <c:v>896</c:v>
                </c:pt>
                <c:pt idx="4">
                  <c:v>533</c:v>
                </c:pt>
                <c:pt idx="5">
                  <c:v>699</c:v>
                </c:pt>
                <c:pt idx="6">
                  <c:v>320</c:v>
                </c:pt>
              </c:numCache>
            </c:numRef>
          </c:val>
          <c:smooth val="0"/>
          <c:extLst>
            <c:ext xmlns:c16="http://schemas.microsoft.com/office/drawing/2014/chart" uri="{C3380CC4-5D6E-409C-BE32-E72D297353CC}">
              <c16:uniqueId val="{00000000-0F30-4587-B195-8E9002B7DFA9}"/>
            </c:ext>
          </c:extLst>
        </c:ser>
        <c:dLbls>
          <c:showLegendKey val="0"/>
          <c:showVal val="0"/>
          <c:showCatName val="0"/>
          <c:showSerName val="0"/>
          <c:showPercent val="0"/>
          <c:showBubbleSize val="0"/>
        </c:dLbls>
        <c:smooth val="0"/>
        <c:axId val="1187378512"/>
        <c:axId val="1187376432"/>
      </c:lineChart>
      <c:catAx>
        <c:axId val="1187378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Days</a:t>
                </a:r>
                <a:r>
                  <a:rPr lang="en-JM" b="1" baseline="0">
                    <a:solidFill>
                      <a:sysClr val="windowText" lastClr="000000"/>
                    </a:solidFill>
                  </a:rPr>
                  <a:t> of the week</a:t>
                </a:r>
                <a:endParaRPr lang="en-JM"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376432"/>
        <c:crosses val="autoZero"/>
        <c:auto val="1"/>
        <c:lblAlgn val="ctr"/>
        <c:lblOffset val="100"/>
        <c:noMultiLvlLbl val="0"/>
      </c:catAx>
      <c:valAx>
        <c:axId val="118737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Absent</a:t>
                </a:r>
                <a:r>
                  <a:rPr lang="en-JM" b="1" baseline="0">
                    <a:solidFill>
                      <a:sysClr val="windowText" lastClr="000000"/>
                    </a:solidFill>
                  </a:rPr>
                  <a:t> Amount</a:t>
                </a:r>
                <a:endParaRPr lang="en-JM" b="1">
                  <a:solidFill>
                    <a:sysClr val="windowText" lastClr="000000"/>
                  </a:solidFill>
                </a:endParaRPr>
              </a:p>
            </c:rich>
          </c:tx>
          <c:layout>
            <c:manualLayout>
              <c:xMode val="edge"/>
              <c:yMode val="edge"/>
              <c:x val="3.0555555555555555E-2"/>
              <c:y val="0.270291630212890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378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[Absent Dashboard.xlsx]Sum of daily work load by Month!PivotTable16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latin typeface="Times New Roman" panose="02020603050405020304" pitchFamily="18" charset="0"/>
                <a:cs typeface="Times New Roman" panose="02020603050405020304" pitchFamily="18" charset="0"/>
              </a:rPr>
              <a:t>Sum</a:t>
            </a:r>
            <a:r>
              <a:rPr lang="en-US" b="1" baseline="0">
                <a:solidFill>
                  <a:sysClr val="windowText" lastClr="000000"/>
                </a:solidFill>
                <a:latin typeface="Times New Roman" panose="02020603050405020304" pitchFamily="18" charset="0"/>
                <a:cs typeface="Times New Roman" panose="02020603050405020304" pitchFamily="18" charset="0"/>
              </a:rPr>
              <a:t> of daily work load by Months</a:t>
            </a:r>
            <a:endParaRPr lang="en-US"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'Sum of daily work load by Month'!$B$3</c:f>
              <c:strCache>
                <c:ptCount val="1"/>
                <c:pt idx="0">
                  <c:v>Total</c:v>
                </c:pt>
              </c:strCache>
            </c:strRef>
          </c:tx>
          <c:spPr>
            <a:ln w="28575" cap="rnd">
              <a:solidFill>
                <a:schemeClr val="accent1"/>
              </a:solidFill>
              <a:round/>
            </a:ln>
            <a:effectLst/>
          </c:spPr>
          <c:marker>
            <c:symbol val="none"/>
          </c:marker>
          <c:cat>
            <c:strRef>
              <c:f>'Sum of daily work load by Month'!$A$4:$A$16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'Sum of daily work load by Month'!$B$4:$B$16</c:f>
              <c:numCache>
                <c:formatCode>General</c:formatCode>
                <c:ptCount val="12"/>
                <c:pt idx="0">
                  <c:v>9047.6169999999966</c:v>
                </c:pt>
                <c:pt idx="1">
                  <c:v>14613.261</c:v>
                </c:pt>
                <c:pt idx="2">
                  <c:v>20842.461000000007</c:v>
                </c:pt>
                <c:pt idx="3">
                  <c:v>12339.778000000004</c:v>
                </c:pt>
                <c:pt idx="4">
                  <c:v>15751.098000000007</c:v>
                </c:pt>
                <c:pt idx="5">
                  <c:v>13272.005000000005</c:v>
                </c:pt>
                <c:pt idx="6">
                  <c:v>16517.724000000017</c:v>
                </c:pt>
                <c:pt idx="7">
                  <c:v>16328.722000000005</c:v>
                </c:pt>
                <c:pt idx="8">
                  <c:v>14959.621000000003</c:v>
                </c:pt>
                <c:pt idx="9">
                  <c:v>22413.566999999981</c:v>
                </c:pt>
                <c:pt idx="10">
                  <c:v>20171.92300000001</c:v>
                </c:pt>
                <c:pt idx="11">
                  <c:v>14003.464999999989</c:v>
                </c:pt>
              </c:numCache>
            </c:numRef>
          </c:val>
          <c:smooth val="0"/>
          <c:extLst>
            <c:ext xmlns:c16="http://schemas.microsoft.com/office/drawing/2014/chart" uri="{C3380CC4-5D6E-409C-BE32-E72D297353CC}">
              <c16:uniqueId val="{00000000-16AE-4C60-B097-1F7FE30518FC}"/>
            </c:ext>
          </c:extLst>
        </c:ser>
        <c:dLbls>
          <c:showLegendKey val="0"/>
          <c:showVal val="0"/>
          <c:showCatName val="0"/>
          <c:showSerName val="0"/>
          <c:showPercent val="0"/>
          <c:showBubbleSize val="0"/>
        </c:dLbls>
        <c:smooth val="0"/>
        <c:axId val="1023087520"/>
        <c:axId val="1023089600"/>
      </c:lineChart>
      <c:catAx>
        <c:axId val="1023087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180000" spcFirstLastPara="1" vertOverflow="ellipsis"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023089600"/>
        <c:crosses val="autoZero"/>
        <c:auto val="1"/>
        <c:lblAlgn val="ctr"/>
        <c:lblOffset val="100"/>
        <c:noMultiLvlLbl val="0"/>
      </c:catAx>
      <c:valAx>
        <c:axId val="1023089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3087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[Absent Dashboard.xlsx]Sum of workload by weekday!PivotTable15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latin typeface="Times New Roman" panose="02020603050405020304" pitchFamily="18" charset="0"/>
                <a:cs typeface="Times New Roman" panose="02020603050405020304" pitchFamily="18" charset="0"/>
              </a:rPr>
              <a:t>Sum</a:t>
            </a:r>
            <a:r>
              <a:rPr lang="en-US" b="1" baseline="0">
                <a:solidFill>
                  <a:sysClr val="windowText" lastClr="000000"/>
                </a:solidFill>
                <a:latin typeface="Times New Roman" panose="02020603050405020304" pitchFamily="18" charset="0"/>
                <a:cs typeface="Times New Roman" panose="02020603050405020304" pitchFamily="18" charset="0"/>
              </a:rPr>
              <a:t> of workload by weekday</a:t>
            </a:r>
            <a:endParaRPr lang="en-US"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 of workload by weekday'!$B$3</c:f>
              <c:strCache>
                <c:ptCount val="1"/>
                <c:pt idx="0">
                  <c:v>Total</c:v>
                </c:pt>
              </c:strCache>
            </c:strRef>
          </c:tx>
          <c:spPr>
            <a:solidFill>
              <a:schemeClr val="accent1"/>
            </a:solidFill>
            <a:ln>
              <a:noFill/>
            </a:ln>
            <a:effectLst/>
          </c:spPr>
          <c:invertIfNegative val="0"/>
          <c:cat>
            <c:strRef>
              <c:f>'Sum of workload by weekday'!$A$4:$A$11</c:f>
              <c:strCache>
                <c:ptCount val="7"/>
                <c:pt idx="0">
                  <c:v>Sunday</c:v>
                </c:pt>
                <c:pt idx="1">
                  <c:v>Monday</c:v>
                </c:pt>
                <c:pt idx="2">
                  <c:v>Tuesday</c:v>
                </c:pt>
                <c:pt idx="3">
                  <c:v>Wednesday</c:v>
                </c:pt>
                <c:pt idx="4">
                  <c:v>Thursday</c:v>
                </c:pt>
                <c:pt idx="5">
                  <c:v>Friday</c:v>
                </c:pt>
                <c:pt idx="6">
                  <c:v>Saturday</c:v>
                </c:pt>
              </c:strCache>
            </c:strRef>
          </c:cat>
          <c:val>
            <c:numRef>
              <c:f>'Sum of workload by weekday'!$B$4:$B$11</c:f>
              <c:numCache>
                <c:formatCode>General</c:formatCode>
                <c:ptCount val="7"/>
                <c:pt idx="0">
                  <c:v>12645.177999999996</c:v>
                </c:pt>
                <c:pt idx="1">
                  <c:v>33825.627999999997</c:v>
                </c:pt>
                <c:pt idx="2">
                  <c:v>31153.673999999992</c:v>
                </c:pt>
                <c:pt idx="3">
                  <c:v>36899.638000000028</c:v>
                </c:pt>
                <c:pt idx="4">
                  <c:v>32135.790999999983</c:v>
                </c:pt>
                <c:pt idx="5">
                  <c:v>33103.967999999993</c:v>
                </c:pt>
                <c:pt idx="6">
                  <c:v>10497.364999999994</c:v>
                </c:pt>
              </c:numCache>
            </c:numRef>
          </c:val>
          <c:extLst>
            <c:ext xmlns:c16="http://schemas.microsoft.com/office/drawing/2014/chart" uri="{C3380CC4-5D6E-409C-BE32-E72D297353CC}">
              <c16:uniqueId val="{00000000-4EE0-4A8E-B920-5AA06011D31F}"/>
            </c:ext>
          </c:extLst>
        </c:ser>
        <c:dLbls>
          <c:showLegendKey val="0"/>
          <c:showVal val="0"/>
          <c:showCatName val="0"/>
          <c:showSerName val="0"/>
          <c:showPercent val="0"/>
          <c:showBubbleSize val="0"/>
        </c:dLbls>
        <c:gapWidth val="219"/>
        <c:overlap val="-27"/>
        <c:axId val="1187359792"/>
        <c:axId val="1187381840"/>
      </c:barChart>
      <c:catAx>
        <c:axId val="1187359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Days</a:t>
                </a:r>
                <a:r>
                  <a:rPr lang="en-JM" b="1" baseline="0">
                    <a:solidFill>
                      <a:sysClr val="windowText" lastClr="000000"/>
                    </a:solidFill>
                  </a:rPr>
                  <a:t> of the week</a:t>
                </a:r>
                <a:endParaRPr lang="en-JM"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381840"/>
        <c:crosses val="autoZero"/>
        <c:auto val="1"/>
        <c:lblAlgn val="ctr"/>
        <c:lblOffset val="100"/>
        <c:noMultiLvlLbl val="0"/>
      </c:catAx>
      <c:valAx>
        <c:axId val="1187381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JM" b="1">
                    <a:solidFill>
                      <a:sysClr val="windowText" lastClr="000000"/>
                    </a:solidFill>
                  </a:rPr>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359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736BB-E0D5-4112-A9BD-1895219679E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B4ED45C-9236-4E4D-ACA3-5E16C47E0A87}">
      <dgm:prSet/>
      <dgm:spPr/>
      <dgm:t>
        <a:bodyPr/>
        <a:lstStyle/>
        <a:p>
          <a:r>
            <a:rPr lang="en-US" dirty="0"/>
            <a:t>Project Objectives </a:t>
          </a:r>
        </a:p>
      </dgm:t>
    </dgm:pt>
    <dgm:pt modelId="{EE30DAB4-3EF5-4E05-B94D-9DD7F21D1FC0}" type="parTrans" cxnId="{BD94C997-90D9-41DE-81CF-C1A58EE2E268}">
      <dgm:prSet/>
      <dgm:spPr/>
      <dgm:t>
        <a:bodyPr/>
        <a:lstStyle/>
        <a:p>
          <a:endParaRPr lang="en-US"/>
        </a:p>
      </dgm:t>
    </dgm:pt>
    <dgm:pt modelId="{EE9C5A8D-21C3-4364-9EF3-098F7D333B14}" type="sibTrans" cxnId="{BD94C997-90D9-41DE-81CF-C1A58EE2E268}">
      <dgm:prSet/>
      <dgm:spPr/>
      <dgm:t>
        <a:bodyPr/>
        <a:lstStyle/>
        <a:p>
          <a:endParaRPr lang="en-US"/>
        </a:p>
      </dgm:t>
    </dgm:pt>
    <dgm:pt modelId="{BF2CCE2B-E4EB-4C3C-BA3F-4763CA5319B9}">
      <dgm:prSet/>
      <dgm:spPr/>
      <dgm:t>
        <a:bodyPr/>
        <a:lstStyle/>
        <a:p>
          <a:r>
            <a:rPr lang="en-US"/>
            <a:t>Key Findings</a:t>
          </a:r>
        </a:p>
      </dgm:t>
    </dgm:pt>
    <dgm:pt modelId="{4B1F01C2-7DD3-406C-A933-6224F9DA9A76}" type="parTrans" cxnId="{1531446F-1DD1-4EA1-AB75-7BF8FAEED408}">
      <dgm:prSet/>
      <dgm:spPr/>
      <dgm:t>
        <a:bodyPr/>
        <a:lstStyle/>
        <a:p>
          <a:endParaRPr lang="en-US"/>
        </a:p>
      </dgm:t>
    </dgm:pt>
    <dgm:pt modelId="{CB7DD301-FA2E-4215-AEFC-78C498074C92}" type="sibTrans" cxnId="{1531446F-1DD1-4EA1-AB75-7BF8FAEED408}">
      <dgm:prSet/>
      <dgm:spPr/>
      <dgm:t>
        <a:bodyPr/>
        <a:lstStyle/>
        <a:p>
          <a:endParaRPr lang="en-US"/>
        </a:p>
      </dgm:t>
    </dgm:pt>
    <dgm:pt modelId="{9275A8FA-A966-40B7-8FC8-23AA48F4C0A8}">
      <dgm:prSet/>
      <dgm:spPr/>
      <dgm:t>
        <a:bodyPr/>
        <a:lstStyle/>
        <a:p>
          <a:r>
            <a:rPr lang="en-US"/>
            <a:t>Recommendation</a:t>
          </a:r>
        </a:p>
      </dgm:t>
    </dgm:pt>
    <dgm:pt modelId="{D87C0CFB-03CE-41D7-8EA8-55EAD03DF58F}" type="parTrans" cxnId="{80A92A7B-4126-4514-9875-FF24FCABEA79}">
      <dgm:prSet/>
      <dgm:spPr/>
      <dgm:t>
        <a:bodyPr/>
        <a:lstStyle/>
        <a:p>
          <a:endParaRPr lang="en-US"/>
        </a:p>
      </dgm:t>
    </dgm:pt>
    <dgm:pt modelId="{4C1EB290-3ABA-4F23-8C24-0E5F71F204CA}" type="sibTrans" cxnId="{80A92A7B-4126-4514-9875-FF24FCABEA79}">
      <dgm:prSet/>
      <dgm:spPr/>
      <dgm:t>
        <a:bodyPr/>
        <a:lstStyle/>
        <a:p>
          <a:endParaRPr lang="en-US"/>
        </a:p>
      </dgm:t>
    </dgm:pt>
    <dgm:pt modelId="{92C6499F-7E1E-4EF5-9E0A-1554BB131FCF}">
      <dgm:prSet/>
      <dgm:spPr/>
      <dgm:t>
        <a:bodyPr/>
        <a:lstStyle/>
        <a:p>
          <a:r>
            <a:rPr lang="en-US"/>
            <a:t>Question </a:t>
          </a:r>
        </a:p>
      </dgm:t>
    </dgm:pt>
    <dgm:pt modelId="{D101DEFE-A48E-42AD-B5D8-0F0BE11532E5}" type="parTrans" cxnId="{C38DDEE6-7BED-416B-A7FE-FAC5905A36F7}">
      <dgm:prSet/>
      <dgm:spPr/>
      <dgm:t>
        <a:bodyPr/>
        <a:lstStyle/>
        <a:p>
          <a:endParaRPr lang="en-US"/>
        </a:p>
      </dgm:t>
    </dgm:pt>
    <dgm:pt modelId="{6F7117D6-61E0-4D91-87A6-5BC7393EA41D}" type="sibTrans" cxnId="{C38DDEE6-7BED-416B-A7FE-FAC5905A36F7}">
      <dgm:prSet/>
      <dgm:spPr/>
      <dgm:t>
        <a:bodyPr/>
        <a:lstStyle/>
        <a:p>
          <a:endParaRPr lang="en-US"/>
        </a:p>
      </dgm:t>
    </dgm:pt>
    <dgm:pt modelId="{E9B31CA3-922D-4F55-BC6C-2F6EF5F7C3D4}" type="pres">
      <dgm:prSet presAssocID="{CFD736BB-E0D5-4112-A9BD-1895219679EE}" presName="outerComposite" presStyleCnt="0">
        <dgm:presLayoutVars>
          <dgm:chMax val="5"/>
          <dgm:dir/>
          <dgm:resizeHandles val="exact"/>
        </dgm:presLayoutVars>
      </dgm:prSet>
      <dgm:spPr/>
    </dgm:pt>
    <dgm:pt modelId="{FA6C30E0-7675-4FD9-B92D-D10B5CC007C7}" type="pres">
      <dgm:prSet presAssocID="{CFD736BB-E0D5-4112-A9BD-1895219679EE}" presName="dummyMaxCanvas" presStyleCnt="0">
        <dgm:presLayoutVars/>
      </dgm:prSet>
      <dgm:spPr/>
    </dgm:pt>
    <dgm:pt modelId="{B399BD26-6B39-4315-86F9-48FF1B2F4E54}" type="pres">
      <dgm:prSet presAssocID="{CFD736BB-E0D5-4112-A9BD-1895219679EE}" presName="FourNodes_1" presStyleLbl="node1" presStyleIdx="0" presStyleCnt="4">
        <dgm:presLayoutVars>
          <dgm:bulletEnabled val="1"/>
        </dgm:presLayoutVars>
      </dgm:prSet>
      <dgm:spPr/>
    </dgm:pt>
    <dgm:pt modelId="{FE43CC8C-071C-4DC2-9B25-35F6AA965E46}" type="pres">
      <dgm:prSet presAssocID="{CFD736BB-E0D5-4112-A9BD-1895219679EE}" presName="FourNodes_2" presStyleLbl="node1" presStyleIdx="1" presStyleCnt="4">
        <dgm:presLayoutVars>
          <dgm:bulletEnabled val="1"/>
        </dgm:presLayoutVars>
      </dgm:prSet>
      <dgm:spPr/>
    </dgm:pt>
    <dgm:pt modelId="{4D75D885-2D12-4315-8F10-AE2F28EEE0B9}" type="pres">
      <dgm:prSet presAssocID="{CFD736BB-E0D5-4112-A9BD-1895219679EE}" presName="FourNodes_3" presStyleLbl="node1" presStyleIdx="2" presStyleCnt="4">
        <dgm:presLayoutVars>
          <dgm:bulletEnabled val="1"/>
        </dgm:presLayoutVars>
      </dgm:prSet>
      <dgm:spPr/>
    </dgm:pt>
    <dgm:pt modelId="{CF4DB92F-EDEB-4DC3-B453-C61F91D7E3AB}" type="pres">
      <dgm:prSet presAssocID="{CFD736BB-E0D5-4112-A9BD-1895219679EE}" presName="FourNodes_4" presStyleLbl="node1" presStyleIdx="3" presStyleCnt="4">
        <dgm:presLayoutVars>
          <dgm:bulletEnabled val="1"/>
        </dgm:presLayoutVars>
      </dgm:prSet>
      <dgm:spPr/>
    </dgm:pt>
    <dgm:pt modelId="{0B54AA9F-1AEA-4337-8C69-3160A89905B4}" type="pres">
      <dgm:prSet presAssocID="{CFD736BB-E0D5-4112-A9BD-1895219679EE}" presName="FourConn_1-2" presStyleLbl="fgAccFollowNode1" presStyleIdx="0" presStyleCnt="3">
        <dgm:presLayoutVars>
          <dgm:bulletEnabled val="1"/>
        </dgm:presLayoutVars>
      </dgm:prSet>
      <dgm:spPr/>
    </dgm:pt>
    <dgm:pt modelId="{627FBE16-644C-40CA-B155-F838CE63BEB6}" type="pres">
      <dgm:prSet presAssocID="{CFD736BB-E0D5-4112-A9BD-1895219679EE}" presName="FourConn_2-3" presStyleLbl="fgAccFollowNode1" presStyleIdx="1" presStyleCnt="3">
        <dgm:presLayoutVars>
          <dgm:bulletEnabled val="1"/>
        </dgm:presLayoutVars>
      </dgm:prSet>
      <dgm:spPr/>
    </dgm:pt>
    <dgm:pt modelId="{4C1A591A-0FA8-4DAE-835C-5955B7095637}" type="pres">
      <dgm:prSet presAssocID="{CFD736BB-E0D5-4112-A9BD-1895219679EE}" presName="FourConn_3-4" presStyleLbl="fgAccFollowNode1" presStyleIdx="2" presStyleCnt="3">
        <dgm:presLayoutVars>
          <dgm:bulletEnabled val="1"/>
        </dgm:presLayoutVars>
      </dgm:prSet>
      <dgm:spPr/>
    </dgm:pt>
    <dgm:pt modelId="{FEB09743-742A-447A-9374-10CFB72A7070}" type="pres">
      <dgm:prSet presAssocID="{CFD736BB-E0D5-4112-A9BD-1895219679EE}" presName="FourNodes_1_text" presStyleLbl="node1" presStyleIdx="3" presStyleCnt="4">
        <dgm:presLayoutVars>
          <dgm:bulletEnabled val="1"/>
        </dgm:presLayoutVars>
      </dgm:prSet>
      <dgm:spPr/>
    </dgm:pt>
    <dgm:pt modelId="{685B6825-1538-476C-90A8-97942759DD17}" type="pres">
      <dgm:prSet presAssocID="{CFD736BB-E0D5-4112-A9BD-1895219679EE}" presName="FourNodes_2_text" presStyleLbl="node1" presStyleIdx="3" presStyleCnt="4">
        <dgm:presLayoutVars>
          <dgm:bulletEnabled val="1"/>
        </dgm:presLayoutVars>
      </dgm:prSet>
      <dgm:spPr/>
    </dgm:pt>
    <dgm:pt modelId="{1244BB76-0834-493D-BB22-E018E702BCFF}" type="pres">
      <dgm:prSet presAssocID="{CFD736BB-E0D5-4112-A9BD-1895219679EE}" presName="FourNodes_3_text" presStyleLbl="node1" presStyleIdx="3" presStyleCnt="4">
        <dgm:presLayoutVars>
          <dgm:bulletEnabled val="1"/>
        </dgm:presLayoutVars>
      </dgm:prSet>
      <dgm:spPr/>
    </dgm:pt>
    <dgm:pt modelId="{2EDE1F4E-4C31-4784-B37B-B0C59D9CE191}" type="pres">
      <dgm:prSet presAssocID="{CFD736BB-E0D5-4112-A9BD-1895219679EE}" presName="FourNodes_4_text" presStyleLbl="node1" presStyleIdx="3" presStyleCnt="4">
        <dgm:presLayoutVars>
          <dgm:bulletEnabled val="1"/>
        </dgm:presLayoutVars>
      </dgm:prSet>
      <dgm:spPr/>
    </dgm:pt>
  </dgm:ptLst>
  <dgm:cxnLst>
    <dgm:cxn modelId="{85CC5403-25C6-4280-9D30-7A7DE4BCE653}" type="presOf" srcId="{CFD736BB-E0D5-4112-A9BD-1895219679EE}" destId="{E9B31CA3-922D-4F55-BC6C-2F6EF5F7C3D4}" srcOrd="0" destOrd="0" presId="urn:microsoft.com/office/officeart/2005/8/layout/vProcess5"/>
    <dgm:cxn modelId="{BD262022-AA79-44D6-B2D2-59E3F6281AF5}" type="presOf" srcId="{EE9C5A8D-21C3-4364-9EF3-098F7D333B14}" destId="{0B54AA9F-1AEA-4337-8C69-3160A89905B4}" srcOrd="0" destOrd="0" presId="urn:microsoft.com/office/officeart/2005/8/layout/vProcess5"/>
    <dgm:cxn modelId="{A5422026-A650-40C1-8062-B6ED6E73550E}" type="presOf" srcId="{9275A8FA-A966-40B7-8FC8-23AA48F4C0A8}" destId="{4D75D885-2D12-4315-8F10-AE2F28EEE0B9}" srcOrd="0" destOrd="0" presId="urn:microsoft.com/office/officeart/2005/8/layout/vProcess5"/>
    <dgm:cxn modelId="{C0DFCC3E-C3DE-4367-9A42-35EC8F7CA5AB}" type="presOf" srcId="{92C6499F-7E1E-4EF5-9E0A-1554BB131FCF}" destId="{CF4DB92F-EDEB-4DC3-B453-C61F91D7E3AB}" srcOrd="0" destOrd="0" presId="urn:microsoft.com/office/officeart/2005/8/layout/vProcess5"/>
    <dgm:cxn modelId="{1531446F-1DD1-4EA1-AB75-7BF8FAEED408}" srcId="{CFD736BB-E0D5-4112-A9BD-1895219679EE}" destId="{BF2CCE2B-E4EB-4C3C-BA3F-4763CA5319B9}" srcOrd="1" destOrd="0" parTransId="{4B1F01C2-7DD3-406C-A933-6224F9DA9A76}" sibTransId="{CB7DD301-FA2E-4215-AEFC-78C498074C92}"/>
    <dgm:cxn modelId="{91148D50-F06D-40CF-AC33-034D1A0B5A16}" type="presOf" srcId="{BF2CCE2B-E4EB-4C3C-BA3F-4763CA5319B9}" destId="{FE43CC8C-071C-4DC2-9B25-35F6AA965E46}" srcOrd="0" destOrd="0" presId="urn:microsoft.com/office/officeart/2005/8/layout/vProcess5"/>
    <dgm:cxn modelId="{FD517271-40AE-48BE-8683-4BB69E37DA16}" type="presOf" srcId="{CB7DD301-FA2E-4215-AEFC-78C498074C92}" destId="{627FBE16-644C-40CA-B155-F838CE63BEB6}" srcOrd="0" destOrd="0" presId="urn:microsoft.com/office/officeart/2005/8/layout/vProcess5"/>
    <dgm:cxn modelId="{935FB759-2FD1-45C7-A5E8-941764082DD4}" type="presOf" srcId="{9275A8FA-A966-40B7-8FC8-23AA48F4C0A8}" destId="{1244BB76-0834-493D-BB22-E018E702BCFF}" srcOrd="1" destOrd="0" presId="urn:microsoft.com/office/officeart/2005/8/layout/vProcess5"/>
    <dgm:cxn modelId="{80A92A7B-4126-4514-9875-FF24FCABEA79}" srcId="{CFD736BB-E0D5-4112-A9BD-1895219679EE}" destId="{9275A8FA-A966-40B7-8FC8-23AA48F4C0A8}" srcOrd="2" destOrd="0" parTransId="{D87C0CFB-03CE-41D7-8EA8-55EAD03DF58F}" sibTransId="{4C1EB290-3ABA-4F23-8C24-0E5F71F204CA}"/>
    <dgm:cxn modelId="{BD94C997-90D9-41DE-81CF-C1A58EE2E268}" srcId="{CFD736BB-E0D5-4112-A9BD-1895219679EE}" destId="{8B4ED45C-9236-4E4D-ACA3-5E16C47E0A87}" srcOrd="0" destOrd="0" parTransId="{EE30DAB4-3EF5-4E05-B94D-9DD7F21D1FC0}" sibTransId="{EE9C5A8D-21C3-4364-9EF3-098F7D333B14}"/>
    <dgm:cxn modelId="{15426CA6-E771-4E83-9A14-46B0C35DA898}" type="presOf" srcId="{8B4ED45C-9236-4E4D-ACA3-5E16C47E0A87}" destId="{FEB09743-742A-447A-9374-10CFB72A7070}" srcOrd="1" destOrd="0" presId="urn:microsoft.com/office/officeart/2005/8/layout/vProcess5"/>
    <dgm:cxn modelId="{AE1729D4-5C5C-4CFB-B6DC-F2B4E2DE12D4}" type="presOf" srcId="{4C1EB290-3ABA-4F23-8C24-0E5F71F204CA}" destId="{4C1A591A-0FA8-4DAE-835C-5955B7095637}" srcOrd="0" destOrd="0" presId="urn:microsoft.com/office/officeart/2005/8/layout/vProcess5"/>
    <dgm:cxn modelId="{6B13F8D4-52DA-430A-AD98-A659F38671DA}" type="presOf" srcId="{92C6499F-7E1E-4EF5-9E0A-1554BB131FCF}" destId="{2EDE1F4E-4C31-4784-B37B-B0C59D9CE191}" srcOrd="1" destOrd="0" presId="urn:microsoft.com/office/officeart/2005/8/layout/vProcess5"/>
    <dgm:cxn modelId="{68C05ADB-BB7E-45FC-B73A-55A421AE18B7}" type="presOf" srcId="{BF2CCE2B-E4EB-4C3C-BA3F-4763CA5319B9}" destId="{685B6825-1538-476C-90A8-97942759DD17}" srcOrd="1" destOrd="0" presId="urn:microsoft.com/office/officeart/2005/8/layout/vProcess5"/>
    <dgm:cxn modelId="{9BB4CFDF-B175-494B-81E4-2FC33788DF12}" type="presOf" srcId="{8B4ED45C-9236-4E4D-ACA3-5E16C47E0A87}" destId="{B399BD26-6B39-4315-86F9-48FF1B2F4E54}" srcOrd="0" destOrd="0" presId="urn:microsoft.com/office/officeart/2005/8/layout/vProcess5"/>
    <dgm:cxn modelId="{C38DDEE6-7BED-416B-A7FE-FAC5905A36F7}" srcId="{CFD736BB-E0D5-4112-A9BD-1895219679EE}" destId="{92C6499F-7E1E-4EF5-9E0A-1554BB131FCF}" srcOrd="3" destOrd="0" parTransId="{D101DEFE-A48E-42AD-B5D8-0F0BE11532E5}" sibTransId="{6F7117D6-61E0-4D91-87A6-5BC7393EA41D}"/>
    <dgm:cxn modelId="{6947E850-DCAB-4527-A253-E2477A825F52}" type="presParOf" srcId="{E9B31CA3-922D-4F55-BC6C-2F6EF5F7C3D4}" destId="{FA6C30E0-7675-4FD9-B92D-D10B5CC007C7}" srcOrd="0" destOrd="0" presId="urn:microsoft.com/office/officeart/2005/8/layout/vProcess5"/>
    <dgm:cxn modelId="{41329443-423F-4217-9EFA-A1B6DE99DB8E}" type="presParOf" srcId="{E9B31CA3-922D-4F55-BC6C-2F6EF5F7C3D4}" destId="{B399BD26-6B39-4315-86F9-48FF1B2F4E54}" srcOrd="1" destOrd="0" presId="urn:microsoft.com/office/officeart/2005/8/layout/vProcess5"/>
    <dgm:cxn modelId="{31E49A36-77D9-46CF-A019-6BF4B79C15F0}" type="presParOf" srcId="{E9B31CA3-922D-4F55-BC6C-2F6EF5F7C3D4}" destId="{FE43CC8C-071C-4DC2-9B25-35F6AA965E46}" srcOrd="2" destOrd="0" presId="urn:microsoft.com/office/officeart/2005/8/layout/vProcess5"/>
    <dgm:cxn modelId="{30564135-4055-4770-9D6E-B329304CE02E}" type="presParOf" srcId="{E9B31CA3-922D-4F55-BC6C-2F6EF5F7C3D4}" destId="{4D75D885-2D12-4315-8F10-AE2F28EEE0B9}" srcOrd="3" destOrd="0" presId="urn:microsoft.com/office/officeart/2005/8/layout/vProcess5"/>
    <dgm:cxn modelId="{59161F6F-B342-43A7-BAF1-B57F635350B7}" type="presParOf" srcId="{E9B31CA3-922D-4F55-BC6C-2F6EF5F7C3D4}" destId="{CF4DB92F-EDEB-4DC3-B453-C61F91D7E3AB}" srcOrd="4" destOrd="0" presId="urn:microsoft.com/office/officeart/2005/8/layout/vProcess5"/>
    <dgm:cxn modelId="{9EDC292C-A0CB-4E5E-A655-F9BCECB3945C}" type="presParOf" srcId="{E9B31CA3-922D-4F55-BC6C-2F6EF5F7C3D4}" destId="{0B54AA9F-1AEA-4337-8C69-3160A89905B4}" srcOrd="5" destOrd="0" presId="urn:microsoft.com/office/officeart/2005/8/layout/vProcess5"/>
    <dgm:cxn modelId="{6F7FBD87-CC7A-426E-8B6B-D6115B8EFFB6}" type="presParOf" srcId="{E9B31CA3-922D-4F55-BC6C-2F6EF5F7C3D4}" destId="{627FBE16-644C-40CA-B155-F838CE63BEB6}" srcOrd="6" destOrd="0" presId="urn:microsoft.com/office/officeart/2005/8/layout/vProcess5"/>
    <dgm:cxn modelId="{860B6145-CCB7-4ED1-808F-E50BD591D42C}" type="presParOf" srcId="{E9B31CA3-922D-4F55-BC6C-2F6EF5F7C3D4}" destId="{4C1A591A-0FA8-4DAE-835C-5955B7095637}" srcOrd="7" destOrd="0" presId="urn:microsoft.com/office/officeart/2005/8/layout/vProcess5"/>
    <dgm:cxn modelId="{350AA01D-6470-443A-976E-090DD88A41DB}" type="presParOf" srcId="{E9B31CA3-922D-4F55-BC6C-2F6EF5F7C3D4}" destId="{FEB09743-742A-447A-9374-10CFB72A7070}" srcOrd="8" destOrd="0" presId="urn:microsoft.com/office/officeart/2005/8/layout/vProcess5"/>
    <dgm:cxn modelId="{C14E8294-5DDC-4216-8220-D5CD476EA827}" type="presParOf" srcId="{E9B31CA3-922D-4F55-BC6C-2F6EF5F7C3D4}" destId="{685B6825-1538-476C-90A8-97942759DD17}" srcOrd="9" destOrd="0" presId="urn:microsoft.com/office/officeart/2005/8/layout/vProcess5"/>
    <dgm:cxn modelId="{1F788BA3-27C8-453B-9582-10024CB45730}" type="presParOf" srcId="{E9B31CA3-922D-4F55-BC6C-2F6EF5F7C3D4}" destId="{1244BB76-0834-493D-BB22-E018E702BCFF}" srcOrd="10" destOrd="0" presId="urn:microsoft.com/office/officeart/2005/8/layout/vProcess5"/>
    <dgm:cxn modelId="{DD224900-D7A4-4247-AC15-D1A26729D8C0}" type="presParOf" srcId="{E9B31CA3-922D-4F55-BC6C-2F6EF5F7C3D4}" destId="{2EDE1F4E-4C31-4784-B37B-B0C59D9CE19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14F28-C0DA-45F3-BB0A-C1B6821D3AD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01A3C6-2818-4223-874D-BAA143D1FBE8}">
      <dgm:prSet/>
      <dgm:spPr/>
      <dgm:t>
        <a:bodyPr/>
        <a:lstStyle/>
        <a:p>
          <a:pPr>
            <a:lnSpc>
              <a:spcPct val="100000"/>
            </a:lnSpc>
            <a:defRPr cap="all"/>
          </a:pPr>
          <a:r>
            <a:rPr lang="en-JM" dirty="0"/>
            <a:t>Analyse trends that led to students being absent.</a:t>
          </a:r>
          <a:endParaRPr lang="en-US" dirty="0"/>
        </a:p>
      </dgm:t>
    </dgm:pt>
    <dgm:pt modelId="{D8E1914C-14A0-46B9-895B-11D524C6A550}" type="parTrans" cxnId="{89519B7C-AAB7-44A8-9135-643FB61EBA2B}">
      <dgm:prSet/>
      <dgm:spPr/>
      <dgm:t>
        <a:bodyPr/>
        <a:lstStyle/>
        <a:p>
          <a:endParaRPr lang="en-US"/>
        </a:p>
      </dgm:t>
    </dgm:pt>
    <dgm:pt modelId="{B46A2F1E-B3C4-40D8-A9C8-3914914F9CE8}" type="sibTrans" cxnId="{89519B7C-AAB7-44A8-9135-643FB61EBA2B}">
      <dgm:prSet/>
      <dgm:spPr/>
      <dgm:t>
        <a:bodyPr/>
        <a:lstStyle/>
        <a:p>
          <a:endParaRPr lang="en-US"/>
        </a:p>
      </dgm:t>
    </dgm:pt>
    <dgm:pt modelId="{BC960599-1483-4178-946B-2EED3B601766}">
      <dgm:prSet/>
      <dgm:spPr/>
      <dgm:t>
        <a:bodyPr/>
        <a:lstStyle/>
        <a:p>
          <a:pPr>
            <a:lnSpc>
              <a:spcPct val="100000"/>
            </a:lnSpc>
            <a:defRPr cap="all"/>
          </a:pPr>
          <a:r>
            <a:rPr lang="en-JM" dirty="0"/>
            <a:t>Students' attendance optimization.</a:t>
          </a:r>
          <a:endParaRPr lang="en-US" dirty="0"/>
        </a:p>
      </dgm:t>
    </dgm:pt>
    <dgm:pt modelId="{D510486D-4E8D-496A-95FF-3CB864844D82}" type="parTrans" cxnId="{D6618640-BDB1-4A5A-9D9E-9C24E96957F8}">
      <dgm:prSet/>
      <dgm:spPr/>
      <dgm:t>
        <a:bodyPr/>
        <a:lstStyle/>
        <a:p>
          <a:endParaRPr lang="en-US"/>
        </a:p>
      </dgm:t>
    </dgm:pt>
    <dgm:pt modelId="{6B448C67-9C9F-4C7A-A4B8-10F3BFE8B6CF}" type="sibTrans" cxnId="{D6618640-BDB1-4A5A-9D9E-9C24E96957F8}">
      <dgm:prSet/>
      <dgm:spPr/>
      <dgm:t>
        <a:bodyPr/>
        <a:lstStyle/>
        <a:p>
          <a:endParaRPr lang="en-US"/>
        </a:p>
      </dgm:t>
    </dgm:pt>
    <dgm:pt modelId="{797959A6-EFBA-425F-A23E-C0EC3CD382FB}" type="pres">
      <dgm:prSet presAssocID="{81E14F28-C0DA-45F3-BB0A-C1B6821D3AD4}" presName="root" presStyleCnt="0">
        <dgm:presLayoutVars>
          <dgm:dir/>
          <dgm:resizeHandles val="exact"/>
        </dgm:presLayoutVars>
      </dgm:prSet>
      <dgm:spPr/>
    </dgm:pt>
    <dgm:pt modelId="{ECCBD6BC-61EE-47CA-8AF6-F44D46B7B678}" type="pres">
      <dgm:prSet presAssocID="{8201A3C6-2818-4223-874D-BAA143D1FBE8}" presName="compNode" presStyleCnt="0"/>
      <dgm:spPr/>
    </dgm:pt>
    <dgm:pt modelId="{D33AF19D-64E1-481B-B5C3-387850DB30D3}" type="pres">
      <dgm:prSet presAssocID="{8201A3C6-2818-4223-874D-BAA143D1FBE8}" presName="iconBgRect" presStyleLbl="bgShp" presStyleIdx="0" presStyleCnt="2"/>
      <dgm:spPr/>
    </dgm:pt>
    <dgm:pt modelId="{26F85B99-FE22-4DD9-A256-A38FED0E8E0E}" type="pres">
      <dgm:prSet presAssocID="{8201A3C6-2818-4223-874D-BAA143D1FB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036697A-5734-410F-B10E-3B3EBD2A2B3A}" type="pres">
      <dgm:prSet presAssocID="{8201A3C6-2818-4223-874D-BAA143D1FBE8}" presName="spaceRect" presStyleCnt="0"/>
      <dgm:spPr/>
    </dgm:pt>
    <dgm:pt modelId="{B7A8D209-C523-42DA-837A-6C37A6058C3A}" type="pres">
      <dgm:prSet presAssocID="{8201A3C6-2818-4223-874D-BAA143D1FBE8}" presName="textRect" presStyleLbl="revTx" presStyleIdx="0" presStyleCnt="2">
        <dgm:presLayoutVars>
          <dgm:chMax val="1"/>
          <dgm:chPref val="1"/>
        </dgm:presLayoutVars>
      </dgm:prSet>
      <dgm:spPr/>
    </dgm:pt>
    <dgm:pt modelId="{FB91E3EA-E96B-40F1-9FE1-F7FCD8520561}" type="pres">
      <dgm:prSet presAssocID="{B46A2F1E-B3C4-40D8-A9C8-3914914F9CE8}" presName="sibTrans" presStyleCnt="0"/>
      <dgm:spPr/>
    </dgm:pt>
    <dgm:pt modelId="{304B4306-48E3-4C53-8DF7-09DFA3AC767C}" type="pres">
      <dgm:prSet presAssocID="{BC960599-1483-4178-946B-2EED3B601766}" presName="compNode" presStyleCnt="0"/>
      <dgm:spPr/>
    </dgm:pt>
    <dgm:pt modelId="{3166837A-02B8-425B-9635-2F4FE43823E1}" type="pres">
      <dgm:prSet presAssocID="{BC960599-1483-4178-946B-2EED3B601766}" presName="iconBgRect" presStyleLbl="bgShp" presStyleIdx="1" presStyleCnt="2"/>
      <dgm:spPr/>
    </dgm:pt>
    <dgm:pt modelId="{53A8896D-F8F5-47B7-9589-A0E954089930}" type="pres">
      <dgm:prSet presAssocID="{BC960599-1483-4178-946B-2EED3B6017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07CF90E3-4F93-4E7C-B9AF-A595B8BAC168}" type="pres">
      <dgm:prSet presAssocID="{BC960599-1483-4178-946B-2EED3B601766}" presName="spaceRect" presStyleCnt="0"/>
      <dgm:spPr/>
    </dgm:pt>
    <dgm:pt modelId="{451C854C-9EAB-4267-942C-CBD2A70B8F85}" type="pres">
      <dgm:prSet presAssocID="{BC960599-1483-4178-946B-2EED3B601766}" presName="textRect" presStyleLbl="revTx" presStyleIdx="1" presStyleCnt="2">
        <dgm:presLayoutVars>
          <dgm:chMax val="1"/>
          <dgm:chPref val="1"/>
        </dgm:presLayoutVars>
      </dgm:prSet>
      <dgm:spPr/>
    </dgm:pt>
  </dgm:ptLst>
  <dgm:cxnLst>
    <dgm:cxn modelId="{29742A10-12C9-4CDE-91BF-B2E3BC08072F}" type="presOf" srcId="{BC960599-1483-4178-946B-2EED3B601766}" destId="{451C854C-9EAB-4267-942C-CBD2A70B8F85}" srcOrd="0" destOrd="0" presId="urn:microsoft.com/office/officeart/2018/5/layout/IconCircleLabelList"/>
    <dgm:cxn modelId="{D6618640-BDB1-4A5A-9D9E-9C24E96957F8}" srcId="{81E14F28-C0DA-45F3-BB0A-C1B6821D3AD4}" destId="{BC960599-1483-4178-946B-2EED3B601766}" srcOrd="1" destOrd="0" parTransId="{D510486D-4E8D-496A-95FF-3CB864844D82}" sibTransId="{6B448C67-9C9F-4C7A-A4B8-10F3BFE8B6CF}"/>
    <dgm:cxn modelId="{DC395744-CE6E-46DF-BF63-C405242C52D6}" type="presOf" srcId="{81E14F28-C0DA-45F3-BB0A-C1B6821D3AD4}" destId="{797959A6-EFBA-425F-A23E-C0EC3CD382FB}" srcOrd="0" destOrd="0" presId="urn:microsoft.com/office/officeart/2018/5/layout/IconCircleLabelList"/>
    <dgm:cxn modelId="{89519B7C-AAB7-44A8-9135-643FB61EBA2B}" srcId="{81E14F28-C0DA-45F3-BB0A-C1B6821D3AD4}" destId="{8201A3C6-2818-4223-874D-BAA143D1FBE8}" srcOrd="0" destOrd="0" parTransId="{D8E1914C-14A0-46B9-895B-11D524C6A550}" sibTransId="{B46A2F1E-B3C4-40D8-A9C8-3914914F9CE8}"/>
    <dgm:cxn modelId="{B3C87A93-99D9-4BE7-AB91-B13CF7541C0E}" type="presOf" srcId="{8201A3C6-2818-4223-874D-BAA143D1FBE8}" destId="{B7A8D209-C523-42DA-837A-6C37A6058C3A}" srcOrd="0" destOrd="0" presId="urn:microsoft.com/office/officeart/2018/5/layout/IconCircleLabelList"/>
    <dgm:cxn modelId="{0B09DBDB-3D9B-4B95-9F46-1983C49F8D41}" type="presParOf" srcId="{797959A6-EFBA-425F-A23E-C0EC3CD382FB}" destId="{ECCBD6BC-61EE-47CA-8AF6-F44D46B7B678}" srcOrd="0" destOrd="0" presId="urn:microsoft.com/office/officeart/2018/5/layout/IconCircleLabelList"/>
    <dgm:cxn modelId="{BF2360C5-6D8E-4189-9849-BE185E5208DA}" type="presParOf" srcId="{ECCBD6BC-61EE-47CA-8AF6-F44D46B7B678}" destId="{D33AF19D-64E1-481B-B5C3-387850DB30D3}" srcOrd="0" destOrd="0" presId="urn:microsoft.com/office/officeart/2018/5/layout/IconCircleLabelList"/>
    <dgm:cxn modelId="{97788ECD-EBDB-4EFD-BDED-D54A1BCACBDE}" type="presParOf" srcId="{ECCBD6BC-61EE-47CA-8AF6-F44D46B7B678}" destId="{26F85B99-FE22-4DD9-A256-A38FED0E8E0E}" srcOrd="1" destOrd="0" presId="urn:microsoft.com/office/officeart/2018/5/layout/IconCircleLabelList"/>
    <dgm:cxn modelId="{8940C170-861D-40B0-B4A8-245A8F7808AC}" type="presParOf" srcId="{ECCBD6BC-61EE-47CA-8AF6-F44D46B7B678}" destId="{8036697A-5734-410F-B10E-3B3EBD2A2B3A}" srcOrd="2" destOrd="0" presId="urn:microsoft.com/office/officeart/2018/5/layout/IconCircleLabelList"/>
    <dgm:cxn modelId="{678AD2A8-9692-4965-A145-73E373307A16}" type="presParOf" srcId="{ECCBD6BC-61EE-47CA-8AF6-F44D46B7B678}" destId="{B7A8D209-C523-42DA-837A-6C37A6058C3A}" srcOrd="3" destOrd="0" presId="urn:microsoft.com/office/officeart/2018/5/layout/IconCircleLabelList"/>
    <dgm:cxn modelId="{9A8D346D-5FCF-4981-B54B-4347590F6D20}" type="presParOf" srcId="{797959A6-EFBA-425F-A23E-C0EC3CD382FB}" destId="{FB91E3EA-E96B-40F1-9FE1-F7FCD8520561}" srcOrd="1" destOrd="0" presId="urn:microsoft.com/office/officeart/2018/5/layout/IconCircleLabelList"/>
    <dgm:cxn modelId="{758A4D23-46A4-45F8-B889-04BC986A970E}" type="presParOf" srcId="{797959A6-EFBA-425F-A23E-C0EC3CD382FB}" destId="{304B4306-48E3-4C53-8DF7-09DFA3AC767C}" srcOrd="2" destOrd="0" presId="urn:microsoft.com/office/officeart/2018/5/layout/IconCircleLabelList"/>
    <dgm:cxn modelId="{8729E223-5E20-4DED-9F4C-5AC7EECEB67C}" type="presParOf" srcId="{304B4306-48E3-4C53-8DF7-09DFA3AC767C}" destId="{3166837A-02B8-425B-9635-2F4FE43823E1}" srcOrd="0" destOrd="0" presId="urn:microsoft.com/office/officeart/2018/5/layout/IconCircleLabelList"/>
    <dgm:cxn modelId="{F183C9C1-1175-464B-A7A6-E348A78935EC}" type="presParOf" srcId="{304B4306-48E3-4C53-8DF7-09DFA3AC767C}" destId="{53A8896D-F8F5-47B7-9589-A0E954089930}" srcOrd="1" destOrd="0" presId="urn:microsoft.com/office/officeart/2018/5/layout/IconCircleLabelList"/>
    <dgm:cxn modelId="{92D7369D-0DAD-4718-9A92-CAD25958B34F}" type="presParOf" srcId="{304B4306-48E3-4C53-8DF7-09DFA3AC767C}" destId="{07CF90E3-4F93-4E7C-B9AF-A595B8BAC168}" srcOrd="2" destOrd="0" presId="urn:microsoft.com/office/officeart/2018/5/layout/IconCircleLabelList"/>
    <dgm:cxn modelId="{26B5700D-02F6-44D1-AF5C-CC5A0216DC2C}" type="presParOf" srcId="{304B4306-48E3-4C53-8DF7-09DFA3AC767C}" destId="{451C854C-9EAB-4267-942C-CBD2A70B8F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E883F-A96B-4DBA-B60C-14FFF6D7C2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E00C72-A4B3-4E32-81D1-259FD92059E2}">
      <dgm:prSet/>
      <dgm:spPr/>
      <dgm:t>
        <a:bodyPr/>
        <a:lstStyle/>
        <a:p>
          <a:pPr>
            <a:lnSpc>
              <a:spcPct val="100000"/>
            </a:lnSpc>
          </a:pPr>
          <a:r>
            <a:rPr lang="en-US"/>
            <a:t>Correlations does not mean causation but base off the insights gather students is more likely to be absent when the workload is high</a:t>
          </a:r>
          <a:r>
            <a:rPr lang="en-JM"/>
            <a:t>.</a:t>
          </a:r>
          <a:endParaRPr lang="en-US"/>
        </a:p>
      </dgm:t>
    </dgm:pt>
    <dgm:pt modelId="{2FC51E0C-F629-4C5F-A042-FE848F61943B}" type="parTrans" cxnId="{0F55F348-C4C5-431B-9B16-F1590C8076EA}">
      <dgm:prSet/>
      <dgm:spPr/>
      <dgm:t>
        <a:bodyPr/>
        <a:lstStyle/>
        <a:p>
          <a:endParaRPr lang="en-US"/>
        </a:p>
      </dgm:t>
    </dgm:pt>
    <dgm:pt modelId="{119AD0A8-EC23-4A2D-A254-82CA9EC4AACD}" type="sibTrans" cxnId="{0F55F348-C4C5-431B-9B16-F1590C8076EA}">
      <dgm:prSet/>
      <dgm:spPr/>
      <dgm:t>
        <a:bodyPr/>
        <a:lstStyle/>
        <a:p>
          <a:endParaRPr lang="en-US"/>
        </a:p>
      </dgm:t>
    </dgm:pt>
    <dgm:pt modelId="{0AEEA660-A622-4DAA-AF4F-6702C9FEEACE}">
      <dgm:prSet/>
      <dgm:spPr/>
      <dgm:t>
        <a:bodyPr/>
        <a:lstStyle/>
        <a:p>
          <a:pPr>
            <a:lnSpc>
              <a:spcPct val="100000"/>
            </a:lnSpc>
          </a:pPr>
          <a:r>
            <a:rPr lang="en-JM" dirty="0"/>
            <a:t>Just do revision in the months leading up to exams which would reduce the workload. Consequently, increasing the number of students attending school, which would lead to students doing better in their exams.</a:t>
          </a:r>
          <a:endParaRPr lang="en-US" dirty="0"/>
        </a:p>
      </dgm:t>
    </dgm:pt>
    <dgm:pt modelId="{CD822954-4600-4A10-AB5A-B49CEF8D1B47}" type="parTrans" cxnId="{8BF4577D-A9A8-43AA-9592-ABB587205F48}">
      <dgm:prSet/>
      <dgm:spPr/>
      <dgm:t>
        <a:bodyPr/>
        <a:lstStyle/>
        <a:p>
          <a:endParaRPr lang="en-US"/>
        </a:p>
      </dgm:t>
    </dgm:pt>
    <dgm:pt modelId="{E7569AFD-56FF-4EE4-9D52-E1477023B737}" type="sibTrans" cxnId="{8BF4577D-A9A8-43AA-9592-ABB587205F48}">
      <dgm:prSet/>
      <dgm:spPr/>
      <dgm:t>
        <a:bodyPr/>
        <a:lstStyle/>
        <a:p>
          <a:endParaRPr lang="en-US"/>
        </a:p>
      </dgm:t>
    </dgm:pt>
    <dgm:pt modelId="{4662A6B4-CA74-47B4-B0DB-D6AB0D1A55ED}" type="pres">
      <dgm:prSet presAssocID="{F39E883F-A96B-4DBA-B60C-14FFF6D7C2DF}" presName="root" presStyleCnt="0">
        <dgm:presLayoutVars>
          <dgm:dir/>
          <dgm:resizeHandles val="exact"/>
        </dgm:presLayoutVars>
      </dgm:prSet>
      <dgm:spPr/>
    </dgm:pt>
    <dgm:pt modelId="{4ED834EB-1313-4876-922E-CD5C74E778EE}" type="pres">
      <dgm:prSet presAssocID="{88E00C72-A4B3-4E32-81D1-259FD92059E2}" presName="compNode" presStyleCnt="0"/>
      <dgm:spPr/>
    </dgm:pt>
    <dgm:pt modelId="{A1A7A39A-E2CE-4C0F-9406-F295D9C3B807}" type="pres">
      <dgm:prSet presAssocID="{88E00C72-A4B3-4E32-81D1-259FD92059E2}" presName="bgRect" presStyleLbl="bgShp" presStyleIdx="0" presStyleCnt="2"/>
      <dgm:spPr/>
    </dgm:pt>
    <dgm:pt modelId="{E3750289-B0A0-4785-B20E-4CC317E2E429}" type="pres">
      <dgm:prSet presAssocID="{88E00C72-A4B3-4E32-81D1-259FD92059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FB1992BE-6001-453F-84B4-A7EF33CDDCFB}" type="pres">
      <dgm:prSet presAssocID="{88E00C72-A4B3-4E32-81D1-259FD92059E2}" presName="spaceRect" presStyleCnt="0"/>
      <dgm:spPr/>
    </dgm:pt>
    <dgm:pt modelId="{5394A4A9-38FB-4F2E-AB9C-05262753FED3}" type="pres">
      <dgm:prSet presAssocID="{88E00C72-A4B3-4E32-81D1-259FD92059E2}" presName="parTx" presStyleLbl="revTx" presStyleIdx="0" presStyleCnt="2">
        <dgm:presLayoutVars>
          <dgm:chMax val="0"/>
          <dgm:chPref val="0"/>
        </dgm:presLayoutVars>
      </dgm:prSet>
      <dgm:spPr/>
    </dgm:pt>
    <dgm:pt modelId="{47295327-42E8-43AC-9FBB-F98290798704}" type="pres">
      <dgm:prSet presAssocID="{119AD0A8-EC23-4A2D-A254-82CA9EC4AACD}" presName="sibTrans" presStyleCnt="0"/>
      <dgm:spPr/>
    </dgm:pt>
    <dgm:pt modelId="{D4C17642-6241-499C-9C42-33A8637645D4}" type="pres">
      <dgm:prSet presAssocID="{0AEEA660-A622-4DAA-AF4F-6702C9FEEACE}" presName="compNode" presStyleCnt="0"/>
      <dgm:spPr/>
    </dgm:pt>
    <dgm:pt modelId="{EB9A3DF1-15E1-4471-8414-6CA7F3588B4C}" type="pres">
      <dgm:prSet presAssocID="{0AEEA660-A622-4DAA-AF4F-6702C9FEEACE}" presName="bgRect" presStyleLbl="bgShp" presStyleIdx="1" presStyleCnt="2"/>
      <dgm:spPr/>
    </dgm:pt>
    <dgm:pt modelId="{3A28239C-25AC-407F-972B-EBCF927B758C}" type="pres">
      <dgm:prSet presAssocID="{0AEEA660-A622-4DAA-AF4F-6702C9FEEA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BFE89316-86F3-4A7A-B84F-F3D1517743A9}" type="pres">
      <dgm:prSet presAssocID="{0AEEA660-A622-4DAA-AF4F-6702C9FEEACE}" presName="spaceRect" presStyleCnt="0"/>
      <dgm:spPr/>
    </dgm:pt>
    <dgm:pt modelId="{87E843E1-6C8A-47D1-8D02-C8713EAFB470}" type="pres">
      <dgm:prSet presAssocID="{0AEEA660-A622-4DAA-AF4F-6702C9FEEACE}" presName="parTx" presStyleLbl="revTx" presStyleIdx="1" presStyleCnt="2">
        <dgm:presLayoutVars>
          <dgm:chMax val="0"/>
          <dgm:chPref val="0"/>
        </dgm:presLayoutVars>
      </dgm:prSet>
      <dgm:spPr/>
    </dgm:pt>
  </dgm:ptLst>
  <dgm:cxnLst>
    <dgm:cxn modelId="{0F55F348-C4C5-431B-9B16-F1590C8076EA}" srcId="{F39E883F-A96B-4DBA-B60C-14FFF6D7C2DF}" destId="{88E00C72-A4B3-4E32-81D1-259FD92059E2}" srcOrd="0" destOrd="0" parTransId="{2FC51E0C-F629-4C5F-A042-FE848F61943B}" sibTransId="{119AD0A8-EC23-4A2D-A254-82CA9EC4AACD}"/>
    <dgm:cxn modelId="{8BF4577D-A9A8-43AA-9592-ABB587205F48}" srcId="{F39E883F-A96B-4DBA-B60C-14FFF6D7C2DF}" destId="{0AEEA660-A622-4DAA-AF4F-6702C9FEEACE}" srcOrd="1" destOrd="0" parTransId="{CD822954-4600-4A10-AB5A-B49CEF8D1B47}" sibTransId="{E7569AFD-56FF-4EE4-9D52-E1477023B737}"/>
    <dgm:cxn modelId="{FF34519E-45D3-4000-9BF0-0D94AB6CF307}" type="presOf" srcId="{88E00C72-A4B3-4E32-81D1-259FD92059E2}" destId="{5394A4A9-38FB-4F2E-AB9C-05262753FED3}" srcOrd="0" destOrd="0" presId="urn:microsoft.com/office/officeart/2018/2/layout/IconVerticalSolidList"/>
    <dgm:cxn modelId="{7A4E9DD0-6C95-4AD7-BF9F-E3F59A548F1E}" type="presOf" srcId="{F39E883F-A96B-4DBA-B60C-14FFF6D7C2DF}" destId="{4662A6B4-CA74-47B4-B0DB-D6AB0D1A55ED}" srcOrd="0" destOrd="0" presId="urn:microsoft.com/office/officeart/2018/2/layout/IconVerticalSolidList"/>
    <dgm:cxn modelId="{233A38D1-0243-4309-B872-F46F22B09790}" type="presOf" srcId="{0AEEA660-A622-4DAA-AF4F-6702C9FEEACE}" destId="{87E843E1-6C8A-47D1-8D02-C8713EAFB470}" srcOrd="0" destOrd="0" presId="urn:microsoft.com/office/officeart/2018/2/layout/IconVerticalSolidList"/>
    <dgm:cxn modelId="{3CAACDFA-1DED-4376-B0C2-5FDFAA0A6B47}" type="presParOf" srcId="{4662A6B4-CA74-47B4-B0DB-D6AB0D1A55ED}" destId="{4ED834EB-1313-4876-922E-CD5C74E778EE}" srcOrd="0" destOrd="0" presId="urn:microsoft.com/office/officeart/2018/2/layout/IconVerticalSolidList"/>
    <dgm:cxn modelId="{D8B6AC59-BEC0-4E39-8CE2-23390F677B86}" type="presParOf" srcId="{4ED834EB-1313-4876-922E-CD5C74E778EE}" destId="{A1A7A39A-E2CE-4C0F-9406-F295D9C3B807}" srcOrd="0" destOrd="0" presId="urn:microsoft.com/office/officeart/2018/2/layout/IconVerticalSolidList"/>
    <dgm:cxn modelId="{0874501B-3E96-4ACB-864A-88BF9A05F0E5}" type="presParOf" srcId="{4ED834EB-1313-4876-922E-CD5C74E778EE}" destId="{E3750289-B0A0-4785-B20E-4CC317E2E429}" srcOrd="1" destOrd="0" presId="urn:microsoft.com/office/officeart/2018/2/layout/IconVerticalSolidList"/>
    <dgm:cxn modelId="{67158490-9CE9-4328-A035-458CD25FCB79}" type="presParOf" srcId="{4ED834EB-1313-4876-922E-CD5C74E778EE}" destId="{FB1992BE-6001-453F-84B4-A7EF33CDDCFB}" srcOrd="2" destOrd="0" presId="urn:microsoft.com/office/officeart/2018/2/layout/IconVerticalSolidList"/>
    <dgm:cxn modelId="{F5789EC4-901F-43AE-A1DE-C27AE235B2E3}" type="presParOf" srcId="{4ED834EB-1313-4876-922E-CD5C74E778EE}" destId="{5394A4A9-38FB-4F2E-AB9C-05262753FED3}" srcOrd="3" destOrd="0" presId="urn:microsoft.com/office/officeart/2018/2/layout/IconVerticalSolidList"/>
    <dgm:cxn modelId="{0DBA7DC8-FCDC-4802-88EE-E85C98BB8E07}" type="presParOf" srcId="{4662A6B4-CA74-47B4-B0DB-D6AB0D1A55ED}" destId="{47295327-42E8-43AC-9FBB-F98290798704}" srcOrd="1" destOrd="0" presId="urn:microsoft.com/office/officeart/2018/2/layout/IconVerticalSolidList"/>
    <dgm:cxn modelId="{CF00F487-BC00-40C5-AB18-4C7236431C18}" type="presParOf" srcId="{4662A6B4-CA74-47B4-B0DB-D6AB0D1A55ED}" destId="{D4C17642-6241-499C-9C42-33A8637645D4}" srcOrd="2" destOrd="0" presId="urn:microsoft.com/office/officeart/2018/2/layout/IconVerticalSolidList"/>
    <dgm:cxn modelId="{B22D7BAE-6224-4E28-A737-C79C5C5F6969}" type="presParOf" srcId="{D4C17642-6241-499C-9C42-33A8637645D4}" destId="{EB9A3DF1-15E1-4471-8414-6CA7F3588B4C}" srcOrd="0" destOrd="0" presId="urn:microsoft.com/office/officeart/2018/2/layout/IconVerticalSolidList"/>
    <dgm:cxn modelId="{54671516-D3E3-4700-8946-E1044D2B6E30}" type="presParOf" srcId="{D4C17642-6241-499C-9C42-33A8637645D4}" destId="{3A28239C-25AC-407F-972B-EBCF927B758C}" srcOrd="1" destOrd="0" presId="urn:microsoft.com/office/officeart/2018/2/layout/IconVerticalSolidList"/>
    <dgm:cxn modelId="{E2709C8C-C923-4ABC-B5BA-18B1CCC297A5}" type="presParOf" srcId="{D4C17642-6241-499C-9C42-33A8637645D4}" destId="{BFE89316-86F3-4A7A-B84F-F3D1517743A9}" srcOrd="2" destOrd="0" presId="urn:microsoft.com/office/officeart/2018/2/layout/IconVerticalSolidList"/>
    <dgm:cxn modelId="{3D6C5091-045E-4301-8DEE-D54A7B59785C}" type="presParOf" srcId="{D4C17642-6241-499C-9C42-33A8637645D4}" destId="{87E843E1-6C8A-47D1-8D02-C8713EAFB4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9BD26-6B39-4315-86F9-48FF1B2F4E54}">
      <dsp:nvSpPr>
        <dsp:cNvPr id="0" name=""/>
        <dsp:cNvSpPr/>
      </dsp:nvSpPr>
      <dsp:spPr>
        <a:xfrm>
          <a:off x="0" y="0"/>
          <a:ext cx="7683500" cy="81910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Project Objectives </a:t>
          </a:r>
        </a:p>
      </dsp:txBody>
      <dsp:txXfrm>
        <a:off x="23991" y="23991"/>
        <a:ext cx="6730401" cy="771127"/>
      </dsp:txXfrm>
    </dsp:sp>
    <dsp:sp modelId="{FE43CC8C-071C-4DC2-9B25-35F6AA965E46}">
      <dsp:nvSpPr>
        <dsp:cNvPr id="0" name=""/>
        <dsp:cNvSpPr/>
      </dsp:nvSpPr>
      <dsp:spPr>
        <a:xfrm>
          <a:off x="643493" y="968039"/>
          <a:ext cx="7683500" cy="81910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Key Findings</a:t>
          </a:r>
        </a:p>
      </dsp:txBody>
      <dsp:txXfrm>
        <a:off x="667484" y="992030"/>
        <a:ext cx="6459603" cy="771127"/>
      </dsp:txXfrm>
    </dsp:sp>
    <dsp:sp modelId="{4D75D885-2D12-4315-8F10-AE2F28EEE0B9}">
      <dsp:nvSpPr>
        <dsp:cNvPr id="0" name=""/>
        <dsp:cNvSpPr/>
      </dsp:nvSpPr>
      <dsp:spPr>
        <a:xfrm>
          <a:off x="1277381" y="1936078"/>
          <a:ext cx="7683500" cy="81910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Recommendation</a:t>
          </a:r>
        </a:p>
      </dsp:txBody>
      <dsp:txXfrm>
        <a:off x="1301372" y="1960069"/>
        <a:ext cx="6469207" cy="771127"/>
      </dsp:txXfrm>
    </dsp:sp>
    <dsp:sp modelId="{CF4DB92F-EDEB-4DC3-B453-C61F91D7E3AB}">
      <dsp:nvSpPr>
        <dsp:cNvPr id="0" name=""/>
        <dsp:cNvSpPr/>
      </dsp:nvSpPr>
      <dsp:spPr>
        <a:xfrm>
          <a:off x="1920875" y="2904117"/>
          <a:ext cx="7683500" cy="8191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Question </a:t>
          </a:r>
        </a:p>
      </dsp:txBody>
      <dsp:txXfrm>
        <a:off x="1944866" y="2928108"/>
        <a:ext cx="6459603" cy="771127"/>
      </dsp:txXfrm>
    </dsp:sp>
    <dsp:sp modelId="{0B54AA9F-1AEA-4337-8C69-3160A89905B4}">
      <dsp:nvSpPr>
        <dsp:cNvPr id="0" name=""/>
        <dsp:cNvSpPr/>
      </dsp:nvSpPr>
      <dsp:spPr>
        <a:xfrm>
          <a:off x="7151078" y="627363"/>
          <a:ext cx="532421" cy="53242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270873" y="627363"/>
        <a:ext cx="292831" cy="400647"/>
      </dsp:txXfrm>
    </dsp:sp>
    <dsp:sp modelId="{627FBE16-644C-40CA-B155-F838CE63BEB6}">
      <dsp:nvSpPr>
        <dsp:cNvPr id="0" name=""/>
        <dsp:cNvSpPr/>
      </dsp:nvSpPr>
      <dsp:spPr>
        <a:xfrm>
          <a:off x="7794571" y="1595402"/>
          <a:ext cx="532421" cy="532421"/>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914366" y="1595402"/>
        <a:ext cx="292831" cy="400647"/>
      </dsp:txXfrm>
    </dsp:sp>
    <dsp:sp modelId="{4C1A591A-0FA8-4DAE-835C-5955B7095637}">
      <dsp:nvSpPr>
        <dsp:cNvPr id="0" name=""/>
        <dsp:cNvSpPr/>
      </dsp:nvSpPr>
      <dsp:spPr>
        <a:xfrm>
          <a:off x="8428460" y="2563441"/>
          <a:ext cx="532421" cy="532421"/>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548255" y="2563441"/>
        <a:ext cx="292831" cy="400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F19D-64E1-481B-B5C3-387850DB30D3}">
      <dsp:nvSpPr>
        <dsp:cNvPr id="0" name=""/>
        <dsp:cNvSpPr/>
      </dsp:nvSpPr>
      <dsp:spPr>
        <a:xfrm>
          <a:off x="1940609" y="19746"/>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85B99-FE22-4DD9-A256-A38FED0E8E0E}">
      <dsp:nvSpPr>
        <dsp:cNvPr id="0" name=""/>
        <dsp:cNvSpPr/>
      </dsp:nvSpPr>
      <dsp:spPr>
        <a:xfrm>
          <a:off x="2357421" y="436559"/>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A8D209-C523-42DA-837A-6C37A6058C3A}">
      <dsp:nvSpPr>
        <dsp:cNvPr id="0" name=""/>
        <dsp:cNvSpPr/>
      </dsp:nvSpPr>
      <dsp:spPr>
        <a:xfrm>
          <a:off x="1315390"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JM" sz="1800" kern="1200" dirty="0"/>
            <a:t>Analyse trends that led to students being absent.</a:t>
          </a:r>
          <a:endParaRPr lang="en-US" sz="1800" kern="1200" dirty="0"/>
        </a:p>
      </dsp:txBody>
      <dsp:txXfrm>
        <a:off x="1315390" y="2584747"/>
        <a:ext cx="3206250" cy="720000"/>
      </dsp:txXfrm>
    </dsp:sp>
    <dsp:sp modelId="{3166837A-02B8-425B-9635-2F4FE43823E1}">
      <dsp:nvSpPr>
        <dsp:cNvPr id="0" name=""/>
        <dsp:cNvSpPr/>
      </dsp:nvSpPr>
      <dsp:spPr>
        <a:xfrm>
          <a:off x="5707953" y="19746"/>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8896D-F8F5-47B7-9589-A0E954089930}">
      <dsp:nvSpPr>
        <dsp:cNvPr id="0" name=""/>
        <dsp:cNvSpPr/>
      </dsp:nvSpPr>
      <dsp:spPr>
        <a:xfrm>
          <a:off x="6124765" y="436559"/>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1C854C-9EAB-4267-942C-CBD2A70B8F85}">
      <dsp:nvSpPr>
        <dsp:cNvPr id="0" name=""/>
        <dsp:cNvSpPr/>
      </dsp:nvSpPr>
      <dsp:spPr>
        <a:xfrm>
          <a:off x="5082734"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JM" sz="1800" kern="1200" dirty="0"/>
            <a:t>Students' attendance optimization.</a:t>
          </a:r>
          <a:endParaRPr lang="en-US" sz="1800" kern="1200" dirty="0"/>
        </a:p>
      </dsp:txBody>
      <dsp:txXfrm>
        <a:off x="5082734" y="2584747"/>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7A39A-E2CE-4C0F-9406-F295D9C3B807}">
      <dsp:nvSpPr>
        <dsp:cNvPr id="0" name=""/>
        <dsp:cNvSpPr/>
      </dsp:nvSpPr>
      <dsp:spPr>
        <a:xfrm>
          <a:off x="0" y="560724"/>
          <a:ext cx="9603275" cy="10351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50289-B0A0-4785-B20E-4CC317E2E429}">
      <dsp:nvSpPr>
        <dsp:cNvPr id="0" name=""/>
        <dsp:cNvSpPr/>
      </dsp:nvSpPr>
      <dsp:spPr>
        <a:xfrm>
          <a:off x="313143" y="793640"/>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4A4A9-38FB-4F2E-AB9C-05262753FED3}">
      <dsp:nvSpPr>
        <dsp:cNvPr id="0" name=""/>
        <dsp:cNvSpPr/>
      </dsp:nvSpPr>
      <dsp:spPr>
        <a:xfrm>
          <a:off x="1195637" y="560724"/>
          <a:ext cx="8407637" cy="103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00100">
            <a:lnSpc>
              <a:spcPct val="100000"/>
            </a:lnSpc>
            <a:spcBef>
              <a:spcPct val="0"/>
            </a:spcBef>
            <a:spcAft>
              <a:spcPct val="35000"/>
            </a:spcAft>
            <a:buNone/>
          </a:pPr>
          <a:r>
            <a:rPr lang="en-US" sz="1800" kern="1200"/>
            <a:t>Correlations does not mean causation but base off the insights gather students is more likely to be absent when the workload is high</a:t>
          </a:r>
          <a:r>
            <a:rPr lang="en-JM" sz="1800" kern="1200"/>
            <a:t>.</a:t>
          </a:r>
          <a:endParaRPr lang="en-US" sz="1800" kern="1200"/>
        </a:p>
      </dsp:txBody>
      <dsp:txXfrm>
        <a:off x="1195637" y="560724"/>
        <a:ext cx="8407637" cy="1035183"/>
      </dsp:txXfrm>
    </dsp:sp>
    <dsp:sp modelId="{EB9A3DF1-15E1-4471-8414-6CA7F3588B4C}">
      <dsp:nvSpPr>
        <dsp:cNvPr id="0" name=""/>
        <dsp:cNvSpPr/>
      </dsp:nvSpPr>
      <dsp:spPr>
        <a:xfrm>
          <a:off x="0" y="1854704"/>
          <a:ext cx="9603275" cy="10351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8239C-25AC-407F-972B-EBCF927B758C}">
      <dsp:nvSpPr>
        <dsp:cNvPr id="0" name=""/>
        <dsp:cNvSpPr/>
      </dsp:nvSpPr>
      <dsp:spPr>
        <a:xfrm>
          <a:off x="313143" y="208762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843E1-6C8A-47D1-8D02-C8713EAFB470}">
      <dsp:nvSpPr>
        <dsp:cNvPr id="0" name=""/>
        <dsp:cNvSpPr/>
      </dsp:nvSpPr>
      <dsp:spPr>
        <a:xfrm>
          <a:off x="1195637" y="1854704"/>
          <a:ext cx="8407637" cy="103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00100">
            <a:lnSpc>
              <a:spcPct val="100000"/>
            </a:lnSpc>
            <a:spcBef>
              <a:spcPct val="0"/>
            </a:spcBef>
            <a:spcAft>
              <a:spcPct val="35000"/>
            </a:spcAft>
            <a:buNone/>
          </a:pPr>
          <a:r>
            <a:rPr lang="en-JM" sz="1800" kern="1200" dirty="0"/>
            <a:t>Just do revision in the months leading up to exams which would reduce the workload. Consequently, increasing the number of students attending school, which would lead to students doing better in their exams.</a:t>
          </a:r>
          <a:endParaRPr lang="en-US" sz="1800" kern="1200" dirty="0"/>
        </a:p>
      </dsp:txBody>
      <dsp:txXfrm>
        <a:off x="1195637" y="1854704"/>
        <a:ext cx="8407637" cy="10351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a:xfrm>
            <a:off x="2416500" y="329307"/>
            <a:ext cx="4973915" cy="309201"/>
          </a:xfrm>
        </p:spPr>
        <p:txBody>
          <a:bodyPr/>
          <a:lstStyle/>
          <a:p>
            <a:endParaRPr lang="en-JM"/>
          </a:p>
        </p:txBody>
      </p:sp>
      <p:sp>
        <p:nvSpPr>
          <p:cNvPr id="6" name="Slide Number Placeholder 5"/>
          <p:cNvSpPr>
            <a:spLocks noGrp="1"/>
          </p:cNvSpPr>
          <p:nvPr>
            <p:ph type="sldNum" sz="quarter" idx="12"/>
          </p:nvPr>
        </p:nvSpPr>
        <p:spPr>
          <a:xfrm>
            <a:off x="1437664" y="798973"/>
            <a:ext cx="811019" cy="503578"/>
          </a:xfrm>
        </p:spPr>
        <p:txBody>
          <a:bodyPr/>
          <a:lstStyle/>
          <a:p>
            <a:fld id="{DEF6AB00-BCC4-4C6F-87E2-6184CBD7F4BE}" type="slidenum">
              <a:rPr lang="en-JM" smtClean="0"/>
              <a:t>‹#›</a:t>
            </a:fld>
            <a:endParaRPr lang="en-JM"/>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556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18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68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a:xfrm>
            <a:off x="2416500" y="329307"/>
            <a:ext cx="4973915" cy="309201"/>
          </a:xfrm>
        </p:spPr>
        <p:txBody>
          <a:bodyPr/>
          <a:lstStyle/>
          <a:p>
            <a:endParaRPr lang="en-JM"/>
          </a:p>
        </p:txBody>
      </p:sp>
      <p:sp>
        <p:nvSpPr>
          <p:cNvPr id="6" name="Slide Number Placeholder 5"/>
          <p:cNvSpPr>
            <a:spLocks noGrp="1"/>
          </p:cNvSpPr>
          <p:nvPr>
            <p:ph type="sldNum" sz="quarter" idx="12"/>
          </p:nvPr>
        </p:nvSpPr>
        <p:spPr>
          <a:xfrm>
            <a:off x="1437664" y="798973"/>
            <a:ext cx="811019" cy="503578"/>
          </a:xfrm>
        </p:spPr>
        <p:txBody>
          <a:bodyPr/>
          <a:lstStyle/>
          <a:p>
            <a:fld id="{DEF6AB00-BCC4-4C6F-87E2-6184CBD7F4BE}" type="slidenum">
              <a:rPr lang="en-JM" smtClean="0"/>
              <a:t>‹#›</a:t>
            </a:fld>
            <a:endParaRPr lang="en-JM"/>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324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00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882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432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72E9D-20EB-445A-B8F1-D10942BA1257}" type="datetimeFigureOut">
              <a:rPr lang="en-JM" smtClean="0"/>
              <a:t>17/6/2022</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DEF6AB00-BCC4-4C6F-87E2-6184CBD7F4BE}" type="slidenum">
              <a:rPr lang="en-JM" smtClean="0"/>
              <a:t>‹#›</a:t>
            </a:fld>
            <a:endParaRPr lang="en-JM"/>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1172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72E9D-20EB-445A-B8F1-D10942BA1257}" type="datetimeFigureOut">
              <a:rPr lang="en-JM" smtClean="0"/>
              <a:t>17/6/2022</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DEF6AB00-BCC4-4C6F-87E2-6184CBD7F4BE}" type="slidenum">
              <a:rPr lang="en-JM" smtClean="0"/>
              <a:t>‹#›</a:t>
            </a:fld>
            <a:endParaRPr lang="en-JM"/>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902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72E9D-20EB-445A-B8F1-D10942BA1257}" type="datetimeFigureOut">
              <a:rPr lang="en-JM" smtClean="0"/>
              <a:t>17/6/2022</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DEF6AB00-BCC4-4C6F-87E2-6184CBD7F4BE}" type="slidenum">
              <a:rPr lang="en-JM" smtClean="0"/>
              <a:t>‹#›</a:t>
            </a:fld>
            <a:endParaRPr lang="en-JM"/>
          </a:p>
        </p:txBody>
      </p:sp>
    </p:spTree>
    <p:extLst>
      <p:ext uri="{BB962C8B-B14F-4D97-AF65-F5344CB8AC3E}">
        <p14:creationId xmlns:p14="http://schemas.microsoft.com/office/powerpoint/2010/main" val="2043780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00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645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a:xfrm>
            <a:off x="1447382" y="318640"/>
            <a:ext cx="5541004" cy="320931"/>
          </a:xfrm>
        </p:spPr>
        <p:txBody>
          <a:bodyPr/>
          <a:lstStyle/>
          <a:p>
            <a:endParaRPr lang="en-JM"/>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668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47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53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72E9D-20EB-445A-B8F1-D10942BA1257}" type="datetimeFigureOut">
              <a:rPr lang="en-JM" smtClean="0"/>
              <a:t>17/6/2022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EF6AB00-BCC4-4C6F-87E2-6184CBD7F4BE}" type="slidenum">
              <a:rPr lang="en-JM" smtClean="0"/>
              <a:t>‹#›</a:t>
            </a:fld>
            <a:endParaRPr lang="en-JM"/>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12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07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72E9D-20EB-445A-B8F1-D10942BA1257}" type="datetimeFigureOut">
              <a:rPr lang="en-JM" smtClean="0"/>
              <a:t>17/6/2022</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DEF6AB00-BCC4-4C6F-87E2-6184CBD7F4BE}" type="slidenum">
              <a:rPr lang="en-JM" smtClean="0"/>
              <a:t>‹#›</a:t>
            </a:fld>
            <a:endParaRPr lang="en-JM"/>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49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72E9D-20EB-445A-B8F1-D10942BA1257}" type="datetimeFigureOut">
              <a:rPr lang="en-JM" smtClean="0"/>
              <a:t>17/6/2022</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DEF6AB00-BCC4-4C6F-87E2-6184CBD7F4BE}" type="slidenum">
              <a:rPr lang="en-JM" smtClean="0"/>
              <a:t>‹#›</a:t>
            </a:fld>
            <a:endParaRPr lang="en-JM"/>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48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72E9D-20EB-445A-B8F1-D10942BA1257}" type="datetimeFigureOut">
              <a:rPr lang="en-JM" smtClean="0"/>
              <a:t>17/6/2022</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DEF6AB00-BCC4-4C6F-87E2-6184CBD7F4BE}" type="slidenum">
              <a:rPr lang="en-JM" smtClean="0"/>
              <a:t>‹#›</a:t>
            </a:fld>
            <a:endParaRPr lang="en-JM"/>
          </a:p>
        </p:txBody>
      </p:sp>
    </p:spTree>
    <p:extLst>
      <p:ext uri="{BB962C8B-B14F-4D97-AF65-F5344CB8AC3E}">
        <p14:creationId xmlns:p14="http://schemas.microsoft.com/office/powerpoint/2010/main" val="407043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551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A572E9D-20EB-445A-B8F1-D10942BA1257}" type="datetimeFigureOut">
              <a:rPr lang="en-JM" smtClean="0"/>
              <a:t>17/6/2022</a:t>
            </a:fld>
            <a:endParaRPr lang="en-JM"/>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EF6AB00-BCC4-4C6F-87E2-6184CBD7F4BE}" type="slidenum">
              <a:rPr lang="en-JM" smtClean="0"/>
              <a:t>‹#›</a:t>
            </a:fld>
            <a:endParaRPr lang="en-JM"/>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51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572E9D-20EB-445A-B8F1-D10942BA1257}" type="datetimeFigureOut">
              <a:rPr lang="en-JM" smtClean="0"/>
              <a:t>17/6/2022</a:t>
            </a:fld>
            <a:endParaRPr lang="en-JM"/>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F6AB00-BCC4-4C6F-87E2-6184CBD7F4BE}" type="slidenum">
              <a:rPr lang="en-JM" smtClean="0"/>
              <a:t>‹#›</a:t>
            </a:fld>
            <a:endParaRPr lang="en-JM"/>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784345"/>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572E9D-20EB-445A-B8F1-D10942BA1257}" type="datetimeFigureOut">
              <a:rPr lang="en-JM" smtClean="0"/>
              <a:t>17/6/2022</a:t>
            </a:fld>
            <a:endParaRPr lang="en-JM"/>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F6AB00-BCC4-4C6F-87E2-6184CBD7F4BE}" type="slidenum">
              <a:rPr lang="en-JM" smtClean="0"/>
              <a:t>‹#›</a:t>
            </a:fld>
            <a:endParaRPr lang="en-JM"/>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8886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6796" b="38686"/>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065511" y="3236470"/>
            <a:ext cx="6832500" cy="1252601"/>
          </a:xfrm>
        </p:spPr>
        <p:txBody>
          <a:bodyPr>
            <a:normAutofit/>
          </a:bodyPr>
          <a:lstStyle/>
          <a:p>
            <a:r>
              <a:rPr lang="en-US" sz="4100">
                <a:solidFill>
                  <a:srgbClr val="FFFFFE"/>
                </a:solidFill>
                <a:latin typeface="Times New Roman" panose="02020603050405020304" pitchFamily="18" charset="0"/>
                <a:cs typeface="Times New Roman" panose="02020603050405020304" pitchFamily="18" charset="0"/>
              </a:rPr>
              <a:t>Absenteism Case Study Presentation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065511" y="4669144"/>
            <a:ext cx="6832499" cy="716529"/>
          </a:xfrm>
        </p:spPr>
        <p:txBody>
          <a:bodyPr>
            <a:normAutofit/>
          </a:bodyPr>
          <a:lstStyle/>
          <a:p>
            <a:pPr>
              <a:lnSpc>
                <a:spcPct val="110000"/>
              </a:lnSpc>
            </a:pPr>
            <a:r>
              <a:rPr lang="en-US" sz="1200">
                <a:solidFill>
                  <a:srgbClr val="FFFFFE"/>
                </a:solidFill>
                <a:latin typeface="Times New Roman" panose="02020603050405020304" pitchFamily="18" charset="0"/>
                <a:cs typeface="Times New Roman" panose="02020603050405020304" pitchFamily="18" charset="0"/>
              </a:rPr>
              <a:t>Presenter: Skillarchie Davis</a:t>
            </a:r>
          </a:p>
          <a:p>
            <a:pPr>
              <a:lnSpc>
                <a:spcPct val="110000"/>
              </a:lnSpc>
            </a:pPr>
            <a:r>
              <a:rPr lang="en-US" sz="1200">
                <a:solidFill>
                  <a:srgbClr val="FFFFFE"/>
                </a:solidFill>
                <a:latin typeface="Times New Roman" panose="02020603050405020304" pitchFamily="18" charset="0"/>
                <a:cs typeface="Times New Roman" panose="02020603050405020304" pitchFamily="18" charset="0"/>
              </a:rPr>
              <a:t>Last Updated: 02/06/22</a:t>
            </a:r>
          </a:p>
        </p:txBody>
      </p:sp>
      <p:cxnSp>
        <p:nvCxnSpPr>
          <p:cNvPr id="12" name="Straight Connector 11">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59D28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1CC8-D299-4B45-99B8-D40DF128E76B}"/>
              </a:ext>
            </a:extLst>
          </p:cNvPr>
          <p:cNvSpPr>
            <a:spLocks noGrp="1"/>
          </p:cNvSpPr>
          <p:nvPr>
            <p:ph type="title"/>
          </p:nvPr>
        </p:nvSpPr>
        <p:spPr/>
        <p:txBody>
          <a:bodyPr/>
          <a:lstStyle/>
          <a:p>
            <a:pPr algn="ctr"/>
            <a:r>
              <a:rPr lang="en-US" sz="4800">
                <a:solidFill>
                  <a:schemeClr val="tx1"/>
                </a:solidFill>
                <a:latin typeface="Times New Roman" panose="02020603050405020304" pitchFamily="18" charset="0"/>
                <a:cs typeface="Times New Roman" panose="02020603050405020304" pitchFamily="18" charset="0"/>
              </a:rPr>
              <a:t>Recommendation</a:t>
            </a:r>
            <a:endParaRPr lang="en-JM" dirty="0"/>
          </a:p>
        </p:txBody>
      </p:sp>
      <p:graphicFrame>
        <p:nvGraphicFramePr>
          <p:cNvPr id="8" name="Content Placeholder 2">
            <a:extLst>
              <a:ext uri="{FF2B5EF4-FFF2-40B4-BE49-F238E27FC236}">
                <a16:creationId xmlns:a16="http://schemas.microsoft.com/office/drawing/2014/main" id="{FB33EA74-B3A9-CE58-B06C-B23BF9FBC4AC}"/>
              </a:ext>
            </a:extLst>
          </p:cNvPr>
          <p:cNvGraphicFramePr>
            <a:graphicFrameLocks noGrp="1"/>
          </p:cNvGraphicFramePr>
          <p:nvPr>
            <p:ph idx="1"/>
            <p:extLst>
              <p:ext uri="{D42A27DB-BD31-4B8C-83A1-F6EECF244321}">
                <p14:modId xmlns:p14="http://schemas.microsoft.com/office/powerpoint/2010/main" val="1999136941"/>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39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4" name="Picture 4" descr="Yellow question mark">
            <a:extLst>
              <a:ext uri="{FF2B5EF4-FFF2-40B4-BE49-F238E27FC236}">
                <a16:creationId xmlns:a16="http://schemas.microsoft.com/office/drawing/2014/main" id="{3BD2B55A-F6C4-53DA-02F6-19BD32D77009}"/>
              </a:ext>
            </a:extLst>
          </p:cNvPr>
          <p:cNvPicPr>
            <a:picLocks noChangeAspect="1"/>
          </p:cNvPicPr>
          <p:nvPr/>
        </p:nvPicPr>
        <p:blipFill rotWithShape="1">
          <a:blip r:embed="rId3"/>
          <a:srcRect r="-1" b="6247"/>
          <a:stretch/>
        </p:blipFill>
        <p:spPr>
          <a:xfrm>
            <a:off x="2" y="10"/>
            <a:ext cx="12191695" cy="6857990"/>
          </a:xfrm>
          <a:prstGeom prst="rect">
            <a:avLst/>
          </a:prstGeom>
        </p:spPr>
      </p:pic>
      <p:sp>
        <p:nvSpPr>
          <p:cNvPr id="65"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B8651-30AC-40F9-9E6D-127A94310C7B}"/>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Questions?</a:t>
            </a:r>
          </a:p>
        </p:txBody>
      </p:sp>
      <p:cxnSp>
        <p:nvCxnSpPr>
          <p:cNvPr id="66"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EC94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74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00A3D-2FDD-43EF-B09E-4B6D5C6470B0}"/>
              </a:ext>
            </a:extLst>
          </p:cNvPr>
          <p:cNvSpPr>
            <a:spLocks noGrp="1"/>
          </p:cNvSpPr>
          <p:nvPr>
            <p:ph type="title"/>
          </p:nvPr>
        </p:nvSpPr>
        <p:spPr>
          <a:xfrm>
            <a:off x="1451579" y="804519"/>
            <a:ext cx="9603275" cy="1049235"/>
          </a:xfrm>
        </p:spPr>
        <p:txBody>
          <a:bodyPr>
            <a:normAutofit/>
          </a:bodyPr>
          <a:lstStyle/>
          <a:p>
            <a:r>
              <a:rPr lang="en-JM">
                <a:latin typeface="Times New Roman" panose="02020603050405020304" pitchFamily="18" charset="0"/>
                <a:cs typeface="Times New Roman" panose="02020603050405020304" pitchFamily="18" charset="0"/>
              </a:rPr>
              <a:t>Presentation Flow</a:t>
            </a:r>
          </a:p>
        </p:txBody>
      </p:sp>
      <p:cxnSp>
        <p:nvCxnSpPr>
          <p:cNvPr id="38"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9"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0" name="Content Placeholder 2">
            <a:extLst>
              <a:ext uri="{FF2B5EF4-FFF2-40B4-BE49-F238E27FC236}">
                <a16:creationId xmlns:a16="http://schemas.microsoft.com/office/drawing/2014/main" id="{7D0AA14F-3535-0BBE-BE9F-9531B9739E70}"/>
              </a:ext>
            </a:extLst>
          </p:cNvPr>
          <p:cNvGraphicFramePr>
            <a:graphicFrameLocks noGrp="1"/>
          </p:cNvGraphicFramePr>
          <p:nvPr>
            <p:ph idx="1"/>
            <p:extLst>
              <p:ext uri="{D42A27DB-BD31-4B8C-83A1-F6EECF244321}">
                <p14:modId xmlns:p14="http://schemas.microsoft.com/office/powerpoint/2010/main" val="600742147"/>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6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8" name="Rectangle 2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28">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30">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32">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5C39334-4523-4036-BE69-4D1C5BAF5352}"/>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Project Objectives</a:t>
            </a:r>
          </a:p>
        </p:txBody>
      </p:sp>
      <p:graphicFrame>
        <p:nvGraphicFramePr>
          <p:cNvPr id="6" name="TextBox 3">
            <a:extLst>
              <a:ext uri="{FF2B5EF4-FFF2-40B4-BE49-F238E27FC236}">
                <a16:creationId xmlns:a16="http://schemas.microsoft.com/office/drawing/2014/main" id="{0E2F3ABA-91AA-28A8-C834-D33969F421F2}"/>
              </a:ext>
            </a:extLst>
          </p:cNvPr>
          <p:cNvGraphicFramePr/>
          <p:nvPr>
            <p:extLst>
              <p:ext uri="{D42A27DB-BD31-4B8C-83A1-F6EECF244321}">
                <p14:modId xmlns:p14="http://schemas.microsoft.com/office/powerpoint/2010/main" val="3076827647"/>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969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4" descr="A closeup of a key and a keyhole">
            <a:extLst>
              <a:ext uri="{FF2B5EF4-FFF2-40B4-BE49-F238E27FC236}">
                <a16:creationId xmlns:a16="http://schemas.microsoft.com/office/drawing/2014/main" id="{653E23C2-DF7E-3D6C-6F83-7519F8DA82DB}"/>
              </a:ext>
            </a:extLst>
          </p:cNvPr>
          <p:cNvPicPr>
            <a:picLocks noChangeAspect="1"/>
          </p:cNvPicPr>
          <p:nvPr/>
        </p:nvPicPr>
        <p:blipFill rotWithShape="1">
          <a:blip r:embed="rId3"/>
          <a:srcRect t="11333" r="-1" b="4078"/>
          <a:stretch/>
        </p:blipFill>
        <p:spPr>
          <a:xfrm>
            <a:off x="2" y="10"/>
            <a:ext cx="12191695" cy="6857990"/>
          </a:xfrm>
          <a:prstGeom prst="rect">
            <a:avLst/>
          </a:prstGeom>
        </p:spPr>
      </p:pic>
      <p:sp>
        <p:nvSpPr>
          <p:cNvPr id="58"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DB29C-4738-4A4D-93D6-267A1487A6E8}"/>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Key Findings</a:t>
            </a:r>
          </a:p>
        </p:txBody>
      </p:sp>
      <p:cxnSp>
        <p:nvCxnSpPr>
          <p:cNvPr id="59"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95783D"/>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467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6278-12A5-49CB-B0C6-E7216772A014}"/>
              </a:ext>
            </a:extLst>
          </p:cNvPr>
          <p:cNvSpPr>
            <a:spLocks noGrp="1"/>
          </p:cNvSpPr>
          <p:nvPr>
            <p:ph type="title"/>
          </p:nvPr>
        </p:nvSpPr>
        <p:spPr/>
        <p:txBody>
          <a:bodyPr>
            <a:normAutofit/>
          </a:bodyPr>
          <a:lstStyle/>
          <a:p>
            <a:pPr algn="ctr"/>
            <a:r>
              <a:rPr lang="en-JM" sz="4400" dirty="0">
                <a:latin typeface="Times New Roman" panose="02020603050405020304" pitchFamily="18" charset="0"/>
                <a:cs typeface="Times New Roman" panose="02020603050405020304" pitchFamily="18" charset="0"/>
              </a:rPr>
              <a:t>Absent Rate by Year</a:t>
            </a:r>
          </a:p>
        </p:txBody>
      </p:sp>
      <p:sp>
        <p:nvSpPr>
          <p:cNvPr id="5" name="TextBox 4">
            <a:extLst>
              <a:ext uri="{FF2B5EF4-FFF2-40B4-BE49-F238E27FC236}">
                <a16:creationId xmlns:a16="http://schemas.microsoft.com/office/drawing/2014/main" id="{503FC67F-D4B9-4584-94B6-D36DAE89A0C4}"/>
              </a:ext>
            </a:extLst>
          </p:cNvPr>
          <p:cNvSpPr txBox="1"/>
          <p:nvPr/>
        </p:nvSpPr>
        <p:spPr>
          <a:xfrm>
            <a:off x="7442200" y="2082800"/>
            <a:ext cx="3206254" cy="1883657"/>
          </a:xfrm>
          <a:prstGeom prst="rect">
            <a:avLst/>
          </a:prstGeom>
          <a:noFill/>
        </p:spPr>
        <p:txBody>
          <a:bodyPr wrap="square" rtlCol="0">
            <a:spAutoFit/>
          </a:bodyPr>
          <a:lstStyle/>
          <a:p>
            <a:pPr marL="342900"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JM"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year of 2016 had the highest absent rate. It gradually decreased in the years that followed.</a:t>
            </a:r>
          </a:p>
        </p:txBody>
      </p:sp>
      <p:graphicFrame>
        <p:nvGraphicFramePr>
          <p:cNvPr id="6" name="Chart 5">
            <a:extLst>
              <a:ext uri="{FF2B5EF4-FFF2-40B4-BE49-F238E27FC236}">
                <a16:creationId xmlns:a16="http://schemas.microsoft.com/office/drawing/2014/main" id="{98E6B012-7B6C-4F20-8BAA-C5B87D872AAD}"/>
              </a:ext>
            </a:extLst>
          </p:cNvPr>
          <p:cNvGraphicFramePr>
            <a:graphicFrameLocks/>
          </p:cNvGraphicFramePr>
          <p:nvPr>
            <p:extLst>
              <p:ext uri="{D42A27DB-BD31-4B8C-83A1-F6EECF244321}">
                <p14:modId xmlns:p14="http://schemas.microsoft.com/office/powerpoint/2010/main" val="1518323968"/>
              </p:ext>
            </p:extLst>
          </p:nvPr>
        </p:nvGraphicFramePr>
        <p:xfrm>
          <a:off x="1451579" y="2082800"/>
          <a:ext cx="5708876" cy="3094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6072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496A-038F-4A32-B115-24FAAE5CE317}"/>
              </a:ext>
            </a:extLst>
          </p:cNvPr>
          <p:cNvSpPr>
            <a:spLocks noGrp="1"/>
          </p:cNvSpPr>
          <p:nvPr>
            <p:ph type="title"/>
          </p:nvPr>
        </p:nvSpPr>
        <p:spPr/>
        <p:txBody>
          <a:bodyPr/>
          <a:lstStyle/>
          <a:p>
            <a:pPr algn="ctr"/>
            <a:r>
              <a:rPr lang="en-JM" dirty="0">
                <a:solidFill>
                  <a:schemeClr val="tx1"/>
                </a:solidFill>
                <a:latin typeface="Times New Roman" panose="02020603050405020304" pitchFamily="18" charset="0"/>
                <a:cs typeface="Times New Roman" panose="02020603050405020304" pitchFamily="18" charset="0"/>
              </a:rPr>
              <a:t>Amount of students Absent by month</a:t>
            </a:r>
          </a:p>
        </p:txBody>
      </p:sp>
      <p:graphicFrame>
        <p:nvGraphicFramePr>
          <p:cNvPr id="6" name="Content Placeholder 5">
            <a:extLst>
              <a:ext uri="{FF2B5EF4-FFF2-40B4-BE49-F238E27FC236}">
                <a16:creationId xmlns:a16="http://schemas.microsoft.com/office/drawing/2014/main" id="{B2FB45DB-99AB-42AF-9D09-285F3E826795}"/>
              </a:ext>
            </a:extLst>
          </p:cNvPr>
          <p:cNvGraphicFramePr>
            <a:graphicFrameLocks noGrp="1"/>
          </p:cNvGraphicFramePr>
          <p:nvPr>
            <p:ph idx="1"/>
            <p:extLst>
              <p:ext uri="{D42A27DB-BD31-4B8C-83A1-F6EECF244321}">
                <p14:modId xmlns:p14="http://schemas.microsoft.com/office/powerpoint/2010/main" val="3776491678"/>
              </p:ext>
            </p:extLst>
          </p:nvPr>
        </p:nvGraphicFramePr>
        <p:xfrm>
          <a:off x="1450975" y="2016125"/>
          <a:ext cx="5596939"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EFDC626-D9D8-7A1A-54BC-74160AABB2B9}"/>
              </a:ext>
            </a:extLst>
          </p:cNvPr>
          <p:cNvSpPr txBox="1"/>
          <p:nvPr/>
        </p:nvSpPr>
        <p:spPr>
          <a:xfrm>
            <a:off x="7213600" y="2016125"/>
            <a:ext cx="3841254" cy="32686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insights gathered was that both March and November has the highest student absent rate.</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January, May and September had the least number of students absent.</a:t>
            </a:r>
            <a:endParaRPr lang="en-JM"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93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E083DAC-8F4A-4E00-AD0D-CFDAB5915777}"/>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Total Amount of STUDENT ABSENT BY WEEKDAY</a:t>
            </a:r>
          </a:p>
        </p:txBody>
      </p:sp>
      <p:graphicFrame>
        <p:nvGraphicFramePr>
          <p:cNvPr id="6" name="Content Placeholder 5">
            <a:extLst>
              <a:ext uri="{FF2B5EF4-FFF2-40B4-BE49-F238E27FC236}">
                <a16:creationId xmlns:a16="http://schemas.microsoft.com/office/drawing/2014/main" id="{429140C1-C274-4E6F-A79A-8A34D59265B2}"/>
              </a:ext>
            </a:extLst>
          </p:cNvPr>
          <p:cNvGraphicFramePr>
            <a:graphicFrameLocks noGrp="1"/>
          </p:cNvGraphicFramePr>
          <p:nvPr>
            <p:ph idx="1"/>
            <p:extLst>
              <p:ext uri="{D42A27DB-BD31-4B8C-83A1-F6EECF244321}">
                <p14:modId xmlns:p14="http://schemas.microsoft.com/office/powerpoint/2010/main" val="2335704986"/>
              </p:ext>
            </p:extLst>
          </p:nvPr>
        </p:nvGraphicFramePr>
        <p:xfrm>
          <a:off x="1450975" y="2016125"/>
          <a:ext cx="5301517"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674DEFB-9A7F-9290-9AAA-62C1695D1156}"/>
              </a:ext>
            </a:extLst>
          </p:cNvPr>
          <p:cNvSpPr txBox="1"/>
          <p:nvPr/>
        </p:nvSpPr>
        <p:spPr>
          <a:xfrm>
            <a:off x="6972300" y="2016125"/>
            <a:ext cx="3993654" cy="188365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Mondays, Wednesdays and Friday had the highest absent rate.</a:t>
            </a:r>
          </a:p>
          <a:p>
            <a:pPr marL="285750" indent="-285750">
              <a:lnSpc>
                <a:spcPct val="150000"/>
              </a:lnSpc>
              <a:buFont typeface="Wingdings" panose="05000000000000000000" pitchFamily="2" charset="2"/>
              <a:buChar char="Ø"/>
            </a:pPr>
            <a:r>
              <a:rPr lang="en-US" sz="2000" dirty="0">
                <a:solidFill>
                  <a:prstClr val="black"/>
                </a:solidFill>
                <a:latin typeface="Times New Roman" panose="02020603050405020304" pitchFamily="18" charset="0"/>
                <a:cs typeface="Times New Roman" panose="02020603050405020304" pitchFamily="18" charset="0"/>
              </a:rPr>
              <a:t>Both Sunday and Saturday had the least number of students absent.</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25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496A-038F-4A32-B115-24FAAE5CE317}"/>
              </a:ext>
            </a:extLst>
          </p:cNvPr>
          <p:cNvSpPr>
            <a:spLocks noGrp="1"/>
          </p:cNvSpPr>
          <p:nvPr>
            <p:ph type="title"/>
          </p:nvPr>
        </p:nvSpPr>
        <p:spPr/>
        <p:txBody>
          <a:bodyPr/>
          <a:lstStyle/>
          <a:p>
            <a:pPr algn="ctr"/>
            <a:r>
              <a:rPr lang="en-JM" dirty="0">
                <a:solidFill>
                  <a:schemeClr val="tx1"/>
                </a:solidFill>
                <a:latin typeface="Times New Roman" panose="02020603050405020304" pitchFamily="18" charset="0"/>
                <a:cs typeface="Times New Roman" panose="02020603050405020304" pitchFamily="18" charset="0"/>
              </a:rPr>
              <a:t>Casual Riders Travel More on Weekend</a:t>
            </a:r>
          </a:p>
        </p:txBody>
      </p:sp>
      <p:graphicFrame>
        <p:nvGraphicFramePr>
          <p:cNvPr id="7" name="Content Placeholder 6">
            <a:extLst>
              <a:ext uri="{FF2B5EF4-FFF2-40B4-BE49-F238E27FC236}">
                <a16:creationId xmlns:a16="http://schemas.microsoft.com/office/drawing/2014/main" id="{A41611E6-8D6C-4F8D-94D4-A864F39F26F5}"/>
              </a:ext>
            </a:extLst>
          </p:cNvPr>
          <p:cNvGraphicFramePr>
            <a:graphicFrameLocks noGrp="1"/>
          </p:cNvGraphicFramePr>
          <p:nvPr>
            <p:ph idx="1"/>
            <p:extLst>
              <p:ext uri="{D42A27DB-BD31-4B8C-83A1-F6EECF244321}">
                <p14:modId xmlns:p14="http://schemas.microsoft.com/office/powerpoint/2010/main" val="2301092454"/>
              </p:ext>
            </p:extLst>
          </p:nvPr>
        </p:nvGraphicFramePr>
        <p:xfrm>
          <a:off x="1450975" y="2016125"/>
          <a:ext cx="5407025"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AD85177-41FE-0BCF-1CD7-B10E7B88036D}"/>
              </a:ext>
            </a:extLst>
          </p:cNvPr>
          <p:cNvSpPr txBox="1"/>
          <p:nvPr/>
        </p:nvSpPr>
        <p:spPr>
          <a:xfrm>
            <a:off x="7035800" y="2016125"/>
            <a:ext cx="4140200" cy="188365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March, October, and November has the highest workload.</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January, April, June and September had the most manageable workload.</a:t>
            </a:r>
            <a:endParaRPr lang="en-JM"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6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95A6-51FB-46CB-8E82-9D1EEBF237FB}"/>
              </a:ext>
            </a:extLst>
          </p:cNvPr>
          <p:cNvSpPr>
            <a:spLocks noGrp="1"/>
          </p:cNvSpPr>
          <p:nvPr>
            <p:ph type="title"/>
          </p:nvPr>
        </p:nvSpPr>
        <p:spPr/>
        <p:txBody>
          <a:bodyPr>
            <a:normAutofit fontScale="90000"/>
          </a:bodyPr>
          <a:lstStyle/>
          <a:p>
            <a:pPr algn="ctr"/>
            <a:r>
              <a:rPr lang="en-JM" sz="4800" dirty="0">
                <a:solidFill>
                  <a:schemeClr val="tx1"/>
                </a:solidFill>
                <a:latin typeface="Times New Roman" panose="02020603050405020304" pitchFamily="18" charset="0"/>
                <a:cs typeface="Times New Roman" panose="02020603050405020304" pitchFamily="18" charset="0"/>
              </a:rPr>
              <a:t>Total workload by weekday</a:t>
            </a:r>
          </a:p>
        </p:txBody>
      </p:sp>
      <p:graphicFrame>
        <p:nvGraphicFramePr>
          <p:cNvPr id="7" name="Content Placeholder 6">
            <a:extLst>
              <a:ext uri="{FF2B5EF4-FFF2-40B4-BE49-F238E27FC236}">
                <a16:creationId xmlns:a16="http://schemas.microsoft.com/office/drawing/2014/main" id="{B3A1D69E-33C8-4DDB-8726-6BEBBB654DB2}"/>
              </a:ext>
            </a:extLst>
          </p:cNvPr>
          <p:cNvGraphicFramePr>
            <a:graphicFrameLocks noGrp="1"/>
          </p:cNvGraphicFramePr>
          <p:nvPr>
            <p:ph idx="1"/>
            <p:extLst>
              <p:ext uri="{D42A27DB-BD31-4B8C-83A1-F6EECF244321}">
                <p14:modId xmlns:p14="http://schemas.microsoft.com/office/powerpoint/2010/main" val="1038534829"/>
              </p:ext>
            </p:extLst>
          </p:nvPr>
        </p:nvGraphicFramePr>
        <p:xfrm>
          <a:off x="1450976" y="2016125"/>
          <a:ext cx="5090502" cy="34496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48FBACB-0762-5DD1-2098-C9667E31438D}"/>
              </a:ext>
            </a:extLst>
          </p:cNvPr>
          <p:cNvSpPr txBox="1"/>
          <p:nvPr/>
        </p:nvSpPr>
        <p:spPr>
          <a:xfrm>
            <a:off x="6819900" y="2016125"/>
            <a:ext cx="4140200"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Mondays, Wednesdays and Friday has the highest workload.</a:t>
            </a:r>
          </a:p>
          <a:p>
            <a:pPr marL="285750" indent="-285750">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The workload was generally high during the week.</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9049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TM10001114[[fn=Gallery]]</Template>
  <TotalTime>232</TotalTime>
  <Words>288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Gill Sans MT</vt:lpstr>
      <vt:lpstr>Times New Roman</vt:lpstr>
      <vt:lpstr>Wingdings</vt:lpstr>
      <vt:lpstr>Gallery</vt:lpstr>
      <vt:lpstr>1_Gallery</vt:lpstr>
      <vt:lpstr>Absenteism Case Study Presentation</vt:lpstr>
      <vt:lpstr>Presentation Flow</vt:lpstr>
      <vt:lpstr>Project Objectives</vt:lpstr>
      <vt:lpstr>Key Findings</vt:lpstr>
      <vt:lpstr>Absent Rate by Year</vt:lpstr>
      <vt:lpstr>Amount of students Absent by month</vt:lpstr>
      <vt:lpstr>Total Amount of STUDENT ABSENT BY WEEKDAY</vt:lpstr>
      <vt:lpstr>Casual Riders Travel More on Weekend</vt:lpstr>
      <vt:lpstr>Total workload by weekday</vt:lpstr>
      <vt:lpstr>Recommendation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Davis,Skillarchie</dc:creator>
  <cp:lastModifiedBy>Davis,Skillarchie</cp:lastModifiedBy>
  <cp:revision>10</cp:revision>
  <dcterms:created xsi:type="dcterms:W3CDTF">2021-06-02T15:02:02Z</dcterms:created>
  <dcterms:modified xsi:type="dcterms:W3CDTF">2022-06-17T16:06:55Z</dcterms:modified>
</cp:coreProperties>
</file>