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59" r:id="rId4"/>
    <p:sldId id="262" r:id="rId5"/>
    <p:sldId id="263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16547-0B0A-4450-9F61-67E7A36DD64F}" v="16" dt="2022-03-28T03:58:5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illarchie davis" userId="b06bd4818700443f" providerId="LiveId" clId="{87316547-0B0A-4450-9F61-67E7A36DD64F}"/>
    <pc:docChg chg="addSld delSld modSld">
      <pc:chgData name="skillarchie davis" userId="b06bd4818700443f" providerId="LiveId" clId="{87316547-0B0A-4450-9F61-67E7A36DD64F}" dt="2022-03-28T03:59:50.813" v="47" actId="2696"/>
      <pc:docMkLst>
        <pc:docMk/>
      </pc:docMkLst>
      <pc:sldChg chg="addSp delSp modSp new del mod">
        <pc:chgData name="skillarchie davis" userId="b06bd4818700443f" providerId="LiveId" clId="{87316547-0B0A-4450-9F61-67E7A36DD64F}" dt="2022-03-28T03:59:46.949" v="46" actId="2696"/>
        <pc:sldMkLst>
          <pc:docMk/>
          <pc:sldMk cId="660454977" sldId="267"/>
        </pc:sldMkLst>
        <pc:spChg chg="mod">
          <ac:chgData name="skillarchie davis" userId="b06bd4818700443f" providerId="LiveId" clId="{87316547-0B0A-4450-9F61-67E7A36DD64F}" dt="2022-03-28T03:57:19.720" v="20" actId="20577"/>
          <ac:spMkLst>
            <pc:docMk/>
            <pc:sldMk cId="660454977" sldId="267"/>
            <ac:spMk id="2" creationId="{39E59721-9EC4-4E27-BB50-DB608E6E7B1E}"/>
          </ac:spMkLst>
        </pc:spChg>
        <pc:spChg chg="mod">
          <ac:chgData name="skillarchie davis" userId="b06bd4818700443f" providerId="LiveId" clId="{87316547-0B0A-4450-9F61-67E7A36DD64F}" dt="2022-03-28T03:56:14.905" v="2" actId="14100"/>
          <ac:spMkLst>
            <pc:docMk/>
            <pc:sldMk cId="660454977" sldId="267"/>
            <ac:spMk id="3" creationId="{D968EA7C-555B-4B79-B897-8E24DF347B4E}"/>
          </ac:spMkLst>
        </pc:spChg>
        <pc:spChg chg="mod">
          <ac:chgData name="skillarchie davis" userId="b06bd4818700443f" providerId="LiveId" clId="{87316547-0B0A-4450-9F61-67E7A36DD64F}" dt="2022-03-28T03:56:04.600" v="1" actId="14100"/>
          <ac:spMkLst>
            <pc:docMk/>
            <pc:sldMk cId="660454977" sldId="267"/>
            <ac:spMk id="4" creationId="{DEDB5339-5449-4A68-BA82-6AEA499BAA3C}"/>
          </ac:spMkLst>
        </pc:spChg>
        <pc:picChg chg="add del mod">
          <ac:chgData name="skillarchie davis" userId="b06bd4818700443f" providerId="LiveId" clId="{87316547-0B0A-4450-9F61-67E7A36DD64F}" dt="2022-03-28T03:57:44.787" v="24" actId="21"/>
          <ac:picMkLst>
            <pc:docMk/>
            <pc:sldMk cId="660454977" sldId="267"/>
            <ac:picMk id="5" creationId="{390DA355-4C83-479F-8E62-2F54CF79653C}"/>
          </ac:picMkLst>
        </pc:picChg>
      </pc:sldChg>
      <pc:sldChg chg="addSp delSp modSp new del mod">
        <pc:chgData name="skillarchie davis" userId="b06bd4818700443f" providerId="LiveId" clId="{87316547-0B0A-4450-9F61-67E7A36DD64F}" dt="2022-03-28T03:59:50.813" v="47" actId="2696"/>
        <pc:sldMkLst>
          <pc:docMk/>
          <pc:sldMk cId="58019304" sldId="268"/>
        </pc:sldMkLst>
        <pc:spChg chg="mod">
          <ac:chgData name="skillarchie davis" userId="b06bd4818700443f" providerId="LiveId" clId="{87316547-0B0A-4450-9F61-67E7A36DD64F}" dt="2022-03-28T03:58:28.898" v="36" actId="20577"/>
          <ac:spMkLst>
            <pc:docMk/>
            <pc:sldMk cId="58019304" sldId="268"/>
            <ac:spMk id="2" creationId="{6B83FE16-0C2E-46FF-8704-D102D3A14A93}"/>
          </ac:spMkLst>
        </pc:spChg>
        <pc:spChg chg="add del mod">
          <ac:chgData name="skillarchie davis" userId="b06bd4818700443f" providerId="LiveId" clId="{87316547-0B0A-4450-9F61-67E7A36DD64F}" dt="2022-03-28T03:58:55.952" v="45"/>
          <ac:spMkLst>
            <pc:docMk/>
            <pc:sldMk cId="58019304" sldId="268"/>
            <ac:spMk id="3" creationId="{49C6BA0D-CF03-4258-BD78-E232A3A39DA9}"/>
          </ac:spMkLst>
        </pc:spChg>
        <pc:picChg chg="add mod">
          <ac:chgData name="skillarchie davis" userId="b06bd4818700443f" providerId="LiveId" clId="{87316547-0B0A-4450-9F61-67E7A36DD64F}" dt="2022-03-28T03:58:55.342" v="43" actId="1076"/>
          <ac:picMkLst>
            <pc:docMk/>
            <pc:sldMk cId="58019304" sldId="268"/>
            <ac:picMk id="4" creationId="{1F6AC826-3B5C-4A7D-AE1A-C082AAF013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Riding 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Skillarchie Davis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02/06/21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0A3D-2FDD-43EF-B09E-4B6D5C64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5834-0E29-4096-B702-E072274B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goals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  <a:p>
            <a:pPr marL="0" indent="0">
              <a:buNone/>
            </a:pP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142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BB7E-6B95-4418-842D-F2EDBDEC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goals</a:t>
            </a:r>
            <a:endParaRPr lang="en-JM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14F5-6CDD-4E0A-96B7-B76B3799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stakeholders want to know how do annual members and casual riders use Cyclitic bikes differently and how can this insight contribute to a solution where more casual riders will opt to becoming a member. </a:t>
            </a:r>
            <a:endParaRPr lang="en-JM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B29C-4738-4A4D-93D6-267A1487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J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9FF8-B55C-4975-8368-4802E68F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746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E083DAC-8F4A-4E00-AD0D-CFDAB591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Travel longer distance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1FBE3AEC-ED46-40B6-942A-EDB3AAD75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09" y="2020518"/>
            <a:ext cx="5862181" cy="3760788"/>
          </a:xfrm>
        </p:spPr>
      </p:pic>
    </p:spTree>
    <p:extLst>
      <p:ext uri="{BB962C8B-B14F-4D97-AF65-F5344CB8AC3E}">
        <p14:creationId xmlns:p14="http://schemas.microsoft.com/office/powerpoint/2010/main" val="224925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496A-038F-4A32-B115-24FAAE5C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Travel More on Weekend</a:t>
            </a:r>
          </a:p>
        </p:txBody>
      </p:sp>
      <p:pic>
        <p:nvPicPr>
          <p:cNvPr id="21" name="Content Placeholder 20" descr="Chart, bar chart&#10;&#10;Description automatically generated">
            <a:extLst>
              <a:ext uri="{FF2B5EF4-FFF2-40B4-BE49-F238E27FC236}">
                <a16:creationId xmlns:a16="http://schemas.microsoft.com/office/drawing/2014/main" id="{680BF7CA-BFBD-49BB-A201-67ABAD7E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24" y="2108200"/>
            <a:ext cx="6092477" cy="3760788"/>
          </a:xfrm>
        </p:spPr>
      </p:pic>
    </p:spTree>
    <p:extLst>
      <p:ext uri="{BB962C8B-B14F-4D97-AF65-F5344CB8AC3E}">
        <p14:creationId xmlns:p14="http://schemas.microsoft.com/office/powerpoint/2010/main" val="102293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95A6-51FB-46CB-8E82-9D1EEBF2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bike is the preference for both type of riders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A24DD5C-96B2-4CFF-97B7-117547845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24" y="2108200"/>
            <a:ext cx="6092477" cy="3760788"/>
          </a:xfrm>
        </p:spPr>
      </p:pic>
    </p:spTree>
    <p:extLst>
      <p:ext uri="{BB962C8B-B14F-4D97-AF65-F5344CB8AC3E}">
        <p14:creationId xmlns:p14="http://schemas.microsoft.com/office/powerpoint/2010/main" val="95890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CC8-D299-4B45-99B8-D40DF128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J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1B97-6866-45BA-A02B-D582E933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JM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marketing team should advertise the benefits for becoming a member on weekends.</a:t>
            </a:r>
          </a:p>
          <a:p>
            <a:pPr marL="457200" indent="-457200">
              <a:buFont typeface="+mj-lt"/>
              <a:buAutoNum type="arabicPeriod"/>
            </a:pPr>
            <a:r>
              <a:rPr lang="en-JM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 20 – 35% discount to new members that on average travel at least twenty minutes daily.</a:t>
            </a:r>
          </a:p>
          <a:p>
            <a:pPr marL="457200" indent="-457200">
              <a:buFont typeface="+mj-lt"/>
              <a:buAutoNum type="arabicPeriod"/>
            </a:pPr>
            <a:r>
              <a:rPr lang="en-JM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amount of classic bike at each bike station.</a:t>
            </a:r>
          </a:p>
        </p:txBody>
      </p:sp>
    </p:spTree>
    <p:extLst>
      <p:ext uri="{BB962C8B-B14F-4D97-AF65-F5344CB8AC3E}">
        <p14:creationId xmlns:p14="http://schemas.microsoft.com/office/powerpoint/2010/main" val="49339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8651-30AC-40F9-9E6D-127A9431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283D-BEE8-4EA8-824D-BAAB4014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897427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{F8BD08E7-574C-47F2-A9A7-44EC76C3D99A}tf56160789_win32</Template>
  <TotalTime>132</TotalTime>
  <Words>134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Bike Riding Case Study Presentation</vt:lpstr>
      <vt:lpstr>Presentation Flow</vt:lpstr>
      <vt:lpstr>Project overview and goals</vt:lpstr>
      <vt:lpstr>Key Findings</vt:lpstr>
      <vt:lpstr>Casual Riders Travel longer distance</vt:lpstr>
      <vt:lpstr>Casual Riders Travel More on Weekend</vt:lpstr>
      <vt:lpstr>Classic bike is the preference for both type of riders</vt:lpstr>
      <vt:lpstr>Recommendation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Davis,Skillarchie</dc:creator>
  <cp:lastModifiedBy>Davis,Skillarchie</cp:lastModifiedBy>
  <cp:revision>6</cp:revision>
  <dcterms:created xsi:type="dcterms:W3CDTF">2021-06-02T15:02:02Z</dcterms:created>
  <dcterms:modified xsi:type="dcterms:W3CDTF">2022-03-28T03:59:55Z</dcterms:modified>
</cp:coreProperties>
</file>