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10"/>
  </p:notesMasterIdLst>
  <p:handoutMasterIdLst>
    <p:handoutMasterId r:id="rId11"/>
  </p:handoutMasterIdLst>
  <p:sldIdLst>
    <p:sldId id="292" r:id="rId3"/>
    <p:sldId id="293" r:id="rId4"/>
    <p:sldId id="291" r:id="rId5"/>
    <p:sldId id="300" r:id="rId6"/>
    <p:sldId id="301" r:id="rId7"/>
    <p:sldId id="299" r:id="rId8"/>
    <p:sldId id="27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4102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578403-4338-41AF-B3A4-1F31FBAB84E3}" v="30" dt="2024-01-23T23:45:16.660"/>
  </p1510:revLst>
</p1510:revInfo>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706" autoAdjust="0"/>
  </p:normalViewPr>
  <p:slideViewPr>
    <p:cSldViewPr snapToGrid="0">
      <p:cViewPr varScale="1">
        <p:scale>
          <a:sx n="63" d="100"/>
          <a:sy n="63" d="100"/>
        </p:scale>
        <p:origin x="840" y="56"/>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killarchie davis" userId="b06bd4818700443f" providerId="LiveId" clId="{85578403-4338-41AF-B3A4-1F31FBAB84E3}"/>
    <pc:docChg chg="undo custSel addSld delSld modSld sldOrd">
      <pc:chgData name="skillarchie davis" userId="b06bd4818700443f" providerId="LiveId" clId="{85578403-4338-41AF-B3A4-1F31FBAB84E3}" dt="2024-01-23T23:45:30.527" v="1802" actId="2696"/>
      <pc:docMkLst>
        <pc:docMk/>
      </pc:docMkLst>
      <pc:sldChg chg="add del ord modTransition">
        <pc:chgData name="skillarchie davis" userId="b06bd4818700443f" providerId="LiveId" clId="{85578403-4338-41AF-B3A4-1F31FBAB84E3}" dt="2024-01-23T23:45:30.527" v="1802" actId="2696"/>
        <pc:sldMkLst>
          <pc:docMk/>
          <pc:sldMk cId="0" sldId="257"/>
        </pc:sldMkLst>
      </pc:sldChg>
      <pc:sldChg chg="add del">
        <pc:chgData name="skillarchie davis" userId="b06bd4818700443f" providerId="LiveId" clId="{85578403-4338-41AF-B3A4-1F31FBAB84E3}" dt="2024-01-23T13:03:51.989" v="272" actId="2696"/>
        <pc:sldMkLst>
          <pc:docMk/>
          <pc:sldMk cId="1495955062" sldId="273"/>
        </pc:sldMkLst>
      </pc:sldChg>
      <pc:sldChg chg="add del">
        <pc:chgData name="skillarchie davis" userId="b06bd4818700443f" providerId="LiveId" clId="{85578403-4338-41AF-B3A4-1F31FBAB84E3}" dt="2024-01-23T13:04:05.362" v="275" actId="2696"/>
        <pc:sldMkLst>
          <pc:docMk/>
          <pc:sldMk cId="2220797103" sldId="282"/>
        </pc:sldMkLst>
      </pc:sldChg>
      <pc:sldChg chg="add del">
        <pc:chgData name="skillarchie davis" userId="b06bd4818700443f" providerId="LiveId" clId="{85578403-4338-41AF-B3A4-1F31FBAB84E3}" dt="2024-01-23T13:03:51.989" v="272" actId="2696"/>
        <pc:sldMkLst>
          <pc:docMk/>
          <pc:sldMk cId="2713364012" sldId="284"/>
        </pc:sldMkLst>
      </pc:sldChg>
      <pc:sldChg chg="add del">
        <pc:chgData name="skillarchie davis" userId="b06bd4818700443f" providerId="LiveId" clId="{85578403-4338-41AF-B3A4-1F31FBAB84E3}" dt="2024-01-23T13:03:51.989" v="272" actId="2696"/>
        <pc:sldMkLst>
          <pc:docMk/>
          <pc:sldMk cId="1734191845" sldId="288"/>
        </pc:sldMkLst>
      </pc:sldChg>
      <pc:sldChg chg="add del">
        <pc:chgData name="skillarchie davis" userId="b06bd4818700443f" providerId="LiveId" clId="{85578403-4338-41AF-B3A4-1F31FBAB84E3}" dt="2024-01-23T13:03:51.989" v="272" actId="2696"/>
        <pc:sldMkLst>
          <pc:docMk/>
          <pc:sldMk cId="1627042883" sldId="289"/>
        </pc:sldMkLst>
      </pc:sldChg>
      <pc:sldChg chg="modSp mod">
        <pc:chgData name="skillarchie davis" userId="b06bd4818700443f" providerId="LiveId" clId="{85578403-4338-41AF-B3A4-1F31FBAB84E3}" dt="2024-01-23T13:07:24.259" v="514" actId="2710"/>
        <pc:sldMkLst>
          <pc:docMk/>
          <pc:sldMk cId="1385338824" sldId="291"/>
        </pc:sldMkLst>
        <pc:spChg chg="mod">
          <ac:chgData name="skillarchie davis" userId="b06bd4818700443f" providerId="LiveId" clId="{85578403-4338-41AF-B3A4-1F31FBAB84E3}" dt="2024-01-23T13:04:57.164" v="341" actId="20577"/>
          <ac:spMkLst>
            <pc:docMk/>
            <pc:sldMk cId="1385338824" sldId="291"/>
            <ac:spMk id="2" creationId="{DB4C080C-CAB8-1208-58D3-19FD94C870B1}"/>
          </ac:spMkLst>
        </pc:spChg>
        <pc:spChg chg="mod">
          <ac:chgData name="skillarchie davis" userId="b06bd4818700443f" providerId="LiveId" clId="{85578403-4338-41AF-B3A4-1F31FBAB84E3}" dt="2024-01-23T13:07:24.259" v="514" actId="2710"/>
          <ac:spMkLst>
            <pc:docMk/>
            <pc:sldMk cId="1385338824" sldId="291"/>
            <ac:spMk id="3" creationId="{B2E68FA5-FA51-EA44-A9EA-506022447DEE}"/>
          </ac:spMkLst>
        </pc:spChg>
      </pc:sldChg>
      <pc:sldChg chg="modSp mod">
        <pc:chgData name="skillarchie davis" userId="b06bd4818700443f" providerId="LiveId" clId="{85578403-4338-41AF-B3A4-1F31FBAB84E3}" dt="2024-01-23T13:02:45.406" v="263" actId="20577"/>
        <pc:sldMkLst>
          <pc:docMk/>
          <pc:sldMk cId="3310399627" sldId="292"/>
        </pc:sldMkLst>
        <pc:spChg chg="mod">
          <ac:chgData name="skillarchie davis" userId="b06bd4818700443f" providerId="LiveId" clId="{85578403-4338-41AF-B3A4-1F31FBAB84E3}" dt="2024-01-23T13:02:11.745" v="253" actId="403"/>
          <ac:spMkLst>
            <pc:docMk/>
            <pc:sldMk cId="3310399627" sldId="292"/>
            <ac:spMk id="2" creationId="{78FD68DA-43BA-4508-8DE2-BA9BB7B2FA5B}"/>
          </ac:spMkLst>
        </pc:spChg>
        <pc:spChg chg="mod">
          <ac:chgData name="skillarchie davis" userId="b06bd4818700443f" providerId="LiveId" clId="{85578403-4338-41AF-B3A4-1F31FBAB84E3}" dt="2024-01-23T13:02:45.406" v="263" actId="20577"/>
          <ac:spMkLst>
            <pc:docMk/>
            <pc:sldMk cId="3310399627" sldId="292"/>
            <ac:spMk id="3" creationId="{A8E9CFF2-3777-4FF4-A759-8491175B0B7C}"/>
          </ac:spMkLst>
        </pc:spChg>
      </pc:sldChg>
      <pc:sldChg chg="modSp">
        <pc:chgData name="skillarchie davis" userId="b06bd4818700443f" providerId="LiveId" clId="{85578403-4338-41AF-B3A4-1F31FBAB84E3}" dt="2024-01-23T13:15:14.431" v="743" actId="20577"/>
        <pc:sldMkLst>
          <pc:docMk/>
          <pc:sldMk cId="3014268504" sldId="293"/>
        </pc:sldMkLst>
        <pc:graphicFrameChg chg="mod">
          <ac:chgData name="skillarchie davis" userId="b06bd4818700443f" providerId="LiveId" clId="{85578403-4338-41AF-B3A4-1F31FBAB84E3}" dt="2024-01-23T13:15:14.431" v="743" actId="20577"/>
          <ac:graphicFrameMkLst>
            <pc:docMk/>
            <pc:sldMk cId="3014268504" sldId="293"/>
            <ac:graphicFrameMk id="40" creationId="{7D0AA14F-3535-0BBE-BE9F-9531B9739E70}"/>
          </ac:graphicFrameMkLst>
        </pc:graphicFrameChg>
      </pc:sldChg>
      <pc:sldChg chg="add del">
        <pc:chgData name="skillarchie davis" userId="b06bd4818700443f" providerId="LiveId" clId="{85578403-4338-41AF-B3A4-1F31FBAB84E3}" dt="2024-01-23T13:14:12.009" v="714" actId="47"/>
        <pc:sldMkLst>
          <pc:docMk/>
          <pc:sldMk cId="3674769673" sldId="294"/>
        </pc:sldMkLst>
      </pc:sldChg>
      <pc:sldChg chg="add del">
        <pc:chgData name="skillarchie davis" userId="b06bd4818700443f" providerId="LiveId" clId="{85578403-4338-41AF-B3A4-1F31FBAB84E3}" dt="2024-01-23T13:04:05.362" v="275" actId="2696"/>
        <pc:sldMkLst>
          <pc:docMk/>
          <pc:sldMk cId="4253112561" sldId="295"/>
        </pc:sldMkLst>
      </pc:sldChg>
      <pc:sldChg chg="add del ord">
        <pc:chgData name="skillarchie davis" userId="b06bd4818700443f" providerId="LiveId" clId="{85578403-4338-41AF-B3A4-1F31FBAB84E3}" dt="2024-01-23T13:04:05.362" v="275" actId="2696"/>
        <pc:sldMkLst>
          <pc:docMk/>
          <pc:sldMk cId="3594210098" sldId="297"/>
        </pc:sldMkLst>
      </pc:sldChg>
      <pc:sldChg chg="modSp add del mod">
        <pc:chgData name="skillarchie davis" userId="b06bd4818700443f" providerId="LiveId" clId="{85578403-4338-41AF-B3A4-1F31FBAB84E3}" dt="2024-01-23T23:41:21.009" v="1798" actId="403"/>
        <pc:sldMkLst>
          <pc:docMk/>
          <pc:sldMk cId="1895715551" sldId="299"/>
        </pc:sldMkLst>
        <pc:spChg chg="mod">
          <ac:chgData name="skillarchie davis" userId="b06bd4818700443f" providerId="LiveId" clId="{85578403-4338-41AF-B3A4-1F31FBAB84E3}" dt="2024-01-23T23:41:21.009" v="1798" actId="403"/>
          <ac:spMkLst>
            <pc:docMk/>
            <pc:sldMk cId="1895715551" sldId="299"/>
            <ac:spMk id="2" creationId="{B329A8DB-E8AC-32B0-5EC3-11AEF87ADF85}"/>
          </ac:spMkLst>
        </pc:spChg>
      </pc:sldChg>
      <pc:sldChg chg="modSp new add del mod ord">
        <pc:chgData name="skillarchie davis" userId="b06bd4818700443f" providerId="LiveId" clId="{85578403-4338-41AF-B3A4-1F31FBAB84E3}" dt="2024-01-23T13:29:51.686" v="942" actId="20577"/>
        <pc:sldMkLst>
          <pc:docMk/>
          <pc:sldMk cId="3755383387" sldId="300"/>
        </pc:sldMkLst>
        <pc:spChg chg="mod">
          <ac:chgData name="skillarchie davis" userId="b06bd4818700443f" providerId="LiveId" clId="{85578403-4338-41AF-B3A4-1F31FBAB84E3}" dt="2024-01-23T03:57:27.021" v="10" actId="122"/>
          <ac:spMkLst>
            <pc:docMk/>
            <pc:sldMk cId="3755383387" sldId="300"/>
            <ac:spMk id="2" creationId="{F44F0DC7-1ACE-E870-BA63-3BBCFFB22628}"/>
          </ac:spMkLst>
        </pc:spChg>
        <pc:spChg chg="mod">
          <ac:chgData name="skillarchie davis" userId="b06bd4818700443f" providerId="LiveId" clId="{85578403-4338-41AF-B3A4-1F31FBAB84E3}" dt="2024-01-23T13:29:51.686" v="942" actId="20577"/>
          <ac:spMkLst>
            <pc:docMk/>
            <pc:sldMk cId="3755383387" sldId="300"/>
            <ac:spMk id="3" creationId="{986B5ADC-4CAB-089C-ED28-B292E6B33135}"/>
          </ac:spMkLst>
        </pc:spChg>
      </pc:sldChg>
      <pc:sldChg chg="add ord modTransition">
        <pc:chgData name="skillarchie davis" userId="b06bd4818700443f" providerId="LiveId" clId="{85578403-4338-41AF-B3A4-1F31FBAB84E3}" dt="2024-01-23T23:45:18.711" v="1801"/>
        <pc:sldMkLst>
          <pc:docMk/>
          <pc:sldMk cId="0" sldId="301"/>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D736BB-E0D5-4112-A9BD-1895219679EE}" type="doc">
      <dgm:prSet loTypeId="urn:microsoft.com/office/officeart/2018/2/layout/IconLabelList" loCatId="icon" qsTypeId="urn:microsoft.com/office/officeart/2005/8/quickstyle/simple1" qsCatId="simple" csTypeId="urn:microsoft.com/office/officeart/2005/8/colors/accent3_2" csCatId="accent3" phldr="1"/>
      <dgm:spPr/>
      <dgm:t>
        <a:bodyPr/>
        <a:lstStyle/>
        <a:p>
          <a:endParaRPr lang="en-US"/>
        </a:p>
      </dgm:t>
    </dgm:pt>
    <dgm:pt modelId="{8B4ED45C-9236-4E4D-ACA3-5E16C47E0A87}">
      <dgm:prSet/>
      <dgm:spPr/>
      <dgm:t>
        <a:bodyPr/>
        <a:lstStyle/>
        <a:p>
          <a:pPr>
            <a:lnSpc>
              <a:spcPct val="100000"/>
            </a:lnSpc>
          </a:pPr>
          <a:r>
            <a:rPr lang="en-US" dirty="0"/>
            <a:t>Overview</a:t>
          </a:r>
        </a:p>
      </dgm:t>
    </dgm:pt>
    <dgm:pt modelId="{EE30DAB4-3EF5-4E05-B94D-9DD7F21D1FC0}" type="parTrans" cxnId="{BD94C997-90D9-41DE-81CF-C1A58EE2E268}">
      <dgm:prSet/>
      <dgm:spPr/>
      <dgm:t>
        <a:bodyPr/>
        <a:lstStyle/>
        <a:p>
          <a:endParaRPr lang="en-US"/>
        </a:p>
      </dgm:t>
    </dgm:pt>
    <dgm:pt modelId="{EE9C5A8D-21C3-4364-9EF3-098F7D333B14}" type="sibTrans" cxnId="{BD94C997-90D9-41DE-81CF-C1A58EE2E268}">
      <dgm:prSet/>
      <dgm:spPr/>
      <dgm:t>
        <a:bodyPr/>
        <a:lstStyle/>
        <a:p>
          <a:endParaRPr lang="en-US"/>
        </a:p>
      </dgm:t>
    </dgm:pt>
    <dgm:pt modelId="{BF2CCE2B-E4EB-4C3C-BA3F-4763CA5319B9}">
      <dgm:prSet/>
      <dgm:spPr/>
      <dgm:t>
        <a:bodyPr/>
        <a:lstStyle/>
        <a:p>
          <a:pPr>
            <a:lnSpc>
              <a:spcPct val="100000"/>
            </a:lnSpc>
          </a:pPr>
          <a:r>
            <a:rPr lang="en-US" dirty="0"/>
            <a:t>Dashboard</a:t>
          </a:r>
        </a:p>
      </dgm:t>
    </dgm:pt>
    <dgm:pt modelId="{4B1F01C2-7DD3-406C-A933-6224F9DA9A76}" type="parTrans" cxnId="{1531446F-1DD1-4EA1-AB75-7BF8FAEED408}">
      <dgm:prSet/>
      <dgm:spPr/>
      <dgm:t>
        <a:bodyPr/>
        <a:lstStyle/>
        <a:p>
          <a:endParaRPr lang="en-US"/>
        </a:p>
      </dgm:t>
    </dgm:pt>
    <dgm:pt modelId="{CB7DD301-FA2E-4215-AEFC-78C498074C92}" type="sibTrans" cxnId="{1531446F-1DD1-4EA1-AB75-7BF8FAEED408}">
      <dgm:prSet/>
      <dgm:spPr/>
      <dgm:t>
        <a:bodyPr/>
        <a:lstStyle/>
        <a:p>
          <a:endParaRPr lang="en-US"/>
        </a:p>
      </dgm:t>
    </dgm:pt>
    <dgm:pt modelId="{9275A8FA-A966-40B7-8FC8-23AA48F4C0A8}">
      <dgm:prSet/>
      <dgm:spPr/>
      <dgm:t>
        <a:bodyPr/>
        <a:lstStyle/>
        <a:p>
          <a:pPr>
            <a:lnSpc>
              <a:spcPct val="100000"/>
            </a:lnSpc>
          </a:pPr>
          <a:r>
            <a:rPr lang="en-US" dirty="0"/>
            <a:t>Recommendations</a:t>
          </a:r>
        </a:p>
      </dgm:t>
    </dgm:pt>
    <dgm:pt modelId="{D87C0CFB-03CE-41D7-8EA8-55EAD03DF58F}" type="parTrans" cxnId="{80A92A7B-4126-4514-9875-FF24FCABEA79}">
      <dgm:prSet/>
      <dgm:spPr/>
      <dgm:t>
        <a:bodyPr/>
        <a:lstStyle/>
        <a:p>
          <a:endParaRPr lang="en-US"/>
        </a:p>
      </dgm:t>
    </dgm:pt>
    <dgm:pt modelId="{4C1EB290-3ABA-4F23-8C24-0E5F71F204CA}" type="sibTrans" cxnId="{80A92A7B-4126-4514-9875-FF24FCABEA79}">
      <dgm:prSet/>
      <dgm:spPr/>
      <dgm:t>
        <a:bodyPr/>
        <a:lstStyle/>
        <a:p>
          <a:endParaRPr lang="en-US"/>
        </a:p>
      </dgm:t>
    </dgm:pt>
    <dgm:pt modelId="{92C6499F-7E1E-4EF5-9E0A-1554BB131FCF}">
      <dgm:prSet/>
      <dgm:spPr/>
      <dgm:t>
        <a:bodyPr/>
        <a:lstStyle/>
        <a:p>
          <a:pPr>
            <a:lnSpc>
              <a:spcPct val="100000"/>
            </a:lnSpc>
          </a:pPr>
          <a:r>
            <a:rPr lang="en-US" dirty="0"/>
            <a:t>Questions </a:t>
          </a:r>
        </a:p>
      </dgm:t>
    </dgm:pt>
    <dgm:pt modelId="{D101DEFE-A48E-42AD-B5D8-0F0BE11532E5}" type="parTrans" cxnId="{C38DDEE6-7BED-416B-A7FE-FAC5905A36F7}">
      <dgm:prSet/>
      <dgm:spPr/>
      <dgm:t>
        <a:bodyPr/>
        <a:lstStyle/>
        <a:p>
          <a:endParaRPr lang="en-US"/>
        </a:p>
      </dgm:t>
    </dgm:pt>
    <dgm:pt modelId="{6F7117D6-61E0-4D91-87A6-5BC7393EA41D}" type="sibTrans" cxnId="{C38DDEE6-7BED-416B-A7FE-FAC5905A36F7}">
      <dgm:prSet/>
      <dgm:spPr/>
      <dgm:t>
        <a:bodyPr/>
        <a:lstStyle/>
        <a:p>
          <a:endParaRPr lang="en-US"/>
        </a:p>
      </dgm:t>
    </dgm:pt>
    <dgm:pt modelId="{360833A9-4CCB-4222-8250-4563DBDFFF42}">
      <dgm:prSet/>
      <dgm:spPr/>
      <dgm:t>
        <a:bodyPr/>
        <a:lstStyle/>
        <a:p>
          <a:pPr>
            <a:lnSpc>
              <a:spcPct val="100000"/>
            </a:lnSpc>
          </a:pPr>
          <a:r>
            <a:rPr lang="en-US" dirty="0"/>
            <a:t>Insights</a:t>
          </a:r>
        </a:p>
      </dgm:t>
    </dgm:pt>
    <dgm:pt modelId="{6F131D7C-C94F-4C32-8399-5B3D499FD2D3}" type="parTrans" cxnId="{0FE01699-BD69-4D46-A9DC-4A009FF4DF74}">
      <dgm:prSet/>
      <dgm:spPr/>
      <dgm:t>
        <a:bodyPr/>
        <a:lstStyle/>
        <a:p>
          <a:endParaRPr lang="en-JM"/>
        </a:p>
      </dgm:t>
    </dgm:pt>
    <dgm:pt modelId="{B105E34C-0C0A-4D0A-B207-909E75AF8494}" type="sibTrans" cxnId="{0FE01699-BD69-4D46-A9DC-4A009FF4DF74}">
      <dgm:prSet/>
      <dgm:spPr/>
      <dgm:t>
        <a:bodyPr/>
        <a:lstStyle/>
        <a:p>
          <a:endParaRPr lang="en-JM"/>
        </a:p>
      </dgm:t>
    </dgm:pt>
    <dgm:pt modelId="{97C43203-2F63-4E6D-BBFF-38C0D6EFEE46}" type="pres">
      <dgm:prSet presAssocID="{CFD736BB-E0D5-4112-A9BD-1895219679EE}" presName="root" presStyleCnt="0">
        <dgm:presLayoutVars>
          <dgm:dir/>
          <dgm:resizeHandles val="exact"/>
        </dgm:presLayoutVars>
      </dgm:prSet>
      <dgm:spPr/>
    </dgm:pt>
    <dgm:pt modelId="{FE49B33C-1232-4E0D-9FEE-A80AEFC3AAC7}" type="pres">
      <dgm:prSet presAssocID="{8B4ED45C-9236-4E4D-ACA3-5E16C47E0A87}" presName="compNode" presStyleCnt="0"/>
      <dgm:spPr/>
    </dgm:pt>
    <dgm:pt modelId="{C3D53BD3-887D-43D5-B7D2-AA959FA60A5C}" type="pres">
      <dgm:prSet presAssocID="{8B4ED45C-9236-4E4D-ACA3-5E16C47E0A8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B8B4960C-6A1C-4697-8CE1-B8946B68FD9C}" type="pres">
      <dgm:prSet presAssocID="{8B4ED45C-9236-4E4D-ACA3-5E16C47E0A87}" presName="spaceRect" presStyleCnt="0"/>
      <dgm:spPr/>
    </dgm:pt>
    <dgm:pt modelId="{779D85E2-37C1-44DF-BFCF-A674E589C5D4}" type="pres">
      <dgm:prSet presAssocID="{8B4ED45C-9236-4E4D-ACA3-5E16C47E0A87}" presName="textRect" presStyleLbl="revTx" presStyleIdx="0" presStyleCnt="5">
        <dgm:presLayoutVars>
          <dgm:chMax val="1"/>
          <dgm:chPref val="1"/>
        </dgm:presLayoutVars>
      </dgm:prSet>
      <dgm:spPr/>
    </dgm:pt>
    <dgm:pt modelId="{B9946B1B-3FB7-45CA-AE88-21D361AF5410}" type="pres">
      <dgm:prSet presAssocID="{EE9C5A8D-21C3-4364-9EF3-098F7D333B14}" presName="sibTrans" presStyleCnt="0"/>
      <dgm:spPr/>
    </dgm:pt>
    <dgm:pt modelId="{BCF76FC4-CCEF-4471-8C39-38EB45B2FEF1}" type="pres">
      <dgm:prSet presAssocID="{360833A9-4CCB-4222-8250-4563DBDFFF42}" presName="compNode" presStyleCnt="0"/>
      <dgm:spPr/>
    </dgm:pt>
    <dgm:pt modelId="{0C806495-0D13-4D9A-9B1B-C4A1D649DF68}" type="pres">
      <dgm:prSet presAssocID="{360833A9-4CCB-4222-8250-4563DBDFFF4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bulb"/>
        </a:ext>
      </dgm:extLst>
    </dgm:pt>
    <dgm:pt modelId="{C42B9979-6CAA-4EC5-86D3-362AE9042836}" type="pres">
      <dgm:prSet presAssocID="{360833A9-4CCB-4222-8250-4563DBDFFF42}" presName="spaceRect" presStyleCnt="0"/>
      <dgm:spPr/>
    </dgm:pt>
    <dgm:pt modelId="{348C60C6-EB0C-465E-8104-F59B01F2A740}" type="pres">
      <dgm:prSet presAssocID="{360833A9-4CCB-4222-8250-4563DBDFFF42}" presName="textRect" presStyleLbl="revTx" presStyleIdx="1" presStyleCnt="5">
        <dgm:presLayoutVars>
          <dgm:chMax val="1"/>
          <dgm:chPref val="1"/>
        </dgm:presLayoutVars>
      </dgm:prSet>
      <dgm:spPr/>
    </dgm:pt>
    <dgm:pt modelId="{99ED1202-B75E-436F-A732-99BBF509F1A3}" type="pres">
      <dgm:prSet presAssocID="{B105E34C-0C0A-4D0A-B207-909E75AF8494}" presName="sibTrans" presStyleCnt="0"/>
      <dgm:spPr/>
    </dgm:pt>
    <dgm:pt modelId="{769EEA91-F08E-4C6A-935A-0F2D06D74D5B}" type="pres">
      <dgm:prSet presAssocID="{BF2CCE2B-E4EB-4C3C-BA3F-4763CA5319B9}" presName="compNode" presStyleCnt="0"/>
      <dgm:spPr/>
    </dgm:pt>
    <dgm:pt modelId="{D9E46671-1536-46CA-A805-B4F451B6F835}" type="pres">
      <dgm:prSet presAssocID="{BF2CCE2B-E4EB-4C3C-BA3F-4763CA5319B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17449308-72E8-46FB-B037-6CAFF4CD73C7}" type="pres">
      <dgm:prSet presAssocID="{BF2CCE2B-E4EB-4C3C-BA3F-4763CA5319B9}" presName="spaceRect" presStyleCnt="0"/>
      <dgm:spPr/>
    </dgm:pt>
    <dgm:pt modelId="{C0D20AE8-5A61-4827-A673-F7B71C716BFC}" type="pres">
      <dgm:prSet presAssocID="{BF2CCE2B-E4EB-4C3C-BA3F-4763CA5319B9}" presName="textRect" presStyleLbl="revTx" presStyleIdx="2" presStyleCnt="5">
        <dgm:presLayoutVars>
          <dgm:chMax val="1"/>
          <dgm:chPref val="1"/>
        </dgm:presLayoutVars>
      </dgm:prSet>
      <dgm:spPr/>
    </dgm:pt>
    <dgm:pt modelId="{8411608F-BAA0-42EA-80CE-3EBE6198A3E3}" type="pres">
      <dgm:prSet presAssocID="{CB7DD301-FA2E-4215-AEFC-78C498074C92}" presName="sibTrans" presStyleCnt="0"/>
      <dgm:spPr/>
    </dgm:pt>
    <dgm:pt modelId="{3404ED52-6930-48A5-9D21-A47557E7A643}" type="pres">
      <dgm:prSet presAssocID="{9275A8FA-A966-40B7-8FC8-23AA48F4C0A8}" presName="compNode" presStyleCnt="0"/>
      <dgm:spPr/>
    </dgm:pt>
    <dgm:pt modelId="{487A64BB-BCAD-447A-ACB9-3AA7FDA7F0E6}" type="pres">
      <dgm:prSet presAssocID="{9275A8FA-A966-40B7-8FC8-23AA48F4C0A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 mark"/>
        </a:ext>
      </dgm:extLst>
    </dgm:pt>
    <dgm:pt modelId="{AEC05712-4FB5-4A60-950F-DA308D115166}" type="pres">
      <dgm:prSet presAssocID="{9275A8FA-A966-40B7-8FC8-23AA48F4C0A8}" presName="spaceRect" presStyleCnt="0"/>
      <dgm:spPr/>
    </dgm:pt>
    <dgm:pt modelId="{B8F13AC4-C505-4074-9009-CA4C7071FDF8}" type="pres">
      <dgm:prSet presAssocID="{9275A8FA-A966-40B7-8FC8-23AA48F4C0A8}" presName="textRect" presStyleLbl="revTx" presStyleIdx="3" presStyleCnt="5">
        <dgm:presLayoutVars>
          <dgm:chMax val="1"/>
          <dgm:chPref val="1"/>
        </dgm:presLayoutVars>
      </dgm:prSet>
      <dgm:spPr/>
    </dgm:pt>
    <dgm:pt modelId="{1581C185-E56B-45BA-B175-14B970788589}" type="pres">
      <dgm:prSet presAssocID="{4C1EB290-3ABA-4F23-8C24-0E5F71F204CA}" presName="sibTrans" presStyleCnt="0"/>
      <dgm:spPr/>
    </dgm:pt>
    <dgm:pt modelId="{A3C7299D-87FF-4B26-8DD3-C71A2DC25D1B}" type="pres">
      <dgm:prSet presAssocID="{92C6499F-7E1E-4EF5-9E0A-1554BB131FCF}" presName="compNode" presStyleCnt="0"/>
      <dgm:spPr/>
    </dgm:pt>
    <dgm:pt modelId="{78639C74-7C3E-481B-8598-5EBAF33B0BB4}" type="pres">
      <dgm:prSet presAssocID="{92C6499F-7E1E-4EF5-9E0A-1554BB131FC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20774954-7674-4F90-B1D0-85147B848115}" type="pres">
      <dgm:prSet presAssocID="{92C6499F-7E1E-4EF5-9E0A-1554BB131FCF}" presName="spaceRect" presStyleCnt="0"/>
      <dgm:spPr/>
    </dgm:pt>
    <dgm:pt modelId="{6D659DA1-0738-4AEF-AD3B-EE064120B275}" type="pres">
      <dgm:prSet presAssocID="{92C6499F-7E1E-4EF5-9E0A-1554BB131FCF}" presName="textRect" presStyleLbl="revTx" presStyleIdx="4" presStyleCnt="5">
        <dgm:presLayoutVars>
          <dgm:chMax val="1"/>
          <dgm:chPref val="1"/>
        </dgm:presLayoutVars>
      </dgm:prSet>
      <dgm:spPr/>
    </dgm:pt>
  </dgm:ptLst>
  <dgm:cxnLst>
    <dgm:cxn modelId="{27AA261F-C6D6-4194-977B-204EA071360F}" type="presOf" srcId="{CFD736BB-E0D5-4112-A9BD-1895219679EE}" destId="{97C43203-2F63-4E6D-BBFF-38C0D6EFEE46}" srcOrd="0" destOrd="0" presId="urn:microsoft.com/office/officeart/2018/2/layout/IconLabelList"/>
    <dgm:cxn modelId="{BB2C7028-F09C-4B87-9803-166C238A244B}" type="presOf" srcId="{92C6499F-7E1E-4EF5-9E0A-1554BB131FCF}" destId="{6D659DA1-0738-4AEF-AD3B-EE064120B275}" srcOrd="0" destOrd="0" presId="urn:microsoft.com/office/officeart/2018/2/layout/IconLabelList"/>
    <dgm:cxn modelId="{1531446F-1DD1-4EA1-AB75-7BF8FAEED408}" srcId="{CFD736BB-E0D5-4112-A9BD-1895219679EE}" destId="{BF2CCE2B-E4EB-4C3C-BA3F-4763CA5319B9}" srcOrd="2" destOrd="0" parTransId="{4B1F01C2-7DD3-406C-A933-6224F9DA9A76}" sibTransId="{CB7DD301-FA2E-4215-AEFC-78C498074C92}"/>
    <dgm:cxn modelId="{80A92A7B-4126-4514-9875-FF24FCABEA79}" srcId="{CFD736BB-E0D5-4112-A9BD-1895219679EE}" destId="{9275A8FA-A966-40B7-8FC8-23AA48F4C0A8}" srcOrd="3" destOrd="0" parTransId="{D87C0CFB-03CE-41D7-8EA8-55EAD03DF58F}" sibTransId="{4C1EB290-3ABA-4F23-8C24-0E5F71F204CA}"/>
    <dgm:cxn modelId="{BD94C997-90D9-41DE-81CF-C1A58EE2E268}" srcId="{CFD736BB-E0D5-4112-A9BD-1895219679EE}" destId="{8B4ED45C-9236-4E4D-ACA3-5E16C47E0A87}" srcOrd="0" destOrd="0" parTransId="{EE30DAB4-3EF5-4E05-B94D-9DD7F21D1FC0}" sibTransId="{EE9C5A8D-21C3-4364-9EF3-098F7D333B14}"/>
    <dgm:cxn modelId="{0FE01699-BD69-4D46-A9DC-4A009FF4DF74}" srcId="{CFD736BB-E0D5-4112-A9BD-1895219679EE}" destId="{360833A9-4CCB-4222-8250-4563DBDFFF42}" srcOrd="1" destOrd="0" parTransId="{6F131D7C-C94F-4C32-8399-5B3D499FD2D3}" sibTransId="{B105E34C-0C0A-4D0A-B207-909E75AF8494}"/>
    <dgm:cxn modelId="{4361759B-3D6B-47C0-8436-89E366A9027F}" type="presOf" srcId="{BF2CCE2B-E4EB-4C3C-BA3F-4763CA5319B9}" destId="{C0D20AE8-5A61-4827-A673-F7B71C716BFC}" srcOrd="0" destOrd="0" presId="urn:microsoft.com/office/officeart/2018/2/layout/IconLabelList"/>
    <dgm:cxn modelId="{EF37C7AF-E14C-4988-B66D-D04EEA7B6885}" type="presOf" srcId="{9275A8FA-A966-40B7-8FC8-23AA48F4C0A8}" destId="{B8F13AC4-C505-4074-9009-CA4C7071FDF8}" srcOrd="0" destOrd="0" presId="urn:microsoft.com/office/officeart/2018/2/layout/IconLabelList"/>
    <dgm:cxn modelId="{2A7963C5-FCE3-4160-B629-771FEE9E398D}" type="presOf" srcId="{8B4ED45C-9236-4E4D-ACA3-5E16C47E0A87}" destId="{779D85E2-37C1-44DF-BFCF-A674E589C5D4}" srcOrd="0" destOrd="0" presId="urn:microsoft.com/office/officeart/2018/2/layout/IconLabelList"/>
    <dgm:cxn modelId="{C38DDEE6-7BED-416B-A7FE-FAC5905A36F7}" srcId="{CFD736BB-E0D5-4112-A9BD-1895219679EE}" destId="{92C6499F-7E1E-4EF5-9E0A-1554BB131FCF}" srcOrd="4" destOrd="0" parTransId="{D101DEFE-A48E-42AD-B5D8-0F0BE11532E5}" sibTransId="{6F7117D6-61E0-4D91-87A6-5BC7393EA41D}"/>
    <dgm:cxn modelId="{E556D3F9-3943-415B-8BA8-34C85B6BCF42}" type="presOf" srcId="{360833A9-4CCB-4222-8250-4563DBDFFF42}" destId="{348C60C6-EB0C-465E-8104-F59B01F2A740}" srcOrd="0" destOrd="0" presId="urn:microsoft.com/office/officeart/2018/2/layout/IconLabelList"/>
    <dgm:cxn modelId="{5D364DDA-113C-4231-89BC-4EFEEE45F0FD}" type="presParOf" srcId="{97C43203-2F63-4E6D-BBFF-38C0D6EFEE46}" destId="{FE49B33C-1232-4E0D-9FEE-A80AEFC3AAC7}" srcOrd="0" destOrd="0" presId="urn:microsoft.com/office/officeart/2018/2/layout/IconLabelList"/>
    <dgm:cxn modelId="{A6FEC406-3380-4270-BD12-0C5B3360333B}" type="presParOf" srcId="{FE49B33C-1232-4E0D-9FEE-A80AEFC3AAC7}" destId="{C3D53BD3-887D-43D5-B7D2-AA959FA60A5C}" srcOrd="0" destOrd="0" presId="urn:microsoft.com/office/officeart/2018/2/layout/IconLabelList"/>
    <dgm:cxn modelId="{2F6BC889-BB33-49C3-9D3D-07E66FDEFEA8}" type="presParOf" srcId="{FE49B33C-1232-4E0D-9FEE-A80AEFC3AAC7}" destId="{B8B4960C-6A1C-4697-8CE1-B8946B68FD9C}" srcOrd="1" destOrd="0" presId="urn:microsoft.com/office/officeart/2018/2/layout/IconLabelList"/>
    <dgm:cxn modelId="{99E769CA-4292-422C-934D-7CFD799C9FBE}" type="presParOf" srcId="{FE49B33C-1232-4E0D-9FEE-A80AEFC3AAC7}" destId="{779D85E2-37C1-44DF-BFCF-A674E589C5D4}" srcOrd="2" destOrd="0" presId="urn:microsoft.com/office/officeart/2018/2/layout/IconLabelList"/>
    <dgm:cxn modelId="{A6CA4487-6B58-4CE9-99BA-2C6470D90675}" type="presParOf" srcId="{97C43203-2F63-4E6D-BBFF-38C0D6EFEE46}" destId="{B9946B1B-3FB7-45CA-AE88-21D361AF5410}" srcOrd="1" destOrd="0" presId="urn:microsoft.com/office/officeart/2018/2/layout/IconLabelList"/>
    <dgm:cxn modelId="{87BF5713-F736-4A34-A18C-56C7362E79AE}" type="presParOf" srcId="{97C43203-2F63-4E6D-BBFF-38C0D6EFEE46}" destId="{BCF76FC4-CCEF-4471-8C39-38EB45B2FEF1}" srcOrd="2" destOrd="0" presId="urn:microsoft.com/office/officeart/2018/2/layout/IconLabelList"/>
    <dgm:cxn modelId="{5A332CE5-110E-400E-ACED-801B2DFA6DE0}" type="presParOf" srcId="{BCF76FC4-CCEF-4471-8C39-38EB45B2FEF1}" destId="{0C806495-0D13-4D9A-9B1B-C4A1D649DF68}" srcOrd="0" destOrd="0" presId="urn:microsoft.com/office/officeart/2018/2/layout/IconLabelList"/>
    <dgm:cxn modelId="{56D7997D-77DA-44B5-A9D3-6564D955D297}" type="presParOf" srcId="{BCF76FC4-CCEF-4471-8C39-38EB45B2FEF1}" destId="{C42B9979-6CAA-4EC5-86D3-362AE9042836}" srcOrd="1" destOrd="0" presId="urn:microsoft.com/office/officeart/2018/2/layout/IconLabelList"/>
    <dgm:cxn modelId="{BB31C4D2-4D25-40BE-936B-E5F339834CDB}" type="presParOf" srcId="{BCF76FC4-CCEF-4471-8C39-38EB45B2FEF1}" destId="{348C60C6-EB0C-465E-8104-F59B01F2A740}" srcOrd="2" destOrd="0" presId="urn:microsoft.com/office/officeart/2018/2/layout/IconLabelList"/>
    <dgm:cxn modelId="{C3996CAA-A448-47B4-B4F0-3B31CE7540C8}" type="presParOf" srcId="{97C43203-2F63-4E6D-BBFF-38C0D6EFEE46}" destId="{99ED1202-B75E-436F-A732-99BBF509F1A3}" srcOrd="3" destOrd="0" presId="urn:microsoft.com/office/officeart/2018/2/layout/IconLabelList"/>
    <dgm:cxn modelId="{E457CF38-8BED-40FE-82AC-AC99E2F1D0FB}" type="presParOf" srcId="{97C43203-2F63-4E6D-BBFF-38C0D6EFEE46}" destId="{769EEA91-F08E-4C6A-935A-0F2D06D74D5B}" srcOrd="4" destOrd="0" presId="urn:microsoft.com/office/officeart/2018/2/layout/IconLabelList"/>
    <dgm:cxn modelId="{9AF02489-DF4C-4141-B041-0087C31EC85E}" type="presParOf" srcId="{769EEA91-F08E-4C6A-935A-0F2D06D74D5B}" destId="{D9E46671-1536-46CA-A805-B4F451B6F835}" srcOrd="0" destOrd="0" presId="urn:microsoft.com/office/officeart/2018/2/layout/IconLabelList"/>
    <dgm:cxn modelId="{34592987-8EAF-4F3A-B1F9-E9A92E28D06D}" type="presParOf" srcId="{769EEA91-F08E-4C6A-935A-0F2D06D74D5B}" destId="{17449308-72E8-46FB-B037-6CAFF4CD73C7}" srcOrd="1" destOrd="0" presId="urn:microsoft.com/office/officeart/2018/2/layout/IconLabelList"/>
    <dgm:cxn modelId="{9279D4DB-553D-4C46-9E1D-02D514F726ED}" type="presParOf" srcId="{769EEA91-F08E-4C6A-935A-0F2D06D74D5B}" destId="{C0D20AE8-5A61-4827-A673-F7B71C716BFC}" srcOrd="2" destOrd="0" presId="urn:microsoft.com/office/officeart/2018/2/layout/IconLabelList"/>
    <dgm:cxn modelId="{0D9AFB25-4DC7-4FA8-8690-5E2736D1D13C}" type="presParOf" srcId="{97C43203-2F63-4E6D-BBFF-38C0D6EFEE46}" destId="{8411608F-BAA0-42EA-80CE-3EBE6198A3E3}" srcOrd="5" destOrd="0" presId="urn:microsoft.com/office/officeart/2018/2/layout/IconLabelList"/>
    <dgm:cxn modelId="{60FE26C8-3B92-4E48-ACB0-76518A3587F8}" type="presParOf" srcId="{97C43203-2F63-4E6D-BBFF-38C0D6EFEE46}" destId="{3404ED52-6930-48A5-9D21-A47557E7A643}" srcOrd="6" destOrd="0" presId="urn:microsoft.com/office/officeart/2018/2/layout/IconLabelList"/>
    <dgm:cxn modelId="{158A3A88-6D84-464C-B1CA-07E6A183B2AE}" type="presParOf" srcId="{3404ED52-6930-48A5-9D21-A47557E7A643}" destId="{487A64BB-BCAD-447A-ACB9-3AA7FDA7F0E6}" srcOrd="0" destOrd="0" presId="urn:microsoft.com/office/officeart/2018/2/layout/IconLabelList"/>
    <dgm:cxn modelId="{25AE4CFB-A2F8-4911-9FD7-62B85FE0C570}" type="presParOf" srcId="{3404ED52-6930-48A5-9D21-A47557E7A643}" destId="{AEC05712-4FB5-4A60-950F-DA308D115166}" srcOrd="1" destOrd="0" presId="urn:microsoft.com/office/officeart/2018/2/layout/IconLabelList"/>
    <dgm:cxn modelId="{4E1BD69B-E4BD-4583-BD04-D4935FD4A5CC}" type="presParOf" srcId="{3404ED52-6930-48A5-9D21-A47557E7A643}" destId="{B8F13AC4-C505-4074-9009-CA4C7071FDF8}" srcOrd="2" destOrd="0" presId="urn:microsoft.com/office/officeart/2018/2/layout/IconLabelList"/>
    <dgm:cxn modelId="{7438E934-6704-48F7-B107-8E2F54A1530E}" type="presParOf" srcId="{97C43203-2F63-4E6D-BBFF-38C0D6EFEE46}" destId="{1581C185-E56B-45BA-B175-14B970788589}" srcOrd="7" destOrd="0" presId="urn:microsoft.com/office/officeart/2018/2/layout/IconLabelList"/>
    <dgm:cxn modelId="{C537D368-E890-4B87-8B08-11F92D13BB76}" type="presParOf" srcId="{97C43203-2F63-4E6D-BBFF-38C0D6EFEE46}" destId="{A3C7299D-87FF-4B26-8DD3-C71A2DC25D1B}" srcOrd="8" destOrd="0" presId="urn:microsoft.com/office/officeart/2018/2/layout/IconLabelList"/>
    <dgm:cxn modelId="{ED017674-F2E5-47DE-A709-11BA60DF79ED}" type="presParOf" srcId="{A3C7299D-87FF-4B26-8DD3-C71A2DC25D1B}" destId="{78639C74-7C3E-481B-8598-5EBAF33B0BB4}" srcOrd="0" destOrd="0" presId="urn:microsoft.com/office/officeart/2018/2/layout/IconLabelList"/>
    <dgm:cxn modelId="{E53E59DE-32F4-45C6-B848-996A1D2DE403}" type="presParOf" srcId="{A3C7299D-87FF-4B26-8DD3-C71A2DC25D1B}" destId="{20774954-7674-4F90-B1D0-85147B848115}" srcOrd="1" destOrd="0" presId="urn:microsoft.com/office/officeart/2018/2/layout/IconLabelList"/>
    <dgm:cxn modelId="{51A5AB95-A935-45F6-9378-DE5A1CDA990E}" type="presParOf" srcId="{A3C7299D-87FF-4B26-8DD3-C71A2DC25D1B}" destId="{6D659DA1-0738-4AEF-AD3B-EE064120B27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D53BD3-887D-43D5-B7D2-AA959FA60A5C}">
      <dsp:nvSpPr>
        <dsp:cNvPr id="0" name=""/>
        <dsp:cNvSpPr/>
      </dsp:nvSpPr>
      <dsp:spPr>
        <a:xfrm>
          <a:off x="459357" y="1229684"/>
          <a:ext cx="750673" cy="7506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9D85E2-37C1-44DF-BFCF-A674E589C5D4}">
      <dsp:nvSpPr>
        <dsp:cNvPr id="0" name=""/>
        <dsp:cNvSpPr/>
      </dsp:nvSpPr>
      <dsp:spPr>
        <a:xfrm>
          <a:off x="612" y="2230676"/>
          <a:ext cx="1668164" cy="667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Overview</a:t>
          </a:r>
        </a:p>
      </dsp:txBody>
      <dsp:txXfrm>
        <a:off x="612" y="2230676"/>
        <a:ext cx="1668164" cy="667265"/>
      </dsp:txXfrm>
    </dsp:sp>
    <dsp:sp modelId="{0C806495-0D13-4D9A-9B1B-C4A1D649DF68}">
      <dsp:nvSpPr>
        <dsp:cNvPr id="0" name=""/>
        <dsp:cNvSpPr/>
      </dsp:nvSpPr>
      <dsp:spPr>
        <a:xfrm>
          <a:off x="2419450" y="1229684"/>
          <a:ext cx="750673" cy="7506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8C60C6-EB0C-465E-8104-F59B01F2A740}">
      <dsp:nvSpPr>
        <dsp:cNvPr id="0" name=""/>
        <dsp:cNvSpPr/>
      </dsp:nvSpPr>
      <dsp:spPr>
        <a:xfrm>
          <a:off x="1960705" y="2230676"/>
          <a:ext cx="1668164" cy="667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Insights</a:t>
          </a:r>
        </a:p>
      </dsp:txBody>
      <dsp:txXfrm>
        <a:off x="1960705" y="2230676"/>
        <a:ext cx="1668164" cy="667265"/>
      </dsp:txXfrm>
    </dsp:sp>
    <dsp:sp modelId="{D9E46671-1536-46CA-A805-B4F451B6F835}">
      <dsp:nvSpPr>
        <dsp:cNvPr id="0" name=""/>
        <dsp:cNvSpPr/>
      </dsp:nvSpPr>
      <dsp:spPr>
        <a:xfrm>
          <a:off x="4379543" y="1229684"/>
          <a:ext cx="750673" cy="7506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D20AE8-5A61-4827-A673-F7B71C716BFC}">
      <dsp:nvSpPr>
        <dsp:cNvPr id="0" name=""/>
        <dsp:cNvSpPr/>
      </dsp:nvSpPr>
      <dsp:spPr>
        <a:xfrm>
          <a:off x="3920797" y="2230676"/>
          <a:ext cx="1668164" cy="667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Dashboard</a:t>
          </a:r>
        </a:p>
      </dsp:txBody>
      <dsp:txXfrm>
        <a:off x="3920797" y="2230676"/>
        <a:ext cx="1668164" cy="667265"/>
      </dsp:txXfrm>
    </dsp:sp>
    <dsp:sp modelId="{487A64BB-BCAD-447A-ACB9-3AA7FDA7F0E6}">
      <dsp:nvSpPr>
        <dsp:cNvPr id="0" name=""/>
        <dsp:cNvSpPr/>
      </dsp:nvSpPr>
      <dsp:spPr>
        <a:xfrm>
          <a:off x="6339635" y="1229684"/>
          <a:ext cx="750673" cy="75067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F13AC4-C505-4074-9009-CA4C7071FDF8}">
      <dsp:nvSpPr>
        <dsp:cNvPr id="0" name=""/>
        <dsp:cNvSpPr/>
      </dsp:nvSpPr>
      <dsp:spPr>
        <a:xfrm>
          <a:off x="5880890" y="2230676"/>
          <a:ext cx="1668164" cy="667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Recommendations</a:t>
          </a:r>
        </a:p>
      </dsp:txBody>
      <dsp:txXfrm>
        <a:off x="5880890" y="2230676"/>
        <a:ext cx="1668164" cy="667265"/>
      </dsp:txXfrm>
    </dsp:sp>
    <dsp:sp modelId="{78639C74-7C3E-481B-8598-5EBAF33B0BB4}">
      <dsp:nvSpPr>
        <dsp:cNvPr id="0" name=""/>
        <dsp:cNvSpPr/>
      </dsp:nvSpPr>
      <dsp:spPr>
        <a:xfrm>
          <a:off x="8299728" y="1229684"/>
          <a:ext cx="750673" cy="75067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659DA1-0738-4AEF-AD3B-EE064120B275}">
      <dsp:nvSpPr>
        <dsp:cNvPr id="0" name=""/>
        <dsp:cNvSpPr/>
      </dsp:nvSpPr>
      <dsp:spPr>
        <a:xfrm>
          <a:off x="7840983" y="2230676"/>
          <a:ext cx="1668164" cy="667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Questions </a:t>
          </a:r>
        </a:p>
      </dsp:txBody>
      <dsp:txXfrm>
        <a:off x="7840983" y="2230676"/>
        <a:ext cx="1668164" cy="66726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1/22/2024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1/22/2024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Total Customer by Card Type vs Average Tenure</a:t>
            </a:r>
            <a:endParaRPr dirty="0"/>
          </a:p>
          <a:p>
            <a:r>
              <a:rPr b="0" dirty="0"/>
              <a:t>No alt text provided</a:t>
            </a:r>
            <a:endParaRPr dirty="0"/>
          </a:p>
          <a:p>
            <a:endParaRPr dirty="0"/>
          </a:p>
          <a:p>
            <a:r>
              <a:rPr b="1" dirty="0"/>
              <a:t>Customer Total by Credit Type and Percentage</a:t>
            </a:r>
            <a:endParaRPr dirty="0"/>
          </a:p>
          <a:p>
            <a:r>
              <a:rPr b="0" dirty="0"/>
              <a:t>No alt text provided</a:t>
            </a:r>
            <a:endParaRPr dirty="0"/>
          </a:p>
          <a:p>
            <a:endParaRPr dirty="0"/>
          </a:p>
          <a:p>
            <a:r>
              <a:rPr b="1" dirty="0"/>
              <a:t>Average Salary and Account Balance By Card Type</a:t>
            </a:r>
            <a:endParaRPr dirty="0"/>
          </a:p>
          <a:p>
            <a:r>
              <a:rPr b="0" dirty="0"/>
              <a:t>No alt text provided</a:t>
            </a:r>
            <a:endParaRPr dirty="0"/>
          </a:p>
          <a:p>
            <a:endParaRPr dirty="0"/>
          </a:p>
          <a:p>
            <a:r>
              <a:rPr b="1" dirty="0"/>
              <a:t>Total Customer by Salary Type</a:t>
            </a:r>
            <a:endParaRPr dirty="0"/>
          </a:p>
          <a:p>
            <a:r>
              <a:rPr b="0" dirty="0"/>
              <a:t>No alt text provided</a:t>
            </a:r>
            <a:endParaRPr dirty="0"/>
          </a:p>
          <a:p>
            <a:endParaRPr dirty="0"/>
          </a:p>
          <a:p>
            <a:r>
              <a:rPr b="1" dirty="0"/>
              <a:t>Total Customer By Age Type vs Average Tenure</a:t>
            </a:r>
            <a:endParaRPr dirty="0"/>
          </a:p>
          <a:p>
            <a:r>
              <a:rPr b="0" dirty="0"/>
              <a:t>No alt text provided</a:t>
            </a:r>
            <a:endParaRPr dirty="0"/>
          </a:p>
          <a:p>
            <a:endParaRPr dirty="0"/>
          </a:p>
          <a:p>
            <a:r>
              <a:rPr b="1" dirty="0"/>
              <a:t>Average Account Balance</a:t>
            </a:r>
            <a:endParaRPr dirty="0"/>
          </a:p>
          <a:p>
            <a:r>
              <a:rPr b="0" dirty="0"/>
              <a:t>No alt text provided</a:t>
            </a:r>
            <a:endParaRPr dirty="0"/>
          </a:p>
          <a:p>
            <a:endParaRPr dirty="0"/>
          </a:p>
          <a:p>
            <a:r>
              <a:rPr b="1" dirty="0"/>
              <a:t>Average Salary</a:t>
            </a:r>
            <a:endParaRPr dirty="0"/>
          </a:p>
          <a:p>
            <a:r>
              <a:rPr b="0" dirty="0"/>
              <a:t>No alt text provided</a:t>
            </a:r>
            <a:endParaRPr dirty="0"/>
          </a:p>
          <a:p>
            <a:endParaRPr dirty="0"/>
          </a:p>
          <a:p>
            <a:r>
              <a:rPr b="1" dirty="0"/>
              <a:t>Total Customers</a:t>
            </a:r>
            <a:endParaRPr dirty="0"/>
          </a:p>
          <a:p>
            <a:r>
              <a:rPr b="0" dirty="0"/>
              <a:t>No alt text provided</a:t>
            </a:r>
            <a:endParaRPr dirty="0"/>
          </a:p>
          <a:p>
            <a:endParaRPr dirty="0"/>
          </a:p>
          <a:p>
            <a:r>
              <a:rPr b="1" dirty="0"/>
              <a:t>Average Satisfaction Rate</a:t>
            </a:r>
            <a:endParaRPr dirty="0"/>
          </a:p>
          <a:p>
            <a:r>
              <a:rPr b="0" dirty="0"/>
              <a:t>No alt text provided</a:t>
            </a:r>
            <a:endParaRPr dirty="0"/>
          </a:p>
          <a:p>
            <a:endParaRPr dirty="0"/>
          </a:p>
          <a:p>
            <a:r>
              <a:rPr b="1" dirty="0"/>
              <a:t>NCB</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Sun rising over grassy hill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 y="0"/>
            <a:ext cx="12188699" cy="4799300"/>
          </a:xfrm>
          <a:prstGeom prst="rect">
            <a:avLst/>
          </a:prstGeom>
        </p:spPr>
      </p:pic>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3999" y="4800600"/>
            <a:ext cx="9144002" cy="1143000"/>
          </a:xfrm>
        </p:spPr>
        <p:txBody>
          <a:bodyPr anchor="b">
            <a:normAutofit/>
          </a:bodyPr>
          <a:lstStyle>
            <a:lvl1pPr algn="ctr">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8"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60412" y="2362200"/>
            <a:ext cx="3200400" cy="1990725"/>
          </a:xfrm>
        </p:spPr>
        <p:txBody>
          <a:bodyPr anchor="b">
            <a:normAutofit/>
          </a:bodyPr>
          <a:lstStyle>
            <a:lvl1pPr>
              <a:defRPr sz="34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4"/>
          <p:cNvSpPr>
            <a:spLocks noGrp="1"/>
          </p:cNvSpPr>
          <p:nvPr>
            <p:ph type="ftr" sz="quarter" idx="11"/>
          </p:nvPr>
        </p:nvSpPr>
        <p:spPr/>
        <p:txBody>
          <a:bodyPr/>
          <a:lstStyle/>
          <a:p>
            <a:endParaRPr/>
          </a:p>
        </p:txBody>
      </p:sp>
      <p:sp>
        <p:nvSpPr>
          <p:cNvPr id="5" name="Date Placeholder 5"/>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1/22/2024</a:t>
            </a:fld>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37693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923214" y="2362200"/>
            <a:ext cx="3200400" cy="1993392"/>
          </a:xfrm>
        </p:spPr>
        <p:txBody>
          <a:bodyPr anchor="b">
            <a:normAutofit/>
          </a:bodyPr>
          <a:lstStyle>
            <a:lvl1pPr>
              <a:defRPr sz="3400" b="0">
                <a:solidFill>
                  <a:schemeClr val="bg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0" y="0"/>
            <a:ext cx="7315200" cy="6858000"/>
          </a:xfrm>
          <a:solidFill>
            <a:schemeClr val="bg2">
              <a:lumMod val="90000"/>
            </a:schemeClr>
          </a:solidFill>
        </p:spPr>
        <p:txBody>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a:p>
        </p:txBody>
      </p:sp>
      <p:sp>
        <p:nvSpPr>
          <p:cNvPr id="5" name="Date Placeholder 5"/>
          <p:cNvSpPr>
            <a:spLocks noGrp="1"/>
          </p:cNvSpPr>
          <p:nvPr>
            <p:ph type="dt" sz="half" idx="10"/>
          </p:nvPr>
        </p:nvSpPr>
        <p:spPr/>
        <p:txBody>
          <a:bodyPr/>
          <a:lstStyle/>
          <a:p>
            <a:fld id="{9E583DDF-CA54-461A-A486-592D2374C532}" type="datetimeFigureOut">
              <a:rPr lang="en-US"/>
              <a:t>1/22/2024</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3"/>
          <p:cNvSpPr>
            <a:spLocks noGrp="1"/>
          </p:cNvSpPr>
          <p:nvPr>
            <p:ph type="ftr" sz="quarter" idx="11"/>
          </p:nvPr>
        </p:nvSpPr>
        <p:spPr/>
        <p:txBody>
          <a:bodyPr/>
          <a:lstStyle/>
          <a:p>
            <a:endParaRPr/>
          </a:p>
        </p:txBody>
      </p:sp>
      <p:sp>
        <p:nvSpPr>
          <p:cNvPr id="4" name="Date Placeholder 4"/>
          <p:cNvSpPr>
            <a:spLocks noGrp="1"/>
          </p:cNvSpPr>
          <p:nvPr>
            <p:ph type="dt" sz="half" idx="10"/>
          </p:nvPr>
        </p:nvSpPr>
        <p:spPr/>
        <p:txBody>
          <a:bodyPr/>
          <a:lstStyle/>
          <a:p>
            <a:fld id="{9E583DDF-CA54-461A-A486-592D2374C532}" type="datetimeFigureOut">
              <a:rPr lang="en-US"/>
              <a:t>1/22/2024</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3"/>
          <p:cNvSpPr>
            <a:spLocks noGrp="1"/>
          </p:cNvSpPr>
          <p:nvPr>
            <p:ph type="ftr" sz="quarter" idx="11"/>
          </p:nvPr>
        </p:nvSpPr>
        <p:spPr/>
        <p:txBody>
          <a:bodyPr/>
          <a:lstStyle/>
          <a:p>
            <a:endParaRPr/>
          </a:p>
        </p:txBody>
      </p:sp>
      <p:sp>
        <p:nvSpPr>
          <p:cNvPr id="4" name="Date Placeholder 4"/>
          <p:cNvSpPr>
            <a:spLocks noGrp="1"/>
          </p:cNvSpPr>
          <p:nvPr>
            <p:ph type="dt" sz="half" idx="10"/>
          </p:nvPr>
        </p:nvSpPr>
        <p:spPr/>
        <p:txBody>
          <a:bodyPr/>
          <a:lstStyle/>
          <a:p>
            <a:fld id="{9E583DDF-CA54-461A-A486-592D2374C532}" type="datetimeFigureOut">
              <a:rPr lang="en-US"/>
              <a:t>1/22/2024</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7E30A5-C8B0-47C6-8308-B26A7692474C}" type="datetimeFigureOut">
              <a:rPr lang="en-JM" smtClean="0"/>
              <a:t>22/1/2024</a:t>
            </a:fld>
            <a:endParaRPr lang="en-JM"/>
          </a:p>
        </p:txBody>
      </p:sp>
      <p:sp>
        <p:nvSpPr>
          <p:cNvPr id="5" name="Footer Placeholder 4"/>
          <p:cNvSpPr>
            <a:spLocks noGrp="1"/>
          </p:cNvSpPr>
          <p:nvPr>
            <p:ph type="ftr" sz="quarter" idx="11"/>
          </p:nvPr>
        </p:nvSpPr>
        <p:spPr>
          <a:xfrm>
            <a:off x="2416500" y="329307"/>
            <a:ext cx="4973915" cy="309201"/>
          </a:xfrm>
        </p:spPr>
        <p:txBody>
          <a:bodyPr/>
          <a:lstStyle/>
          <a:p>
            <a:endParaRPr lang="en-JM"/>
          </a:p>
        </p:txBody>
      </p:sp>
      <p:sp>
        <p:nvSpPr>
          <p:cNvPr id="6" name="Slide Number Placeholder 5"/>
          <p:cNvSpPr>
            <a:spLocks noGrp="1"/>
          </p:cNvSpPr>
          <p:nvPr>
            <p:ph type="sldNum" sz="quarter" idx="12"/>
          </p:nvPr>
        </p:nvSpPr>
        <p:spPr>
          <a:xfrm>
            <a:off x="1437664" y="798973"/>
            <a:ext cx="811019" cy="503578"/>
          </a:xfrm>
        </p:spPr>
        <p:txBody>
          <a:bodyPr/>
          <a:lstStyle/>
          <a:p>
            <a:fld id="{D0658676-DD31-4270-8908-9B0054F5C4F8}" type="slidenum">
              <a:rPr lang="en-JM" smtClean="0"/>
              <a:t>‹#›</a:t>
            </a:fld>
            <a:endParaRPr lang="en-JM"/>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5040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7E30A5-C8B0-47C6-8308-B26A7692474C}" type="datetimeFigureOut">
              <a:rPr lang="en-JM" smtClean="0"/>
              <a:t>22/1/2024</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D0658676-DD31-4270-8908-9B0054F5C4F8}" type="slidenum">
              <a:rPr lang="en-JM" smtClean="0"/>
              <a:t>‹#›</a:t>
            </a:fld>
            <a:endParaRPr lang="en-JM"/>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4638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E30A5-C8B0-47C6-8308-B26A7692474C}" type="datetimeFigureOut">
              <a:rPr lang="en-JM" smtClean="0"/>
              <a:t>22/1/2024</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D0658676-DD31-4270-8908-9B0054F5C4F8}" type="slidenum">
              <a:rPr lang="en-JM" smtClean="0"/>
              <a:t>‹#›</a:t>
            </a:fld>
            <a:endParaRPr lang="en-JM"/>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69747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7E30A5-C8B0-47C6-8308-B26A7692474C}" type="datetimeFigureOut">
              <a:rPr lang="en-JM" smtClean="0"/>
              <a:t>22/1/2024</a:t>
            </a:fld>
            <a:endParaRPr lang="en-JM"/>
          </a:p>
        </p:txBody>
      </p:sp>
      <p:sp>
        <p:nvSpPr>
          <p:cNvPr id="6" name="Footer Placeholder 5"/>
          <p:cNvSpPr>
            <a:spLocks noGrp="1"/>
          </p:cNvSpPr>
          <p:nvPr>
            <p:ph type="ftr" sz="quarter" idx="11"/>
          </p:nvPr>
        </p:nvSpPr>
        <p:spPr/>
        <p:txBody>
          <a:bodyPr/>
          <a:lstStyle/>
          <a:p>
            <a:endParaRPr lang="en-JM"/>
          </a:p>
        </p:txBody>
      </p:sp>
      <p:sp>
        <p:nvSpPr>
          <p:cNvPr id="7" name="Slide Number Placeholder 6"/>
          <p:cNvSpPr>
            <a:spLocks noGrp="1"/>
          </p:cNvSpPr>
          <p:nvPr>
            <p:ph type="sldNum" sz="quarter" idx="12"/>
          </p:nvPr>
        </p:nvSpPr>
        <p:spPr/>
        <p:txBody>
          <a:bodyPr/>
          <a:lstStyle/>
          <a:p>
            <a:fld id="{D0658676-DD31-4270-8908-9B0054F5C4F8}" type="slidenum">
              <a:rPr lang="en-JM" smtClean="0"/>
              <a:t>‹#›</a:t>
            </a:fld>
            <a:endParaRPr lang="en-JM"/>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28010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7E30A5-C8B0-47C6-8308-B26A7692474C}" type="datetimeFigureOut">
              <a:rPr lang="en-JM" smtClean="0"/>
              <a:t>22/1/2024</a:t>
            </a:fld>
            <a:endParaRPr lang="en-JM"/>
          </a:p>
        </p:txBody>
      </p:sp>
      <p:sp>
        <p:nvSpPr>
          <p:cNvPr id="8" name="Footer Placeholder 7"/>
          <p:cNvSpPr>
            <a:spLocks noGrp="1"/>
          </p:cNvSpPr>
          <p:nvPr>
            <p:ph type="ftr" sz="quarter" idx="11"/>
          </p:nvPr>
        </p:nvSpPr>
        <p:spPr/>
        <p:txBody>
          <a:bodyPr/>
          <a:lstStyle/>
          <a:p>
            <a:endParaRPr lang="en-JM"/>
          </a:p>
        </p:txBody>
      </p:sp>
      <p:sp>
        <p:nvSpPr>
          <p:cNvPr id="9" name="Slide Number Placeholder 8"/>
          <p:cNvSpPr>
            <a:spLocks noGrp="1"/>
          </p:cNvSpPr>
          <p:nvPr>
            <p:ph type="sldNum" sz="quarter" idx="12"/>
          </p:nvPr>
        </p:nvSpPr>
        <p:spPr/>
        <p:txBody>
          <a:bodyPr/>
          <a:lstStyle/>
          <a:p>
            <a:fld id="{D0658676-DD31-4270-8908-9B0054F5C4F8}" type="slidenum">
              <a:rPr lang="en-JM" smtClean="0"/>
              <a:t>‹#›</a:t>
            </a:fld>
            <a:endParaRPr lang="en-JM"/>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44044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7E30A5-C8B0-47C6-8308-B26A7692474C}" type="datetimeFigureOut">
              <a:rPr lang="en-JM" smtClean="0"/>
              <a:t>22/1/2024</a:t>
            </a:fld>
            <a:endParaRPr lang="en-JM"/>
          </a:p>
        </p:txBody>
      </p:sp>
      <p:sp>
        <p:nvSpPr>
          <p:cNvPr id="4" name="Footer Placeholder 3"/>
          <p:cNvSpPr>
            <a:spLocks noGrp="1"/>
          </p:cNvSpPr>
          <p:nvPr>
            <p:ph type="ftr" sz="quarter" idx="11"/>
          </p:nvPr>
        </p:nvSpPr>
        <p:spPr/>
        <p:txBody>
          <a:bodyPr/>
          <a:lstStyle/>
          <a:p>
            <a:endParaRPr lang="en-JM"/>
          </a:p>
        </p:txBody>
      </p:sp>
      <p:sp>
        <p:nvSpPr>
          <p:cNvPr id="5" name="Slide Number Placeholder 4"/>
          <p:cNvSpPr>
            <a:spLocks noGrp="1"/>
          </p:cNvSpPr>
          <p:nvPr>
            <p:ph type="sldNum" sz="quarter" idx="12"/>
          </p:nvPr>
        </p:nvSpPr>
        <p:spPr/>
        <p:txBody>
          <a:bodyPr/>
          <a:lstStyle/>
          <a:p>
            <a:fld id="{D0658676-DD31-4270-8908-9B0054F5C4F8}" type="slidenum">
              <a:rPr lang="en-JM" smtClean="0"/>
              <a:t>‹#›</a:t>
            </a:fld>
            <a:endParaRPr lang="en-JM"/>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2875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3"/>
          <p:cNvSpPr>
            <a:spLocks noGrp="1"/>
          </p:cNvSpPr>
          <p:nvPr>
            <p:ph type="ftr" sz="quarter" idx="11"/>
          </p:nvPr>
        </p:nvSpPr>
        <p:spPr/>
        <p:txBody>
          <a:bodyPr/>
          <a:lstStyle/>
          <a:p>
            <a:endParaRPr dirty="0"/>
          </a:p>
        </p:txBody>
      </p:sp>
      <p:sp>
        <p:nvSpPr>
          <p:cNvPr id="4" name="Date Placeholder 4"/>
          <p:cNvSpPr>
            <a:spLocks noGrp="1"/>
          </p:cNvSpPr>
          <p:nvPr>
            <p:ph type="dt" sz="half" idx="10"/>
          </p:nvPr>
        </p:nvSpPr>
        <p:spPr/>
        <p:txBody>
          <a:bodyPr/>
          <a:lstStyle/>
          <a:p>
            <a:fld id="{9E583DDF-CA54-461A-A486-592D2374C532}" type="datetimeFigureOut">
              <a:rPr lang="en-US"/>
              <a:t>1/22/2024</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7E30A5-C8B0-47C6-8308-B26A7692474C}" type="datetimeFigureOut">
              <a:rPr lang="en-JM" smtClean="0"/>
              <a:t>22/1/2024</a:t>
            </a:fld>
            <a:endParaRPr lang="en-JM"/>
          </a:p>
        </p:txBody>
      </p:sp>
      <p:sp>
        <p:nvSpPr>
          <p:cNvPr id="3" name="Footer Placeholder 2"/>
          <p:cNvSpPr>
            <a:spLocks noGrp="1"/>
          </p:cNvSpPr>
          <p:nvPr>
            <p:ph type="ftr" sz="quarter" idx="11"/>
          </p:nvPr>
        </p:nvSpPr>
        <p:spPr/>
        <p:txBody>
          <a:bodyPr/>
          <a:lstStyle/>
          <a:p>
            <a:endParaRPr lang="en-JM"/>
          </a:p>
        </p:txBody>
      </p:sp>
      <p:sp>
        <p:nvSpPr>
          <p:cNvPr id="4" name="Slide Number Placeholder 3"/>
          <p:cNvSpPr>
            <a:spLocks noGrp="1"/>
          </p:cNvSpPr>
          <p:nvPr>
            <p:ph type="sldNum" sz="quarter" idx="12"/>
          </p:nvPr>
        </p:nvSpPr>
        <p:spPr/>
        <p:txBody>
          <a:bodyPr/>
          <a:lstStyle/>
          <a:p>
            <a:fld id="{D0658676-DD31-4270-8908-9B0054F5C4F8}" type="slidenum">
              <a:rPr lang="en-JM" smtClean="0"/>
              <a:t>‹#›</a:t>
            </a:fld>
            <a:endParaRPr lang="en-JM"/>
          </a:p>
        </p:txBody>
      </p:sp>
    </p:spTree>
    <p:extLst>
      <p:ext uri="{BB962C8B-B14F-4D97-AF65-F5344CB8AC3E}">
        <p14:creationId xmlns:p14="http://schemas.microsoft.com/office/powerpoint/2010/main" val="35902507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7E30A5-C8B0-47C6-8308-B26A7692474C}" type="datetimeFigureOut">
              <a:rPr lang="en-JM" smtClean="0"/>
              <a:t>22/1/2024</a:t>
            </a:fld>
            <a:endParaRPr lang="en-JM"/>
          </a:p>
        </p:txBody>
      </p:sp>
      <p:sp>
        <p:nvSpPr>
          <p:cNvPr id="6" name="Footer Placeholder 5"/>
          <p:cNvSpPr>
            <a:spLocks noGrp="1"/>
          </p:cNvSpPr>
          <p:nvPr>
            <p:ph type="ftr" sz="quarter" idx="11"/>
          </p:nvPr>
        </p:nvSpPr>
        <p:spPr/>
        <p:txBody>
          <a:bodyPr/>
          <a:lstStyle/>
          <a:p>
            <a:endParaRPr lang="en-JM"/>
          </a:p>
        </p:txBody>
      </p:sp>
      <p:sp>
        <p:nvSpPr>
          <p:cNvPr id="7" name="Slide Number Placeholder 6"/>
          <p:cNvSpPr>
            <a:spLocks noGrp="1"/>
          </p:cNvSpPr>
          <p:nvPr>
            <p:ph type="sldNum" sz="quarter" idx="12"/>
          </p:nvPr>
        </p:nvSpPr>
        <p:spPr/>
        <p:txBody>
          <a:bodyPr/>
          <a:lstStyle/>
          <a:p>
            <a:fld id="{D0658676-DD31-4270-8908-9B0054F5C4F8}" type="slidenum">
              <a:rPr lang="en-JM" smtClean="0"/>
              <a:t>‹#›</a:t>
            </a:fld>
            <a:endParaRPr lang="en-JM"/>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26015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67E30A5-C8B0-47C6-8308-B26A7692474C}" type="datetimeFigureOut">
              <a:rPr lang="en-JM" smtClean="0"/>
              <a:t>22/1/2024</a:t>
            </a:fld>
            <a:endParaRPr lang="en-JM"/>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0658676-DD31-4270-8908-9B0054F5C4F8}" type="slidenum">
              <a:rPr lang="en-JM" smtClean="0"/>
              <a:t>‹#›</a:t>
            </a:fld>
            <a:endParaRPr lang="en-JM"/>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588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7E30A5-C8B0-47C6-8308-B26A7692474C}" type="datetimeFigureOut">
              <a:rPr lang="en-JM" smtClean="0"/>
              <a:t>22/1/2024</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D0658676-DD31-4270-8908-9B0054F5C4F8}" type="slidenum">
              <a:rPr lang="en-JM" smtClean="0"/>
              <a:t>‹#›</a:t>
            </a:fld>
            <a:endParaRPr lang="en-JM"/>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53269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7E30A5-C8B0-47C6-8308-B26A7692474C}" type="datetimeFigureOut">
              <a:rPr lang="en-JM" smtClean="0"/>
              <a:t>22/1/2024</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D0658676-DD31-4270-8908-9B0054F5C4F8}" type="slidenum">
              <a:rPr lang="en-JM" smtClean="0"/>
              <a:t>‹#›</a:t>
            </a:fld>
            <a:endParaRPr lang="en-JM"/>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4825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7" name="Rectangle 1"/>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2"/>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4000" y="1143000"/>
            <a:ext cx="9144000" cy="2667000"/>
          </a:xfrm>
        </p:spPr>
        <p:txBody>
          <a:bodyPr anchor="b">
            <a:normAutofit/>
          </a:bodyPr>
          <a:lstStyle>
            <a:lvl1pPr algn="ctr">
              <a:defRPr sz="5200" b="0"/>
            </a:lvl1pPr>
          </a:lstStyle>
          <a:p>
            <a:r>
              <a:rPr lang="en-US"/>
              <a:t>Click to edit Master title style</a:t>
            </a:r>
            <a:endParaRPr/>
          </a:p>
        </p:txBody>
      </p:sp>
      <p:sp>
        <p:nvSpPr>
          <p:cNvPr id="3" name="Text Placeholder 2"/>
          <p:cNvSpPr>
            <a:spLocks noGrp="1"/>
          </p:cNvSpPr>
          <p:nvPr>
            <p:ph type="body" idx="1"/>
          </p:nvPr>
        </p:nvSpPr>
        <p:spPr>
          <a:xfrm>
            <a:off x="1524000" y="3810000"/>
            <a:ext cx="9144000" cy="1143000"/>
          </a:xfrm>
        </p:spPr>
        <p:txBody>
          <a:bodyPr anchor="t">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3"/>
          <p:cNvSpPr>
            <a:spLocks noGrp="1"/>
          </p:cNvSpPr>
          <p:nvPr>
            <p:ph type="ftr" sz="quarter" idx="11"/>
          </p:nvPr>
        </p:nvSpPr>
        <p:spPr/>
        <p:txBody>
          <a:bodyPr/>
          <a:lstStyle/>
          <a:p>
            <a:endParaRPr/>
          </a:p>
        </p:txBody>
      </p:sp>
      <p:sp>
        <p:nvSpPr>
          <p:cNvPr id="4" name="Date Placeholder 4"/>
          <p:cNvSpPr>
            <a:spLocks noGrp="1"/>
          </p:cNvSpPr>
          <p:nvPr>
            <p:ph type="dt" sz="half" idx="10"/>
          </p:nvPr>
        </p:nvSpPr>
        <p:spPr/>
        <p:txBody>
          <a:bodyPr/>
          <a:lstStyle/>
          <a:p>
            <a:fld id="{9E583DDF-CA54-461A-A486-592D2374C532}" type="datetimeFigureOut">
              <a:rPr lang="en-US"/>
              <a:t>1/22/2024</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3"/>
          <p:cNvSpPr>
            <a:spLocks noGrp="1"/>
          </p:cNvSpPr>
          <p:nvPr>
            <p:ph type="ftr" sz="quarter" idx="11"/>
          </p:nvPr>
        </p:nvSpPr>
        <p:spPr/>
        <p:txBody>
          <a:bodyPr/>
          <a:lstStyle>
            <a:lvl1pPr>
              <a:defRPr>
                <a:solidFill>
                  <a:schemeClr val="tx2"/>
                </a:solidFill>
              </a:defRPr>
            </a:lvl1pPr>
          </a:lstStyle>
          <a:p>
            <a:endParaRPr/>
          </a:p>
        </p:txBody>
      </p:sp>
      <p:sp>
        <p:nvSpPr>
          <p:cNvPr id="4" name="Date Placeholder 4"/>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1/22/2024</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80432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4"/>
          <p:cNvSpPr>
            <a:spLocks noGrp="1"/>
          </p:cNvSpPr>
          <p:nvPr>
            <p:ph type="ftr" sz="quarter" idx="11"/>
          </p:nvPr>
        </p:nvSpPr>
        <p:spPr/>
        <p:txBody>
          <a:bodyPr/>
          <a:lstStyle/>
          <a:p>
            <a:endParaRPr/>
          </a:p>
        </p:txBody>
      </p:sp>
      <p:sp>
        <p:nvSpPr>
          <p:cNvPr id="5" name="Date Placeholder 5"/>
          <p:cNvSpPr>
            <a:spLocks noGrp="1"/>
          </p:cNvSpPr>
          <p:nvPr>
            <p:ph type="dt" sz="half" idx="10"/>
          </p:nvPr>
        </p:nvSpPr>
        <p:spPr/>
        <p:txBody>
          <a:bodyPr/>
          <a:lstStyle/>
          <a:p>
            <a:fld id="{9DD7D43D-6574-4C7B-808D-C6C12215A4D4}" type="datetimeFigureOut">
              <a:rPr lang="en-US"/>
              <a:t>1/22/2024</a:t>
            </a:fld>
            <a:endParaRPr/>
          </a:p>
        </p:txBody>
      </p:sp>
      <p:sp>
        <p:nvSpPr>
          <p:cNvPr id="7" name="Slide Number Placeholder 6"/>
          <p:cNvSpPr>
            <a:spLocks noGrp="1"/>
          </p:cNvSpPr>
          <p:nvPr>
            <p:ph type="sldNum" sz="quarter" idx="12"/>
          </p:nvPr>
        </p:nvSpPr>
        <p:spPr/>
        <p:txBody>
          <a:bodyPr/>
          <a:lstStyle/>
          <a:p>
            <a:fld id="{A0ECE5F2-81AA-4605-B028-6FBA391056AF}" type="slidenum">
              <a:rPr/>
              <a:t>‹#›</a:t>
            </a:fld>
            <a:endParaRPr/>
          </a:p>
        </p:txBody>
      </p:sp>
    </p:spTree>
    <p:extLst>
      <p:ext uri="{BB962C8B-B14F-4D97-AF65-F5344CB8AC3E}">
        <p14:creationId xmlns:p14="http://schemas.microsoft.com/office/powerpoint/2010/main" val="311707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6"/>
          <p:cNvSpPr>
            <a:spLocks noGrp="1"/>
          </p:cNvSpPr>
          <p:nvPr>
            <p:ph type="ftr" sz="quarter" idx="11"/>
          </p:nvPr>
        </p:nvSpPr>
        <p:spPr/>
        <p:txBody>
          <a:bodyPr/>
          <a:lstStyle/>
          <a:p>
            <a:endParaRPr/>
          </a:p>
        </p:txBody>
      </p:sp>
      <p:sp>
        <p:nvSpPr>
          <p:cNvPr id="7" name="Date Placeholder 7"/>
          <p:cNvSpPr>
            <a:spLocks noGrp="1"/>
          </p:cNvSpPr>
          <p:nvPr>
            <p:ph type="dt" sz="half" idx="10"/>
          </p:nvPr>
        </p:nvSpPr>
        <p:spPr/>
        <p:txBody>
          <a:bodyPr/>
          <a:lstStyle/>
          <a:p>
            <a:fld id="{9E583DDF-CA54-461A-A486-592D2374C532}" type="datetimeFigureOut">
              <a:rPr lang="en-US"/>
              <a:t>1/22/2024</a:t>
            </a:fld>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2"/>
          <p:cNvSpPr>
            <a:spLocks noGrp="1"/>
          </p:cNvSpPr>
          <p:nvPr>
            <p:ph type="ftr" sz="quarter" idx="11"/>
          </p:nvPr>
        </p:nvSpPr>
        <p:spPr/>
        <p:txBody>
          <a:bodyPr/>
          <a:lstStyle/>
          <a:p>
            <a:endParaRPr/>
          </a:p>
        </p:txBody>
      </p:sp>
      <p:sp>
        <p:nvSpPr>
          <p:cNvPr id="3" name="Date Placeholder 3"/>
          <p:cNvSpPr>
            <a:spLocks noGrp="1"/>
          </p:cNvSpPr>
          <p:nvPr>
            <p:ph type="dt" sz="half" idx="10"/>
          </p:nvPr>
        </p:nvSpPr>
        <p:spPr/>
        <p:txBody>
          <a:bodyPr/>
          <a:lstStyle/>
          <a:p>
            <a:fld id="{9E583DDF-CA54-461A-A486-592D2374C532}" type="datetimeFigureOut">
              <a:rPr lang="en-US"/>
              <a:t>1/22/2024</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lvl1pPr>
              <a:defRPr>
                <a:solidFill>
                  <a:schemeClr val="tx2"/>
                </a:solidFill>
              </a:defRPr>
            </a:lvl1pPr>
          </a:lstStyle>
          <a:p>
            <a:endParaRPr/>
          </a:p>
        </p:txBody>
      </p:sp>
      <p:sp>
        <p:nvSpPr>
          <p:cNvPr id="2" name="Date Placeholder 2"/>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1/22/2024</a:t>
            </a:fld>
            <a:endParaRPr/>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chor="b">
            <a:normAutofit/>
          </a:bodyPr>
          <a:lstStyle>
            <a:lvl1pPr>
              <a:defRPr sz="3400" b="0"/>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4"/>
          <p:cNvSpPr>
            <a:spLocks noGrp="1"/>
          </p:cNvSpPr>
          <p:nvPr>
            <p:ph type="ftr" sz="quarter" idx="11"/>
          </p:nvPr>
        </p:nvSpPr>
        <p:spPr/>
        <p:txBody>
          <a:bodyPr/>
          <a:lstStyle/>
          <a:p>
            <a:endParaRPr/>
          </a:p>
        </p:txBody>
      </p:sp>
      <p:sp>
        <p:nvSpPr>
          <p:cNvPr id="5" name="Date Placeholder 5"/>
          <p:cNvSpPr>
            <a:spLocks noGrp="1"/>
          </p:cNvSpPr>
          <p:nvPr>
            <p:ph type="dt" sz="half" idx="10"/>
          </p:nvPr>
        </p:nvSpPr>
        <p:spPr/>
        <p:txBody>
          <a:bodyPr/>
          <a:lstStyle/>
          <a:p>
            <a:fld id="{9E583DDF-CA54-461A-A486-592D2374C532}" type="datetimeFigureOut">
              <a:rPr lang="en-US"/>
              <a:t>1/22/2024</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jp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Rectangle 3"/>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5" name="Footer Placeholder 4"/>
          <p:cNvSpPr>
            <a:spLocks noGrp="1"/>
          </p:cNvSpPr>
          <p:nvPr>
            <p:ph type="ftr" sz="quarter" idx="3"/>
          </p:nvPr>
        </p:nvSpPr>
        <p:spPr>
          <a:xfrm>
            <a:off x="1341120" y="6614494"/>
            <a:ext cx="7159752" cy="237744"/>
          </a:xfrm>
          <a:prstGeom prst="rect">
            <a:avLst/>
          </a:prstGeom>
        </p:spPr>
        <p:txBody>
          <a:bodyPr vert="horz" lIns="91440" tIns="45720" rIns="91440" bIns="45720" rtlCol="0" anchor="ctr"/>
          <a:lstStyle>
            <a:lvl1pPr algn="l">
              <a:defRPr sz="1100" cap="all" baseline="0">
                <a:solidFill>
                  <a:schemeClr val="bg2"/>
                </a:solidFill>
              </a:defRPr>
            </a:lvl1pPr>
          </a:lstStyle>
          <a:p>
            <a:endParaRPr lang="en-US" dirty="0"/>
          </a:p>
        </p:txBody>
      </p:sp>
      <p:sp>
        <p:nvSpPr>
          <p:cNvPr id="8" name="Rectangle 5"/>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Date Placeholder 6"/>
          <p:cNvSpPr>
            <a:spLocks noGrp="1"/>
          </p:cNvSpPr>
          <p:nvPr>
            <p:ph type="dt" sz="half" idx="2"/>
          </p:nvPr>
        </p:nvSpPr>
        <p:spPr>
          <a:xfrm>
            <a:off x="8875776" y="6614494"/>
            <a:ext cx="960120" cy="237744"/>
          </a:xfrm>
          <a:prstGeom prst="rect">
            <a:avLst/>
          </a:prstGeom>
        </p:spPr>
        <p:txBody>
          <a:bodyPr vert="horz" lIns="91440" tIns="45720" rIns="91440" bIns="45720" rtlCol="0" anchor="ctr"/>
          <a:lstStyle>
            <a:lvl1pPr algn="r">
              <a:defRPr sz="1100">
                <a:solidFill>
                  <a:schemeClr val="bg2"/>
                </a:solidFill>
              </a:defRPr>
            </a:lvl1pPr>
          </a:lstStyle>
          <a:p>
            <a:fld id="{9E583DDF-CA54-461A-A486-592D2374C532}" type="datetimeFigureOut">
              <a:rPr lang="en-US" smtClean="0"/>
              <a:pPr/>
              <a:t>1/22/2024</a:t>
            </a:fld>
            <a:endParaRPr lang="en-US"/>
          </a:p>
        </p:txBody>
      </p:sp>
      <p:sp>
        <p:nvSpPr>
          <p:cNvPr id="6" name="Slide Number Placeholder 7"/>
          <p:cNvSpPr>
            <a:spLocks noGrp="1"/>
          </p:cNvSpPr>
          <p:nvPr>
            <p:ph type="sldNum" sz="quarter" idx="4"/>
          </p:nvPr>
        </p:nvSpPr>
        <p:spPr>
          <a:xfrm>
            <a:off x="10210800" y="6614494"/>
            <a:ext cx="640080" cy="237744"/>
          </a:xfrm>
          <a:prstGeom prst="rect">
            <a:avLst/>
          </a:prstGeom>
        </p:spPr>
        <p:txBody>
          <a:bodyPr vert="horz" lIns="91440" tIns="45720" rIns="91440" bIns="45720" rtlCol="0" anchor="ctr"/>
          <a:lstStyle>
            <a:lvl1pPr algn="r">
              <a:defRPr sz="1100">
                <a:solidFill>
                  <a:schemeClr val="bg2"/>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1" r:id="rId5"/>
    <p:sldLayoutId id="2147483653" r:id="rId6"/>
    <p:sldLayoutId id="2147483654" r:id="rId7"/>
    <p:sldLayoutId id="2147483655" r:id="rId8"/>
    <p:sldLayoutId id="2147483656" r:id="rId9"/>
    <p:sldLayoutId id="2147483663" r:id="rId10"/>
    <p:sldLayoutId id="2147483657"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100000"/>
        <a:buFont typeface="Arial" pitchFamily="34" charset="0"/>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100000"/>
        <a:buFont typeface="Arial" pitchFamily="34" charset="0"/>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100000"/>
        <a:buFont typeface="Arial" pitchFamily="34" charset="0"/>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100000"/>
        <a:buFont typeface="Arial" pitchFamily="34" charset="0"/>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100000"/>
        <a:buFont typeface="Arial" pitchFamily="34" charset="0"/>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100000"/>
        <a:buFont typeface="Arial" pitchFamily="34" charset="0"/>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67E30A5-C8B0-47C6-8308-B26A7692474C}" type="datetimeFigureOut">
              <a:rPr lang="en-JM" smtClean="0"/>
              <a:t>22/1/2024</a:t>
            </a:fld>
            <a:endParaRPr lang="en-JM"/>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JM"/>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0658676-DD31-4270-8908-9B0054F5C4F8}" type="slidenum">
              <a:rPr lang="en-JM" smtClean="0"/>
              <a:t>‹#›</a:t>
            </a:fld>
            <a:endParaRPr lang="en-JM"/>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122543"/>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78fbebe7-7081-48b0-9d69-9c8d9f9e76e1/?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24715" r="-1" b="37315"/>
          <a:stretch/>
        </p:blipFill>
        <p:spPr>
          <a:xfrm>
            <a:off x="2" y="10"/>
            <a:ext cx="12191695" cy="6857990"/>
          </a:xfrm>
          <a:prstGeom prst="rect">
            <a:avLst/>
          </a:prstGeom>
        </p:spPr>
      </p:pic>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976636" y="992221"/>
            <a:ext cx="6247308" cy="4873558"/>
          </a:xfrm>
        </p:spPr>
        <p:txBody>
          <a:bodyPr anchor="ctr">
            <a:normAutofit/>
          </a:bodyPr>
          <a:lstStyle/>
          <a:p>
            <a:br>
              <a:rPr lang="en-US" sz="48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Leveraging Data Analytics for Strategic Decision-Making Presentation</a:t>
            </a:r>
            <a:endParaRPr lang="en-US"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968056" y="996610"/>
            <a:ext cx="3363901" cy="4864780"/>
          </a:xfrm>
        </p:spPr>
        <p:txBody>
          <a:bodyPr anchor="ctr">
            <a:normAutofit/>
          </a:bodyPr>
          <a:lstStyle/>
          <a:p>
            <a:pPr algn="r"/>
            <a:r>
              <a:rPr lang="en-US" sz="2000" dirty="0">
                <a:latin typeface="Times New Roman" panose="02020603050405020304" pitchFamily="18" charset="0"/>
                <a:cs typeface="Times New Roman" panose="02020603050405020304" pitchFamily="18" charset="0"/>
              </a:rPr>
              <a:t>Presenter: Skillarchie Davis</a:t>
            </a:r>
          </a:p>
          <a:p>
            <a:pPr algn="r"/>
            <a:r>
              <a:rPr lang="en-US" sz="2000" dirty="0">
                <a:latin typeface="Times New Roman" panose="02020603050405020304" pitchFamily="18" charset="0"/>
                <a:cs typeface="Times New Roman" panose="02020603050405020304" pitchFamily="18" charset="0"/>
              </a:rPr>
              <a:t>Last Updated: 23/01/24</a:t>
            </a:r>
          </a:p>
        </p:txBody>
      </p:sp>
      <p:cxnSp>
        <p:nvCxnSpPr>
          <p:cNvPr id="19" name="Straight Connector 18">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039962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00A3D-2FDD-43EF-B09E-4B6D5C6470B0}"/>
              </a:ext>
            </a:extLst>
          </p:cNvPr>
          <p:cNvSpPr>
            <a:spLocks noGrp="1"/>
          </p:cNvSpPr>
          <p:nvPr>
            <p:ph type="title"/>
          </p:nvPr>
        </p:nvSpPr>
        <p:spPr>
          <a:xfrm>
            <a:off x="1341120" y="467360"/>
            <a:ext cx="9509760" cy="1233424"/>
          </a:xfrm>
        </p:spPr>
        <p:txBody>
          <a:bodyPr anchor="ctr">
            <a:normAutofit/>
          </a:bodyPr>
          <a:lstStyle/>
          <a:p>
            <a:pPr algn="ctr"/>
            <a:r>
              <a:rPr lang="en-US" sz="6000" b="1" u="sng" dirty="0">
                <a:solidFill>
                  <a:srgbClr val="002060"/>
                </a:solidFill>
                <a:latin typeface="Times New Roman" panose="02020603050405020304" pitchFamily="18" charset="0"/>
                <a:cs typeface="Times New Roman" panose="02020603050405020304" pitchFamily="18" charset="0"/>
              </a:rPr>
              <a:t>PRESENTATION FLOW</a:t>
            </a:r>
            <a:endParaRPr lang="en-JM" sz="6000" dirty="0"/>
          </a:p>
        </p:txBody>
      </p:sp>
      <p:graphicFrame>
        <p:nvGraphicFramePr>
          <p:cNvPr id="40" name="Content Placeholder 2">
            <a:extLst>
              <a:ext uri="{FF2B5EF4-FFF2-40B4-BE49-F238E27FC236}">
                <a16:creationId xmlns:a16="http://schemas.microsoft.com/office/drawing/2014/main" id="{7D0AA14F-3535-0BBE-BE9F-9531B9739E70}"/>
              </a:ext>
            </a:extLst>
          </p:cNvPr>
          <p:cNvGraphicFramePr>
            <a:graphicFrameLocks noGrp="1"/>
          </p:cNvGraphicFramePr>
          <p:nvPr>
            <p:ph idx="1"/>
            <p:extLst>
              <p:ext uri="{D42A27DB-BD31-4B8C-83A1-F6EECF244321}">
                <p14:modId xmlns:p14="http://schemas.microsoft.com/office/powerpoint/2010/main" val="1867099464"/>
              </p:ext>
            </p:extLst>
          </p:nvPr>
        </p:nvGraphicFramePr>
        <p:xfrm>
          <a:off x="1341120" y="1901952"/>
          <a:ext cx="9509760" cy="41276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426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C080C-CAB8-1208-58D3-19FD94C870B1}"/>
              </a:ext>
            </a:extLst>
          </p:cNvPr>
          <p:cNvSpPr>
            <a:spLocks noGrp="1"/>
          </p:cNvSpPr>
          <p:nvPr>
            <p:ph type="title"/>
          </p:nvPr>
        </p:nvSpPr>
        <p:spPr/>
        <p:txBody>
          <a:bodyPr/>
          <a:lstStyle/>
          <a:p>
            <a:pPr algn="ctr"/>
            <a:r>
              <a:rPr lang="en-US" sz="3200" b="1" u="sng" dirty="0">
                <a:solidFill>
                  <a:srgbClr val="002060"/>
                </a:solidFill>
                <a:latin typeface="Times New Roman" panose="02020603050405020304" pitchFamily="18" charset="0"/>
                <a:cs typeface="Times New Roman" panose="02020603050405020304" pitchFamily="18" charset="0"/>
              </a:rPr>
              <a:t>OVERVIEW OF THE DATASET</a:t>
            </a:r>
            <a:endParaRPr lang="en-JM" dirty="0">
              <a:solidFill>
                <a:srgbClr val="002060"/>
              </a:solidFill>
            </a:endParaRPr>
          </a:p>
        </p:txBody>
      </p:sp>
      <p:sp>
        <p:nvSpPr>
          <p:cNvPr id="3" name="Content Placeholder 2">
            <a:extLst>
              <a:ext uri="{FF2B5EF4-FFF2-40B4-BE49-F238E27FC236}">
                <a16:creationId xmlns:a16="http://schemas.microsoft.com/office/drawing/2014/main" id="{B2E68FA5-FA51-EA44-A9EA-506022447DEE}"/>
              </a:ext>
            </a:extLst>
          </p:cNvPr>
          <p:cNvSpPr>
            <a:spLocks noGrp="1"/>
          </p:cNvSpPr>
          <p:nvPr>
            <p:ph idx="1"/>
          </p:nvPr>
        </p:nvSpPr>
        <p:spPr/>
        <p:txBody>
          <a:bodyPr>
            <a:normAutofit/>
          </a:bodyPr>
          <a:lstStyle/>
          <a:p>
            <a:pPr marL="628650" lvl="1" indent="-171450">
              <a:lnSpc>
                <a:spcPct val="200000"/>
              </a:lnSpc>
              <a:spcAft>
                <a:spcPts val="800"/>
              </a:spcAf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dataset is about banking customer data that includes customer name, gender, credit score, account balance, card type, Age, Tenure and complain satisfaction rate.</a:t>
            </a:r>
            <a:endParaRPr lang="en-JM"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85338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F0DC7-1ACE-E870-BA63-3BBCFFB22628}"/>
              </a:ext>
            </a:extLst>
          </p:cNvPr>
          <p:cNvSpPr>
            <a:spLocks noGrp="1"/>
          </p:cNvSpPr>
          <p:nvPr>
            <p:ph type="title"/>
          </p:nvPr>
        </p:nvSpPr>
        <p:spPr/>
        <p:txBody>
          <a:bodyPr/>
          <a:lstStyle/>
          <a:p>
            <a:pPr algn="ctr"/>
            <a:r>
              <a:rPr lang="en-JM" b="1" u="sng" dirty="0">
                <a:solidFill>
                  <a:srgbClr val="002060"/>
                </a:solidFill>
                <a:latin typeface="Times New Roman" panose="02020603050405020304" pitchFamily="18" charset="0"/>
                <a:cs typeface="Times New Roman" panose="02020603050405020304" pitchFamily="18" charset="0"/>
              </a:rPr>
              <a:t>KEY INSIGHTS</a:t>
            </a:r>
            <a:endParaRPr lang="en-JM" dirty="0"/>
          </a:p>
        </p:txBody>
      </p:sp>
      <p:sp>
        <p:nvSpPr>
          <p:cNvPr id="3" name="Content Placeholder 2">
            <a:extLst>
              <a:ext uri="{FF2B5EF4-FFF2-40B4-BE49-F238E27FC236}">
                <a16:creationId xmlns:a16="http://schemas.microsoft.com/office/drawing/2014/main" id="{986B5ADC-4CAB-089C-ED28-B292E6B33135}"/>
              </a:ext>
            </a:extLst>
          </p:cNvPr>
          <p:cNvSpPr>
            <a:spLocks noGrp="1"/>
          </p:cNvSpPr>
          <p:nvPr>
            <p:ph idx="1"/>
          </p:nvPr>
        </p:nvSpPr>
        <p:spPr/>
        <p:txBody>
          <a:bodyPr/>
          <a:lstStyle/>
          <a:p>
            <a:pPr>
              <a:buFont typeface="Wingdings" panose="05000000000000000000" pitchFamily="2" charset="2"/>
              <a:buChar char="Ø"/>
            </a:pPr>
            <a:r>
              <a:rPr lang="en-JM" dirty="0"/>
              <a:t>Most of our customer has the Diamond and Gold card.</a:t>
            </a:r>
          </a:p>
          <a:p>
            <a:pPr>
              <a:buFont typeface="Wingdings" panose="05000000000000000000" pitchFamily="2" charset="2"/>
              <a:buChar char="Ø"/>
            </a:pPr>
            <a:r>
              <a:rPr lang="en-JM" dirty="0"/>
              <a:t>High risk customer are those adult are seniors that has a poor or fair credit score and low income.</a:t>
            </a:r>
          </a:p>
          <a:p>
            <a:pPr>
              <a:buFont typeface="Wingdings" panose="05000000000000000000" pitchFamily="2" charset="2"/>
              <a:buChar char="Ø"/>
            </a:pPr>
            <a:r>
              <a:rPr lang="en-JM" dirty="0"/>
              <a:t>Young Adult and Adults are our most profitable customers.</a:t>
            </a:r>
          </a:p>
          <a:p>
            <a:pPr>
              <a:buFont typeface="Wingdings" panose="05000000000000000000" pitchFamily="2" charset="2"/>
              <a:buChar char="Ø"/>
            </a:pPr>
            <a:r>
              <a:rPr lang="en-JM" dirty="0"/>
              <a:t>The distribution of credit type is the same for all salary type with most customer having fair and good credit followed by poor credit.</a:t>
            </a:r>
          </a:p>
          <a:p>
            <a:pPr>
              <a:buFont typeface="Wingdings" panose="05000000000000000000" pitchFamily="2" charset="2"/>
              <a:buChar char="Ø"/>
            </a:pPr>
            <a:r>
              <a:rPr lang="en-JM" dirty="0"/>
              <a:t>Around fifty-six (56) percent of our customers has fair or poor credit while less than twenty (20) percent has very good or excellent credit.</a:t>
            </a:r>
          </a:p>
        </p:txBody>
      </p:sp>
    </p:spTree>
    <p:extLst>
      <p:ext uri="{BB962C8B-B14F-4D97-AF65-F5344CB8AC3E}">
        <p14:creationId xmlns:p14="http://schemas.microsoft.com/office/powerpoint/2010/main" val="375538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textbox ,Total Customer by Card Type vs Average Tenure ,Customer Total by Credit Type and Percentage ,Average Salary and Account Balance By Card Type ,Total Customer by Salary Type ,Total Customer By Age Type vs Average Tenure ,Average Account Balance ,Average Salary ,Total Customers ,Average Satisfaction Rate ,NCB. Please refer to the notes on this slide for details">
            <a:hlinkClick r:id="rId3"/>
          </p:cNvPr>
          <p:cNvPicPr>
            <a:picLocks noChangeAspect="1"/>
          </p:cNvPicPr>
          <p:nvPr/>
        </p:nvPicPr>
        <p:blipFill>
          <a:blip r:embed="rId4"/>
          <a:stretch>
            <a:fillRect/>
          </a:stretch>
        </p:blipFill>
        <p:spPr>
          <a:xfrm>
            <a:off x="47625" y="0"/>
            <a:ext cx="12077700" cy="6858000"/>
          </a:xfrm>
          <a:prstGeom prst="rect">
            <a:avLst/>
          </a:prstGeom>
          <a:noFill/>
        </p:spPr>
      </p:pic>
      <p:sp>
        <p:nvSpPr>
          <p:cNvPr id="4" name="Title" hidden="1"/>
          <p:cNvSpPr>
            <a:spLocks noGrp="1"/>
          </p:cNvSpPr>
          <p:nvPr>
            <p:ph type="title"/>
          </p:nvPr>
        </p:nvSpPr>
        <p:spPr/>
        <p:txBody>
          <a:bodyPr/>
          <a:lstStyle/>
          <a:p>
            <a:r>
              <a:t>Customer Analysis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284798" y="467360"/>
            <a:ext cx="11317922" cy="1233424"/>
          </a:xfrm>
        </p:spPr>
        <p:txBody>
          <a:bodyPr anchor="ctr">
            <a:normAutofit/>
          </a:bodyPr>
          <a:lstStyle/>
          <a:p>
            <a:pPr algn="ctr"/>
            <a:r>
              <a:rPr lang="en-US" sz="3600" b="1" u="sng" dirty="0">
                <a:solidFill>
                  <a:srgbClr val="002060"/>
                </a:solidFill>
                <a:latin typeface="Times New Roman" panose="02020603050405020304" pitchFamily="18" charset="0"/>
                <a:cs typeface="Times New Roman" panose="02020603050405020304" pitchFamily="18" charset="0"/>
              </a:rPr>
              <a:t>RECOMMENDATION</a:t>
            </a:r>
          </a:p>
        </p:txBody>
      </p:sp>
      <p:sp>
        <p:nvSpPr>
          <p:cNvPr id="2" name="Content Placeholder 1">
            <a:extLst>
              <a:ext uri="{FF2B5EF4-FFF2-40B4-BE49-F238E27FC236}">
                <a16:creationId xmlns:a16="http://schemas.microsoft.com/office/drawing/2014/main" id="{B329A8DB-E8AC-32B0-5EC3-11AEF87ADF85}"/>
              </a:ext>
            </a:extLst>
          </p:cNvPr>
          <p:cNvSpPr>
            <a:spLocks noGrp="1"/>
          </p:cNvSpPr>
          <p:nvPr>
            <p:ph idx="1"/>
          </p:nvPr>
        </p:nvSpPr>
        <p:spPr>
          <a:xfrm>
            <a:off x="406400" y="1901952"/>
            <a:ext cx="11013440" cy="4127627"/>
          </a:xfrm>
        </p:spPr>
        <p:txBody>
          <a:bodyPr>
            <a:normAutofit/>
          </a:bodyPr>
          <a:lstStyle/>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To prevent them from becoming high-risk clients, educate teenagers and young adults about credit using workshops, webinars, campus visits, and use influencer on social media platforms like TikTok.</a:t>
            </a:r>
          </a:p>
          <a:p>
            <a:pPr>
              <a:buFont typeface="Wingdings" panose="05000000000000000000" pitchFamily="2" charset="2"/>
              <a:buChar char="Ø"/>
            </a:pPr>
            <a:r>
              <a:rPr lang="en-US" sz="2400" b="0" i="0" dirty="0">
                <a:solidFill>
                  <a:srgbClr val="002060"/>
                </a:solidFill>
                <a:effectLst/>
                <a:latin typeface="Times New Roman" panose="02020603050405020304" pitchFamily="18" charset="0"/>
                <a:cs typeface="Times New Roman" panose="02020603050405020304" pitchFamily="18" charset="0"/>
              </a:rPr>
              <a:t>Organize a promotion with the goal of helping customers with fair and low credit scores restore their credit. </a:t>
            </a:r>
            <a:endParaRPr lang="en-JM" sz="24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JM" sz="2400" dirty="0">
                <a:solidFill>
                  <a:srgbClr val="002060"/>
                </a:solidFill>
                <a:latin typeface="Times New Roman" panose="02020603050405020304" pitchFamily="18" charset="0"/>
                <a:cs typeface="Times New Roman" panose="02020603050405020304" pitchFamily="18" charset="0"/>
              </a:rPr>
              <a:t>Offer medium-income consumers with fair or poor credit ratings and an average account balance between $50,000 and $75,000 a low-risk loan or product offering.</a:t>
            </a:r>
          </a:p>
          <a:p>
            <a:pPr>
              <a:buFont typeface="Wingdings" panose="05000000000000000000" pitchFamily="2" charset="2"/>
              <a:buChar char="Ø"/>
            </a:pPr>
            <a:r>
              <a:rPr lang="en-US" sz="2400" b="0" i="0" dirty="0">
                <a:solidFill>
                  <a:srgbClr val="002060"/>
                </a:solidFill>
                <a:effectLst/>
                <a:latin typeface="Times New Roman" panose="02020603050405020304" pitchFamily="18" charset="0"/>
                <a:cs typeface="Times New Roman" panose="02020603050405020304" pitchFamily="18" charset="0"/>
              </a:rPr>
              <a:t>Provide customers with credit ratings above average with exclusive offers and product offerings. </a:t>
            </a:r>
            <a:endParaRPr lang="en-JM"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5715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5" descr="3D black question marks with one yellow question mark">
            <a:extLst>
              <a:ext uri="{FF2B5EF4-FFF2-40B4-BE49-F238E27FC236}">
                <a16:creationId xmlns:a16="http://schemas.microsoft.com/office/drawing/2014/main" id="{2C82C9F8-6E48-A304-6A79-994859751C0A}"/>
              </a:ext>
            </a:extLst>
          </p:cNvPr>
          <p:cNvPicPr>
            <a:picLocks noChangeAspect="1"/>
          </p:cNvPicPr>
          <p:nvPr/>
        </p:nvPicPr>
        <p:blipFill rotWithShape="1">
          <a:blip r:embed="rId2"/>
          <a:srcRect l="28733" r="6380" b="1"/>
          <a:stretch/>
        </p:blipFill>
        <p:spPr>
          <a:xfrm>
            <a:off x="2" y="10"/>
            <a:ext cx="12191695" cy="6857990"/>
          </a:xfrm>
          <a:prstGeom prst="rect">
            <a:avLst/>
          </a:prstGeom>
        </p:spPr>
      </p:pic>
      <p:sp>
        <p:nvSpPr>
          <p:cNvPr id="4" name="Title 3">
            <a:extLst>
              <a:ext uri="{FF2B5EF4-FFF2-40B4-BE49-F238E27FC236}">
                <a16:creationId xmlns:a16="http://schemas.microsoft.com/office/drawing/2014/main" id="{0233407E-A2BB-4EF7-A54E-8FCBA441B253}"/>
              </a:ext>
            </a:extLst>
          </p:cNvPr>
          <p:cNvSpPr>
            <a:spLocks noGrp="1"/>
          </p:cNvSpPr>
          <p:nvPr>
            <p:ph type="title"/>
          </p:nvPr>
        </p:nvSpPr>
        <p:spPr>
          <a:xfrm>
            <a:off x="1870842" y="2911367"/>
            <a:ext cx="3216166" cy="1103585"/>
          </a:xfrm>
        </p:spPr>
        <p:txBody>
          <a:bodyPr vert="horz" lIns="91440" tIns="45720" rIns="91440" bIns="0" rtlCol="0" anchor="t">
            <a:normAutofit/>
          </a:bodyPr>
          <a:lstStyle/>
          <a:p>
            <a:r>
              <a:rPr lang="en-US" dirty="0">
                <a:solidFill>
                  <a:srgbClr val="FFFFFE"/>
                </a:solidFill>
              </a:rPr>
              <a:t>Questions</a:t>
            </a:r>
          </a:p>
        </p:txBody>
      </p:sp>
    </p:spTree>
    <p:extLst>
      <p:ext uri="{BB962C8B-B14F-4D97-AF65-F5344CB8AC3E}">
        <p14:creationId xmlns:p14="http://schemas.microsoft.com/office/powerpoint/2010/main" val="3812953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Banded Design Blue 16x9">
  <a:themeElements>
    <a:clrScheme name="Banded Design 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084.potx" id="{22E7A37F-2161-4E4B-A340-BF7CA314E3E5}" vid="{F2416EA9-E215-4704-9EB2-B7658E7031A3}"/>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Office Theme">
  <a:themeElements>
    <a:clrScheme name="Banded Design 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Banded Design 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banded nature presentation with mountain sunrise photo (widescreen)</Template>
  <TotalTime>2256</TotalTime>
  <Words>349</Words>
  <Application>Microsoft Office PowerPoint</Application>
  <PresentationFormat>Widescreen</PresentationFormat>
  <Paragraphs>59</Paragraphs>
  <Slides>7</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Arial</vt:lpstr>
      <vt:lpstr>Corbel</vt:lpstr>
      <vt:lpstr>Euphemia</vt:lpstr>
      <vt:lpstr>Gill Sans MT</vt:lpstr>
      <vt:lpstr>Times New Roman</vt:lpstr>
      <vt:lpstr>Wingdings</vt:lpstr>
      <vt:lpstr>Banded Design Blue 16x9</vt:lpstr>
      <vt:lpstr>Gallery</vt:lpstr>
      <vt:lpstr> Leveraging Data Analytics for Strategic Decision-Making Presentation</vt:lpstr>
      <vt:lpstr>PRESENTATION FLOW</vt:lpstr>
      <vt:lpstr>OVERVIEW OF THE DATASET</vt:lpstr>
      <vt:lpstr>KEY INSIGHTS</vt:lpstr>
      <vt:lpstr>Customer Analysis</vt:lpstr>
      <vt:lpstr>RECOMMENDATION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skillarchie davis</dc:creator>
  <cp:lastModifiedBy>skillarchie davis</cp:lastModifiedBy>
  <cp:revision>6</cp:revision>
  <dcterms:created xsi:type="dcterms:W3CDTF">2023-11-27T03:47:11Z</dcterms:created>
  <dcterms:modified xsi:type="dcterms:W3CDTF">2024-01-23T23:45:34Z</dcterms:modified>
</cp:coreProperties>
</file>