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 Millions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 Millions by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 Millions by 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 Millions by License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 Millions by Distributor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 Millions by Film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16d8457-4aaf-481b-9d56-c2766e738ab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43221de89fa4f21" /><Relationship Type="http://schemas.openxmlformats.org/officeDocument/2006/relationships/slideLayout" Target="/ppt/slideLayouts/slideLayout8.xml" Id="R6cccd2bfcd034cd3" /><Relationship Type="http://schemas.openxmlformats.org/officeDocument/2006/relationships/hyperlink" Target="https://app.powerbi.com/groups/me/reports/416d8457-4aaf-481b-9d56-c2766e738ab9/?pbi_source=PowerPoint" TargetMode="External" Id="RelId0" /><Relationship Type="http://schemas.openxmlformats.org/officeDocument/2006/relationships/image" Target="/ppt/media/image4.png" Id="imgId13351890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hollywood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9/13/2022 4:10:15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9/13/2022 4:03:00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clusteredBarChart ,lineStackedColumnComboChart ,Sales in Millions by Year ,Sales in Millions by Months ,Sales in Millions by Weekday ,Sales in Millions by License ,Sales in Millions by Distributor ,Sales in Millions by Film  ,slicer ,slicer ,slicer ,slicer ,slicer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351890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