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  <p:sldMasterId id="2147483894" r:id="rId2"/>
  </p:sldMasterIdLst>
  <p:notesMasterIdLst>
    <p:notesMasterId r:id="rId16"/>
  </p:notesMasterIdLst>
  <p:sldIdLst>
    <p:sldId id="257" r:id="rId3"/>
    <p:sldId id="267" r:id="rId4"/>
    <p:sldId id="259" r:id="rId5"/>
    <p:sldId id="270" r:id="rId6"/>
    <p:sldId id="269" r:id="rId7"/>
    <p:sldId id="271" r:id="rId8"/>
    <p:sldId id="268" r:id="rId9"/>
    <p:sldId id="262" r:id="rId10"/>
    <p:sldId id="263" r:id="rId11"/>
    <p:sldId id="261" r:id="rId12"/>
    <p:sldId id="264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37FB24-0CB2-4934-AF95-14098875B389}">
          <p14:sldIdLst>
            <p14:sldId id="257"/>
            <p14:sldId id="267"/>
            <p14:sldId id="259"/>
            <p14:sldId id="270"/>
            <p14:sldId id="269"/>
            <p14:sldId id="271"/>
            <p14:sldId id="268"/>
            <p14:sldId id="262"/>
            <p14:sldId id="263"/>
            <p14:sldId id="261"/>
            <p14:sldId id="264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C77F5-AFBA-4763-BA90-2D0B1EA1FE20}" v="47" dt="2022-03-28T19:23:5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illarchie davis" userId="b06bd4818700443f" providerId="LiveId" clId="{480C77F5-AFBA-4763-BA90-2D0B1EA1FE20}"/>
    <pc:docChg chg="undo custSel addSld delSld modSld sldOrd modSection">
      <pc:chgData name="skillarchie davis" userId="b06bd4818700443f" providerId="LiveId" clId="{480C77F5-AFBA-4763-BA90-2D0B1EA1FE20}" dt="2022-03-28T19:52:47.838" v="1037" actId="26606"/>
      <pc:docMkLst>
        <pc:docMk/>
      </pc:docMkLst>
      <pc:sldChg chg="modSp mod modTransition">
        <pc:chgData name="skillarchie davis" userId="b06bd4818700443f" providerId="LiveId" clId="{480C77F5-AFBA-4763-BA90-2D0B1EA1FE20}" dt="2022-03-28T18:53:19.021" v="956" actId="20577"/>
        <pc:sldMkLst>
          <pc:docMk/>
          <pc:sldMk cId="1983567350" sldId="259"/>
        </pc:sldMkLst>
        <pc:spChg chg="mod">
          <ac:chgData name="skillarchie davis" userId="b06bd4818700443f" providerId="LiveId" clId="{480C77F5-AFBA-4763-BA90-2D0B1EA1FE20}" dt="2022-03-28T18:28:11.766" v="654" actId="20577"/>
          <ac:spMkLst>
            <pc:docMk/>
            <pc:sldMk cId="1983567350" sldId="259"/>
            <ac:spMk id="2" creationId="{1ECDBB7E-6B95-4418-842D-F2EDBDEC7CB8}"/>
          </ac:spMkLst>
        </pc:spChg>
        <pc:spChg chg="mod">
          <ac:chgData name="skillarchie davis" userId="b06bd4818700443f" providerId="LiveId" clId="{480C77F5-AFBA-4763-BA90-2D0B1EA1FE20}" dt="2022-03-28T18:53:19.021" v="956" actId="20577"/>
          <ac:spMkLst>
            <pc:docMk/>
            <pc:sldMk cId="1983567350" sldId="259"/>
            <ac:spMk id="3" creationId="{5ED814F5-6CDD-4E0A-96B7-B76B37995B2F}"/>
          </ac:spMkLst>
        </pc:spChg>
      </pc:sldChg>
      <pc:sldChg chg="modTransition">
        <pc:chgData name="skillarchie davis" userId="b06bd4818700443f" providerId="LiveId" clId="{480C77F5-AFBA-4763-BA90-2D0B1EA1FE20}" dt="2022-03-28T05:41:39.564" v="599"/>
        <pc:sldMkLst>
          <pc:docMk/>
          <pc:sldMk cId="2903774044" sldId="261"/>
        </pc:sldMkLst>
      </pc:sldChg>
      <pc:sldChg chg="modTransition">
        <pc:chgData name="skillarchie davis" userId="b06bd4818700443f" providerId="LiveId" clId="{480C77F5-AFBA-4763-BA90-2D0B1EA1FE20}" dt="2022-03-28T05:41:33.845" v="597"/>
        <pc:sldMkLst>
          <pc:docMk/>
          <pc:sldMk cId="3210327639" sldId="262"/>
        </pc:sldMkLst>
      </pc:sldChg>
      <pc:sldChg chg="modTransition">
        <pc:chgData name="skillarchie davis" userId="b06bd4818700443f" providerId="LiveId" clId="{480C77F5-AFBA-4763-BA90-2D0B1EA1FE20}" dt="2022-03-28T05:41:37.715" v="598"/>
        <pc:sldMkLst>
          <pc:docMk/>
          <pc:sldMk cId="906072646" sldId="263"/>
        </pc:sldMkLst>
      </pc:sldChg>
      <pc:sldChg chg="modTransition">
        <pc:chgData name="skillarchie davis" userId="b06bd4818700443f" providerId="LiveId" clId="{480C77F5-AFBA-4763-BA90-2D0B1EA1FE20}" dt="2022-03-28T05:41:42.167" v="600"/>
        <pc:sldMkLst>
          <pc:docMk/>
          <pc:sldMk cId="197004440" sldId="264"/>
        </pc:sldMkLst>
      </pc:sldChg>
      <pc:sldChg chg="modSp mod modTransition">
        <pc:chgData name="skillarchie davis" userId="b06bd4818700443f" providerId="LiveId" clId="{480C77F5-AFBA-4763-BA90-2D0B1EA1FE20}" dt="2022-03-28T18:55:58.381" v="959" actId="20577"/>
        <pc:sldMkLst>
          <pc:docMk/>
          <pc:sldMk cId="4105042761" sldId="266"/>
        </pc:sldMkLst>
        <pc:spChg chg="mod">
          <ac:chgData name="skillarchie davis" userId="b06bd4818700443f" providerId="LiveId" clId="{480C77F5-AFBA-4763-BA90-2D0B1EA1FE20}" dt="2022-03-28T18:55:58.381" v="959" actId="20577"/>
          <ac:spMkLst>
            <pc:docMk/>
            <pc:sldMk cId="4105042761" sldId="266"/>
            <ac:spMk id="4" creationId="{0BEA60EE-2D00-4897-ABE3-B835A476E7DE}"/>
          </ac:spMkLst>
        </pc:spChg>
      </pc:sldChg>
      <pc:sldChg chg="modSp mod modTransition">
        <pc:chgData name="skillarchie davis" userId="b06bd4818700443f" providerId="LiveId" clId="{480C77F5-AFBA-4763-BA90-2D0B1EA1FE20}" dt="2022-03-28T19:18:03.264" v="973" actId="20577"/>
        <pc:sldMkLst>
          <pc:docMk/>
          <pc:sldMk cId="3014268504" sldId="267"/>
        </pc:sldMkLst>
        <pc:spChg chg="mod">
          <ac:chgData name="skillarchie davis" userId="b06bd4818700443f" providerId="LiveId" clId="{480C77F5-AFBA-4763-BA90-2D0B1EA1FE20}" dt="2022-03-28T19:18:03.264" v="973" actId="20577"/>
          <ac:spMkLst>
            <pc:docMk/>
            <pc:sldMk cId="3014268504" sldId="267"/>
            <ac:spMk id="3" creationId="{DFB05834-0E29-4096-B702-E072274BF5D7}"/>
          </ac:spMkLst>
        </pc:spChg>
      </pc:sldChg>
      <pc:sldChg chg="addSp delSp modSp new mod setBg modClrScheme addAnim delAnim setClrOvrMap chgLayout">
        <pc:chgData name="skillarchie davis" userId="b06bd4818700443f" providerId="LiveId" clId="{480C77F5-AFBA-4763-BA90-2D0B1EA1FE20}" dt="2022-03-28T05:37:14.090" v="594"/>
        <pc:sldMkLst>
          <pc:docMk/>
          <pc:sldMk cId="486601874" sldId="268"/>
        </pc:sldMkLst>
        <pc:spChg chg="mod ord">
          <ac:chgData name="skillarchie davis" userId="b06bd4818700443f" providerId="LiveId" clId="{480C77F5-AFBA-4763-BA90-2D0B1EA1FE20}" dt="2022-03-28T05:37:14.090" v="593" actId="26606"/>
          <ac:spMkLst>
            <pc:docMk/>
            <pc:sldMk cId="486601874" sldId="268"/>
            <ac:spMk id="2" creationId="{97B56049-6E16-4BF7-80A7-5DB4013F4DFE}"/>
          </ac:spMkLst>
        </pc:spChg>
        <pc:spChg chg="del">
          <ac:chgData name="skillarchie davis" userId="b06bd4818700443f" providerId="LiveId" clId="{480C77F5-AFBA-4763-BA90-2D0B1EA1FE20}" dt="2022-03-28T05:36:15.834" v="579" actId="700"/>
          <ac:spMkLst>
            <pc:docMk/>
            <pc:sldMk cId="486601874" sldId="268"/>
            <ac:spMk id="3" creationId="{493D1A9E-F76D-426C-9188-6AA0EF5BEF65}"/>
          </ac:spMkLst>
        </pc:spChg>
        <pc:spChg chg="add del">
          <ac:chgData name="skillarchie davis" userId="b06bd4818700443f" providerId="LiveId" clId="{480C77F5-AFBA-4763-BA90-2D0B1EA1FE20}" dt="2022-03-28T05:36:47.005" v="582" actId="26606"/>
          <ac:spMkLst>
            <pc:docMk/>
            <pc:sldMk cId="486601874" sldId="268"/>
            <ac:spMk id="7" creationId="{23522FE7-5A29-4EF6-B1EF-2CA55748A772}"/>
          </ac:spMkLst>
        </pc:spChg>
        <pc:spChg chg="add del">
          <ac:chgData name="skillarchie davis" userId="b06bd4818700443f" providerId="LiveId" clId="{480C77F5-AFBA-4763-BA90-2D0B1EA1FE20}" dt="2022-03-28T05:36:58.488" v="587" actId="26606"/>
          <ac:spMkLst>
            <pc:docMk/>
            <pc:sldMk cId="486601874" sldId="268"/>
            <ac:spMk id="8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05:36:47.005" v="582" actId="26606"/>
          <ac:spMkLst>
            <pc:docMk/>
            <pc:sldMk cId="486601874" sldId="268"/>
            <ac:spMk id="15" creationId="{F0AB17F6-592B-45CB-96F6-705C9825AFBC}"/>
          </ac:spMkLst>
        </pc:spChg>
        <pc:spChg chg="add del">
          <ac:chgData name="skillarchie davis" userId="b06bd4818700443f" providerId="LiveId" clId="{480C77F5-AFBA-4763-BA90-2D0B1EA1FE20}" dt="2022-03-28T05:36:58.488" v="587" actId="26606"/>
          <ac:spMkLst>
            <pc:docMk/>
            <pc:sldMk cId="486601874" sldId="268"/>
            <ac:spMk id="16" creationId="{65513E21-21B0-48DB-8CF1-35E43B33A477}"/>
          </ac:spMkLst>
        </pc:spChg>
        <pc:spChg chg="add del">
          <ac:chgData name="skillarchie davis" userId="b06bd4818700443f" providerId="LiveId" clId="{480C77F5-AFBA-4763-BA90-2D0B1EA1FE20}" dt="2022-03-28T05:36:52.343" v="584" actId="26606"/>
          <ac:spMkLst>
            <pc:docMk/>
            <pc:sldMk cId="486601874" sldId="268"/>
            <ac:spMk id="19" creationId="{23522FE7-5A29-4EF6-B1EF-2CA55748A772}"/>
          </ac:spMkLst>
        </pc:spChg>
        <pc:spChg chg="add del">
          <ac:chgData name="skillarchie davis" userId="b06bd4818700443f" providerId="LiveId" clId="{480C77F5-AFBA-4763-BA90-2D0B1EA1FE20}" dt="2022-03-28T05:36:52.343" v="584" actId="26606"/>
          <ac:spMkLst>
            <pc:docMk/>
            <pc:sldMk cId="486601874" sldId="268"/>
            <ac:spMk id="23" creationId="{48D226DA-E368-46E4-BF0C-D467A1E86BF6}"/>
          </ac:spMkLst>
        </pc:spChg>
        <pc:spChg chg="add del">
          <ac:chgData name="skillarchie davis" userId="b06bd4818700443f" providerId="LiveId" clId="{480C77F5-AFBA-4763-BA90-2D0B1EA1FE20}" dt="2022-03-28T05:37:03.993" v="590" actId="26606"/>
          <ac:spMkLst>
            <pc:docMk/>
            <pc:sldMk cId="486601874" sldId="268"/>
            <ac:spMk id="25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05:37:03.993" v="590" actId="26606"/>
          <ac:spMkLst>
            <pc:docMk/>
            <pc:sldMk cId="486601874" sldId="268"/>
            <ac:spMk id="29" creationId="{65513E21-21B0-48DB-8CF1-35E43B33A477}"/>
          </ac:spMkLst>
        </pc:spChg>
        <pc:spChg chg="add del">
          <ac:chgData name="skillarchie davis" userId="b06bd4818700443f" providerId="LiveId" clId="{480C77F5-AFBA-4763-BA90-2D0B1EA1FE20}" dt="2022-03-28T05:37:14.075" v="592" actId="26606"/>
          <ac:spMkLst>
            <pc:docMk/>
            <pc:sldMk cId="486601874" sldId="268"/>
            <ac:spMk id="33" creationId="{23522FE7-5A29-4EF6-B1EF-2CA55748A772}"/>
          </ac:spMkLst>
        </pc:spChg>
        <pc:spChg chg="add del">
          <ac:chgData name="skillarchie davis" userId="b06bd4818700443f" providerId="LiveId" clId="{480C77F5-AFBA-4763-BA90-2D0B1EA1FE20}" dt="2022-03-28T05:37:14.075" v="592" actId="26606"/>
          <ac:spMkLst>
            <pc:docMk/>
            <pc:sldMk cId="486601874" sldId="268"/>
            <ac:spMk id="37" creationId="{2FDF9410-E530-4E71-A2C0-4C24B489649E}"/>
          </ac:spMkLst>
        </pc:spChg>
        <pc:spChg chg="add">
          <ac:chgData name="skillarchie davis" userId="b06bd4818700443f" providerId="LiveId" clId="{480C77F5-AFBA-4763-BA90-2D0B1EA1FE20}" dt="2022-03-28T05:37:14.090" v="593" actId="26606"/>
          <ac:spMkLst>
            <pc:docMk/>
            <pc:sldMk cId="486601874" sldId="268"/>
            <ac:spMk id="42" creationId="{2E67E8BF-E4B2-4098-9FB3-9E400BD86935}"/>
          </ac:spMkLst>
        </pc:spChg>
        <pc:picChg chg="add del">
          <ac:chgData name="skillarchie davis" userId="b06bd4818700443f" providerId="LiveId" clId="{480C77F5-AFBA-4763-BA90-2D0B1EA1FE20}" dt="2022-03-28T05:36:58.488" v="587" actId="26606"/>
          <ac:picMkLst>
            <pc:docMk/>
            <pc:sldMk cId="486601874" sldId="268"/>
            <ac:picMk id="4" creationId="{4BA0F0D2-EB0D-0B74-1DFD-5E3F43C52054}"/>
          </ac:picMkLst>
        </pc:picChg>
        <pc:picChg chg="add del">
          <ac:chgData name="skillarchie davis" userId="b06bd4818700443f" providerId="LiveId" clId="{480C77F5-AFBA-4763-BA90-2D0B1EA1FE20}" dt="2022-03-28T05:36:47.005" v="582" actId="26606"/>
          <ac:picMkLst>
            <pc:docMk/>
            <pc:sldMk cId="486601874" sldId="268"/>
            <ac:picMk id="9" creationId="{C2192E09-EBC7-416C-B887-DFF915D7F43D}"/>
          </ac:picMkLst>
        </pc:picChg>
        <pc:picChg chg="add del">
          <ac:chgData name="skillarchie davis" userId="b06bd4818700443f" providerId="LiveId" clId="{480C77F5-AFBA-4763-BA90-2D0B1EA1FE20}" dt="2022-03-28T05:36:58.488" v="587" actId="26606"/>
          <ac:picMkLst>
            <pc:docMk/>
            <pc:sldMk cId="486601874" sldId="268"/>
            <ac:picMk id="10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05:36:52.343" v="584" actId="26606"/>
          <ac:picMkLst>
            <pc:docMk/>
            <pc:sldMk cId="486601874" sldId="268"/>
            <ac:picMk id="20" creationId="{C2192E09-EBC7-416C-B887-DFF915D7F43D}"/>
          </ac:picMkLst>
        </pc:picChg>
        <pc:picChg chg="add del">
          <ac:chgData name="skillarchie davis" userId="b06bd4818700443f" providerId="LiveId" clId="{480C77F5-AFBA-4763-BA90-2D0B1EA1FE20}" dt="2022-03-28T05:37:03.993" v="590" actId="26606"/>
          <ac:picMkLst>
            <pc:docMk/>
            <pc:sldMk cId="486601874" sldId="268"/>
            <ac:picMk id="26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05:37:03.993" v="590" actId="26606"/>
          <ac:picMkLst>
            <pc:docMk/>
            <pc:sldMk cId="486601874" sldId="268"/>
            <ac:picMk id="30" creationId="{933A2F04-5A0E-2F58-BBD2-E18407F18E85}"/>
          </ac:picMkLst>
        </pc:picChg>
        <pc:picChg chg="add del">
          <ac:chgData name="skillarchie davis" userId="b06bd4818700443f" providerId="LiveId" clId="{480C77F5-AFBA-4763-BA90-2D0B1EA1FE20}" dt="2022-03-28T05:37:14.075" v="592" actId="26606"/>
          <ac:picMkLst>
            <pc:docMk/>
            <pc:sldMk cId="486601874" sldId="268"/>
            <ac:picMk id="34" creationId="{C2192E09-EBC7-416C-B887-DFF915D7F43D}"/>
          </ac:picMkLst>
        </pc:picChg>
        <pc:picChg chg="add">
          <ac:chgData name="skillarchie davis" userId="b06bd4818700443f" providerId="LiveId" clId="{480C77F5-AFBA-4763-BA90-2D0B1EA1FE20}" dt="2022-03-28T05:37:14.090" v="593" actId="26606"/>
          <ac:picMkLst>
            <pc:docMk/>
            <pc:sldMk cId="486601874" sldId="268"/>
            <ac:picMk id="41" creationId="{D3B731E4-C2BF-258F-A54B-31AE9E67B7C3}"/>
          </ac:picMkLst>
        </pc:picChg>
        <pc:cxnChg chg="add del">
          <ac:chgData name="skillarchie davis" userId="b06bd4818700443f" providerId="LiveId" clId="{480C77F5-AFBA-4763-BA90-2D0B1EA1FE20}" dt="2022-03-28T05:36:47.005" v="582" actId="26606"/>
          <ac:cxnSpMkLst>
            <pc:docMk/>
            <pc:sldMk cId="486601874" sldId="268"/>
            <ac:cxnSpMk id="11" creationId="{2924498D-E084-44BE-A196-CFCE35564350}"/>
          </ac:cxnSpMkLst>
        </pc:cxnChg>
        <pc:cxnChg chg="add del">
          <ac:chgData name="skillarchie davis" userId="b06bd4818700443f" providerId="LiveId" clId="{480C77F5-AFBA-4763-BA90-2D0B1EA1FE20}" dt="2022-03-28T05:36:58.488" v="587" actId="26606"/>
          <ac:cxnSpMkLst>
            <pc:docMk/>
            <pc:sldMk cId="486601874" sldId="268"/>
            <ac:cxnSpMk id="12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05:36:47.005" v="582" actId="26606"/>
          <ac:cxnSpMkLst>
            <pc:docMk/>
            <pc:sldMk cId="486601874" sldId="268"/>
            <ac:cxnSpMk id="13" creationId="{3BBC7667-C352-4842-9AFD-E5C16AD002F4}"/>
          </ac:cxnSpMkLst>
        </pc:cxnChg>
        <pc:cxnChg chg="add del">
          <ac:chgData name="skillarchie davis" userId="b06bd4818700443f" providerId="LiveId" clId="{480C77F5-AFBA-4763-BA90-2D0B1EA1FE20}" dt="2022-03-28T05:36:58.488" v="587" actId="26606"/>
          <ac:cxnSpMkLst>
            <pc:docMk/>
            <pc:sldMk cId="486601874" sldId="268"/>
            <ac:cxnSpMk id="14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05:36:47.005" v="582" actId="26606"/>
          <ac:cxnSpMkLst>
            <pc:docMk/>
            <pc:sldMk cId="486601874" sldId="268"/>
            <ac:cxnSpMk id="17" creationId="{5A9284E7-0823-472D-9963-18D89DFEB8B4}"/>
          </ac:cxnSpMkLst>
        </pc:cxnChg>
        <pc:cxnChg chg="add del">
          <ac:chgData name="skillarchie davis" userId="b06bd4818700443f" providerId="LiveId" clId="{480C77F5-AFBA-4763-BA90-2D0B1EA1FE20}" dt="2022-03-28T05:36:58.488" v="587" actId="26606"/>
          <ac:cxnSpMkLst>
            <pc:docMk/>
            <pc:sldMk cId="486601874" sldId="268"/>
            <ac:cxnSpMk id="18" creationId="{580B8A35-DEA7-4D43-9DF8-90B4681D0FAD}"/>
          </ac:cxnSpMkLst>
        </pc:cxnChg>
        <pc:cxnChg chg="add del">
          <ac:chgData name="skillarchie davis" userId="b06bd4818700443f" providerId="LiveId" clId="{480C77F5-AFBA-4763-BA90-2D0B1EA1FE20}" dt="2022-03-28T05:36:52.343" v="584" actId="26606"/>
          <ac:cxnSpMkLst>
            <pc:docMk/>
            <pc:sldMk cId="486601874" sldId="268"/>
            <ac:cxnSpMk id="21" creationId="{2924498D-E084-44BE-A196-CFCE35564350}"/>
          </ac:cxnSpMkLst>
        </pc:cxnChg>
        <pc:cxnChg chg="add del">
          <ac:chgData name="skillarchie davis" userId="b06bd4818700443f" providerId="LiveId" clId="{480C77F5-AFBA-4763-BA90-2D0B1EA1FE20}" dt="2022-03-28T05:36:52.343" v="584" actId="26606"/>
          <ac:cxnSpMkLst>
            <pc:docMk/>
            <pc:sldMk cId="486601874" sldId="268"/>
            <ac:cxnSpMk id="22" creationId="{3BBC7667-C352-4842-9AFD-E5C16AD002F4}"/>
          </ac:cxnSpMkLst>
        </pc:cxnChg>
        <pc:cxnChg chg="add del">
          <ac:chgData name="skillarchie davis" userId="b06bd4818700443f" providerId="LiveId" clId="{480C77F5-AFBA-4763-BA90-2D0B1EA1FE20}" dt="2022-03-28T05:36:52.343" v="584" actId="26606"/>
          <ac:cxnSpMkLst>
            <pc:docMk/>
            <pc:sldMk cId="486601874" sldId="268"/>
            <ac:cxnSpMk id="24" creationId="{7105F2EF-F4AA-488F-8E74-484FA0078518}"/>
          </ac:cxnSpMkLst>
        </pc:cxnChg>
        <pc:cxnChg chg="add del">
          <ac:chgData name="skillarchie davis" userId="b06bd4818700443f" providerId="LiveId" clId="{480C77F5-AFBA-4763-BA90-2D0B1EA1FE20}" dt="2022-03-28T05:37:03.993" v="590" actId="26606"/>
          <ac:cxnSpMkLst>
            <pc:docMk/>
            <pc:sldMk cId="486601874" sldId="268"/>
            <ac:cxnSpMk id="27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05:37:03.993" v="590" actId="26606"/>
          <ac:cxnSpMkLst>
            <pc:docMk/>
            <pc:sldMk cId="486601874" sldId="268"/>
            <ac:cxnSpMk id="28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05:37:03.993" v="590" actId="26606"/>
          <ac:cxnSpMkLst>
            <pc:docMk/>
            <pc:sldMk cId="486601874" sldId="268"/>
            <ac:cxnSpMk id="31" creationId="{580B8A35-DEA7-4D43-9DF8-90B4681D0FAD}"/>
          </ac:cxnSpMkLst>
        </pc:cxnChg>
        <pc:cxnChg chg="add del">
          <ac:chgData name="skillarchie davis" userId="b06bd4818700443f" providerId="LiveId" clId="{480C77F5-AFBA-4763-BA90-2D0B1EA1FE20}" dt="2022-03-28T05:37:14.075" v="592" actId="26606"/>
          <ac:cxnSpMkLst>
            <pc:docMk/>
            <pc:sldMk cId="486601874" sldId="268"/>
            <ac:cxnSpMk id="35" creationId="{2924498D-E084-44BE-A196-CFCE35564350}"/>
          </ac:cxnSpMkLst>
        </pc:cxnChg>
        <pc:cxnChg chg="add del">
          <ac:chgData name="skillarchie davis" userId="b06bd4818700443f" providerId="LiveId" clId="{480C77F5-AFBA-4763-BA90-2D0B1EA1FE20}" dt="2022-03-28T05:37:14.075" v="592" actId="26606"/>
          <ac:cxnSpMkLst>
            <pc:docMk/>
            <pc:sldMk cId="486601874" sldId="268"/>
            <ac:cxnSpMk id="36" creationId="{3BBC7667-C352-4842-9AFD-E5C16AD002F4}"/>
          </ac:cxnSpMkLst>
        </pc:cxnChg>
        <pc:cxnChg chg="add del">
          <ac:chgData name="skillarchie davis" userId="b06bd4818700443f" providerId="LiveId" clId="{480C77F5-AFBA-4763-BA90-2D0B1EA1FE20}" dt="2022-03-28T05:37:14.075" v="592" actId="26606"/>
          <ac:cxnSpMkLst>
            <pc:docMk/>
            <pc:sldMk cId="486601874" sldId="268"/>
            <ac:cxnSpMk id="38" creationId="{53268B1E-8861-4702-9529-5A8FB23A618F}"/>
          </ac:cxnSpMkLst>
        </pc:cxnChg>
        <pc:cxnChg chg="add del">
          <ac:chgData name="skillarchie davis" userId="b06bd4818700443f" providerId="LiveId" clId="{480C77F5-AFBA-4763-BA90-2D0B1EA1FE20}" dt="2022-03-28T05:37:14.075" v="592" actId="26606"/>
          <ac:cxnSpMkLst>
            <pc:docMk/>
            <pc:sldMk cId="486601874" sldId="268"/>
            <ac:cxnSpMk id="39" creationId="{BC6646AE-8FD6-411E-8640-6CCB250D54FB}"/>
          </ac:cxnSpMkLst>
        </pc:cxnChg>
        <pc:cxnChg chg="add">
          <ac:chgData name="skillarchie davis" userId="b06bd4818700443f" providerId="LiveId" clId="{480C77F5-AFBA-4763-BA90-2D0B1EA1FE20}" dt="2022-03-28T05:37:14.090" v="593" actId="26606"/>
          <ac:cxnSpMkLst>
            <pc:docMk/>
            <pc:sldMk cId="486601874" sldId="268"/>
            <ac:cxnSpMk id="43" creationId="{3781A10F-5DF6-4C9B-AE0B-5249E4399D26}"/>
          </ac:cxnSpMkLst>
        </pc:cxnChg>
      </pc:sldChg>
      <pc:sldChg chg="addSp delSp modSp new mod ord modTransition setBg addAnim">
        <pc:chgData name="skillarchie davis" userId="b06bd4818700443f" providerId="LiveId" clId="{480C77F5-AFBA-4763-BA90-2D0B1EA1FE20}" dt="2022-03-28T19:25:07.691" v="1009" actId="14100"/>
        <pc:sldMkLst>
          <pc:docMk/>
          <pc:sldMk cId="4168466113" sldId="269"/>
        </pc:sldMkLst>
        <pc:spChg chg="mod">
          <ac:chgData name="skillarchie davis" userId="b06bd4818700443f" providerId="LiveId" clId="{480C77F5-AFBA-4763-BA90-2D0B1EA1FE20}" dt="2022-03-28T18:39:20.674" v="758" actId="26606"/>
          <ac:spMkLst>
            <pc:docMk/>
            <pc:sldMk cId="4168466113" sldId="269"/>
            <ac:spMk id="2" creationId="{8D0A9EBB-0FAE-4812-A5B6-0F7883D332CA}"/>
          </ac:spMkLst>
        </pc:spChg>
        <pc:spChg chg="add del">
          <ac:chgData name="skillarchie davis" userId="b06bd4818700443f" providerId="LiveId" clId="{480C77F5-AFBA-4763-BA90-2D0B1EA1FE20}" dt="2022-03-28T18:39:20.674" v="758" actId="26606"/>
          <ac:spMkLst>
            <pc:docMk/>
            <pc:sldMk cId="4168466113" sldId="269"/>
            <ac:spMk id="8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8:39:20.674" v="758" actId="26606"/>
          <ac:spMkLst>
            <pc:docMk/>
            <pc:sldMk cId="4168466113" sldId="269"/>
            <ac:spMk id="16" creationId="{A4092ECB-D375-4A85-AD6E-85644D2A99E5}"/>
          </ac:spMkLst>
        </pc:spChg>
        <pc:spChg chg="add">
          <ac:chgData name="skillarchie davis" userId="b06bd4818700443f" providerId="LiveId" clId="{480C77F5-AFBA-4763-BA90-2D0B1EA1FE20}" dt="2022-03-28T18:39:20.674" v="758" actId="26606"/>
          <ac:spMkLst>
            <pc:docMk/>
            <pc:sldMk cId="4168466113" sldId="269"/>
            <ac:spMk id="23" creationId="{95633E59-CFCD-4CB3-AB4B-F13B8BA438DA}"/>
          </ac:spMkLst>
        </pc:spChg>
        <pc:picChg chg="add mod">
          <ac:chgData name="skillarchie davis" userId="b06bd4818700443f" providerId="LiveId" clId="{480C77F5-AFBA-4763-BA90-2D0B1EA1FE20}" dt="2022-03-28T18:39:20.674" v="758" actId="26606"/>
          <ac:picMkLst>
            <pc:docMk/>
            <pc:sldMk cId="4168466113" sldId="269"/>
            <ac:picMk id="4" creationId="{60FA5809-945C-EFDA-B5D7-3ABB5C591B87}"/>
          </ac:picMkLst>
        </pc:picChg>
        <pc:picChg chg="mod">
          <ac:chgData name="skillarchie davis" userId="b06bd4818700443f" providerId="LiveId" clId="{480C77F5-AFBA-4763-BA90-2D0B1EA1FE20}" dt="2022-03-28T19:25:07.691" v="1009" actId="14100"/>
          <ac:picMkLst>
            <pc:docMk/>
            <pc:sldMk cId="4168466113" sldId="269"/>
            <ac:picMk id="6" creationId="{FCBA15A9-CAD7-4233-AF18-A725DCAA606B}"/>
          </ac:picMkLst>
        </pc:picChg>
        <pc:picChg chg="mod">
          <ac:chgData name="skillarchie davis" userId="b06bd4818700443f" providerId="LiveId" clId="{480C77F5-AFBA-4763-BA90-2D0B1EA1FE20}" dt="2022-03-28T19:18:58.228" v="977"/>
          <ac:picMkLst>
            <pc:docMk/>
            <pc:sldMk cId="4168466113" sldId="269"/>
            <ac:picMk id="7" creationId="{E74A7947-186A-4B2A-9A77-E52F8FC4818C}"/>
          </ac:picMkLst>
        </pc:picChg>
        <pc:picChg chg="mod">
          <ac:chgData name="skillarchie davis" userId="b06bd4818700443f" providerId="LiveId" clId="{480C77F5-AFBA-4763-BA90-2D0B1EA1FE20}" dt="2022-03-28T19:19:09.227" v="978"/>
          <ac:picMkLst>
            <pc:docMk/>
            <pc:sldMk cId="4168466113" sldId="269"/>
            <ac:picMk id="8" creationId="{EA359976-07A6-447C-94E1-207671AAA489}"/>
          </ac:picMkLst>
        </pc:picChg>
        <pc:picChg chg="add del">
          <ac:chgData name="skillarchie davis" userId="b06bd4818700443f" providerId="LiveId" clId="{480C77F5-AFBA-4763-BA90-2D0B1EA1FE20}" dt="2022-03-28T18:39:20.674" v="758" actId="26606"/>
          <ac:picMkLst>
            <pc:docMk/>
            <pc:sldMk cId="4168466113" sldId="269"/>
            <ac:picMk id="10" creationId="{1F5620B8-A2D8-4568-B566-F0453A0D9167}"/>
          </ac:picMkLst>
        </pc:picChg>
        <pc:cxnChg chg="add del">
          <ac:chgData name="skillarchie davis" userId="b06bd4818700443f" providerId="LiveId" clId="{480C77F5-AFBA-4763-BA90-2D0B1EA1FE20}" dt="2022-03-28T18:39:20.674" v="758" actId="26606"/>
          <ac:cxnSpMkLst>
            <pc:docMk/>
            <pc:sldMk cId="4168466113" sldId="269"/>
            <ac:cxnSpMk id="12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8:39:20.674" v="758" actId="26606"/>
          <ac:cxnSpMkLst>
            <pc:docMk/>
            <pc:sldMk cId="4168466113" sldId="269"/>
            <ac:cxnSpMk id="14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8:39:20.674" v="758" actId="26606"/>
          <ac:cxnSpMkLst>
            <pc:docMk/>
            <pc:sldMk cId="4168466113" sldId="269"/>
            <ac:cxnSpMk id="18" creationId="{B6C1711D-6DAC-4FE1-B7B6-AC8A81B84C08}"/>
          </ac:cxnSpMkLst>
        </pc:cxnChg>
        <pc:cxnChg chg="add">
          <ac:chgData name="skillarchie davis" userId="b06bd4818700443f" providerId="LiveId" clId="{480C77F5-AFBA-4763-BA90-2D0B1EA1FE20}" dt="2022-03-28T18:39:20.674" v="758" actId="26606"/>
          <ac:cxnSpMkLst>
            <pc:docMk/>
            <pc:sldMk cId="4168466113" sldId="269"/>
            <ac:cxnSpMk id="25" creationId="{7FFB1710-F59A-4B72-91E4-53C2300B705D}"/>
          </ac:cxnSpMkLst>
        </pc:cxnChg>
      </pc:sldChg>
      <pc:sldChg chg="modSp add mod ord modTransition">
        <pc:chgData name="skillarchie davis" userId="b06bd4818700443f" providerId="LiveId" clId="{480C77F5-AFBA-4763-BA90-2D0B1EA1FE20}" dt="2022-03-28T18:32:34.390" v="732" actId="403"/>
        <pc:sldMkLst>
          <pc:docMk/>
          <pc:sldMk cId="122171819" sldId="270"/>
        </pc:sldMkLst>
        <pc:spChg chg="mod">
          <ac:chgData name="skillarchie davis" userId="b06bd4818700443f" providerId="LiveId" clId="{480C77F5-AFBA-4763-BA90-2D0B1EA1FE20}" dt="2022-03-28T18:29:37.972" v="664" actId="113"/>
          <ac:spMkLst>
            <pc:docMk/>
            <pc:sldMk cId="122171819" sldId="270"/>
            <ac:spMk id="2" creationId="{D5C39334-4523-4036-BE69-4D1C5BAF5352}"/>
          </ac:spMkLst>
        </pc:spChg>
        <pc:spChg chg="mod">
          <ac:chgData name="skillarchie davis" userId="b06bd4818700443f" providerId="LiveId" clId="{480C77F5-AFBA-4763-BA90-2D0B1EA1FE20}" dt="2022-03-28T18:32:34.390" v="732" actId="403"/>
          <ac:spMkLst>
            <pc:docMk/>
            <pc:sldMk cId="122171819" sldId="270"/>
            <ac:spMk id="4" creationId="{0BEA60EE-2D00-4897-ABE3-B835A476E7DE}"/>
          </ac:spMkLst>
        </pc:spChg>
      </pc:sldChg>
      <pc:sldChg chg="modSp new mod ord modTransition">
        <pc:chgData name="skillarchie davis" userId="b06bd4818700443f" providerId="LiveId" clId="{480C77F5-AFBA-4763-BA90-2D0B1EA1FE20}" dt="2022-03-28T19:23:43.227" v="1005"/>
        <pc:sldMkLst>
          <pc:docMk/>
          <pc:sldMk cId="23449462" sldId="271"/>
        </pc:sldMkLst>
        <pc:picChg chg="mod">
          <ac:chgData name="skillarchie davis" userId="b06bd4818700443f" providerId="LiveId" clId="{480C77F5-AFBA-4763-BA90-2D0B1EA1FE20}" dt="2022-03-28T19:19:37.013" v="981" actId="14100"/>
          <ac:picMkLst>
            <pc:docMk/>
            <pc:sldMk cId="23449462" sldId="271"/>
            <ac:picMk id="3" creationId="{D792EF68-4161-4B18-B4C2-88DCA08331BE}"/>
          </ac:picMkLst>
        </pc:picChg>
      </pc:sldChg>
      <pc:sldChg chg="del">
        <pc:chgData name="skillarchie davis" userId="b06bd4818700443f" providerId="LiveId" clId="{480C77F5-AFBA-4763-BA90-2D0B1EA1FE20}" dt="2022-03-28T19:17:34.408" v="960" actId="2696"/>
        <pc:sldMkLst>
          <pc:docMk/>
          <pc:sldMk cId="23449462" sldId="271"/>
        </pc:sldMkLst>
      </pc:sldChg>
      <pc:sldChg chg="addSp delSp modSp new mod setBg modClrScheme addAnim delAnim setClrOvrMap chgLayout">
        <pc:chgData name="skillarchie davis" userId="b06bd4818700443f" providerId="LiveId" clId="{480C77F5-AFBA-4763-BA90-2D0B1EA1FE20}" dt="2022-03-28T19:52:47.838" v="1037" actId="26606"/>
        <pc:sldMkLst>
          <pc:docMk/>
          <pc:sldMk cId="3812953725" sldId="272"/>
        </pc:sldMkLst>
        <pc:spChg chg="del mod ord">
          <ac:chgData name="skillarchie davis" userId="b06bd4818700443f" providerId="LiveId" clId="{480C77F5-AFBA-4763-BA90-2D0B1EA1FE20}" dt="2022-03-28T19:49:51.101" v="1011" actId="700"/>
          <ac:spMkLst>
            <pc:docMk/>
            <pc:sldMk cId="3812953725" sldId="272"/>
            <ac:spMk id="2" creationId="{80791DB4-78E4-4D64-97AB-6A5BDB77F2B8}"/>
          </ac:spMkLst>
        </pc:spChg>
        <pc:spChg chg="del">
          <ac:chgData name="skillarchie davis" userId="b06bd4818700443f" providerId="LiveId" clId="{480C77F5-AFBA-4763-BA90-2D0B1EA1FE20}" dt="2022-03-28T19:49:51.101" v="1011" actId="700"/>
          <ac:spMkLst>
            <pc:docMk/>
            <pc:sldMk cId="3812953725" sldId="272"/>
            <ac:spMk id="3" creationId="{0B9B2E41-8F51-4775-83A6-8DD2113638D6}"/>
          </ac:spMkLst>
        </pc:spChg>
        <pc:spChg chg="add mod ord">
          <ac:chgData name="skillarchie davis" userId="b06bd4818700443f" providerId="LiveId" clId="{480C77F5-AFBA-4763-BA90-2D0B1EA1FE20}" dt="2022-03-28T19:52:47.838" v="1037" actId="26606"/>
          <ac:spMkLst>
            <pc:docMk/>
            <pc:sldMk cId="3812953725" sldId="272"/>
            <ac:spMk id="4" creationId="{0233407E-A2BB-4EF7-A54E-8FCBA441B253}"/>
          </ac:spMkLst>
        </pc:spChg>
        <pc:spChg chg="add del">
          <ac:chgData name="skillarchie davis" userId="b06bd4818700443f" providerId="LiveId" clId="{480C77F5-AFBA-4763-BA90-2D0B1EA1FE20}" dt="2022-03-28T19:50:30.758" v="1023" actId="26606"/>
          <ac:spMkLst>
            <pc:docMk/>
            <pc:sldMk cId="3812953725" sldId="272"/>
            <ac:spMk id="10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0:30.758" v="1023" actId="26606"/>
          <ac:spMkLst>
            <pc:docMk/>
            <pc:sldMk cId="3812953725" sldId="272"/>
            <ac:spMk id="18" creationId="{6A0FFA78-985C-4F50-B21A-77045C7DF657}"/>
          </ac:spMkLst>
        </pc:spChg>
        <pc:spChg chg="add del">
          <ac:chgData name="skillarchie davis" userId="b06bd4818700443f" providerId="LiveId" clId="{480C77F5-AFBA-4763-BA90-2D0B1EA1FE20}" dt="2022-03-28T19:51:25.477" v="1026" actId="26606"/>
          <ac:spMkLst>
            <pc:docMk/>
            <pc:sldMk cId="3812953725" sldId="272"/>
            <ac:spMk id="22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1:25.477" v="1026" actId="26606"/>
          <ac:spMkLst>
            <pc:docMk/>
            <pc:sldMk cId="3812953725" sldId="272"/>
            <ac:spMk id="26" creationId="{65513E21-21B0-48DB-8CF1-35E43B33A477}"/>
          </ac:spMkLst>
        </pc:spChg>
        <pc:spChg chg="add del">
          <ac:chgData name="skillarchie davis" userId="b06bd4818700443f" providerId="LiveId" clId="{480C77F5-AFBA-4763-BA90-2D0B1EA1FE20}" dt="2022-03-28T19:51:58.700" v="1029" actId="26606"/>
          <ac:spMkLst>
            <pc:docMk/>
            <pc:sldMk cId="3812953725" sldId="272"/>
            <ac:spMk id="30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1:58.700" v="1029" actId="26606"/>
          <ac:spMkLst>
            <pc:docMk/>
            <pc:sldMk cId="3812953725" sldId="272"/>
            <ac:spMk id="34" creationId="{65513E21-21B0-48DB-8CF1-35E43B33A477}"/>
          </ac:spMkLst>
        </pc:spChg>
        <pc:spChg chg="add del">
          <ac:chgData name="skillarchie davis" userId="b06bd4818700443f" providerId="LiveId" clId="{480C77F5-AFBA-4763-BA90-2D0B1EA1FE20}" dt="2022-03-28T19:52:19.479" v="1032" actId="26606"/>
          <ac:spMkLst>
            <pc:docMk/>
            <pc:sldMk cId="3812953725" sldId="272"/>
            <ac:spMk id="39" creationId="{A49E4231-6211-405E-A068-18646067AF7F}"/>
          </ac:spMkLst>
        </pc:spChg>
        <pc:spChg chg="add del">
          <ac:chgData name="skillarchie davis" userId="b06bd4818700443f" providerId="LiveId" clId="{480C77F5-AFBA-4763-BA90-2D0B1EA1FE20}" dt="2022-03-28T19:52:47.838" v="1037" actId="26606"/>
          <ac:spMkLst>
            <pc:docMk/>
            <pc:sldMk cId="3812953725" sldId="272"/>
            <ac:spMk id="42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2:47.838" v="1037" actId="26606"/>
          <ac:spMkLst>
            <pc:docMk/>
            <pc:sldMk cId="3812953725" sldId="272"/>
            <ac:spMk id="47" creationId="{6A0FFA78-985C-4F50-B21A-77045C7DF657}"/>
          </ac:spMkLst>
        </pc:spChg>
        <pc:spChg chg="add del">
          <ac:chgData name="skillarchie davis" userId="b06bd4818700443f" providerId="LiveId" clId="{480C77F5-AFBA-4763-BA90-2D0B1EA1FE20}" dt="2022-03-28T19:52:47.822" v="1036" actId="26606"/>
          <ac:spMkLst>
            <pc:docMk/>
            <pc:sldMk cId="3812953725" sldId="272"/>
            <ac:spMk id="53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2:47.822" v="1036" actId="26606"/>
          <ac:spMkLst>
            <pc:docMk/>
            <pc:sldMk cId="3812953725" sldId="272"/>
            <ac:spMk id="61" creationId="{6A0FFA78-985C-4F50-B21A-77045C7DF657}"/>
          </ac:spMkLst>
        </pc:spChg>
        <pc:spChg chg="add">
          <ac:chgData name="skillarchie davis" userId="b06bd4818700443f" providerId="LiveId" clId="{480C77F5-AFBA-4763-BA90-2D0B1EA1FE20}" dt="2022-03-28T19:52:47.838" v="1037" actId="26606"/>
          <ac:spMkLst>
            <pc:docMk/>
            <pc:sldMk cId="3812953725" sldId="272"/>
            <ac:spMk id="65" creationId="{2E67E8BF-E4B2-4098-9FB3-9E400BD86935}"/>
          </ac:spMkLst>
        </pc:spChg>
        <pc:picChg chg="add del">
          <ac:chgData name="skillarchie davis" userId="b06bd4818700443f" providerId="LiveId" clId="{480C77F5-AFBA-4763-BA90-2D0B1EA1FE20}" dt="2022-03-28T19:50:30.758" v="1023" actId="26606"/>
          <ac:picMkLst>
            <pc:docMk/>
            <pc:sldMk cId="3812953725" sldId="272"/>
            <ac:picMk id="6" creationId="{2C82C9F8-6E48-A304-6A79-994859751C0A}"/>
          </ac:picMkLst>
        </pc:picChg>
        <pc:picChg chg="add del">
          <ac:chgData name="skillarchie davis" userId="b06bd4818700443f" providerId="LiveId" clId="{480C77F5-AFBA-4763-BA90-2D0B1EA1FE20}" dt="2022-03-28T19:50:30.758" v="1023" actId="26606"/>
          <ac:picMkLst>
            <pc:docMk/>
            <pc:sldMk cId="3812953725" sldId="272"/>
            <ac:picMk id="12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19:51:25.477" v="1026" actId="26606"/>
          <ac:picMkLst>
            <pc:docMk/>
            <pc:sldMk cId="3812953725" sldId="272"/>
            <ac:picMk id="23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19:51:25.477" v="1026" actId="26606"/>
          <ac:picMkLst>
            <pc:docMk/>
            <pc:sldMk cId="3812953725" sldId="272"/>
            <ac:picMk id="27" creationId="{B49E050F-AFE4-5383-C701-DFFF6B274829}"/>
          </ac:picMkLst>
        </pc:picChg>
        <pc:picChg chg="add del">
          <ac:chgData name="skillarchie davis" userId="b06bd4818700443f" providerId="LiveId" clId="{480C77F5-AFBA-4763-BA90-2D0B1EA1FE20}" dt="2022-03-28T19:51:58.700" v="1029" actId="26606"/>
          <ac:picMkLst>
            <pc:docMk/>
            <pc:sldMk cId="3812953725" sldId="272"/>
            <ac:picMk id="31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19:51:58.700" v="1029" actId="26606"/>
          <ac:picMkLst>
            <pc:docMk/>
            <pc:sldMk cId="3812953725" sldId="272"/>
            <ac:picMk id="35" creationId="{1D310FA8-44CE-0DDE-CAF5-B88E11CBB096}"/>
          </ac:picMkLst>
        </pc:picChg>
        <pc:picChg chg="add del">
          <ac:chgData name="skillarchie davis" userId="b06bd4818700443f" providerId="LiveId" clId="{480C77F5-AFBA-4763-BA90-2D0B1EA1FE20}" dt="2022-03-28T19:52:19.479" v="1032" actId="26606"/>
          <ac:picMkLst>
            <pc:docMk/>
            <pc:sldMk cId="3812953725" sldId="272"/>
            <ac:picMk id="38" creationId="{C53E8F04-2E72-4E69-7337-264199865713}"/>
          </ac:picMkLst>
        </pc:picChg>
        <pc:picChg chg="add del">
          <ac:chgData name="skillarchie davis" userId="b06bd4818700443f" providerId="LiveId" clId="{480C77F5-AFBA-4763-BA90-2D0B1EA1FE20}" dt="2022-03-28T19:52:47.838" v="1037" actId="26606"/>
          <ac:picMkLst>
            <pc:docMk/>
            <pc:sldMk cId="3812953725" sldId="272"/>
            <ac:picMk id="43" creationId="{1F5620B8-A2D8-4568-B566-F0453A0D9167}"/>
          </ac:picMkLst>
        </pc:picChg>
        <pc:picChg chg="add mod">
          <ac:chgData name="skillarchie davis" userId="b06bd4818700443f" providerId="LiveId" clId="{480C77F5-AFBA-4763-BA90-2D0B1EA1FE20}" dt="2022-03-28T19:52:47.838" v="1037" actId="26606"/>
          <ac:picMkLst>
            <pc:docMk/>
            <pc:sldMk cId="3812953725" sldId="272"/>
            <ac:picMk id="46" creationId="{2C82C9F8-6E48-A304-6A79-994859751C0A}"/>
          </ac:picMkLst>
        </pc:picChg>
        <pc:picChg chg="add del">
          <ac:chgData name="skillarchie davis" userId="b06bd4818700443f" providerId="LiveId" clId="{480C77F5-AFBA-4763-BA90-2D0B1EA1FE20}" dt="2022-03-28T19:52:47.822" v="1036" actId="26606"/>
          <ac:picMkLst>
            <pc:docMk/>
            <pc:sldMk cId="3812953725" sldId="272"/>
            <ac:picMk id="55" creationId="{1F5620B8-A2D8-4568-B566-F0453A0D9167}"/>
          </ac:picMkLst>
        </pc:picChg>
        <pc:cxnChg chg="add del">
          <ac:chgData name="skillarchie davis" userId="b06bd4818700443f" providerId="LiveId" clId="{480C77F5-AFBA-4763-BA90-2D0B1EA1FE20}" dt="2022-03-28T19:50:30.758" v="1023" actId="26606"/>
          <ac:cxnSpMkLst>
            <pc:docMk/>
            <pc:sldMk cId="3812953725" sldId="272"/>
            <ac:cxnSpMk id="14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0:30.758" v="1023" actId="26606"/>
          <ac:cxnSpMkLst>
            <pc:docMk/>
            <pc:sldMk cId="3812953725" sldId="272"/>
            <ac:cxnSpMk id="16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0:30.758" v="1023" actId="26606"/>
          <ac:cxnSpMkLst>
            <pc:docMk/>
            <pc:sldMk cId="3812953725" sldId="272"/>
            <ac:cxnSpMk id="20" creationId="{65409EC7-69B1-45CC-8FB7-1964C1AB6720}"/>
          </ac:cxnSpMkLst>
        </pc:cxnChg>
        <pc:cxnChg chg="add del">
          <ac:chgData name="skillarchie davis" userId="b06bd4818700443f" providerId="LiveId" clId="{480C77F5-AFBA-4763-BA90-2D0B1EA1FE20}" dt="2022-03-28T19:51:25.477" v="1026" actId="26606"/>
          <ac:cxnSpMkLst>
            <pc:docMk/>
            <pc:sldMk cId="3812953725" sldId="272"/>
            <ac:cxnSpMk id="24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1:25.477" v="1026" actId="26606"/>
          <ac:cxnSpMkLst>
            <pc:docMk/>
            <pc:sldMk cId="3812953725" sldId="272"/>
            <ac:cxnSpMk id="25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1:25.477" v="1026" actId="26606"/>
          <ac:cxnSpMkLst>
            <pc:docMk/>
            <pc:sldMk cId="3812953725" sldId="272"/>
            <ac:cxnSpMk id="28" creationId="{580B8A35-DEA7-4D43-9DF8-90B4681D0FAD}"/>
          </ac:cxnSpMkLst>
        </pc:cxnChg>
        <pc:cxnChg chg="add del">
          <ac:chgData name="skillarchie davis" userId="b06bd4818700443f" providerId="LiveId" clId="{480C77F5-AFBA-4763-BA90-2D0B1EA1FE20}" dt="2022-03-28T19:51:58.700" v="1029" actId="26606"/>
          <ac:cxnSpMkLst>
            <pc:docMk/>
            <pc:sldMk cId="3812953725" sldId="272"/>
            <ac:cxnSpMk id="32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1:58.700" v="1029" actId="26606"/>
          <ac:cxnSpMkLst>
            <pc:docMk/>
            <pc:sldMk cId="3812953725" sldId="272"/>
            <ac:cxnSpMk id="33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1:58.700" v="1029" actId="26606"/>
          <ac:cxnSpMkLst>
            <pc:docMk/>
            <pc:sldMk cId="3812953725" sldId="272"/>
            <ac:cxnSpMk id="36" creationId="{580B8A35-DEA7-4D43-9DF8-90B4681D0FAD}"/>
          </ac:cxnSpMkLst>
        </pc:cxnChg>
        <pc:cxnChg chg="add del">
          <ac:chgData name="skillarchie davis" userId="b06bd4818700443f" providerId="LiveId" clId="{480C77F5-AFBA-4763-BA90-2D0B1EA1FE20}" dt="2022-03-28T19:52:19.479" v="1032" actId="26606"/>
          <ac:cxnSpMkLst>
            <pc:docMk/>
            <pc:sldMk cId="3812953725" sldId="272"/>
            <ac:cxnSpMk id="40" creationId="{7B8BED93-E65C-41D3-8B8A-5CE5F507BE86}"/>
          </ac:cxnSpMkLst>
        </pc:cxnChg>
        <pc:cxnChg chg="add del">
          <ac:chgData name="skillarchie davis" userId="b06bd4818700443f" providerId="LiveId" clId="{480C77F5-AFBA-4763-BA90-2D0B1EA1FE20}" dt="2022-03-28T19:52:47.838" v="1037" actId="26606"/>
          <ac:cxnSpMkLst>
            <pc:docMk/>
            <pc:sldMk cId="3812953725" sldId="272"/>
            <ac:cxnSpMk id="44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2:47.838" v="1037" actId="26606"/>
          <ac:cxnSpMkLst>
            <pc:docMk/>
            <pc:sldMk cId="3812953725" sldId="272"/>
            <ac:cxnSpMk id="45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2:47.838" v="1037" actId="26606"/>
          <ac:cxnSpMkLst>
            <pc:docMk/>
            <pc:sldMk cId="3812953725" sldId="272"/>
            <ac:cxnSpMk id="48" creationId="{65409EC7-69B1-45CC-8FB7-1964C1AB6720}"/>
          </ac:cxnSpMkLst>
        </pc:cxnChg>
        <pc:cxnChg chg="add del">
          <ac:chgData name="skillarchie davis" userId="b06bd4818700443f" providerId="LiveId" clId="{480C77F5-AFBA-4763-BA90-2D0B1EA1FE20}" dt="2022-03-28T19:52:47.822" v="1036" actId="26606"/>
          <ac:cxnSpMkLst>
            <pc:docMk/>
            <pc:sldMk cId="3812953725" sldId="272"/>
            <ac:cxnSpMk id="57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2:47.822" v="1036" actId="26606"/>
          <ac:cxnSpMkLst>
            <pc:docMk/>
            <pc:sldMk cId="3812953725" sldId="272"/>
            <ac:cxnSpMk id="59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2:47.822" v="1036" actId="26606"/>
          <ac:cxnSpMkLst>
            <pc:docMk/>
            <pc:sldMk cId="3812953725" sldId="272"/>
            <ac:cxnSpMk id="63" creationId="{65409EC7-69B1-45CC-8FB7-1964C1AB6720}"/>
          </ac:cxnSpMkLst>
        </pc:cxnChg>
        <pc:cxnChg chg="add">
          <ac:chgData name="skillarchie davis" userId="b06bd4818700443f" providerId="LiveId" clId="{480C77F5-AFBA-4763-BA90-2D0B1EA1FE20}" dt="2022-03-28T19:52:47.838" v="1037" actId="26606"/>
          <ac:cxnSpMkLst>
            <pc:docMk/>
            <pc:sldMk cId="3812953725" sldId="272"/>
            <ac:cxnSpMk id="66" creationId="{3781A10F-5DF6-4C9B-AE0B-5249E4399D2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EC7ED-513D-4954-BE1F-67C01E68C1C2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AC74-FA6B-413D-932E-BB6CA60A959C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2147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6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0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1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15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9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6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1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0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2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8214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7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9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2E9D-20EB-445A-B8F1-D10942BA1257}" type="datetimeFigureOut">
              <a:rPr lang="en-JM" smtClean="0"/>
              <a:t>28/3/2022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aa9e0eb-993b-444d-82aa-990d0dbb7605/?pbi_source=PowerPoin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0aa9e0eb-993b-444d-82aa-990d0dbb7605/?pbi_source=PowerPoin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6796" b="386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Iowa Vodka Sales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Skillarchie Davis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Updated: 28/03/22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59D28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6278-12A5-49CB-B0C6-E7216772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Profit by Year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F667A37-3BAF-4D78-8E21-06382DD1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80224"/>
            <a:ext cx="5695852" cy="374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FC67F-D4B9-4584-94B6-D36DAE89A0C4}"/>
              </a:ext>
            </a:extLst>
          </p:cNvPr>
          <p:cNvSpPr txBox="1"/>
          <p:nvPr/>
        </p:nvSpPr>
        <p:spPr>
          <a:xfrm>
            <a:off x="7442200" y="2082800"/>
            <a:ext cx="320625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gradual increase in sales and profit annually.</a:t>
            </a:r>
          </a:p>
        </p:txBody>
      </p:sp>
    </p:spTree>
    <p:extLst>
      <p:ext uri="{BB962C8B-B14F-4D97-AF65-F5344CB8AC3E}">
        <p14:creationId xmlns:p14="http://schemas.microsoft.com/office/powerpoint/2010/main" val="29037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Sales and Profit by Category Name">
            <a:extLst>
              <a:ext uri="{FF2B5EF4-FFF2-40B4-BE49-F238E27FC236}">
                <a16:creationId xmlns:a16="http://schemas.microsoft.com/office/drawing/2014/main" id="{4C9F4398-7180-4E40-9222-5EDBEFAE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992656"/>
            <a:ext cx="5876321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E96278-12A5-49CB-B0C6-E7216772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J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Profit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FC67F-D4B9-4584-94B6-D36DAE89A0C4}"/>
              </a:ext>
            </a:extLst>
          </p:cNvPr>
          <p:cNvSpPr txBox="1"/>
          <p:nvPr/>
        </p:nvSpPr>
        <p:spPr>
          <a:xfrm>
            <a:off x="7442200" y="2082800"/>
            <a:ext cx="320625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Vodka 80 Proof is the best selling Vodka each year.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sales for Imported Vodka – cherry, Low Proof Vodka and Other Proof Vodka is below two hundred thousand (200k).</a:t>
            </a:r>
          </a:p>
        </p:txBody>
      </p:sp>
    </p:spTree>
    <p:extLst>
      <p:ext uri="{BB962C8B-B14F-4D97-AF65-F5344CB8AC3E}">
        <p14:creationId xmlns:p14="http://schemas.microsoft.com/office/powerpoint/2010/main" val="1970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9334-4523-4036-BE69-4D1C5BAF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A60EE-2D00-4897-ABE3-B835A476E7DE}"/>
              </a:ext>
            </a:extLst>
          </p:cNvPr>
          <p:cNvSpPr txBox="1"/>
          <p:nvPr/>
        </p:nvSpPr>
        <p:spPr>
          <a:xfrm>
            <a:off x="1451578" y="2133600"/>
            <a:ext cx="960327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new Vodka brands or flavours to the market during the summer months.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importing and distribution amount for both Vodka 80 Proof and Imported Vodka categories.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bargain and discounts for most Vodka products on the weekends.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15 – 35% discount on the cost of Vodka during the month of </a:t>
            </a:r>
            <a:r>
              <a:rPr lang="en-JM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November.</a:t>
            </a:r>
            <a:endParaRPr lang="en-J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5" descr="3D black question marks with one yellow question mark">
            <a:extLst>
              <a:ext uri="{FF2B5EF4-FFF2-40B4-BE49-F238E27FC236}">
                <a16:creationId xmlns:a16="http://schemas.microsoft.com/office/drawing/2014/main" id="{2C82C9F8-6E48-A304-6A79-994859751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3" r="6380" b="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65" name="Rectangle 52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33407E-A2BB-4EF7-A54E-8FCBA441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Questions</a:t>
            </a:r>
          </a:p>
        </p:txBody>
      </p:sp>
      <p:cxnSp>
        <p:nvCxnSpPr>
          <p:cNvPr id="66" name="Straight Connector 54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EF41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0A3D-2FDD-43EF-B09E-4B6D5C64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5834-0E29-4096-B702-E072274B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verview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</a:p>
          <a:p>
            <a:pPr marL="0" indent="0">
              <a:buNone/>
            </a:pP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142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BB7E-6B95-4418-842D-F2EDBDEC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JM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14F5-6CDD-4E0A-96B7-B76B3799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JM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“With a good perspective on history, we can have a better understanding of the past and present, and thus a clear vision of the future.” Therefore, I choose the finance industry. My dataset was retrieved from Kaggle.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contains information and data on historical Vodka sales in the state of IOWA over a four (4) years period. In the data preparation stage, I garnered an understanding of the dataset. Firstly, I cleaned the dataset. Secondly, I transformed the data to gather more meaningful insights for the data exploration stage. Thirdly, during the data exploration stage I created the dashboard. Finally, I then publish the dashboard for the presentation of my findings.</a:t>
            </a:r>
            <a:endParaRPr lang="en-JM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JM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9334-4523-4036-BE69-4D1C5BAF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A60EE-2D00-4897-ABE3-B835A476E7DE}"/>
              </a:ext>
            </a:extLst>
          </p:cNvPr>
          <p:cNvSpPr txBox="1"/>
          <p:nvPr/>
        </p:nvSpPr>
        <p:spPr>
          <a:xfrm>
            <a:off x="1451579" y="2197100"/>
            <a:ext cx="960327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market trends.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221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60FA5809-945C-EFDA-B5D7-3ABB5C591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" r="-1" b="1358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A9EBB-0FAE-4812-A5B6-0F7883D3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Questions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B0966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" title="This slide contains the following visuals: Profit ,Total Sales ,IOWA ,columnChart ,lineChart ,clusteredBarChart ,lineChart ,lineChart ,clusteredBarChart ,slicer ,slicer ,slicer ,slicer ,City ,slicer ,Nex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FCBA15A9-CAD7-4233-AF18-A725DCA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8466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4A47-D99A-4BF6-9774-39E4804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M"/>
          </a:p>
        </p:txBody>
      </p:sp>
      <p:pic>
        <p:nvPicPr>
          <p:cNvPr id="3" name="Picture" title="This slide contains the following visuals: Profit ,Total Sales ,IOWA ,lineChart ,clusteredBarChart ,lineChart ,lineChart ,clusteredBarChart ,slicer ,slicer ,slicer ,slicer ,City ,slicer ,Nex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D792EF68-4161-4B18-B4C2-88DCA083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494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D3B731E4-C2BF-258F-A54B-31AE9E67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2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2" name="Rectangle 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56049-6E16-4BF7-80A7-5DB4013F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anchor="t">
            <a:normAutofit/>
          </a:bodyPr>
          <a:lstStyle/>
          <a:p>
            <a:r>
              <a:rPr lang="en-JM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cxnSp>
        <p:nvCxnSpPr>
          <p:cNvPr id="43" name="Straight Connector 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A6805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6278-12A5-49CB-B0C6-E7216772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J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Profit by Weekdays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FC67F-D4B9-4584-94B6-D36DAE89A0C4}"/>
              </a:ext>
            </a:extLst>
          </p:cNvPr>
          <p:cNvSpPr txBox="1"/>
          <p:nvPr/>
        </p:nvSpPr>
        <p:spPr>
          <a:xfrm>
            <a:off x="7442200" y="2082800"/>
            <a:ext cx="320625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is not sold on Sundays.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peak in the early week with a sharp decline during the weekend.</a:t>
            </a:r>
          </a:p>
        </p:txBody>
      </p:sp>
      <p:pic>
        <p:nvPicPr>
          <p:cNvPr id="6" name="Picture 1" descr="Sales by Day of Week">
            <a:extLst>
              <a:ext uri="{FF2B5EF4-FFF2-40B4-BE49-F238E27FC236}">
                <a16:creationId xmlns:a16="http://schemas.microsoft.com/office/drawing/2014/main" id="{3585F152-7A29-445C-AD05-3788AC19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82800"/>
            <a:ext cx="5849107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Sales and Profit by Month">
            <a:extLst>
              <a:ext uri="{FF2B5EF4-FFF2-40B4-BE49-F238E27FC236}">
                <a16:creationId xmlns:a16="http://schemas.microsoft.com/office/drawing/2014/main" id="{FA3E968B-E700-4DD9-AE96-1C8AD733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82800"/>
            <a:ext cx="5771654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E96278-12A5-49CB-B0C6-E7216772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Profit 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FC67F-D4B9-4584-94B6-D36DAE89A0C4}"/>
              </a:ext>
            </a:extLst>
          </p:cNvPr>
          <p:cNvSpPr txBox="1"/>
          <p:nvPr/>
        </p:nvSpPr>
        <p:spPr>
          <a:xfrm>
            <a:off x="7442200" y="2082800"/>
            <a:ext cx="3206254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 vodka sales happens during the summer.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sharp decline in sales for November is related to buyers saving up for the Christmas holiday.</a:t>
            </a:r>
          </a:p>
        </p:txBody>
      </p:sp>
    </p:spTree>
    <p:extLst>
      <p:ext uri="{BB962C8B-B14F-4D97-AF65-F5344CB8AC3E}">
        <p14:creationId xmlns:p14="http://schemas.microsoft.com/office/powerpoint/2010/main" val="9060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</TotalTime>
  <Words>345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Times New Roman</vt:lpstr>
      <vt:lpstr>Wingdings</vt:lpstr>
      <vt:lpstr>Gallery</vt:lpstr>
      <vt:lpstr>Custom Design</vt:lpstr>
      <vt:lpstr>Iowa Vodka Sales Presentation</vt:lpstr>
      <vt:lpstr>Presentation Flow</vt:lpstr>
      <vt:lpstr>Project overview</vt:lpstr>
      <vt:lpstr>Project Objectives</vt:lpstr>
      <vt:lpstr>Questions</vt:lpstr>
      <vt:lpstr>PowerPoint Presentation</vt:lpstr>
      <vt:lpstr>Key INSIGHTS</vt:lpstr>
      <vt:lpstr>Sales and Profit by Weekdays</vt:lpstr>
      <vt:lpstr>Sales and Profit by Month</vt:lpstr>
      <vt:lpstr>Sales and Profit by Year</vt:lpstr>
      <vt:lpstr>Sales and Profit by Category</vt:lpstr>
      <vt:lpstr>RECOMMENDATION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Vodka Sales Presentation</dc:title>
  <dc:creator>Davis,Skillarchie</dc:creator>
  <cp:lastModifiedBy>Davis,Skillarchie</cp:lastModifiedBy>
  <cp:revision>1</cp:revision>
  <dcterms:created xsi:type="dcterms:W3CDTF">2022-03-28T03:45:09Z</dcterms:created>
  <dcterms:modified xsi:type="dcterms:W3CDTF">2022-03-28T19:52:53Z</dcterms:modified>
</cp:coreProperties>
</file>