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  <p:sldMasterId id="2147483894" r:id="rId2"/>
  </p:sldMasterIdLst>
  <p:notesMasterIdLst>
    <p:notesMasterId r:id="rId19"/>
  </p:notesMasterIdLst>
  <p:sldIdLst>
    <p:sldId id="257" r:id="rId3"/>
    <p:sldId id="267" r:id="rId4"/>
    <p:sldId id="276" r:id="rId5"/>
    <p:sldId id="270" r:id="rId6"/>
    <p:sldId id="268" r:id="rId7"/>
    <p:sldId id="273" r:id="rId8"/>
    <p:sldId id="274" r:id="rId9"/>
    <p:sldId id="261" r:id="rId10"/>
    <p:sldId id="282" r:id="rId11"/>
    <p:sldId id="275" r:id="rId12"/>
    <p:sldId id="277" r:id="rId13"/>
    <p:sldId id="278" r:id="rId14"/>
    <p:sldId id="279" r:id="rId15"/>
    <p:sldId id="280" r:id="rId16"/>
    <p:sldId id="28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37FB24-0CB2-4934-AF95-14098875B389}">
          <p14:sldIdLst>
            <p14:sldId id="257"/>
            <p14:sldId id="267"/>
            <p14:sldId id="276"/>
            <p14:sldId id="270"/>
            <p14:sldId id="268"/>
            <p14:sldId id="273"/>
            <p14:sldId id="274"/>
            <p14:sldId id="261"/>
            <p14:sldId id="282"/>
            <p14:sldId id="275"/>
            <p14:sldId id="277"/>
            <p14:sldId id="278"/>
            <p14:sldId id="279"/>
            <p14:sldId id="280"/>
            <p14:sldId id="28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1CDAE1-C6E4-4446-8D68-289C90637FC4}" v="21" dt="2024-10-28T13:08:46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illarchie davis" userId="b06bd4818700443f" providerId="LiveId" clId="{480C77F5-AFBA-4763-BA90-2D0B1EA1FE20}"/>
    <pc:docChg chg="undo custSel addSld delSld modSld sldOrd modSection">
      <pc:chgData name="skillarchie davis" userId="b06bd4818700443f" providerId="LiveId" clId="{480C77F5-AFBA-4763-BA90-2D0B1EA1FE20}" dt="2022-04-06T04:22:13.252" v="1040" actId="21"/>
      <pc:docMkLst>
        <pc:docMk/>
      </pc:docMkLst>
      <pc:sldChg chg="delSp mod modTransition delAnim">
        <pc:chgData name="skillarchie davis" userId="b06bd4818700443f" providerId="LiveId" clId="{480C77F5-AFBA-4763-BA90-2D0B1EA1FE20}" dt="2022-04-06T04:22:06.037" v="1039" actId="21"/>
        <pc:sldMkLst>
          <pc:docMk/>
          <pc:sldMk cId="4043737824" sldId="257"/>
        </pc:sldMkLst>
        <pc:picChg chg="del">
          <ac:chgData name="skillarchie davis" userId="b06bd4818700443f" providerId="LiveId" clId="{480C77F5-AFBA-4763-BA90-2D0B1EA1FE20}" dt="2022-04-06T04:22:06.037" v="1039" actId="21"/>
          <ac:picMkLst>
            <pc:docMk/>
            <pc:sldMk cId="4043737824" sldId="257"/>
            <ac:picMk id="4" creationId="{8534860D-97B1-4555-A9FE-93EC17937146}"/>
          </ac:picMkLst>
        </pc:picChg>
      </pc:sldChg>
      <pc:sldChg chg="delSp modSp mod modTransition delAnim">
        <pc:chgData name="skillarchie davis" userId="b06bd4818700443f" providerId="LiveId" clId="{480C77F5-AFBA-4763-BA90-2D0B1EA1FE20}" dt="2022-04-06T04:22:13.252" v="1040" actId="21"/>
        <pc:sldMkLst>
          <pc:docMk/>
          <pc:sldMk cId="1983567350" sldId="259"/>
        </pc:sldMkLst>
        <pc:spChg chg="mod">
          <ac:chgData name="skillarchie davis" userId="b06bd4818700443f" providerId="LiveId" clId="{480C77F5-AFBA-4763-BA90-2D0B1EA1FE20}" dt="2022-03-28T18:28:11.766" v="654" actId="20577"/>
          <ac:spMkLst>
            <pc:docMk/>
            <pc:sldMk cId="1983567350" sldId="259"/>
            <ac:spMk id="2" creationId="{1ECDBB7E-6B95-4418-842D-F2EDBDEC7CB8}"/>
          </ac:spMkLst>
        </pc:spChg>
        <pc:spChg chg="mod">
          <ac:chgData name="skillarchie davis" userId="b06bd4818700443f" providerId="LiveId" clId="{480C77F5-AFBA-4763-BA90-2D0B1EA1FE20}" dt="2022-03-28T18:53:19.021" v="956" actId="20577"/>
          <ac:spMkLst>
            <pc:docMk/>
            <pc:sldMk cId="1983567350" sldId="259"/>
            <ac:spMk id="3" creationId="{5ED814F5-6CDD-4E0A-96B7-B76B37995B2F}"/>
          </ac:spMkLst>
        </pc:spChg>
        <pc:picChg chg="del">
          <ac:chgData name="skillarchie davis" userId="b06bd4818700443f" providerId="LiveId" clId="{480C77F5-AFBA-4763-BA90-2D0B1EA1FE20}" dt="2022-04-06T04:22:13.252" v="1040" actId="21"/>
          <ac:picMkLst>
            <pc:docMk/>
            <pc:sldMk cId="1983567350" sldId="259"/>
            <ac:picMk id="4" creationId="{2D25A26F-5D9A-4976-A81B-3E12D9651374}"/>
          </ac:picMkLst>
        </pc:picChg>
      </pc:sldChg>
      <pc:sldChg chg="modTransition">
        <pc:chgData name="skillarchie davis" userId="b06bd4818700443f" providerId="LiveId" clId="{480C77F5-AFBA-4763-BA90-2D0B1EA1FE20}" dt="2022-04-05T21:30:53.100" v="1038"/>
        <pc:sldMkLst>
          <pc:docMk/>
          <pc:sldMk cId="2903774044" sldId="261"/>
        </pc:sldMkLst>
      </pc:sldChg>
      <pc:sldChg chg="modTransition">
        <pc:chgData name="skillarchie davis" userId="b06bd4818700443f" providerId="LiveId" clId="{480C77F5-AFBA-4763-BA90-2D0B1EA1FE20}" dt="2022-04-05T21:30:53.100" v="1038"/>
        <pc:sldMkLst>
          <pc:docMk/>
          <pc:sldMk cId="3210327639" sldId="262"/>
        </pc:sldMkLst>
      </pc:sldChg>
      <pc:sldChg chg="modTransition">
        <pc:chgData name="skillarchie davis" userId="b06bd4818700443f" providerId="LiveId" clId="{480C77F5-AFBA-4763-BA90-2D0B1EA1FE20}" dt="2022-04-05T21:30:53.100" v="1038"/>
        <pc:sldMkLst>
          <pc:docMk/>
          <pc:sldMk cId="906072646" sldId="263"/>
        </pc:sldMkLst>
      </pc:sldChg>
      <pc:sldChg chg="modTransition">
        <pc:chgData name="skillarchie davis" userId="b06bd4818700443f" providerId="LiveId" clId="{480C77F5-AFBA-4763-BA90-2D0B1EA1FE20}" dt="2022-04-05T21:30:53.100" v="1038"/>
        <pc:sldMkLst>
          <pc:docMk/>
          <pc:sldMk cId="197004440" sldId="264"/>
        </pc:sldMkLst>
      </pc:sldChg>
      <pc:sldChg chg="modSp mod modTransition">
        <pc:chgData name="skillarchie davis" userId="b06bd4818700443f" providerId="LiveId" clId="{480C77F5-AFBA-4763-BA90-2D0B1EA1FE20}" dt="2022-04-05T21:30:53.100" v="1038"/>
        <pc:sldMkLst>
          <pc:docMk/>
          <pc:sldMk cId="4105042761" sldId="266"/>
        </pc:sldMkLst>
        <pc:spChg chg="mod">
          <ac:chgData name="skillarchie davis" userId="b06bd4818700443f" providerId="LiveId" clId="{480C77F5-AFBA-4763-BA90-2D0B1EA1FE20}" dt="2022-03-28T18:55:58.381" v="959" actId="20577"/>
          <ac:spMkLst>
            <pc:docMk/>
            <pc:sldMk cId="4105042761" sldId="266"/>
            <ac:spMk id="4" creationId="{0BEA60EE-2D00-4897-ABE3-B835A476E7DE}"/>
          </ac:spMkLst>
        </pc:spChg>
      </pc:sldChg>
      <pc:sldChg chg="modSp mod modTransition">
        <pc:chgData name="skillarchie davis" userId="b06bd4818700443f" providerId="LiveId" clId="{480C77F5-AFBA-4763-BA90-2D0B1EA1FE20}" dt="2022-04-05T21:30:53.100" v="1038"/>
        <pc:sldMkLst>
          <pc:docMk/>
          <pc:sldMk cId="3014268504" sldId="267"/>
        </pc:sldMkLst>
        <pc:spChg chg="mod">
          <ac:chgData name="skillarchie davis" userId="b06bd4818700443f" providerId="LiveId" clId="{480C77F5-AFBA-4763-BA90-2D0B1EA1FE20}" dt="2022-03-28T19:18:03.264" v="973" actId="20577"/>
          <ac:spMkLst>
            <pc:docMk/>
            <pc:sldMk cId="3014268504" sldId="267"/>
            <ac:spMk id="3" creationId="{DFB05834-0E29-4096-B702-E072274BF5D7}"/>
          </ac:spMkLst>
        </pc:spChg>
      </pc:sldChg>
      <pc:sldChg chg="addSp delSp modSp new mod modTransition setBg modClrScheme addAnim delAnim setClrOvrMap chgLayout">
        <pc:chgData name="skillarchie davis" userId="b06bd4818700443f" providerId="LiveId" clId="{480C77F5-AFBA-4763-BA90-2D0B1EA1FE20}" dt="2022-04-05T21:30:53.100" v="1038"/>
        <pc:sldMkLst>
          <pc:docMk/>
          <pc:sldMk cId="486601874" sldId="268"/>
        </pc:sldMkLst>
        <pc:spChg chg="mod ord">
          <ac:chgData name="skillarchie davis" userId="b06bd4818700443f" providerId="LiveId" clId="{480C77F5-AFBA-4763-BA90-2D0B1EA1FE20}" dt="2022-03-28T05:37:14.090" v="593" actId="26606"/>
          <ac:spMkLst>
            <pc:docMk/>
            <pc:sldMk cId="486601874" sldId="268"/>
            <ac:spMk id="2" creationId="{97B56049-6E16-4BF7-80A7-5DB4013F4DFE}"/>
          </ac:spMkLst>
        </pc:spChg>
        <pc:spChg chg="del">
          <ac:chgData name="skillarchie davis" userId="b06bd4818700443f" providerId="LiveId" clId="{480C77F5-AFBA-4763-BA90-2D0B1EA1FE20}" dt="2022-03-28T05:36:15.834" v="579" actId="700"/>
          <ac:spMkLst>
            <pc:docMk/>
            <pc:sldMk cId="486601874" sldId="268"/>
            <ac:spMk id="3" creationId="{493D1A9E-F76D-426C-9188-6AA0EF5BEF65}"/>
          </ac:spMkLst>
        </pc:spChg>
        <pc:spChg chg="add del">
          <ac:chgData name="skillarchie davis" userId="b06bd4818700443f" providerId="LiveId" clId="{480C77F5-AFBA-4763-BA90-2D0B1EA1FE20}" dt="2022-03-28T05:36:47.005" v="582" actId="26606"/>
          <ac:spMkLst>
            <pc:docMk/>
            <pc:sldMk cId="486601874" sldId="268"/>
            <ac:spMk id="7" creationId="{23522FE7-5A29-4EF6-B1EF-2CA55748A772}"/>
          </ac:spMkLst>
        </pc:spChg>
        <pc:spChg chg="add del">
          <ac:chgData name="skillarchie davis" userId="b06bd4818700443f" providerId="LiveId" clId="{480C77F5-AFBA-4763-BA90-2D0B1EA1FE20}" dt="2022-03-28T05:36:58.488" v="587" actId="26606"/>
          <ac:spMkLst>
            <pc:docMk/>
            <pc:sldMk cId="486601874" sldId="268"/>
            <ac:spMk id="8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05:36:47.005" v="582" actId="26606"/>
          <ac:spMkLst>
            <pc:docMk/>
            <pc:sldMk cId="486601874" sldId="268"/>
            <ac:spMk id="15" creationId="{F0AB17F6-592B-45CB-96F6-705C9825AFBC}"/>
          </ac:spMkLst>
        </pc:spChg>
        <pc:spChg chg="add del">
          <ac:chgData name="skillarchie davis" userId="b06bd4818700443f" providerId="LiveId" clId="{480C77F5-AFBA-4763-BA90-2D0B1EA1FE20}" dt="2022-03-28T05:36:58.488" v="587" actId="26606"/>
          <ac:spMkLst>
            <pc:docMk/>
            <pc:sldMk cId="486601874" sldId="268"/>
            <ac:spMk id="16" creationId="{65513E21-21B0-48DB-8CF1-35E43B33A477}"/>
          </ac:spMkLst>
        </pc:spChg>
        <pc:spChg chg="add del">
          <ac:chgData name="skillarchie davis" userId="b06bd4818700443f" providerId="LiveId" clId="{480C77F5-AFBA-4763-BA90-2D0B1EA1FE20}" dt="2022-03-28T05:36:52.343" v="584" actId="26606"/>
          <ac:spMkLst>
            <pc:docMk/>
            <pc:sldMk cId="486601874" sldId="268"/>
            <ac:spMk id="19" creationId="{23522FE7-5A29-4EF6-B1EF-2CA55748A772}"/>
          </ac:spMkLst>
        </pc:spChg>
        <pc:spChg chg="add del">
          <ac:chgData name="skillarchie davis" userId="b06bd4818700443f" providerId="LiveId" clId="{480C77F5-AFBA-4763-BA90-2D0B1EA1FE20}" dt="2022-03-28T05:36:52.343" v="584" actId="26606"/>
          <ac:spMkLst>
            <pc:docMk/>
            <pc:sldMk cId="486601874" sldId="268"/>
            <ac:spMk id="23" creationId="{48D226DA-E368-46E4-BF0C-D467A1E86BF6}"/>
          </ac:spMkLst>
        </pc:spChg>
        <pc:spChg chg="add del">
          <ac:chgData name="skillarchie davis" userId="b06bd4818700443f" providerId="LiveId" clId="{480C77F5-AFBA-4763-BA90-2D0B1EA1FE20}" dt="2022-03-28T05:37:03.993" v="590" actId="26606"/>
          <ac:spMkLst>
            <pc:docMk/>
            <pc:sldMk cId="486601874" sldId="268"/>
            <ac:spMk id="25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05:37:03.993" v="590" actId="26606"/>
          <ac:spMkLst>
            <pc:docMk/>
            <pc:sldMk cId="486601874" sldId="268"/>
            <ac:spMk id="29" creationId="{65513E21-21B0-48DB-8CF1-35E43B33A477}"/>
          </ac:spMkLst>
        </pc:spChg>
        <pc:spChg chg="add del">
          <ac:chgData name="skillarchie davis" userId="b06bd4818700443f" providerId="LiveId" clId="{480C77F5-AFBA-4763-BA90-2D0B1EA1FE20}" dt="2022-03-28T05:37:14.075" v="592" actId="26606"/>
          <ac:spMkLst>
            <pc:docMk/>
            <pc:sldMk cId="486601874" sldId="268"/>
            <ac:spMk id="33" creationId="{23522FE7-5A29-4EF6-B1EF-2CA55748A772}"/>
          </ac:spMkLst>
        </pc:spChg>
        <pc:spChg chg="add del">
          <ac:chgData name="skillarchie davis" userId="b06bd4818700443f" providerId="LiveId" clId="{480C77F5-AFBA-4763-BA90-2D0B1EA1FE20}" dt="2022-03-28T05:37:14.075" v="592" actId="26606"/>
          <ac:spMkLst>
            <pc:docMk/>
            <pc:sldMk cId="486601874" sldId="268"/>
            <ac:spMk id="37" creationId="{2FDF9410-E530-4E71-A2C0-4C24B489649E}"/>
          </ac:spMkLst>
        </pc:spChg>
        <pc:spChg chg="add">
          <ac:chgData name="skillarchie davis" userId="b06bd4818700443f" providerId="LiveId" clId="{480C77F5-AFBA-4763-BA90-2D0B1EA1FE20}" dt="2022-03-28T05:37:14.090" v="593" actId="26606"/>
          <ac:spMkLst>
            <pc:docMk/>
            <pc:sldMk cId="486601874" sldId="268"/>
            <ac:spMk id="42" creationId="{2E67E8BF-E4B2-4098-9FB3-9E400BD86935}"/>
          </ac:spMkLst>
        </pc:spChg>
        <pc:picChg chg="add del">
          <ac:chgData name="skillarchie davis" userId="b06bd4818700443f" providerId="LiveId" clId="{480C77F5-AFBA-4763-BA90-2D0B1EA1FE20}" dt="2022-03-28T05:36:58.488" v="587" actId="26606"/>
          <ac:picMkLst>
            <pc:docMk/>
            <pc:sldMk cId="486601874" sldId="268"/>
            <ac:picMk id="4" creationId="{4BA0F0D2-EB0D-0B74-1DFD-5E3F43C52054}"/>
          </ac:picMkLst>
        </pc:picChg>
        <pc:picChg chg="add del">
          <ac:chgData name="skillarchie davis" userId="b06bd4818700443f" providerId="LiveId" clId="{480C77F5-AFBA-4763-BA90-2D0B1EA1FE20}" dt="2022-03-28T05:36:47.005" v="582" actId="26606"/>
          <ac:picMkLst>
            <pc:docMk/>
            <pc:sldMk cId="486601874" sldId="268"/>
            <ac:picMk id="9" creationId="{C2192E09-EBC7-416C-B887-DFF915D7F43D}"/>
          </ac:picMkLst>
        </pc:picChg>
        <pc:picChg chg="add del">
          <ac:chgData name="skillarchie davis" userId="b06bd4818700443f" providerId="LiveId" clId="{480C77F5-AFBA-4763-BA90-2D0B1EA1FE20}" dt="2022-03-28T05:36:58.488" v="587" actId="26606"/>
          <ac:picMkLst>
            <pc:docMk/>
            <pc:sldMk cId="486601874" sldId="268"/>
            <ac:picMk id="10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05:36:52.343" v="584" actId="26606"/>
          <ac:picMkLst>
            <pc:docMk/>
            <pc:sldMk cId="486601874" sldId="268"/>
            <ac:picMk id="20" creationId="{C2192E09-EBC7-416C-B887-DFF915D7F43D}"/>
          </ac:picMkLst>
        </pc:picChg>
        <pc:picChg chg="add del">
          <ac:chgData name="skillarchie davis" userId="b06bd4818700443f" providerId="LiveId" clId="{480C77F5-AFBA-4763-BA90-2D0B1EA1FE20}" dt="2022-03-28T05:37:03.993" v="590" actId="26606"/>
          <ac:picMkLst>
            <pc:docMk/>
            <pc:sldMk cId="486601874" sldId="268"/>
            <ac:picMk id="26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05:37:03.993" v="590" actId="26606"/>
          <ac:picMkLst>
            <pc:docMk/>
            <pc:sldMk cId="486601874" sldId="268"/>
            <ac:picMk id="30" creationId="{933A2F04-5A0E-2F58-BBD2-E18407F18E85}"/>
          </ac:picMkLst>
        </pc:picChg>
        <pc:picChg chg="add del">
          <ac:chgData name="skillarchie davis" userId="b06bd4818700443f" providerId="LiveId" clId="{480C77F5-AFBA-4763-BA90-2D0B1EA1FE20}" dt="2022-03-28T05:37:14.075" v="592" actId="26606"/>
          <ac:picMkLst>
            <pc:docMk/>
            <pc:sldMk cId="486601874" sldId="268"/>
            <ac:picMk id="34" creationId="{C2192E09-EBC7-416C-B887-DFF915D7F43D}"/>
          </ac:picMkLst>
        </pc:picChg>
        <pc:picChg chg="add">
          <ac:chgData name="skillarchie davis" userId="b06bd4818700443f" providerId="LiveId" clId="{480C77F5-AFBA-4763-BA90-2D0B1EA1FE20}" dt="2022-03-28T05:37:14.090" v="593" actId="26606"/>
          <ac:picMkLst>
            <pc:docMk/>
            <pc:sldMk cId="486601874" sldId="268"/>
            <ac:picMk id="41" creationId="{D3B731E4-C2BF-258F-A54B-31AE9E67B7C3}"/>
          </ac:picMkLst>
        </pc:picChg>
        <pc:cxnChg chg="add del">
          <ac:chgData name="skillarchie davis" userId="b06bd4818700443f" providerId="LiveId" clId="{480C77F5-AFBA-4763-BA90-2D0B1EA1FE20}" dt="2022-03-28T05:36:47.005" v="582" actId="26606"/>
          <ac:cxnSpMkLst>
            <pc:docMk/>
            <pc:sldMk cId="486601874" sldId="268"/>
            <ac:cxnSpMk id="11" creationId="{2924498D-E084-44BE-A196-CFCE35564350}"/>
          </ac:cxnSpMkLst>
        </pc:cxnChg>
        <pc:cxnChg chg="add del">
          <ac:chgData name="skillarchie davis" userId="b06bd4818700443f" providerId="LiveId" clId="{480C77F5-AFBA-4763-BA90-2D0B1EA1FE20}" dt="2022-03-28T05:36:58.488" v="587" actId="26606"/>
          <ac:cxnSpMkLst>
            <pc:docMk/>
            <pc:sldMk cId="486601874" sldId="268"/>
            <ac:cxnSpMk id="12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05:36:47.005" v="582" actId="26606"/>
          <ac:cxnSpMkLst>
            <pc:docMk/>
            <pc:sldMk cId="486601874" sldId="268"/>
            <ac:cxnSpMk id="13" creationId="{3BBC7667-C352-4842-9AFD-E5C16AD002F4}"/>
          </ac:cxnSpMkLst>
        </pc:cxnChg>
        <pc:cxnChg chg="add del">
          <ac:chgData name="skillarchie davis" userId="b06bd4818700443f" providerId="LiveId" clId="{480C77F5-AFBA-4763-BA90-2D0B1EA1FE20}" dt="2022-03-28T05:36:58.488" v="587" actId="26606"/>
          <ac:cxnSpMkLst>
            <pc:docMk/>
            <pc:sldMk cId="486601874" sldId="268"/>
            <ac:cxnSpMk id="14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05:36:47.005" v="582" actId="26606"/>
          <ac:cxnSpMkLst>
            <pc:docMk/>
            <pc:sldMk cId="486601874" sldId="268"/>
            <ac:cxnSpMk id="17" creationId="{5A9284E7-0823-472D-9963-18D89DFEB8B4}"/>
          </ac:cxnSpMkLst>
        </pc:cxnChg>
        <pc:cxnChg chg="add del">
          <ac:chgData name="skillarchie davis" userId="b06bd4818700443f" providerId="LiveId" clId="{480C77F5-AFBA-4763-BA90-2D0B1EA1FE20}" dt="2022-03-28T05:36:58.488" v="587" actId="26606"/>
          <ac:cxnSpMkLst>
            <pc:docMk/>
            <pc:sldMk cId="486601874" sldId="268"/>
            <ac:cxnSpMk id="18" creationId="{580B8A35-DEA7-4D43-9DF8-90B4681D0FAD}"/>
          </ac:cxnSpMkLst>
        </pc:cxnChg>
        <pc:cxnChg chg="add del">
          <ac:chgData name="skillarchie davis" userId="b06bd4818700443f" providerId="LiveId" clId="{480C77F5-AFBA-4763-BA90-2D0B1EA1FE20}" dt="2022-03-28T05:36:52.343" v="584" actId="26606"/>
          <ac:cxnSpMkLst>
            <pc:docMk/>
            <pc:sldMk cId="486601874" sldId="268"/>
            <ac:cxnSpMk id="21" creationId="{2924498D-E084-44BE-A196-CFCE35564350}"/>
          </ac:cxnSpMkLst>
        </pc:cxnChg>
        <pc:cxnChg chg="add del">
          <ac:chgData name="skillarchie davis" userId="b06bd4818700443f" providerId="LiveId" clId="{480C77F5-AFBA-4763-BA90-2D0B1EA1FE20}" dt="2022-03-28T05:36:52.343" v="584" actId="26606"/>
          <ac:cxnSpMkLst>
            <pc:docMk/>
            <pc:sldMk cId="486601874" sldId="268"/>
            <ac:cxnSpMk id="22" creationId="{3BBC7667-C352-4842-9AFD-E5C16AD002F4}"/>
          </ac:cxnSpMkLst>
        </pc:cxnChg>
        <pc:cxnChg chg="add del">
          <ac:chgData name="skillarchie davis" userId="b06bd4818700443f" providerId="LiveId" clId="{480C77F5-AFBA-4763-BA90-2D0B1EA1FE20}" dt="2022-03-28T05:36:52.343" v="584" actId="26606"/>
          <ac:cxnSpMkLst>
            <pc:docMk/>
            <pc:sldMk cId="486601874" sldId="268"/>
            <ac:cxnSpMk id="24" creationId="{7105F2EF-F4AA-488F-8E74-484FA0078518}"/>
          </ac:cxnSpMkLst>
        </pc:cxnChg>
        <pc:cxnChg chg="add del">
          <ac:chgData name="skillarchie davis" userId="b06bd4818700443f" providerId="LiveId" clId="{480C77F5-AFBA-4763-BA90-2D0B1EA1FE20}" dt="2022-03-28T05:37:03.993" v="590" actId="26606"/>
          <ac:cxnSpMkLst>
            <pc:docMk/>
            <pc:sldMk cId="486601874" sldId="268"/>
            <ac:cxnSpMk id="27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05:37:03.993" v="590" actId="26606"/>
          <ac:cxnSpMkLst>
            <pc:docMk/>
            <pc:sldMk cId="486601874" sldId="268"/>
            <ac:cxnSpMk id="28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05:37:03.993" v="590" actId="26606"/>
          <ac:cxnSpMkLst>
            <pc:docMk/>
            <pc:sldMk cId="486601874" sldId="268"/>
            <ac:cxnSpMk id="31" creationId="{580B8A35-DEA7-4D43-9DF8-90B4681D0FAD}"/>
          </ac:cxnSpMkLst>
        </pc:cxnChg>
        <pc:cxnChg chg="add del">
          <ac:chgData name="skillarchie davis" userId="b06bd4818700443f" providerId="LiveId" clId="{480C77F5-AFBA-4763-BA90-2D0B1EA1FE20}" dt="2022-03-28T05:37:14.075" v="592" actId="26606"/>
          <ac:cxnSpMkLst>
            <pc:docMk/>
            <pc:sldMk cId="486601874" sldId="268"/>
            <ac:cxnSpMk id="35" creationId="{2924498D-E084-44BE-A196-CFCE35564350}"/>
          </ac:cxnSpMkLst>
        </pc:cxnChg>
        <pc:cxnChg chg="add del">
          <ac:chgData name="skillarchie davis" userId="b06bd4818700443f" providerId="LiveId" clId="{480C77F5-AFBA-4763-BA90-2D0B1EA1FE20}" dt="2022-03-28T05:37:14.075" v="592" actId="26606"/>
          <ac:cxnSpMkLst>
            <pc:docMk/>
            <pc:sldMk cId="486601874" sldId="268"/>
            <ac:cxnSpMk id="36" creationId="{3BBC7667-C352-4842-9AFD-E5C16AD002F4}"/>
          </ac:cxnSpMkLst>
        </pc:cxnChg>
        <pc:cxnChg chg="add del">
          <ac:chgData name="skillarchie davis" userId="b06bd4818700443f" providerId="LiveId" clId="{480C77F5-AFBA-4763-BA90-2D0B1EA1FE20}" dt="2022-03-28T05:37:14.075" v="592" actId="26606"/>
          <ac:cxnSpMkLst>
            <pc:docMk/>
            <pc:sldMk cId="486601874" sldId="268"/>
            <ac:cxnSpMk id="38" creationId="{53268B1E-8861-4702-9529-5A8FB23A618F}"/>
          </ac:cxnSpMkLst>
        </pc:cxnChg>
        <pc:cxnChg chg="add del">
          <ac:chgData name="skillarchie davis" userId="b06bd4818700443f" providerId="LiveId" clId="{480C77F5-AFBA-4763-BA90-2D0B1EA1FE20}" dt="2022-03-28T05:37:14.075" v="592" actId="26606"/>
          <ac:cxnSpMkLst>
            <pc:docMk/>
            <pc:sldMk cId="486601874" sldId="268"/>
            <ac:cxnSpMk id="39" creationId="{BC6646AE-8FD6-411E-8640-6CCB250D54FB}"/>
          </ac:cxnSpMkLst>
        </pc:cxnChg>
        <pc:cxnChg chg="add">
          <ac:chgData name="skillarchie davis" userId="b06bd4818700443f" providerId="LiveId" clId="{480C77F5-AFBA-4763-BA90-2D0B1EA1FE20}" dt="2022-03-28T05:37:14.090" v="593" actId="26606"/>
          <ac:cxnSpMkLst>
            <pc:docMk/>
            <pc:sldMk cId="486601874" sldId="268"/>
            <ac:cxnSpMk id="43" creationId="{3781A10F-5DF6-4C9B-AE0B-5249E4399D26}"/>
          </ac:cxnSpMkLst>
        </pc:cxnChg>
      </pc:sldChg>
      <pc:sldChg chg="addSp delSp modSp new mod ord modTransition setBg addAnim">
        <pc:chgData name="skillarchie davis" userId="b06bd4818700443f" providerId="LiveId" clId="{480C77F5-AFBA-4763-BA90-2D0B1EA1FE20}" dt="2022-04-05T21:30:53.100" v="1038"/>
        <pc:sldMkLst>
          <pc:docMk/>
          <pc:sldMk cId="4168466113" sldId="269"/>
        </pc:sldMkLst>
        <pc:spChg chg="mod">
          <ac:chgData name="skillarchie davis" userId="b06bd4818700443f" providerId="LiveId" clId="{480C77F5-AFBA-4763-BA90-2D0B1EA1FE20}" dt="2022-03-28T18:39:20.674" v="758" actId="26606"/>
          <ac:spMkLst>
            <pc:docMk/>
            <pc:sldMk cId="4168466113" sldId="269"/>
            <ac:spMk id="2" creationId="{8D0A9EBB-0FAE-4812-A5B6-0F7883D332CA}"/>
          </ac:spMkLst>
        </pc:spChg>
        <pc:spChg chg="add del">
          <ac:chgData name="skillarchie davis" userId="b06bd4818700443f" providerId="LiveId" clId="{480C77F5-AFBA-4763-BA90-2D0B1EA1FE20}" dt="2022-03-28T18:39:20.674" v="758" actId="26606"/>
          <ac:spMkLst>
            <pc:docMk/>
            <pc:sldMk cId="4168466113" sldId="269"/>
            <ac:spMk id="8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8:39:20.674" v="758" actId="26606"/>
          <ac:spMkLst>
            <pc:docMk/>
            <pc:sldMk cId="4168466113" sldId="269"/>
            <ac:spMk id="16" creationId="{A4092ECB-D375-4A85-AD6E-85644D2A99E5}"/>
          </ac:spMkLst>
        </pc:spChg>
        <pc:spChg chg="add">
          <ac:chgData name="skillarchie davis" userId="b06bd4818700443f" providerId="LiveId" clId="{480C77F5-AFBA-4763-BA90-2D0B1EA1FE20}" dt="2022-03-28T18:39:20.674" v="758" actId="26606"/>
          <ac:spMkLst>
            <pc:docMk/>
            <pc:sldMk cId="4168466113" sldId="269"/>
            <ac:spMk id="23" creationId="{95633E59-CFCD-4CB3-AB4B-F13B8BA438DA}"/>
          </ac:spMkLst>
        </pc:spChg>
        <pc:picChg chg="add mod">
          <ac:chgData name="skillarchie davis" userId="b06bd4818700443f" providerId="LiveId" clId="{480C77F5-AFBA-4763-BA90-2D0B1EA1FE20}" dt="2022-03-28T18:39:20.674" v="758" actId="26606"/>
          <ac:picMkLst>
            <pc:docMk/>
            <pc:sldMk cId="4168466113" sldId="269"/>
            <ac:picMk id="4" creationId="{60FA5809-945C-EFDA-B5D7-3ABB5C591B87}"/>
          </ac:picMkLst>
        </pc:picChg>
        <pc:picChg chg="mod">
          <ac:chgData name="skillarchie davis" userId="b06bd4818700443f" providerId="LiveId" clId="{480C77F5-AFBA-4763-BA90-2D0B1EA1FE20}" dt="2022-03-28T19:25:07.691" v="1009" actId="14100"/>
          <ac:picMkLst>
            <pc:docMk/>
            <pc:sldMk cId="4168466113" sldId="269"/>
            <ac:picMk id="6" creationId="{FCBA15A9-CAD7-4233-AF18-A725DCAA606B}"/>
          </ac:picMkLst>
        </pc:picChg>
        <pc:picChg chg="mod">
          <ac:chgData name="skillarchie davis" userId="b06bd4818700443f" providerId="LiveId" clId="{480C77F5-AFBA-4763-BA90-2D0B1EA1FE20}" dt="2022-03-28T19:18:58.228" v="977"/>
          <ac:picMkLst>
            <pc:docMk/>
            <pc:sldMk cId="4168466113" sldId="269"/>
            <ac:picMk id="7" creationId="{E74A7947-186A-4B2A-9A77-E52F8FC4818C}"/>
          </ac:picMkLst>
        </pc:picChg>
        <pc:picChg chg="mod">
          <ac:chgData name="skillarchie davis" userId="b06bd4818700443f" providerId="LiveId" clId="{480C77F5-AFBA-4763-BA90-2D0B1EA1FE20}" dt="2022-03-28T19:19:09.227" v="978"/>
          <ac:picMkLst>
            <pc:docMk/>
            <pc:sldMk cId="4168466113" sldId="269"/>
            <ac:picMk id="8" creationId="{EA359976-07A6-447C-94E1-207671AAA489}"/>
          </ac:picMkLst>
        </pc:picChg>
        <pc:picChg chg="add del">
          <ac:chgData name="skillarchie davis" userId="b06bd4818700443f" providerId="LiveId" clId="{480C77F5-AFBA-4763-BA90-2D0B1EA1FE20}" dt="2022-03-28T18:39:20.674" v="758" actId="26606"/>
          <ac:picMkLst>
            <pc:docMk/>
            <pc:sldMk cId="4168466113" sldId="269"/>
            <ac:picMk id="10" creationId="{1F5620B8-A2D8-4568-B566-F0453A0D9167}"/>
          </ac:picMkLst>
        </pc:picChg>
        <pc:cxnChg chg="add del">
          <ac:chgData name="skillarchie davis" userId="b06bd4818700443f" providerId="LiveId" clId="{480C77F5-AFBA-4763-BA90-2D0B1EA1FE20}" dt="2022-03-28T18:39:20.674" v="758" actId="26606"/>
          <ac:cxnSpMkLst>
            <pc:docMk/>
            <pc:sldMk cId="4168466113" sldId="269"/>
            <ac:cxnSpMk id="12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8:39:20.674" v="758" actId="26606"/>
          <ac:cxnSpMkLst>
            <pc:docMk/>
            <pc:sldMk cId="4168466113" sldId="269"/>
            <ac:cxnSpMk id="14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8:39:20.674" v="758" actId="26606"/>
          <ac:cxnSpMkLst>
            <pc:docMk/>
            <pc:sldMk cId="4168466113" sldId="269"/>
            <ac:cxnSpMk id="18" creationId="{B6C1711D-6DAC-4FE1-B7B6-AC8A81B84C08}"/>
          </ac:cxnSpMkLst>
        </pc:cxnChg>
        <pc:cxnChg chg="add">
          <ac:chgData name="skillarchie davis" userId="b06bd4818700443f" providerId="LiveId" clId="{480C77F5-AFBA-4763-BA90-2D0B1EA1FE20}" dt="2022-03-28T18:39:20.674" v="758" actId="26606"/>
          <ac:cxnSpMkLst>
            <pc:docMk/>
            <pc:sldMk cId="4168466113" sldId="269"/>
            <ac:cxnSpMk id="25" creationId="{7FFB1710-F59A-4B72-91E4-53C2300B705D}"/>
          </ac:cxnSpMkLst>
        </pc:cxnChg>
      </pc:sldChg>
      <pc:sldChg chg="modSp add mod ord modTransition">
        <pc:chgData name="skillarchie davis" userId="b06bd4818700443f" providerId="LiveId" clId="{480C77F5-AFBA-4763-BA90-2D0B1EA1FE20}" dt="2022-04-05T21:30:53.100" v="1038"/>
        <pc:sldMkLst>
          <pc:docMk/>
          <pc:sldMk cId="122171819" sldId="270"/>
        </pc:sldMkLst>
        <pc:spChg chg="mod">
          <ac:chgData name="skillarchie davis" userId="b06bd4818700443f" providerId="LiveId" clId="{480C77F5-AFBA-4763-BA90-2D0B1EA1FE20}" dt="2022-03-28T18:29:37.972" v="664" actId="113"/>
          <ac:spMkLst>
            <pc:docMk/>
            <pc:sldMk cId="122171819" sldId="270"/>
            <ac:spMk id="2" creationId="{D5C39334-4523-4036-BE69-4D1C5BAF5352}"/>
          </ac:spMkLst>
        </pc:spChg>
        <pc:spChg chg="mod">
          <ac:chgData name="skillarchie davis" userId="b06bd4818700443f" providerId="LiveId" clId="{480C77F5-AFBA-4763-BA90-2D0B1EA1FE20}" dt="2022-03-28T18:32:34.390" v="732" actId="403"/>
          <ac:spMkLst>
            <pc:docMk/>
            <pc:sldMk cId="122171819" sldId="270"/>
            <ac:spMk id="4" creationId="{0BEA60EE-2D00-4897-ABE3-B835A476E7DE}"/>
          </ac:spMkLst>
        </pc:spChg>
      </pc:sldChg>
      <pc:sldChg chg="del modTransition">
        <pc:chgData name="skillarchie davis" userId="b06bd4818700443f" providerId="LiveId" clId="{480C77F5-AFBA-4763-BA90-2D0B1EA1FE20}" dt="2022-04-05T21:30:53.100" v="1038"/>
        <pc:sldMkLst>
          <pc:docMk/>
          <pc:sldMk cId="23449462" sldId="271"/>
        </pc:sldMkLst>
        <pc:picChg chg="mod">
          <ac:chgData name="skillarchie davis" userId="b06bd4818700443f" providerId="LiveId" clId="{480C77F5-AFBA-4763-BA90-2D0B1EA1FE20}" dt="2022-03-28T19:19:37.013" v="981" actId="14100"/>
          <ac:picMkLst>
            <pc:docMk/>
            <pc:sldMk cId="23449462" sldId="271"/>
            <ac:picMk id="3" creationId="{D792EF68-4161-4B18-B4C2-88DCA08331BE}"/>
          </ac:picMkLst>
        </pc:picChg>
      </pc:sldChg>
      <pc:sldChg chg="addSp delSp modSp new mod modTransition setBg modClrScheme addAnim delAnim setClrOvrMap chgLayout">
        <pc:chgData name="skillarchie davis" userId="b06bd4818700443f" providerId="LiveId" clId="{480C77F5-AFBA-4763-BA90-2D0B1EA1FE20}" dt="2022-04-05T21:30:53.100" v="1038"/>
        <pc:sldMkLst>
          <pc:docMk/>
          <pc:sldMk cId="3812953725" sldId="272"/>
        </pc:sldMkLst>
        <pc:spChg chg="del mod ord">
          <ac:chgData name="skillarchie davis" userId="b06bd4818700443f" providerId="LiveId" clId="{480C77F5-AFBA-4763-BA90-2D0B1EA1FE20}" dt="2022-03-28T19:49:51.101" v="1011" actId="700"/>
          <ac:spMkLst>
            <pc:docMk/>
            <pc:sldMk cId="3812953725" sldId="272"/>
            <ac:spMk id="2" creationId="{80791DB4-78E4-4D64-97AB-6A5BDB77F2B8}"/>
          </ac:spMkLst>
        </pc:spChg>
        <pc:spChg chg="del">
          <ac:chgData name="skillarchie davis" userId="b06bd4818700443f" providerId="LiveId" clId="{480C77F5-AFBA-4763-BA90-2D0B1EA1FE20}" dt="2022-03-28T19:49:51.101" v="1011" actId="700"/>
          <ac:spMkLst>
            <pc:docMk/>
            <pc:sldMk cId="3812953725" sldId="272"/>
            <ac:spMk id="3" creationId="{0B9B2E41-8F51-4775-83A6-8DD2113638D6}"/>
          </ac:spMkLst>
        </pc:spChg>
        <pc:spChg chg="add mod ord">
          <ac:chgData name="skillarchie davis" userId="b06bd4818700443f" providerId="LiveId" clId="{480C77F5-AFBA-4763-BA90-2D0B1EA1FE20}" dt="2022-03-28T19:52:47.838" v="1037" actId="26606"/>
          <ac:spMkLst>
            <pc:docMk/>
            <pc:sldMk cId="3812953725" sldId="272"/>
            <ac:spMk id="4" creationId="{0233407E-A2BB-4EF7-A54E-8FCBA441B253}"/>
          </ac:spMkLst>
        </pc:spChg>
        <pc:spChg chg="add del">
          <ac:chgData name="skillarchie davis" userId="b06bd4818700443f" providerId="LiveId" clId="{480C77F5-AFBA-4763-BA90-2D0B1EA1FE20}" dt="2022-03-28T19:50:30.758" v="1023" actId="26606"/>
          <ac:spMkLst>
            <pc:docMk/>
            <pc:sldMk cId="3812953725" sldId="272"/>
            <ac:spMk id="10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0:30.758" v="1023" actId="26606"/>
          <ac:spMkLst>
            <pc:docMk/>
            <pc:sldMk cId="3812953725" sldId="272"/>
            <ac:spMk id="18" creationId="{6A0FFA78-985C-4F50-B21A-77045C7DF657}"/>
          </ac:spMkLst>
        </pc:spChg>
        <pc:spChg chg="add del">
          <ac:chgData name="skillarchie davis" userId="b06bd4818700443f" providerId="LiveId" clId="{480C77F5-AFBA-4763-BA90-2D0B1EA1FE20}" dt="2022-03-28T19:51:25.477" v="1026" actId="26606"/>
          <ac:spMkLst>
            <pc:docMk/>
            <pc:sldMk cId="3812953725" sldId="272"/>
            <ac:spMk id="22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1:25.477" v="1026" actId="26606"/>
          <ac:spMkLst>
            <pc:docMk/>
            <pc:sldMk cId="3812953725" sldId="272"/>
            <ac:spMk id="26" creationId="{65513E21-21B0-48DB-8CF1-35E43B33A477}"/>
          </ac:spMkLst>
        </pc:spChg>
        <pc:spChg chg="add del">
          <ac:chgData name="skillarchie davis" userId="b06bd4818700443f" providerId="LiveId" clId="{480C77F5-AFBA-4763-BA90-2D0B1EA1FE20}" dt="2022-03-28T19:51:58.700" v="1029" actId="26606"/>
          <ac:spMkLst>
            <pc:docMk/>
            <pc:sldMk cId="3812953725" sldId="272"/>
            <ac:spMk id="30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1:58.700" v="1029" actId="26606"/>
          <ac:spMkLst>
            <pc:docMk/>
            <pc:sldMk cId="3812953725" sldId="272"/>
            <ac:spMk id="34" creationId="{65513E21-21B0-48DB-8CF1-35E43B33A477}"/>
          </ac:spMkLst>
        </pc:spChg>
        <pc:spChg chg="add del">
          <ac:chgData name="skillarchie davis" userId="b06bd4818700443f" providerId="LiveId" clId="{480C77F5-AFBA-4763-BA90-2D0B1EA1FE20}" dt="2022-03-28T19:52:19.479" v="1032" actId="26606"/>
          <ac:spMkLst>
            <pc:docMk/>
            <pc:sldMk cId="3812953725" sldId="272"/>
            <ac:spMk id="39" creationId="{A49E4231-6211-405E-A068-18646067AF7F}"/>
          </ac:spMkLst>
        </pc:spChg>
        <pc:spChg chg="add del">
          <ac:chgData name="skillarchie davis" userId="b06bd4818700443f" providerId="LiveId" clId="{480C77F5-AFBA-4763-BA90-2D0B1EA1FE20}" dt="2022-03-28T19:52:47.838" v="1037" actId="26606"/>
          <ac:spMkLst>
            <pc:docMk/>
            <pc:sldMk cId="3812953725" sldId="272"/>
            <ac:spMk id="42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2:47.838" v="1037" actId="26606"/>
          <ac:spMkLst>
            <pc:docMk/>
            <pc:sldMk cId="3812953725" sldId="272"/>
            <ac:spMk id="47" creationId="{6A0FFA78-985C-4F50-B21A-77045C7DF657}"/>
          </ac:spMkLst>
        </pc:spChg>
        <pc:spChg chg="add del">
          <ac:chgData name="skillarchie davis" userId="b06bd4818700443f" providerId="LiveId" clId="{480C77F5-AFBA-4763-BA90-2D0B1EA1FE20}" dt="2022-03-28T19:52:47.822" v="1036" actId="26606"/>
          <ac:spMkLst>
            <pc:docMk/>
            <pc:sldMk cId="3812953725" sldId="272"/>
            <ac:spMk id="53" creationId="{1CE580D1-F917-4567-AFB4-99AA9B52ADF0}"/>
          </ac:spMkLst>
        </pc:spChg>
        <pc:spChg chg="add del">
          <ac:chgData name="skillarchie davis" userId="b06bd4818700443f" providerId="LiveId" clId="{480C77F5-AFBA-4763-BA90-2D0B1EA1FE20}" dt="2022-03-28T19:52:47.822" v="1036" actId="26606"/>
          <ac:spMkLst>
            <pc:docMk/>
            <pc:sldMk cId="3812953725" sldId="272"/>
            <ac:spMk id="61" creationId="{6A0FFA78-985C-4F50-B21A-77045C7DF657}"/>
          </ac:spMkLst>
        </pc:spChg>
        <pc:spChg chg="add">
          <ac:chgData name="skillarchie davis" userId="b06bd4818700443f" providerId="LiveId" clId="{480C77F5-AFBA-4763-BA90-2D0B1EA1FE20}" dt="2022-03-28T19:52:47.838" v="1037" actId="26606"/>
          <ac:spMkLst>
            <pc:docMk/>
            <pc:sldMk cId="3812953725" sldId="272"/>
            <ac:spMk id="65" creationId="{2E67E8BF-E4B2-4098-9FB3-9E400BD86935}"/>
          </ac:spMkLst>
        </pc:spChg>
        <pc:picChg chg="add del">
          <ac:chgData name="skillarchie davis" userId="b06bd4818700443f" providerId="LiveId" clId="{480C77F5-AFBA-4763-BA90-2D0B1EA1FE20}" dt="2022-03-28T19:50:30.758" v="1023" actId="26606"/>
          <ac:picMkLst>
            <pc:docMk/>
            <pc:sldMk cId="3812953725" sldId="272"/>
            <ac:picMk id="6" creationId="{2C82C9F8-6E48-A304-6A79-994859751C0A}"/>
          </ac:picMkLst>
        </pc:picChg>
        <pc:picChg chg="add del">
          <ac:chgData name="skillarchie davis" userId="b06bd4818700443f" providerId="LiveId" clId="{480C77F5-AFBA-4763-BA90-2D0B1EA1FE20}" dt="2022-03-28T19:50:30.758" v="1023" actId="26606"/>
          <ac:picMkLst>
            <pc:docMk/>
            <pc:sldMk cId="3812953725" sldId="272"/>
            <ac:picMk id="12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19:51:25.477" v="1026" actId="26606"/>
          <ac:picMkLst>
            <pc:docMk/>
            <pc:sldMk cId="3812953725" sldId="272"/>
            <ac:picMk id="23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19:51:25.477" v="1026" actId="26606"/>
          <ac:picMkLst>
            <pc:docMk/>
            <pc:sldMk cId="3812953725" sldId="272"/>
            <ac:picMk id="27" creationId="{B49E050F-AFE4-5383-C701-DFFF6B274829}"/>
          </ac:picMkLst>
        </pc:picChg>
        <pc:picChg chg="add del">
          <ac:chgData name="skillarchie davis" userId="b06bd4818700443f" providerId="LiveId" clId="{480C77F5-AFBA-4763-BA90-2D0B1EA1FE20}" dt="2022-03-28T19:51:58.700" v="1029" actId="26606"/>
          <ac:picMkLst>
            <pc:docMk/>
            <pc:sldMk cId="3812953725" sldId="272"/>
            <ac:picMk id="31" creationId="{1F5620B8-A2D8-4568-B566-F0453A0D9167}"/>
          </ac:picMkLst>
        </pc:picChg>
        <pc:picChg chg="add del">
          <ac:chgData name="skillarchie davis" userId="b06bd4818700443f" providerId="LiveId" clId="{480C77F5-AFBA-4763-BA90-2D0B1EA1FE20}" dt="2022-03-28T19:51:58.700" v="1029" actId="26606"/>
          <ac:picMkLst>
            <pc:docMk/>
            <pc:sldMk cId="3812953725" sldId="272"/>
            <ac:picMk id="35" creationId="{1D310FA8-44CE-0DDE-CAF5-B88E11CBB096}"/>
          </ac:picMkLst>
        </pc:picChg>
        <pc:picChg chg="add del">
          <ac:chgData name="skillarchie davis" userId="b06bd4818700443f" providerId="LiveId" clId="{480C77F5-AFBA-4763-BA90-2D0B1EA1FE20}" dt="2022-03-28T19:52:19.479" v="1032" actId="26606"/>
          <ac:picMkLst>
            <pc:docMk/>
            <pc:sldMk cId="3812953725" sldId="272"/>
            <ac:picMk id="38" creationId="{C53E8F04-2E72-4E69-7337-264199865713}"/>
          </ac:picMkLst>
        </pc:picChg>
        <pc:picChg chg="add del">
          <ac:chgData name="skillarchie davis" userId="b06bd4818700443f" providerId="LiveId" clId="{480C77F5-AFBA-4763-BA90-2D0B1EA1FE20}" dt="2022-03-28T19:52:47.838" v="1037" actId="26606"/>
          <ac:picMkLst>
            <pc:docMk/>
            <pc:sldMk cId="3812953725" sldId="272"/>
            <ac:picMk id="43" creationId="{1F5620B8-A2D8-4568-B566-F0453A0D9167}"/>
          </ac:picMkLst>
        </pc:picChg>
        <pc:picChg chg="add mod">
          <ac:chgData name="skillarchie davis" userId="b06bd4818700443f" providerId="LiveId" clId="{480C77F5-AFBA-4763-BA90-2D0B1EA1FE20}" dt="2022-03-28T19:52:47.838" v="1037" actId="26606"/>
          <ac:picMkLst>
            <pc:docMk/>
            <pc:sldMk cId="3812953725" sldId="272"/>
            <ac:picMk id="46" creationId="{2C82C9F8-6E48-A304-6A79-994859751C0A}"/>
          </ac:picMkLst>
        </pc:picChg>
        <pc:picChg chg="add del">
          <ac:chgData name="skillarchie davis" userId="b06bd4818700443f" providerId="LiveId" clId="{480C77F5-AFBA-4763-BA90-2D0B1EA1FE20}" dt="2022-03-28T19:52:47.822" v="1036" actId="26606"/>
          <ac:picMkLst>
            <pc:docMk/>
            <pc:sldMk cId="3812953725" sldId="272"/>
            <ac:picMk id="55" creationId="{1F5620B8-A2D8-4568-B566-F0453A0D9167}"/>
          </ac:picMkLst>
        </pc:picChg>
        <pc:cxnChg chg="add del">
          <ac:chgData name="skillarchie davis" userId="b06bd4818700443f" providerId="LiveId" clId="{480C77F5-AFBA-4763-BA90-2D0B1EA1FE20}" dt="2022-03-28T19:50:30.758" v="1023" actId="26606"/>
          <ac:cxnSpMkLst>
            <pc:docMk/>
            <pc:sldMk cId="3812953725" sldId="272"/>
            <ac:cxnSpMk id="14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0:30.758" v="1023" actId="26606"/>
          <ac:cxnSpMkLst>
            <pc:docMk/>
            <pc:sldMk cId="3812953725" sldId="272"/>
            <ac:cxnSpMk id="16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0:30.758" v="1023" actId="26606"/>
          <ac:cxnSpMkLst>
            <pc:docMk/>
            <pc:sldMk cId="3812953725" sldId="272"/>
            <ac:cxnSpMk id="20" creationId="{65409EC7-69B1-45CC-8FB7-1964C1AB6720}"/>
          </ac:cxnSpMkLst>
        </pc:cxnChg>
        <pc:cxnChg chg="add del">
          <ac:chgData name="skillarchie davis" userId="b06bd4818700443f" providerId="LiveId" clId="{480C77F5-AFBA-4763-BA90-2D0B1EA1FE20}" dt="2022-03-28T19:51:25.477" v="1026" actId="26606"/>
          <ac:cxnSpMkLst>
            <pc:docMk/>
            <pc:sldMk cId="3812953725" sldId="272"/>
            <ac:cxnSpMk id="24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1:25.477" v="1026" actId="26606"/>
          <ac:cxnSpMkLst>
            <pc:docMk/>
            <pc:sldMk cId="3812953725" sldId="272"/>
            <ac:cxnSpMk id="25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1:25.477" v="1026" actId="26606"/>
          <ac:cxnSpMkLst>
            <pc:docMk/>
            <pc:sldMk cId="3812953725" sldId="272"/>
            <ac:cxnSpMk id="28" creationId="{580B8A35-DEA7-4D43-9DF8-90B4681D0FAD}"/>
          </ac:cxnSpMkLst>
        </pc:cxnChg>
        <pc:cxnChg chg="add del">
          <ac:chgData name="skillarchie davis" userId="b06bd4818700443f" providerId="LiveId" clId="{480C77F5-AFBA-4763-BA90-2D0B1EA1FE20}" dt="2022-03-28T19:51:58.700" v="1029" actId="26606"/>
          <ac:cxnSpMkLst>
            <pc:docMk/>
            <pc:sldMk cId="3812953725" sldId="272"/>
            <ac:cxnSpMk id="32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1:58.700" v="1029" actId="26606"/>
          <ac:cxnSpMkLst>
            <pc:docMk/>
            <pc:sldMk cId="3812953725" sldId="272"/>
            <ac:cxnSpMk id="33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1:58.700" v="1029" actId="26606"/>
          <ac:cxnSpMkLst>
            <pc:docMk/>
            <pc:sldMk cId="3812953725" sldId="272"/>
            <ac:cxnSpMk id="36" creationId="{580B8A35-DEA7-4D43-9DF8-90B4681D0FAD}"/>
          </ac:cxnSpMkLst>
        </pc:cxnChg>
        <pc:cxnChg chg="add del">
          <ac:chgData name="skillarchie davis" userId="b06bd4818700443f" providerId="LiveId" clId="{480C77F5-AFBA-4763-BA90-2D0B1EA1FE20}" dt="2022-03-28T19:52:19.479" v="1032" actId="26606"/>
          <ac:cxnSpMkLst>
            <pc:docMk/>
            <pc:sldMk cId="3812953725" sldId="272"/>
            <ac:cxnSpMk id="40" creationId="{7B8BED93-E65C-41D3-8B8A-5CE5F507BE86}"/>
          </ac:cxnSpMkLst>
        </pc:cxnChg>
        <pc:cxnChg chg="add del">
          <ac:chgData name="skillarchie davis" userId="b06bd4818700443f" providerId="LiveId" clId="{480C77F5-AFBA-4763-BA90-2D0B1EA1FE20}" dt="2022-03-28T19:52:47.838" v="1037" actId="26606"/>
          <ac:cxnSpMkLst>
            <pc:docMk/>
            <pc:sldMk cId="3812953725" sldId="272"/>
            <ac:cxnSpMk id="44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2:47.838" v="1037" actId="26606"/>
          <ac:cxnSpMkLst>
            <pc:docMk/>
            <pc:sldMk cId="3812953725" sldId="272"/>
            <ac:cxnSpMk id="45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2:47.838" v="1037" actId="26606"/>
          <ac:cxnSpMkLst>
            <pc:docMk/>
            <pc:sldMk cId="3812953725" sldId="272"/>
            <ac:cxnSpMk id="48" creationId="{65409EC7-69B1-45CC-8FB7-1964C1AB6720}"/>
          </ac:cxnSpMkLst>
        </pc:cxnChg>
        <pc:cxnChg chg="add del">
          <ac:chgData name="skillarchie davis" userId="b06bd4818700443f" providerId="LiveId" clId="{480C77F5-AFBA-4763-BA90-2D0B1EA1FE20}" dt="2022-03-28T19:52:47.822" v="1036" actId="26606"/>
          <ac:cxnSpMkLst>
            <pc:docMk/>
            <pc:sldMk cId="3812953725" sldId="272"/>
            <ac:cxnSpMk id="57" creationId="{1C7D2BA4-4B7A-4596-8BCC-5CF715423894}"/>
          </ac:cxnSpMkLst>
        </pc:cxnChg>
        <pc:cxnChg chg="add del">
          <ac:chgData name="skillarchie davis" userId="b06bd4818700443f" providerId="LiveId" clId="{480C77F5-AFBA-4763-BA90-2D0B1EA1FE20}" dt="2022-03-28T19:52:47.822" v="1036" actId="26606"/>
          <ac:cxnSpMkLst>
            <pc:docMk/>
            <pc:sldMk cId="3812953725" sldId="272"/>
            <ac:cxnSpMk id="59" creationId="{4977F1E1-2B6F-4BB6-899F-67D8764D83C5}"/>
          </ac:cxnSpMkLst>
        </pc:cxnChg>
        <pc:cxnChg chg="add del">
          <ac:chgData name="skillarchie davis" userId="b06bd4818700443f" providerId="LiveId" clId="{480C77F5-AFBA-4763-BA90-2D0B1EA1FE20}" dt="2022-03-28T19:52:47.822" v="1036" actId="26606"/>
          <ac:cxnSpMkLst>
            <pc:docMk/>
            <pc:sldMk cId="3812953725" sldId="272"/>
            <ac:cxnSpMk id="63" creationId="{65409EC7-69B1-45CC-8FB7-1964C1AB6720}"/>
          </ac:cxnSpMkLst>
        </pc:cxnChg>
        <pc:cxnChg chg="add">
          <ac:chgData name="skillarchie davis" userId="b06bd4818700443f" providerId="LiveId" clId="{480C77F5-AFBA-4763-BA90-2D0B1EA1FE20}" dt="2022-03-28T19:52:47.838" v="1037" actId="26606"/>
          <ac:cxnSpMkLst>
            <pc:docMk/>
            <pc:sldMk cId="3812953725" sldId="272"/>
            <ac:cxnSpMk id="66" creationId="{3781A10F-5DF6-4C9B-AE0B-5249E4399D26}"/>
          </ac:cxnSpMkLst>
        </pc:cxnChg>
      </pc:sldChg>
    </pc:docChg>
  </pc:docChgLst>
  <pc:docChgLst>
    <pc:chgData name="skillarchie davis" userId="b06bd4818700443f" providerId="LiveId" clId="{3F1CDAE1-C6E4-4446-8D68-289C90637FC4}"/>
    <pc:docChg chg="undo custSel addSld delSld modSld modSection">
      <pc:chgData name="skillarchie davis" userId="b06bd4818700443f" providerId="LiveId" clId="{3F1CDAE1-C6E4-4446-8D68-289C90637FC4}" dt="2024-11-19T13:06:55.951" v="2087" actId="21"/>
      <pc:docMkLst>
        <pc:docMk/>
      </pc:docMkLst>
      <pc:sldChg chg="addSp delSp modSp mod">
        <pc:chgData name="skillarchie davis" userId="b06bd4818700443f" providerId="LiveId" clId="{3F1CDAE1-C6E4-4446-8D68-289C90637FC4}" dt="2024-11-19T13:06:55.951" v="2087" actId="21"/>
        <pc:sldMkLst>
          <pc:docMk/>
          <pc:sldMk cId="4043737824" sldId="257"/>
        </pc:sldMkLst>
        <pc:spChg chg="mod">
          <ac:chgData name="skillarchie davis" userId="b06bd4818700443f" providerId="LiveId" clId="{3F1CDAE1-C6E4-4446-8D68-289C90637FC4}" dt="2024-10-28T04:16:50.752" v="11" actId="20577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skillarchie davis" userId="b06bd4818700443f" providerId="LiveId" clId="{3F1CDAE1-C6E4-4446-8D68-289C90637FC4}" dt="2024-10-28T04:17:02.676" v="17" actId="20577"/>
          <ac:spMkLst>
            <pc:docMk/>
            <pc:sldMk cId="4043737824" sldId="257"/>
            <ac:spMk id="3" creationId="{A8E9CFF2-3777-4FF4-A759-8491175B0B7C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4043737824" sldId="257"/>
            <ac:picMk id="4" creationId="{2D77B590-0DA8-2FB5-1935-8E510C379EED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4043737824" sldId="257"/>
            <ac:picMk id="6" creationId="{BE698783-2A3F-1F72-6A52-A1CB151C90D3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4043737824" sldId="257"/>
            <ac:picMk id="7" creationId="{009EC5BC-BB56-EEF7-7B28-149BB0035524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4043737824" sldId="257"/>
            <ac:picMk id="8" creationId="{6544D03E-37BE-C057-E489-821AB3605275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4043737824" sldId="257"/>
            <ac:picMk id="9" creationId="{6C00F4E2-DE15-59A4-29E7-98189DAD011E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4043737824" sldId="257"/>
            <ac:picMk id="10" creationId="{0AE80154-8AA1-C6B4-EEC1-642DBE1A405A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4043737824" sldId="257"/>
            <ac:picMk id="11" creationId="{9625CC8C-02E1-8110-F47F-A62D1D785822}"/>
          </ac:picMkLst>
        </pc:picChg>
        <pc:picChg chg="add del mod">
          <ac:chgData name="skillarchie davis" userId="b06bd4818700443f" providerId="LiveId" clId="{3F1CDAE1-C6E4-4446-8D68-289C90637FC4}" dt="2024-11-19T13:06:55.951" v="2087" actId="21"/>
          <ac:picMkLst>
            <pc:docMk/>
            <pc:sldMk cId="4043737824" sldId="257"/>
            <ac:picMk id="12" creationId="{F43B2C88-7EF5-A018-FC16-4C3D8EC4E9FF}"/>
          </ac:picMkLst>
        </pc:picChg>
        <pc:picChg chg="add del mod">
          <ac:chgData name="skillarchie davis" userId="b06bd4818700443f" providerId="LiveId" clId="{3F1CDAE1-C6E4-4446-8D68-289C90637FC4}" dt="2024-11-19T13:06:47.999" v="2085" actId="21"/>
          <ac:picMkLst>
            <pc:docMk/>
            <pc:sldMk cId="4043737824" sldId="257"/>
            <ac:picMk id="13" creationId="{87B0E409-9FD0-7BC8-AFEE-3C87537EFA98}"/>
          </ac:picMkLst>
        </pc:picChg>
        <pc:picChg chg="add del mod">
          <ac:chgData name="skillarchie davis" userId="b06bd4818700443f" providerId="LiveId" clId="{3F1CDAE1-C6E4-4446-8D68-289C90637FC4}" dt="2024-11-19T13:06:50.501" v="2086" actId="21"/>
          <ac:picMkLst>
            <pc:docMk/>
            <pc:sldMk cId="4043737824" sldId="257"/>
            <ac:picMk id="14" creationId="{76B5F2D9-2860-1D3F-E966-C534ED87D96B}"/>
          </ac:picMkLst>
        </pc:picChg>
      </pc:sldChg>
      <pc:sldChg chg="del">
        <pc:chgData name="skillarchie davis" userId="b06bd4818700443f" providerId="LiveId" clId="{3F1CDAE1-C6E4-4446-8D68-289C90637FC4}" dt="2024-10-29T03:05:47.908" v="1163" actId="2696"/>
        <pc:sldMkLst>
          <pc:docMk/>
          <pc:sldMk cId="1983567350" sldId="259"/>
        </pc:sldMkLst>
      </pc:sldChg>
      <pc:sldChg chg="addSp delSp modSp mod">
        <pc:chgData name="skillarchie davis" userId="b06bd4818700443f" providerId="LiveId" clId="{3F1CDAE1-C6E4-4446-8D68-289C90637FC4}" dt="2024-11-04T03:02:08.432" v="2084" actId="34819"/>
        <pc:sldMkLst>
          <pc:docMk/>
          <pc:sldMk cId="2903774044" sldId="261"/>
        </pc:sldMkLst>
        <pc:spChg chg="mod">
          <ac:chgData name="skillarchie davis" userId="b06bd4818700443f" providerId="LiveId" clId="{3F1CDAE1-C6E4-4446-8D68-289C90637FC4}" dt="2024-10-28T13:10:09.098" v="535" actId="20577"/>
          <ac:spMkLst>
            <pc:docMk/>
            <pc:sldMk cId="2903774044" sldId="261"/>
            <ac:spMk id="2" creationId="{D0E96278-12A5-49CB-B0C6-E7216772A014}"/>
          </ac:spMkLst>
        </pc:spChg>
        <pc:spChg chg="mod">
          <ac:chgData name="skillarchie davis" userId="b06bd4818700443f" providerId="LiveId" clId="{3F1CDAE1-C6E4-4446-8D68-289C90637FC4}" dt="2024-10-28T13:09:56.667" v="522" actId="20577"/>
          <ac:spMkLst>
            <pc:docMk/>
            <pc:sldMk cId="2903774044" sldId="261"/>
            <ac:spMk id="5" creationId="{503FC67F-D4B9-4584-94B6-D36DAE89A0C4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2903774044" sldId="261"/>
            <ac:picMk id="3" creationId="{DBBE055C-7A83-6992-F410-93D55FCF33AE}"/>
          </ac:picMkLst>
        </pc:picChg>
        <pc:picChg chg="del">
          <ac:chgData name="skillarchie davis" userId="b06bd4818700443f" providerId="LiveId" clId="{3F1CDAE1-C6E4-4446-8D68-289C90637FC4}" dt="2024-10-28T13:08:46.353" v="386" actId="478"/>
          <ac:picMkLst>
            <pc:docMk/>
            <pc:sldMk cId="2903774044" sldId="261"/>
            <ac:picMk id="4" creationId="{7F667A37-3BAF-4D78-8E21-06382DD1F7EF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2903774044" sldId="261"/>
            <ac:picMk id="4" creationId="{8C2114E5-0047-1DC1-369C-A39BA7DCEAA3}"/>
          </ac:picMkLst>
        </pc:picChg>
        <pc:picChg chg="add mod">
          <ac:chgData name="skillarchie davis" userId="b06bd4818700443f" providerId="LiveId" clId="{3F1CDAE1-C6E4-4446-8D68-289C90637FC4}" dt="2024-10-28T13:08:53.288" v="389" actId="14100"/>
          <ac:picMkLst>
            <pc:docMk/>
            <pc:sldMk cId="2903774044" sldId="261"/>
            <ac:picMk id="6" creationId="{B44AD5A0-3DE4-DFF4-7CBE-B98F88385F1C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2903774044" sldId="261"/>
            <ac:picMk id="7" creationId="{E4E86FDB-B3C9-B604-A855-77591805392F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2903774044" sldId="261"/>
            <ac:picMk id="8" creationId="{3F10FEFE-8340-CADB-CA84-748088B1EE03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2903774044" sldId="261"/>
            <ac:picMk id="9" creationId="{058DA0FD-778B-C8F3-053D-6A7968BB82E5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2903774044" sldId="261"/>
            <ac:picMk id="10" creationId="{8BC8375B-AE99-714E-457D-0E2F1D9DCA4F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2903774044" sldId="261"/>
            <ac:picMk id="11" creationId="{FD5918AF-5880-383F-4E7E-A8D340C040E7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2903774044" sldId="261"/>
            <ac:picMk id="12" creationId="{7ED13923-BAFF-EDA1-ACA2-18CD4EF14DC4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2903774044" sldId="261"/>
            <ac:picMk id="13" creationId="{D6ACAF52-C397-EBFD-8A05-F84F874BEAF0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2903774044" sldId="261"/>
            <ac:picMk id="14" creationId="{41DBECCF-5090-86F2-48D6-F4C0FADE6BAB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2903774044" sldId="261"/>
            <ac:picMk id="15" creationId="{CCBC25A6-573F-C48A-D5FA-5A14D4466E34}"/>
          </ac:picMkLst>
        </pc:picChg>
      </pc:sldChg>
      <pc:sldChg chg="del">
        <pc:chgData name="skillarchie davis" userId="b06bd4818700443f" providerId="LiveId" clId="{3F1CDAE1-C6E4-4446-8D68-289C90637FC4}" dt="2024-10-29T03:05:54.932" v="1164" actId="2696"/>
        <pc:sldMkLst>
          <pc:docMk/>
          <pc:sldMk cId="3210327639" sldId="262"/>
        </pc:sldMkLst>
      </pc:sldChg>
      <pc:sldChg chg="del">
        <pc:chgData name="skillarchie davis" userId="b06bd4818700443f" providerId="LiveId" clId="{3F1CDAE1-C6E4-4446-8D68-289C90637FC4}" dt="2024-10-29T03:05:58.798" v="1165" actId="2696"/>
        <pc:sldMkLst>
          <pc:docMk/>
          <pc:sldMk cId="906072646" sldId="263"/>
        </pc:sldMkLst>
      </pc:sldChg>
      <pc:sldChg chg="del">
        <pc:chgData name="skillarchie davis" userId="b06bd4818700443f" providerId="LiveId" clId="{3F1CDAE1-C6E4-4446-8D68-289C90637FC4}" dt="2024-10-29T03:10:04.792" v="1328" actId="2696"/>
        <pc:sldMkLst>
          <pc:docMk/>
          <pc:sldMk cId="197004440" sldId="264"/>
        </pc:sldMkLst>
      </pc:sldChg>
      <pc:sldChg chg="del">
        <pc:chgData name="skillarchie davis" userId="b06bd4818700443f" providerId="LiveId" clId="{3F1CDAE1-C6E4-4446-8D68-289C90637FC4}" dt="2024-10-29T03:32:51.597" v="1765" actId="2696"/>
        <pc:sldMkLst>
          <pc:docMk/>
          <pc:sldMk cId="4105042761" sldId="266"/>
        </pc:sldMkLst>
      </pc:sldChg>
      <pc:sldChg chg="addSp delSp modSp mod setBg setClrOvrMap">
        <pc:chgData name="skillarchie davis" userId="b06bd4818700443f" providerId="LiveId" clId="{3F1CDAE1-C6E4-4446-8D68-289C90637FC4}" dt="2024-11-04T03:02:08.432" v="2084" actId="34819"/>
        <pc:sldMkLst>
          <pc:docMk/>
          <pc:sldMk cId="3014268504" sldId="267"/>
        </pc:sldMkLst>
        <pc:spChg chg="mod">
          <ac:chgData name="skillarchie davis" userId="b06bd4818700443f" providerId="LiveId" clId="{3F1CDAE1-C6E4-4446-8D68-289C90637FC4}" dt="2024-10-29T11:11:24.647" v="1877" actId="26606"/>
          <ac:spMkLst>
            <pc:docMk/>
            <pc:sldMk cId="3014268504" sldId="267"/>
            <ac:spMk id="2" creationId="{3B900A3D-2FDD-43EF-B09E-4B6D5C6470B0}"/>
          </ac:spMkLst>
        </pc:spChg>
        <pc:spChg chg="mod">
          <ac:chgData name="skillarchie davis" userId="b06bd4818700443f" providerId="LiveId" clId="{3F1CDAE1-C6E4-4446-8D68-289C90637FC4}" dt="2024-10-29T11:11:24.647" v="1877" actId="26606"/>
          <ac:spMkLst>
            <pc:docMk/>
            <pc:sldMk cId="3014268504" sldId="267"/>
            <ac:spMk id="3" creationId="{DFB05834-0E29-4096-B702-E072274BF5D7}"/>
          </ac:spMkLst>
        </pc:spChg>
        <pc:spChg chg="add del">
          <ac:chgData name="skillarchie davis" userId="b06bd4818700443f" providerId="LiveId" clId="{3F1CDAE1-C6E4-4446-8D68-289C90637FC4}" dt="2024-10-29T11:11:24.647" v="1877" actId="26606"/>
          <ac:spMkLst>
            <pc:docMk/>
            <pc:sldMk cId="3014268504" sldId="267"/>
            <ac:spMk id="9" creationId="{C6870151-9189-4C3A-8379-EF3D95827A0A}"/>
          </ac:spMkLst>
        </pc:spChg>
        <pc:spChg chg="add del">
          <ac:chgData name="skillarchie davis" userId="b06bd4818700443f" providerId="LiveId" clId="{3F1CDAE1-C6E4-4446-8D68-289C90637FC4}" dt="2024-10-29T11:11:24.647" v="1877" actId="26606"/>
          <ac:spMkLst>
            <pc:docMk/>
            <pc:sldMk cId="3014268504" sldId="267"/>
            <ac:spMk id="11" creationId="{123EA69C-102A-4DD0-9547-05DCD271D159}"/>
          </ac:spMkLst>
        </pc:spChg>
        <pc:spChg chg="add del">
          <ac:chgData name="skillarchie davis" userId="b06bd4818700443f" providerId="LiveId" clId="{3F1CDAE1-C6E4-4446-8D68-289C90637FC4}" dt="2024-10-29T11:11:24.647" v="1877" actId="26606"/>
          <ac:spMkLst>
            <pc:docMk/>
            <pc:sldMk cId="3014268504" sldId="267"/>
            <ac:spMk id="13" creationId="{6A862265-5CA3-4C40-8582-7534C3B03C2A}"/>
          </ac:spMkLst>
        </pc:spChg>
        <pc:spChg chg="add del">
          <ac:chgData name="skillarchie davis" userId="b06bd4818700443f" providerId="LiveId" clId="{3F1CDAE1-C6E4-4446-8D68-289C90637FC4}" dt="2024-10-29T11:11:24.647" v="1877" actId="26606"/>
          <ac:spMkLst>
            <pc:docMk/>
            <pc:sldMk cId="3014268504" sldId="267"/>
            <ac:spMk id="15" creationId="{600EF80B-0391-4082-9AF5-F15B091B4CE9}"/>
          </ac:spMkLst>
        </pc:spChg>
        <pc:spChg chg="add del">
          <ac:chgData name="skillarchie davis" userId="b06bd4818700443f" providerId="LiveId" clId="{3F1CDAE1-C6E4-4446-8D68-289C90637FC4}" dt="2024-10-29T11:11:24.647" v="1877" actId="26606"/>
          <ac:spMkLst>
            <pc:docMk/>
            <pc:sldMk cId="3014268504" sldId="267"/>
            <ac:spMk id="19" creationId="{3FBF03E8-C602-4192-9C52-F84B29FDCC88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3014268504" sldId="267"/>
            <ac:picMk id="4" creationId="{7D90DD8E-1621-7A5D-6A3A-986C40360515}"/>
          </ac:picMkLst>
        </pc:picChg>
        <pc:picChg chg="add del">
          <ac:chgData name="skillarchie davis" userId="b06bd4818700443f" providerId="LiveId" clId="{3F1CDAE1-C6E4-4446-8D68-289C90637FC4}" dt="2024-10-29T11:11:24.647" v="1877" actId="26606"/>
          <ac:picMkLst>
            <pc:docMk/>
            <pc:sldMk cId="3014268504" sldId="267"/>
            <ac:picMk id="5" creationId="{2F9D72C6-6184-2CBD-5A37-1A0226F00B8A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3014268504" sldId="267"/>
            <ac:picMk id="5" creationId="{D29578B5-E748-6BDC-CF49-F17BDD922CB8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3014268504" sldId="267"/>
            <ac:picMk id="6" creationId="{BC8BE167-940D-03DF-DA2D-D6DD47B8C9DC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3014268504" sldId="267"/>
            <ac:picMk id="7" creationId="{EBC661C9-0DBA-2A83-64EB-77DC911639E7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3014268504" sldId="267"/>
            <ac:picMk id="8" creationId="{0F7D7769-91AD-26EC-2064-599579FC620D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3014268504" sldId="267"/>
            <ac:picMk id="9" creationId="{C4C72673-47AE-58F1-403F-3DABC63F781A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3014268504" sldId="267"/>
            <ac:picMk id="10" creationId="{1DBCE678-8D21-FF01-0D7B-590EAECF68CD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3014268504" sldId="267"/>
            <ac:picMk id="11" creationId="{55CD4BED-8145-5B33-6320-C07DE6BDCCA0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3014268504" sldId="267"/>
            <ac:picMk id="12" creationId="{2553068B-7BD7-2A79-41C2-4D3CBE8E9466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3014268504" sldId="267"/>
            <ac:picMk id="13" creationId="{52D95A47-1DB8-B2D2-D5BD-FBCC409D66D3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3014268504" sldId="267"/>
            <ac:picMk id="14" creationId="{5254B39E-9B6B-58FF-F7F7-CB7F36A8D317}"/>
          </ac:picMkLst>
        </pc:picChg>
        <pc:cxnChg chg="add del">
          <ac:chgData name="skillarchie davis" userId="b06bd4818700443f" providerId="LiveId" clId="{3F1CDAE1-C6E4-4446-8D68-289C90637FC4}" dt="2024-10-29T11:11:24.647" v="1877" actId="26606"/>
          <ac:cxnSpMkLst>
            <pc:docMk/>
            <pc:sldMk cId="3014268504" sldId="267"/>
            <ac:cxnSpMk id="17" creationId="{D33AC32D-5F44-45F7-A0BD-7C11A86BED57}"/>
          </ac:cxnSpMkLst>
        </pc:cxnChg>
      </pc:sldChg>
      <pc:sldChg chg="addSp modSp mod">
        <pc:chgData name="skillarchie davis" userId="b06bd4818700443f" providerId="LiveId" clId="{3F1CDAE1-C6E4-4446-8D68-289C90637FC4}" dt="2024-11-04T03:02:08.432" v="2084" actId="34819"/>
        <pc:sldMkLst>
          <pc:docMk/>
          <pc:sldMk cId="486601874" sldId="268"/>
        </pc:sldMkLst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486601874" sldId="268"/>
            <ac:picMk id="3" creationId="{B3F0A275-DA2E-CAFD-C0AE-43109AFDC7B3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486601874" sldId="268"/>
            <ac:picMk id="4" creationId="{92798718-6BAB-FADB-D9A8-AAF05835DE42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486601874" sldId="268"/>
            <ac:picMk id="5" creationId="{CB0BBB4D-BFB2-47A0-1DC7-5663B1FE01FB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486601874" sldId="268"/>
            <ac:picMk id="6" creationId="{463ED291-CC63-449C-1B34-77C64A7E6CF4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486601874" sldId="268"/>
            <ac:picMk id="7" creationId="{1DB9931E-02E1-7FF1-53E1-1409106128CD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486601874" sldId="268"/>
            <ac:picMk id="8" creationId="{A93E5F09-ACEC-43B5-3368-74AEABE74BEF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486601874" sldId="268"/>
            <ac:picMk id="9" creationId="{C0DF361D-501F-AE2F-6AB8-DE7323E832FF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486601874" sldId="268"/>
            <ac:picMk id="10" creationId="{4B7D27FD-24CF-E539-5F9D-B5022397AE4F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486601874" sldId="268"/>
            <ac:picMk id="11" creationId="{0F15B328-2ADD-323B-9434-806C629F86B3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486601874" sldId="268"/>
            <ac:picMk id="12" creationId="{481204FC-EFA9-F877-91AE-F9ECDDB6685C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486601874" sldId="268"/>
            <ac:picMk id="13" creationId="{B672A6D7-5017-07F4-0EBB-1E8479808583}"/>
          </ac:picMkLst>
        </pc:picChg>
      </pc:sldChg>
      <pc:sldChg chg="del">
        <pc:chgData name="skillarchie davis" userId="b06bd4818700443f" providerId="LiveId" clId="{3F1CDAE1-C6E4-4446-8D68-289C90637FC4}" dt="2024-10-28T04:17:46.792" v="18" actId="2696"/>
        <pc:sldMkLst>
          <pc:docMk/>
          <pc:sldMk cId="4168466113" sldId="269"/>
        </pc:sldMkLst>
      </pc:sldChg>
      <pc:sldChg chg="addSp modSp mod">
        <pc:chgData name="skillarchie davis" userId="b06bd4818700443f" providerId="LiveId" clId="{3F1CDAE1-C6E4-4446-8D68-289C90637FC4}" dt="2024-11-04T03:02:08.432" v="2084" actId="34819"/>
        <pc:sldMkLst>
          <pc:docMk/>
          <pc:sldMk cId="122171819" sldId="270"/>
        </pc:sldMkLst>
        <pc:spChg chg="mod">
          <ac:chgData name="skillarchie davis" userId="b06bd4818700443f" providerId="LiveId" clId="{3F1CDAE1-C6E4-4446-8D68-289C90637FC4}" dt="2024-10-29T11:09:43.172" v="1875" actId="20577"/>
          <ac:spMkLst>
            <pc:docMk/>
            <pc:sldMk cId="122171819" sldId="270"/>
            <ac:spMk id="4" creationId="{0BEA60EE-2D00-4897-ABE3-B835A476E7DE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122171819" sldId="270"/>
            <ac:picMk id="3" creationId="{B9480DCE-5CFC-3263-728F-8C7DC08F18D3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122171819" sldId="270"/>
            <ac:picMk id="5" creationId="{4A6F62BF-C505-4B17-1906-AA8667BDEE1E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122171819" sldId="270"/>
            <ac:picMk id="6" creationId="{719BBA92-A9F1-D6B0-2445-416ECC2C3E28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122171819" sldId="270"/>
            <ac:picMk id="7" creationId="{90E97364-F2B4-51EC-75EF-F8246AABD2ED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122171819" sldId="270"/>
            <ac:picMk id="8" creationId="{5EFBC22F-DD6D-5FE7-C509-2250915869D1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122171819" sldId="270"/>
            <ac:picMk id="9" creationId="{A069126B-285F-C65E-1971-8A48FB87B61B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122171819" sldId="270"/>
            <ac:picMk id="10" creationId="{EDF60C42-FBF3-E5AA-351B-46B891DE209E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122171819" sldId="270"/>
            <ac:picMk id="11" creationId="{95E728A7-2DDA-8C72-8729-C0D6416CECF8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122171819" sldId="270"/>
            <ac:picMk id="12" creationId="{A52E6322-DCAE-2FAA-3B91-9DC6B120E1ED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122171819" sldId="270"/>
            <ac:picMk id="13" creationId="{444D8E99-6D6F-EA9C-0DA6-258B6B65F48A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122171819" sldId="270"/>
            <ac:picMk id="14" creationId="{C0BCF07B-2EB6-4FB2-2423-FCA4AF1F163A}"/>
          </ac:picMkLst>
        </pc:picChg>
      </pc:sldChg>
      <pc:sldChg chg="del">
        <pc:chgData name="skillarchie davis" userId="b06bd4818700443f" providerId="LiveId" clId="{3F1CDAE1-C6E4-4446-8D68-289C90637FC4}" dt="2024-10-28T04:17:49.700" v="19" actId="2696"/>
        <pc:sldMkLst>
          <pc:docMk/>
          <pc:sldMk cId="23449462" sldId="271"/>
        </pc:sldMkLst>
      </pc:sldChg>
      <pc:sldChg chg="addSp modSp mod">
        <pc:chgData name="skillarchie davis" userId="b06bd4818700443f" providerId="LiveId" clId="{3F1CDAE1-C6E4-4446-8D68-289C90637FC4}" dt="2024-11-04T03:02:08.432" v="2084" actId="34819"/>
        <pc:sldMkLst>
          <pc:docMk/>
          <pc:sldMk cId="3812953725" sldId="272"/>
        </pc:sldMkLst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3812953725" sldId="272"/>
            <ac:picMk id="2" creationId="{5355FBB9-83B8-BD7A-AE50-346E54F0EF77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3812953725" sldId="272"/>
            <ac:picMk id="3" creationId="{06E6EBC6-3C80-0B47-D09C-8513D703E601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3812953725" sldId="272"/>
            <ac:picMk id="5" creationId="{1BBEF510-4679-3C9A-16BF-37C1ED11AFB7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3812953725" sldId="272"/>
            <ac:picMk id="6" creationId="{F8DA065F-802E-C61E-E3C3-770F9A150613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3812953725" sldId="272"/>
            <ac:picMk id="7" creationId="{BE8FEBB3-53B5-3F53-7B18-9E35ECB6062A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3812953725" sldId="272"/>
            <ac:picMk id="8" creationId="{572CCD19-5C8B-E282-FE1F-36DED9E220F4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3812953725" sldId="272"/>
            <ac:picMk id="9" creationId="{DD9E48DF-4527-F3BD-8C45-C8B9CBF61FB0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3812953725" sldId="272"/>
            <ac:picMk id="10" creationId="{DDEC8AA0-5FCB-971E-9E5C-99BB450741CC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3812953725" sldId="272"/>
            <ac:picMk id="11" creationId="{677B1B70-F128-FB5C-6D9A-6BF7A8C72E97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3812953725" sldId="272"/>
            <ac:picMk id="12" creationId="{2EB0DA1F-C3DA-A157-C299-6A6018FFBBD4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3812953725" sldId="272"/>
            <ac:picMk id="13" creationId="{A452C8B1-A1D9-0739-97D9-D075C46C32B7}"/>
          </ac:picMkLst>
        </pc:picChg>
      </pc:sldChg>
      <pc:sldChg chg="addSp delSp modSp add mod">
        <pc:chgData name="skillarchie davis" userId="b06bd4818700443f" providerId="LiveId" clId="{3F1CDAE1-C6E4-4446-8D68-289C90637FC4}" dt="2024-11-04T03:02:08.432" v="2084" actId="34819"/>
        <pc:sldMkLst>
          <pc:docMk/>
          <pc:sldMk cId="985045386" sldId="273"/>
        </pc:sldMkLst>
        <pc:spChg chg="mod">
          <ac:chgData name="skillarchie davis" userId="b06bd4818700443f" providerId="LiveId" clId="{3F1CDAE1-C6E4-4446-8D68-289C90637FC4}" dt="2024-10-28T13:07:45.457" v="385" actId="20577"/>
          <ac:spMkLst>
            <pc:docMk/>
            <pc:sldMk cId="985045386" sldId="273"/>
            <ac:spMk id="2" creationId="{658C8CBF-B015-B4BD-DDD6-E637D0DE997A}"/>
          </ac:spMkLst>
        </pc:spChg>
        <pc:spChg chg="mod">
          <ac:chgData name="skillarchie davis" userId="b06bd4818700443f" providerId="LiveId" clId="{3F1CDAE1-C6E4-4446-8D68-289C90637FC4}" dt="2024-10-29T03:35:13.577" v="1774" actId="20577"/>
          <ac:spMkLst>
            <pc:docMk/>
            <pc:sldMk cId="985045386" sldId="273"/>
            <ac:spMk id="5" creationId="{35498F2A-F713-70F2-19FC-C446D3410F16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985045386" sldId="273"/>
            <ac:picMk id="3" creationId="{9F5E0F9C-CB22-7DAC-0B8C-2BB285C4FA0F}"/>
          </ac:picMkLst>
        </pc:picChg>
        <pc:picChg chg="add mod">
          <ac:chgData name="skillarchie davis" userId="b06bd4818700443f" providerId="LiveId" clId="{3F1CDAE1-C6E4-4446-8D68-289C90637FC4}" dt="2024-10-28T12:55:51.132" v="25" actId="14100"/>
          <ac:picMkLst>
            <pc:docMk/>
            <pc:sldMk cId="985045386" sldId="273"/>
            <ac:picMk id="4" creationId="{B99F5FB0-6DF4-C8E1-EA2B-ACC649F13712}"/>
          </ac:picMkLst>
        </pc:picChg>
        <pc:picChg chg="del">
          <ac:chgData name="skillarchie davis" userId="b06bd4818700443f" providerId="LiveId" clId="{3F1CDAE1-C6E4-4446-8D68-289C90637FC4}" dt="2024-10-28T12:55:38.344" v="22" actId="478"/>
          <ac:picMkLst>
            <pc:docMk/>
            <pc:sldMk cId="985045386" sldId="273"/>
            <ac:picMk id="6" creationId="{C8922644-D2C3-B873-1DED-F17B352AE5C3}"/>
          </ac:picMkLst>
        </pc:picChg>
        <pc:picChg chg="add mod">
          <ac:chgData name="skillarchie davis" userId="b06bd4818700443f" providerId="LiveId" clId="{3F1CDAE1-C6E4-4446-8D68-289C90637FC4}" dt="2024-11-01T03:53:26.332" v="2052" actId="34307"/>
          <ac:picMkLst>
            <pc:docMk/>
            <pc:sldMk cId="985045386" sldId="273"/>
            <ac:picMk id="6" creationId="{D6AE02A7-5FB5-7E19-BEA8-3F5012E0F266}"/>
          </ac:picMkLst>
        </pc:picChg>
        <pc:picChg chg="add mod">
          <ac:chgData name="skillarchie davis" userId="b06bd4818700443f" providerId="LiveId" clId="{3F1CDAE1-C6E4-4446-8D68-289C90637FC4}" dt="2024-11-01T03:53:51.493" v="2053" actId="34307"/>
          <ac:picMkLst>
            <pc:docMk/>
            <pc:sldMk cId="985045386" sldId="273"/>
            <ac:picMk id="7" creationId="{C2C4F618-0867-C2C1-A04D-5ED34AB631BD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985045386" sldId="273"/>
            <ac:picMk id="8" creationId="{EDB68453-E0B6-DA2D-CF9B-81EE24600235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985045386" sldId="273"/>
            <ac:picMk id="9" creationId="{A1D71316-E951-5ADC-8AC0-00DDB1168D9E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985045386" sldId="273"/>
            <ac:picMk id="10" creationId="{10508418-36F7-C06A-2B07-B469A6E96ADD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985045386" sldId="273"/>
            <ac:picMk id="11" creationId="{87734B7A-E0BD-2928-C510-A15498889F45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985045386" sldId="273"/>
            <ac:picMk id="12" creationId="{EB4EA377-B102-C656-031B-C22B238777EE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985045386" sldId="273"/>
            <ac:picMk id="13" creationId="{59B873C9-4F5C-4AB2-74E4-C3507A98BEB0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985045386" sldId="273"/>
            <ac:picMk id="14" creationId="{FF320FC2-845C-D2E6-6FB3-5124D27A742B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985045386" sldId="273"/>
            <ac:picMk id="15" creationId="{2FD31E40-2510-71EC-2E79-4F3ED2F4FE9A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985045386" sldId="273"/>
            <ac:picMk id="16" creationId="{05D8DCC1-BB4A-BF15-22C9-D2AD144D2BFB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985045386" sldId="273"/>
            <ac:picMk id="17" creationId="{A71B7AA1-3CD5-FE1B-5C27-9C200232CE73}"/>
          </ac:picMkLst>
        </pc:picChg>
      </pc:sldChg>
      <pc:sldChg chg="addSp delSp modSp add mod">
        <pc:chgData name="skillarchie davis" userId="b06bd4818700443f" providerId="LiveId" clId="{3F1CDAE1-C6E4-4446-8D68-289C90637FC4}" dt="2024-11-04T03:02:08.432" v="2084" actId="34819"/>
        <pc:sldMkLst>
          <pc:docMk/>
          <pc:sldMk cId="3882980887" sldId="274"/>
        </pc:sldMkLst>
        <pc:spChg chg="mod">
          <ac:chgData name="skillarchie davis" userId="b06bd4818700443f" providerId="LiveId" clId="{3F1CDAE1-C6E4-4446-8D68-289C90637FC4}" dt="2024-10-28T13:07:27.574" v="379" actId="20577"/>
          <ac:spMkLst>
            <pc:docMk/>
            <pc:sldMk cId="3882980887" sldId="274"/>
            <ac:spMk id="2" creationId="{16DA4332-23DF-6D01-1C94-2635CFE65005}"/>
          </ac:spMkLst>
        </pc:spChg>
        <pc:spChg chg="mod">
          <ac:chgData name="skillarchie davis" userId="b06bd4818700443f" providerId="LiveId" clId="{3F1CDAE1-C6E4-4446-8D68-289C90637FC4}" dt="2024-10-29T03:36:10.759" v="1786" actId="20577"/>
          <ac:spMkLst>
            <pc:docMk/>
            <pc:sldMk cId="3882980887" sldId="274"/>
            <ac:spMk id="5" creationId="{04418985-42B5-A71E-6861-5D015566D785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3882980887" sldId="274"/>
            <ac:picMk id="3" creationId="{9E5FCF35-972B-BA0D-4A7D-EA9B7C185F2F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3882980887" sldId="274"/>
            <ac:picMk id="4" creationId="{6227F8E3-A899-43F1-A85C-21DEDA7C71F2}"/>
          </ac:picMkLst>
        </pc:picChg>
        <pc:picChg chg="add del mod">
          <ac:chgData name="skillarchie davis" userId="b06bd4818700443f" providerId="LiveId" clId="{3F1CDAE1-C6E4-4446-8D68-289C90637FC4}" dt="2024-10-28T13:04:22.132" v="202" actId="478"/>
          <ac:picMkLst>
            <pc:docMk/>
            <pc:sldMk cId="3882980887" sldId="274"/>
            <ac:picMk id="4" creationId="{EF82E6AA-582B-2910-19D5-283BA92B3182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3882980887" sldId="274"/>
            <ac:picMk id="6" creationId="{53BF9456-141A-7BAC-11E2-63AF46976562}"/>
          </ac:picMkLst>
        </pc:picChg>
        <pc:picChg chg="add mod">
          <ac:chgData name="skillarchie davis" userId="b06bd4818700443f" providerId="LiveId" clId="{3F1CDAE1-C6E4-4446-8D68-289C90637FC4}" dt="2024-10-28T13:04:28.075" v="205" actId="14100"/>
          <ac:picMkLst>
            <pc:docMk/>
            <pc:sldMk cId="3882980887" sldId="274"/>
            <ac:picMk id="7" creationId="{017753FB-3313-A7EF-2A16-D9E5B030DEC0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3882980887" sldId="274"/>
            <ac:picMk id="8" creationId="{20A4ECE2-F3BB-DE97-3F27-72F9ED23496D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3882980887" sldId="274"/>
            <ac:picMk id="9" creationId="{76541594-FFDF-C066-F3B2-3F16C1A5BD24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3882980887" sldId="274"/>
            <ac:picMk id="10" creationId="{C8CE6F24-ACDF-29E7-4419-3E7BCE8D0C51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3882980887" sldId="274"/>
            <ac:picMk id="11" creationId="{D0E3A219-27A2-61A0-09C8-F2CF8F7C5D25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3882980887" sldId="274"/>
            <ac:picMk id="12" creationId="{B8FC037E-0935-FB1B-FE2D-E523DC23E336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3882980887" sldId="274"/>
            <ac:picMk id="13" creationId="{9098C7EC-1484-F280-00C8-5B7EF00A642A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3882980887" sldId="274"/>
            <ac:picMk id="14" creationId="{549F3F42-1B6B-349E-0B7B-C20DC2824E2B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3882980887" sldId="274"/>
            <ac:picMk id="15" creationId="{4ED9B0C7-5488-07FD-CB6E-3DEBB9255655}"/>
          </ac:picMkLst>
        </pc:picChg>
        <pc:picChg chg="del">
          <ac:chgData name="skillarchie davis" userId="b06bd4818700443f" providerId="LiveId" clId="{3F1CDAE1-C6E4-4446-8D68-289C90637FC4}" dt="2024-10-28T13:00:23.142" v="198" actId="478"/>
          <ac:picMkLst>
            <pc:docMk/>
            <pc:sldMk cId="3882980887" sldId="274"/>
            <ac:picMk id="1025" creationId="{8DAD45E3-2385-6830-A65F-86E3761A57D5}"/>
          </ac:picMkLst>
        </pc:picChg>
      </pc:sldChg>
      <pc:sldChg chg="addSp delSp modSp add mod">
        <pc:chgData name="skillarchie davis" userId="b06bd4818700443f" providerId="LiveId" clId="{3F1CDAE1-C6E4-4446-8D68-289C90637FC4}" dt="2024-11-04T03:02:08.432" v="2084" actId="34819"/>
        <pc:sldMkLst>
          <pc:docMk/>
          <pc:sldMk cId="3005434782" sldId="275"/>
        </pc:sldMkLst>
        <pc:spChg chg="mod">
          <ac:chgData name="skillarchie davis" userId="b06bd4818700443f" providerId="LiveId" clId="{3F1CDAE1-C6E4-4446-8D68-289C90637FC4}" dt="2024-10-28T13:13:18.959" v="634" actId="20577"/>
          <ac:spMkLst>
            <pc:docMk/>
            <pc:sldMk cId="3005434782" sldId="275"/>
            <ac:spMk id="2" creationId="{BCDCC13C-E8CC-7C98-589A-7B68A676E648}"/>
          </ac:spMkLst>
        </pc:spChg>
        <pc:spChg chg="mod">
          <ac:chgData name="skillarchie davis" userId="b06bd4818700443f" providerId="LiveId" clId="{3F1CDAE1-C6E4-4446-8D68-289C90637FC4}" dt="2024-10-28T13:13:13.385" v="622" actId="20577"/>
          <ac:spMkLst>
            <pc:docMk/>
            <pc:sldMk cId="3005434782" sldId="275"/>
            <ac:spMk id="5" creationId="{FFD7A855-A54E-7673-E7A8-C8D106D6A1D1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3005434782" sldId="275"/>
            <ac:picMk id="3" creationId="{A80E6D3D-DA3A-FC2C-96EF-00B156CA956E}"/>
          </ac:picMkLst>
        </pc:picChg>
        <pc:picChg chg="add mod">
          <ac:chgData name="skillarchie davis" userId="b06bd4818700443f" providerId="LiveId" clId="{3F1CDAE1-C6E4-4446-8D68-289C90637FC4}" dt="2024-10-28T13:11:25.081" v="539" actId="1076"/>
          <ac:picMkLst>
            <pc:docMk/>
            <pc:sldMk cId="3005434782" sldId="275"/>
            <ac:picMk id="4" creationId="{DBA07CFD-7382-91F8-B8F9-514D79AC7D87}"/>
          </ac:picMkLst>
        </pc:picChg>
        <pc:picChg chg="del">
          <ac:chgData name="skillarchie davis" userId="b06bd4818700443f" providerId="LiveId" clId="{3F1CDAE1-C6E4-4446-8D68-289C90637FC4}" dt="2024-10-28T13:10:44.294" v="537" actId="478"/>
          <ac:picMkLst>
            <pc:docMk/>
            <pc:sldMk cId="3005434782" sldId="275"/>
            <ac:picMk id="6" creationId="{A3F252E4-CE23-E3B9-1765-B3773557F787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3005434782" sldId="275"/>
            <ac:picMk id="6" creationId="{A4A8BCC1-1F4D-CB2B-26EC-B1076951BB89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3005434782" sldId="275"/>
            <ac:picMk id="7" creationId="{CDAE50CC-30E6-F314-4768-D8D61A502545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3005434782" sldId="275"/>
            <ac:picMk id="8" creationId="{89A4D5CA-75E0-911E-3E43-A4D7BD35B201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3005434782" sldId="275"/>
            <ac:picMk id="9" creationId="{C62E56E3-C58F-DFD6-41D0-51C5F93286FE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3005434782" sldId="275"/>
            <ac:picMk id="10" creationId="{4CDC378C-DF3E-7351-40B7-9BAA0D48EF62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3005434782" sldId="275"/>
            <ac:picMk id="11" creationId="{F139F273-6651-7C25-D324-80815ED353DE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3005434782" sldId="275"/>
            <ac:picMk id="12" creationId="{3443E1F0-9EAE-9C5F-D9A9-FBA9FE0F1DEF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3005434782" sldId="275"/>
            <ac:picMk id="13" creationId="{A7A2F436-CDC6-6EA0-70F0-CFE1C92B8B04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3005434782" sldId="275"/>
            <ac:picMk id="14" creationId="{214CB6F3-DDF2-F074-EC58-1C0A6C692109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3005434782" sldId="275"/>
            <ac:picMk id="15" creationId="{5AD7EFA6-8DAC-9173-653D-4D1BAEAAB6C7}"/>
          </ac:picMkLst>
        </pc:picChg>
      </pc:sldChg>
      <pc:sldChg chg="addSp modSp add mod">
        <pc:chgData name="skillarchie davis" userId="b06bd4818700443f" providerId="LiveId" clId="{3F1CDAE1-C6E4-4446-8D68-289C90637FC4}" dt="2024-11-04T03:02:08.432" v="2084" actId="34819"/>
        <pc:sldMkLst>
          <pc:docMk/>
          <pc:sldMk cId="1039368418" sldId="276"/>
        </pc:sldMkLst>
        <pc:spChg chg="mod">
          <ac:chgData name="skillarchie davis" userId="b06bd4818700443f" providerId="LiveId" clId="{3F1CDAE1-C6E4-4446-8D68-289C90637FC4}" dt="2024-10-29T11:13:51.486" v="1884" actId="20577"/>
          <ac:spMkLst>
            <pc:docMk/>
            <pc:sldMk cId="1039368418" sldId="276"/>
            <ac:spMk id="3" creationId="{1DFFD522-5F9E-1F47-49B3-6EAE33784817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1039368418" sldId="276"/>
            <ac:picMk id="4" creationId="{227C1B36-C3DD-A720-19ED-08EF34474395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1039368418" sldId="276"/>
            <ac:picMk id="5" creationId="{3987ACCD-3B24-C1DE-550D-10889A457715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1039368418" sldId="276"/>
            <ac:picMk id="6" creationId="{B145B445-4193-9E13-BDDD-FEF6CE670ABE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1039368418" sldId="276"/>
            <ac:picMk id="7" creationId="{C7544059-7275-DB64-9CE6-978AA28922C9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1039368418" sldId="276"/>
            <ac:picMk id="8" creationId="{63AAAE49-1FE0-90DD-F761-1585E91776C6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1039368418" sldId="276"/>
            <ac:picMk id="9" creationId="{B325D420-4FA6-1E4A-A9F6-DAD6D78F2A12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1039368418" sldId="276"/>
            <ac:picMk id="10" creationId="{2CDFC87F-4453-67CA-1267-D38606F1F30C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1039368418" sldId="276"/>
            <ac:picMk id="11" creationId="{577D952A-8767-1F88-E605-2FD0D773312C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1039368418" sldId="276"/>
            <ac:picMk id="12" creationId="{CF1F3E9B-E555-C3D5-F144-9B691ECEC2A6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1039368418" sldId="276"/>
            <ac:picMk id="13" creationId="{D0D78174-041B-443C-5432-0401F8A819D1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1039368418" sldId="276"/>
            <ac:picMk id="14" creationId="{CACF1C21-98BB-D827-16C0-7B808024500A}"/>
          </ac:picMkLst>
        </pc:picChg>
      </pc:sldChg>
      <pc:sldChg chg="addSp delSp modSp add mod">
        <pc:chgData name="skillarchie davis" userId="b06bd4818700443f" providerId="LiveId" clId="{3F1CDAE1-C6E4-4446-8D68-289C90637FC4}" dt="2024-11-04T03:02:08.432" v="2084" actId="34819"/>
        <pc:sldMkLst>
          <pc:docMk/>
          <pc:sldMk cId="2842071547" sldId="277"/>
        </pc:sldMkLst>
        <pc:spChg chg="mod">
          <ac:chgData name="skillarchie davis" userId="b06bd4818700443f" providerId="LiveId" clId="{3F1CDAE1-C6E4-4446-8D68-289C90637FC4}" dt="2024-10-29T02:56:20.464" v="779" actId="20577"/>
          <ac:spMkLst>
            <pc:docMk/>
            <pc:sldMk cId="2842071547" sldId="277"/>
            <ac:spMk id="2" creationId="{F5921035-1790-A04C-8462-D7F73E6AEE08}"/>
          </ac:spMkLst>
        </pc:spChg>
        <pc:spChg chg="mod">
          <ac:chgData name="skillarchie davis" userId="b06bd4818700443f" providerId="LiveId" clId="{3F1CDAE1-C6E4-4446-8D68-289C90637FC4}" dt="2024-10-29T02:59:20.128" v="896" actId="20577"/>
          <ac:spMkLst>
            <pc:docMk/>
            <pc:sldMk cId="2842071547" sldId="277"/>
            <ac:spMk id="5" creationId="{E72E7F44-1143-C122-F877-A45B38DD62A9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2842071547" sldId="277"/>
            <ac:picMk id="3" creationId="{B16CD00C-F11B-DAB6-9741-FF92D68971CE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2842071547" sldId="277"/>
            <ac:picMk id="4" creationId="{11727234-A589-4D8F-BC33-34C24CCC7AC9}"/>
          </ac:picMkLst>
        </pc:picChg>
        <pc:picChg chg="del">
          <ac:chgData name="skillarchie davis" userId="b06bd4818700443f" providerId="LiveId" clId="{3F1CDAE1-C6E4-4446-8D68-289C90637FC4}" dt="2024-10-29T02:54:56.719" v="761" actId="478"/>
          <ac:picMkLst>
            <pc:docMk/>
            <pc:sldMk cId="2842071547" sldId="277"/>
            <ac:picMk id="4" creationId="{2DCAB80D-7591-81E2-A39A-B647F20EF974}"/>
          </ac:picMkLst>
        </pc:picChg>
        <pc:picChg chg="add mod">
          <ac:chgData name="skillarchie davis" userId="b06bd4818700443f" providerId="LiveId" clId="{3F1CDAE1-C6E4-4446-8D68-289C90637FC4}" dt="2024-10-29T02:55:21.413" v="764" actId="14100"/>
          <ac:picMkLst>
            <pc:docMk/>
            <pc:sldMk cId="2842071547" sldId="277"/>
            <ac:picMk id="6" creationId="{CE00C1A5-4E48-15E0-984D-3FCC38F68CDD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2842071547" sldId="277"/>
            <ac:picMk id="7" creationId="{813A991F-A49C-5AFF-BB22-DD555A13373A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2842071547" sldId="277"/>
            <ac:picMk id="8" creationId="{2C135498-312D-4424-DB62-8259537195BA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2842071547" sldId="277"/>
            <ac:picMk id="9" creationId="{233E3771-08E1-CC62-1CE4-32A92D3B0050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2842071547" sldId="277"/>
            <ac:picMk id="10" creationId="{C8DD7997-6BBD-5BE9-CDE7-F47B9097CB4A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2842071547" sldId="277"/>
            <ac:picMk id="11" creationId="{23F74C29-1F19-B684-0172-3B0F04D42A1B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2842071547" sldId="277"/>
            <ac:picMk id="12" creationId="{6D3CB8A9-4A19-D153-7BFD-6C7E342CF684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2842071547" sldId="277"/>
            <ac:picMk id="13" creationId="{035B7D71-B74F-49ED-9BE8-0C0D929A28FF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2842071547" sldId="277"/>
            <ac:picMk id="14" creationId="{E4311A1D-5BE6-E954-6DAC-89441476A49D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2842071547" sldId="277"/>
            <ac:picMk id="15" creationId="{6729D6BD-43F0-C5A9-50B5-4387228A9E1C}"/>
          </ac:picMkLst>
        </pc:picChg>
      </pc:sldChg>
      <pc:sldChg chg="addSp delSp modSp add mod">
        <pc:chgData name="skillarchie davis" userId="b06bd4818700443f" providerId="LiveId" clId="{3F1CDAE1-C6E4-4446-8D68-289C90637FC4}" dt="2024-11-04T03:02:08.432" v="2084" actId="34819"/>
        <pc:sldMkLst>
          <pc:docMk/>
          <pc:sldMk cId="3126260042" sldId="278"/>
        </pc:sldMkLst>
        <pc:spChg chg="mod">
          <ac:chgData name="skillarchie davis" userId="b06bd4818700443f" providerId="LiveId" clId="{3F1CDAE1-C6E4-4446-8D68-289C90637FC4}" dt="2024-10-29T03:00:41.991" v="921" actId="404"/>
          <ac:spMkLst>
            <pc:docMk/>
            <pc:sldMk cId="3126260042" sldId="278"/>
            <ac:spMk id="2" creationId="{620B2B0E-B578-3308-077E-D117D0E3B15F}"/>
          </ac:spMkLst>
        </pc:spChg>
        <pc:spChg chg="mod">
          <ac:chgData name="skillarchie davis" userId="b06bd4818700443f" providerId="LiveId" clId="{3F1CDAE1-C6E4-4446-8D68-289C90637FC4}" dt="2024-10-29T03:02:41.497" v="1079" actId="33524"/>
          <ac:spMkLst>
            <pc:docMk/>
            <pc:sldMk cId="3126260042" sldId="278"/>
            <ac:spMk id="5" creationId="{483A5381-7D51-58EF-1DFC-7C61F038C105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3126260042" sldId="278"/>
            <ac:picMk id="3" creationId="{28FEB623-1C4C-ADC5-DA31-77A1AB28D3E0}"/>
          </ac:picMkLst>
        </pc:picChg>
        <pc:picChg chg="add mod">
          <ac:chgData name="skillarchie davis" userId="b06bd4818700443f" providerId="LiveId" clId="{3F1CDAE1-C6E4-4446-8D68-289C90637FC4}" dt="2024-10-29T03:00:15.219" v="903" actId="1076"/>
          <ac:picMkLst>
            <pc:docMk/>
            <pc:sldMk cId="3126260042" sldId="278"/>
            <ac:picMk id="4" creationId="{5BAE9213-B669-26DD-CB32-A1BAB3F95321}"/>
          </ac:picMkLst>
        </pc:picChg>
        <pc:picChg chg="del">
          <ac:chgData name="skillarchie davis" userId="b06bd4818700443f" providerId="LiveId" clId="{3F1CDAE1-C6E4-4446-8D68-289C90637FC4}" dt="2024-10-29T02:59:57.762" v="898" actId="478"/>
          <ac:picMkLst>
            <pc:docMk/>
            <pc:sldMk cId="3126260042" sldId="278"/>
            <ac:picMk id="6" creationId="{2388D5A6-EDC3-A556-8BBB-E4268A8730B4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3126260042" sldId="278"/>
            <ac:picMk id="6" creationId="{A0A23F7B-519D-DCD6-9C76-6D19075F5B85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3126260042" sldId="278"/>
            <ac:picMk id="7" creationId="{961D38E4-983E-9ACD-78A4-C3CB82010517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3126260042" sldId="278"/>
            <ac:picMk id="8" creationId="{6D380384-C59D-1D9E-583A-2B3E8E245ECF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3126260042" sldId="278"/>
            <ac:picMk id="9" creationId="{40DB853D-1DC4-D8D1-30DA-FE2FFD2D3DB6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3126260042" sldId="278"/>
            <ac:picMk id="10" creationId="{A3C74B47-D524-9CE7-D626-8AACD890FD58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3126260042" sldId="278"/>
            <ac:picMk id="11" creationId="{4493FC18-6869-41DC-07C3-8BB8208BBBBD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3126260042" sldId="278"/>
            <ac:picMk id="12" creationId="{9EE32141-7D7B-59E9-A5EC-9A3187B85995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3126260042" sldId="278"/>
            <ac:picMk id="13" creationId="{F3CBEDDD-1A8D-6992-939C-5E603F463E12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3126260042" sldId="278"/>
            <ac:picMk id="14" creationId="{F4072BF7-556D-AC6D-6B84-3084C92713C5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3126260042" sldId="278"/>
            <ac:picMk id="15" creationId="{D999D119-CC89-FDE3-FB49-3941BE172BF5}"/>
          </ac:picMkLst>
        </pc:picChg>
      </pc:sldChg>
      <pc:sldChg chg="addSp delSp modSp add mod">
        <pc:chgData name="skillarchie davis" userId="b06bd4818700443f" providerId="LiveId" clId="{3F1CDAE1-C6E4-4446-8D68-289C90637FC4}" dt="2024-11-04T03:02:08.432" v="2084" actId="34819"/>
        <pc:sldMkLst>
          <pc:docMk/>
          <pc:sldMk cId="1381020739" sldId="279"/>
        </pc:sldMkLst>
        <pc:spChg chg="mod">
          <ac:chgData name="skillarchie davis" userId="b06bd4818700443f" providerId="LiveId" clId="{3F1CDAE1-C6E4-4446-8D68-289C90637FC4}" dt="2024-10-29T03:04:13.393" v="1100" actId="20577"/>
          <ac:spMkLst>
            <pc:docMk/>
            <pc:sldMk cId="1381020739" sldId="279"/>
            <ac:spMk id="2" creationId="{5117FB17-6B57-70E7-268B-B6DC82FB7B0B}"/>
          </ac:spMkLst>
        </pc:spChg>
        <pc:spChg chg="mod">
          <ac:chgData name="skillarchie davis" userId="b06bd4818700443f" providerId="LiveId" clId="{3F1CDAE1-C6E4-4446-8D68-289C90637FC4}" dt="2024-10-29T11:49:22.252" v="1885" actId="20577"/>
          <ac:spMkLst>
            <pc:docMk/>
            <pc:sldMk cId="1381020739" sldId="279"/>
            <ac:spMk id="5" creationId="{41EC89E3-645A-EDDA-0542-75B053E2220D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1381020739" sldId="279"/>
            <ac:picMk id="3" creationId="{77D90254-46E2-347F-AA32-237CE2A0D1DB}"/>
          </ac:picMkLst>
        </pc:picChg>
        <pc:picChg chg="del">
          <ac:chgData name="skillarchie davis" userId="b06bd4818700443f" providerId="LiveId" clId="{3F1CDAE1-C6E4-4446-8D68-289C90637FC4}" dt="2024-10-29T03:03:18.290" v="1081" actId="478"/>
          <ac:picMkLst>
            <pc:docMk/>
            <pc:sldMk cId="1381020739" sldId="279"/>
            <ac:picMk id="4" creationId="{DFC9FBEE-DEF9-13CD-2640-9CB2163B3FC7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1381020739" sldId="279"/>
            <ac:picMk id="4" creationId="{E037F855-2A59-42DF-B9FD-8715E0E36B04}"/>
          </ac:picMkLst>
        </pc:picChg>
        <pc:picChg chg="add del">
          <ac:chgData name="skillarchie davis" userId="b06bd4818700443f" providerId="LiveId" clId="{3F1CDAE1-C6E4-4446-8D68-289C90637FC4}" dt="2024-10-29T03:03:21.362" v="1083" actId="478"/>
          <ac:picMkLst>
            <pc:docMk/>
            <pc:sldMk cId="1381020739" sldId="279"/>
            <ac:picMk id="6" creationId="{3DC97CAE-E8B0-0A77-05CD-BE1C205D1717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1381020739" sldId="279"/>
            <ac:picMk id="6" creationId="{5A396D22-29E1-CE6A-302E-2598625137F3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1381020739" sldId="279"/>
            <ac:picMk id="7" creationId="{0D877082-BC6C-548D-AA4F-01A13D6D3938}"/>
          </ac:picMkLst>
        </pc:picChg>
        <pc:picChg chg="add mod">
          <ac:chgData name="skillarchie davis" userId="b06bd4818700443f" providerId="LiveId" clId="{3F1CDAE1-C6E4-4446-8D68-289C90637FC4}" dt="2024-10-29T03:03:55.854" v="1086" actId="14100"/>
          <ac:picMkLst>
            <pc:docMk/>
            <pc:sldMk cId="1381020739" sldId="279"/>
            <ac:picMk id="8" creationId="{BBC29D88-964E-3922-831D-BBBC21634A2C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1381020739" sldId="279"/>
            <ac:picMk id="9" creationId="{F0C27083-54F6-82A8-F165-1EDA5C798A4C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1381020739" sldId="279"/>
            <ac:picMk id="10" creationId="{28E262BD-0890-BA98-3E5B-D6EAAB6949BA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1381020739" sldId="279"/>
            <ac:picMk id="11" creationId="{056E6207-4FD8-FE16-D937-92C28E033E2A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1381020739" sldId="279"/>
            <ac:picMk id="12" creationId="{16FC3E3F-6CB0-8B6D-B272-801841112727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1381020739" sldId="279"/>
            <ac:picMk id="13" creationId="{37702170-C5FB-7FF7-7562-EDDFEAC35977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1381020739" sldId="279"/>
            <ac:picMk id="14" creationId="{76F49B65-7D28-618D-9056-E72366F3FCDE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1381020739" sldId="279"/>
            <ac:picMk id="15" creationId="{23A368EE-80A7-7D0A-5151-034F8CD5A741}"/>
          </ac:picMkLst>
        </pc:picChg>
      </pc:sldChg>
      <pc:sldChg chg="addSp delSp modSp add mod">
        <pc:chgData name="skillarchie davis" userId="b06bd4818700443f" providerId="LiveId" clId="{3F1CDAE1-C6E4-4446-8D68-289C90637FC4}" dt="2024-11-04T03:02:08.432" v="2084" actId="34819"/>
        <pc:sldMkLst>
          <pc:docMk/>
          <pc:sldMk cId="872667912" sldId="280"/>
        </pc:sldMkLst>
        <pc:spChg chg="mod">
          <ac:chgData name="skillarchie davis" userId="b06bd4818700443f" providerId="LiveId" clId="{3F1CDAE1-C6E4-4446-8D68-289C90637FC4}" dt="2024-10-29T03:08:46.556" v="1200" actId="404"/>
          <ac:spMkLst>
            <pc:docMk/>
            <pc:sldMk cId="872667912" sldId="280"/>
            <ac:spMk id="2" creationId="{66D830F4-4966-FE3B-5070-834C03633AAE}"/>
          </ac:spMkLst>
        </pc:spChg>
        <pc:spChg chg="mod">
          <ac:chgData name="skillarchie davis" userId="b06bd4818700443f" providerId="LiveId" clId="{3F1CDAE1-C6E4-4446-8D68-289C90637FC4}" dt="2024-10-29T03:09:52.837" v="1327" actId="20577"/>
          <ac:spMkLst>
            <pc:docMk/>
            <pc:sldMk cId="872667912" sldId="280"/>
            <ac:spMk id="5" creationId="{FBD7A247-D420-095B-BF7D-2FB6821E4D2C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872667912" sldId="280"/>
            <ac:picMk id="3" creationId="{C757F01E-0D26-4CC6-3F6C-4CE115C9AA78}"/>
          </ac:picMkLst>
        </pc:picChg>
        <pc:picChg chg="add mod">
          <ac:chgData name="skillarchie davis" userId="b06bd4818700443f" providerId="LiveId" clId="{3F1CDAE1-C6E4-4446-8D68-289C90637FC4}" dt="2024-10-29T03:07:40.005" v="1170" actId="14100"/>
          <ac:picMkLst>
            <pc:docMk/>
            <pc:sldMk cId="872667912" sldId="280"/>
            <ac:picMk id="4" creationId="{87AC85D6-4906-43C5-439E-0AAB99F11832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872667912" sldId="280"/>
            <ac:picMk id="6" creationId="{FA603706-77F0-A3EE-9AD9-BFAD433C7909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872667912" sldId="280"/>
            <ac:picMk id="7" creationId="{1295FAEE-65E6-66AF-5389-8434B1BCB52D}"/>
          </ac:picMkLst>
        </pc:picChg>
        <pc:picChg chg="del">
          <ac:chgData name="skillarchie davis" userId="b06bd4818700443f" providerId="LiveId" clId="{3F1CDAE1-C6E4-4446-8D68-289C90637FC4}" dt="2024-10-29T03:07:32.614" v="1167" actId="478"/>
          <ac:picMkLst>
            <pc:docMk/>
            <pc:sldMk cId="872667912" sldId="280"/>
            <ac:picMk id="8" creationId="{0B748EE3-8533-DB76-58F2-233B80BCDAF1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872667912" sldId="280"/>
            <ac:picMk id="8" creationId="{67C1B733-3C88-5AEC-0111-63084925DF94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872667912" sldId="280"/>
            <ac:picMk id="9" creationId="{A210233E-DD7D-1A0F-B359-02E1F602324F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872667912" sldId="280"/>
            <ac:picMk id="10" creationId="{08306FFA-F969-9DED-36AB-C5AD7EAD27B6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872667912" sldId="280"/>
            <ac:picMk id="11" creationId="{6A3CC149-9B5F-C22E-CFF6-4B966FB359AD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872667912" sldId="280"/>
            <ac:picMk id="12" creationId="{6D0D3822-2AA2-0ABB-47E8-A18F68B819E3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872667912" sldId="280"/>
            <ac:picMk id="13" creationId="{C953F7A7-017B-3120-BAFD-A2A80B4CD15B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872667912" sldId="280"/>
            <ac:picMk id="14" creationId="{C65DD0DA-A52E-D9C1-5893-C81F6A70F11D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872667912" sldId="280"/>
            <ac:picMk id="15" creationId="{6937EC96-80A7-11F5-F1A0-B81C6BF07B05}"/>
          </ac:picMkLst>
        </pc:picChg>
      </pc:sldChg>
      <pc:sldChg chg="addSp delSp modSp add mod">
        <pc:chgData name="skillarchie davis" userId="b06bd4818700443f" providerId="LiveId" clId="{3F1CDAE1-C6E4-4446-8D68-289C90637FC4}" dt="2024-11-04T03:02:08.432" v="2084" actId="34819"/>
        <pc:sldMkLst>
          <pc:docMk/>
          <pc:sldMk cId="1378074246" sldId="281"/>
        </pc:sldMkLst>
        <pc:spChg chg="mod">
          <ac:chgData name="skillarchie davis" userId="b06bd4818700443f" providerId="LiveId" clId="{3F1CDAE1-C6E4-4446-8D68-289C90637FC4}" dt="2024-10-29T03:34:19.014" v="1766" actId="20577"/>
          <ac:spMkLst>
            <pc:docMk/>
            <pc:sldMk cId="1378074246" sldId="281"/>
            <ac:spMk id="2" creationId="{8569D4E1-57CE-8B52-7861-634407210625}"/>
          </ac:spMkLst>
        </pc:spChg>
        <pc:spChg chg="mod">
          <ac:chgData name="skillarchie davis" userId="b06bd4818700443f" providerId="LiveId" clId="{3F1CDAE1-C6E4-4446-8D68-289C90637FC4}" dt="2024-11-01T03:54:43.285" v="2066" actId="20577"/>
          <ac:spMkLst>
            <pc:docMk/>
            <pc:sldMk cId="1378074246" sldId="281"/>
            <ac:spMk id="4" creationId="{81613A60-99F2-A539-77B5-CFFA7650664B}"/>
          </ac:spMkLst>
        </pc:spChg>
        <pc:picChg chg="add del mod">
          <ac:chgData name="skillarchie davis" userId="b06bd4818700443f" providerId="LiveId" clId="{3F1CDAE1-C6E4-4446-8D68-289C90637FC4}" dt="2024-11-01T03:54:12.823" v="2054" actId="21"/>
          <ac:picMkLst>
            <pc:docMk/>
            <pc:sldMk cId="1378074246" sldId="281"/>
            <ac:picMk id="3" creationId="{22B583B4-E63B-43F4-D24C-5DE2112C9175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1378074246" sldId="281"/>
            <ac:picMk id="3" creationId="{47D15F5D-3DF2-20CB-8FFC-8B7A773E25CC}"/>
          </ac:picMkLst>
        </pc:picChg>
        <pc:picChg chg="add mod">
          <ac:chgData name="skillarchie davis" userId="b06bd4818700443f" providerId="LiveId" clId="{3F1CDAE1-C6E4-4446-8D68-289C90637FC4}" dt="2024-11-01T03:55:35.204" v="2067" actId="34307"/>
          <ac:picMkLst>
            <pc:docMk/>
            <pc:sldMk cId="1378074246" sldId="281"/>
            <ac:picMk id="5" creationId="{B5B196FF-213F-15FC-199C-8BAAF07E688A}"/>
          </ac:picMkLst>
        </pc:picChg>
        <pc:picChg chg="add mod">
          <ac:chgData name="skillarchie davis" userId="b06bd4818700443f" providerId="LiveId" clId="{3F1CDAE1-C6E4-4446-8D68-289C90637FC4}" dt="2024-11-01T03:56:06.939" v="2080" actId="1440"/>
          <ac:picMkLst>
            <pc:docMk/>
            <pc:sldMk cId="1378074246" sldId="281"/>
            <ac:picMk id="6" creationId="{19F7F2D0-E4FE-CE14-4C36-059C80D7117B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1378074246" sldId="281"/>
            <ac:picMk id="7" creationId="{2544A6B8-531D-D49C-1BCE-76FC7EE1025D}"/>
          </ac:picMkLst>
        </pc:picChg>
      </pc:sldChg>
      <pc:sldChg chg="addSp delSp modSp add mod">
        <pc:chgData name="skillarchie davis" userId="b06bd4818700443f" providerId="LiveId" clId="{3F1CDAE1-C6E4-4446-8D68-289C90637FC4}" dt="2024-11-04T03:02:08.432" v="2084" actId="34819"/>
        <pc:sldMkLst>
          <pc:docMk/>
          <pc:sldMk cId="1943510103" sldId="282"/>
        </pc:sldMkLst>
        <pc:spChg chg="mod">
          <ac:chgData name="skillarchie davis" userId="b06bd4818700443f" providerId="LiveId" clId="{3F1CDAE1-C6E4-4446-8D68-289C90637FC4}" dt="2024-10-29T14:24:18.635" v="1899" actId="20577"/>
          <ac:spMkLst>
            <pc:docMk/>
            <pc:sldMk cId="1943510103" sldId="282"/>
            <ac:spMk id="2" creationId="{332BAF5E-61D7-814D-BC83-27663487CA35}"/>
          </ac:spMkLst>
        </pc:spChg>
        <pc:spChg chg="mod">
          <ac:chgData name="skillarchie davis" userId="b06bd4818700443f" providerId="LiveId" clId="{3F1CDAE1-C6E4-4446-8D68-289C90637FC4}" dt="2024-10-29T14:26:29.560" v="2050" actId="20577"/>
          <ac:spMkLst>
            <pc:docMk/>
            <pc:sldMk cId="1943510103" sldId="282"/>
            <ac:spMk id="5" creationId="{4E710729-D405-A66F-E937-46E120492470}"/>
          </ac:spMkLst>
        </pc:spChg>
        <pc:picChg chg="add mod">
          <ac:chgData name="skillarchie davis" userId="b06bd4818700443f" providerId="LiveId" clId="{3F1CDAE1-C6E4-4446-8D68-289C90637FC4}" dt="2024-11-01T03:41:16.035" v="2051" actId="34818"/>
          <ac:picMkLst>
            <pc:docMk/>
            <pc:sldMk cId="1943510103" sldId="282"/>
            <ac:picMk id="3" creationId="{DF05D8EF-2584-70CD-9254-216A6A6ED4B8}"/>
          </ac:picMkLst>
        </pc:picChg>
        <pc:picChg chg="add mod">
          <ac:chgData name="skillarchie davis" userId="b06bd4818700443f" providerId="LiveId" clId="{3F1CDAE1-C6E4-4446-8D68-289C90637FC4}" dt="2024-10-29T14:24:14.183" v="1890" actId="14100"/>
          <ac:picMkLst>
            <pc:docMk/>
            <pc:sldMk cId="1943510103" sldId="282"/>
            <ac:picMk id="4" creationId="{B58FD874-0989-DBCA-ACF3-9BBDA28253C3}"/>
          </ac:picMkLst>
        </pc:picChg>
        <pc:picChg chg="del">
          <ac:chgData name="skillarchie davis" userId="b06bd4818700443f" providerId="LiveId" clId="{3F1CDAE1-C6E4-4446-8D68-289C90637FC4}" dt="2024-10-29T14:24:06.391" v="1887" actId="478"/>
          <ac:picMkLst>
            <pc:docMk/>
            <pc:sldMk cId="1943510103" sldId="282"/>
            <ac:picMk id="6" creationId="{0C36BF64-DE81-D15A-BFAD-9445CD6A306B}"/>
          </ac:picMkLst>
        </pc:picChg>
        <pc:picChg chg="add mod">
          <ac:chgData name="skillarchie davis" userId="b06bd4818700443f" providerId="LiveId" clId="{3F1CDAE1-C6E4-4446-8D68-289C90637FC4}" dt="2024-11-01T03:55:53.479" v="2068" actId="34819"/>
          <ac:picMkLst>
            <pc:docMk/>
            <pc:sldMk cId="1943510103" sldId="282"/>
            <ac:picMk id="6" creationId="{81461D9B-5230-060D-FEF0-500EC3FFCCB3}"/>
          </ac:picMkLst>
        </pc:picChg>
        <pc:picChg chg="add mod">
          <ac:chgData name="skillarchie davis" userId="b06bd4818700443f" providerId="LiveId" clId="{3F1CDAE1-C6E4-4446-8D68-289C90637FC4}" dt="2024-11-01T03:55:55.328" v="2069" actId="34819"/>
          <ac:picMkLst>
            <pc:docMk/>
            <pc:sldMk cId="1943510103" sldId="282"/>
            <ac:picMk id="7" creationId="{7CA2A04F-37E0-6901-D96D-3FEF3C2A9694}"/>
          </ac:picMkLst>
        </pc:picChg>
        <pc:picChg chg="add mod">
          <ac:chgData name="skillarchie davis" userId="b06bd4818700443f" providerId="LiveId" clId="{3F1CDAE1-C6E4-4446-8D68-289C90637FC4}" dt="2024-11-01T03:55:55.862" v="2070" actId="34819"/>
          <ac:picMkLst>
            <pc:docMk/>
            <pc:sldMk cId="1943510103" sldId="282"/>
            <ac:picMk id="8" creationId="{4B693067-CAFA-7F6C-8E71-BA30D9341E99}"/>
          </ac:picMkLst>
        </pc:picChg>
        <pc:picChg chg="add mod">
          <ac:chgData name="skillarchie davis" userId="b06bd4818700443f" providerId="LiveId" clId="{3F1CDAE1-C6E4-4446-8D68-289C90637FC4}" dt="2024-11-01T03:55:59.031" v="2071" actId="34819"/>
          <ac:picMkLst>
            <pc:docMk/>
            <pc:sldMk cId="1943510103" sldId="282"/>
            <ac:picMk id="9" creationId="{417E04D6-079A-F21D-68F7-4CE2734A00BD}"/>
          </ac:picMkLst>
        </pc:picChg>
        <pc:picChg chg="add mod">
          <ac:chgData name="skillarchie davis" userId="b06bd4818700443f" providerId="LiveId" clId="{3F1CDAE1-C6E4-4446-8D68-289C90637FC4}" dt="2024-11-01T03:55:59.659" v="2072" actId="34819"/>
          <ac:picMkLst>
            <pc:docMk/>
            <pc:sldMk cId="1943510103" sldId="282"/>
            <ac:picMk id="10" creationId="{BEE22149-0EC9-4D96-47A5-D50B0C7285EE}"/>
          </ac:picMkLst>
        </pc:picChg>
        <pc:picChg chg="add mod">
          <ac:chgData name="skillarchie davis" userId="b06bd4818700443f" providerId="LiveId" clId="{3F1CDAE1-C6E4-4446-8D68-289C90637FC4}" dt="2024-11-01T03:56:00.023" v="2073" actId="34819"/>
          <ac:picMkLst>
            <pc:docMk/>
            <pc:sldMk cId="1943510103" sldId="282"/>
            <ac:picMk id="11" creationId="{AD1311D5-27EE-ED35-3C1C-5E2DC53B7B7C}"/>
          </ac:picMkLst>
        </pc:picChg>
        <pc:picChg chg="add mod">
          <ac:chgData name="skillarchie davis" userId="b06bd4818700443f" providerId="LiveId" clId="{3F1CDAE1-C6E4-4446-8D68-289C90637FC4}" dt="2024-11-01T03:56:00.524" v="2074" actId="34819"/>
          <ac:picMkLst>
            <pc:docMk/>
            <pc:sldMk cId="1943510103" sldId="282"/>
            <ac:picMk id="12" creationId="{FD5AA2E6-DAD0-2EEB-2018-9E712270466C}"/>
          </ac:picMkLst>
        </pc:picChg>
        <pc:picChg chg="add mod">
          <ac:chgData name="skillarchie davis" userId="b06bd4818700443f" providerId="LiveId" clId="{3F1CDAE1-C6E4-4446-8D68-289C90637FC4}" dt="2024-11-01T03:56:00.963" v="2075" actId="34819"/>
          <ac:picMkLst>
            <pc:docMk/>
            <pc:sldMk cId="1943510103" sldId="282"/>
            <ac:picMk id="13" creationId="{07A6DC31-7EEE-FFCA-941D-F3B3EE628BE8}"/>
          </ac:picMkLst>
        </pc:picChg>
        <pc:picChg chg="add mod">
          <ac:chgData name="skillarchie davis" userId="b06bd4818700443f" providerId="LiveId" clId="{3F1CDAE1-C6E4-4446-8D68-289C90637FC4}" dt="2024-11-04T03:02:01.866" v="2083" actId="34818"/>
          <ac:picMkLst>
            <pc:docMk/>
            <pc:sldMk cId="1943510103" sldId="282"/>
            <ac:picMk id="14" creationId="{5C15646E-7325-BCE7-DFD9-69F60F52F677}"/>
          </ac:picMkLst>
        </pc:picChg>
        <pc:picChg chg="add mod">
          <ac:chgData name="skillarchie davis" userId="b06bd4818700443f" providerId="LiveId" clId="{3F1CDAE1-C6E4-4446-8D68-289C90637FC4}" dt="2024-11-04T03:02:08.432" v="2084" actId="34819"/>
          <ac:picMkLst>
            <pc:docMk/>
            <pc:sldMk cId="1943510103" sldId="282"/>
            <ac:picMk id="15" creationId="{7EC985F0-A18B-793B-EF76-8B16358E52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EC7ED-513D-4954-BE1F-67C01E68C1C2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8AC74-FA6B-413D-932E-BB6CA60A959C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82147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89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2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57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76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3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04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39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1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15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73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395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68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6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1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60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1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2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1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</p:spTree>
    <p:extLst>
      <p:ext uri="{BB962C8B-B14F-4D97-AF65-F5344CB8AC3E}">
        <p14:creationId xmlns:p14="http://schemas.microsoft.com/office/powerpoint/2010/main" val="318214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7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J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9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72E9D-20EB-445A-B8F1-D10942BA1257}" type="datetimeFigureOut">
              <a:rPr lang="en-JM" smtClean="0"/>
              <a:t>15/11/2024</a:t>
            </a:fld>
            <a:endParaRPr lang="en-J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F6AB00-BCC4-4C6F-87E2-6184CBD7F4BE}" type="slidenum">
              <a:rPr lang="en-JM" smtClean="0"/>
              <a:t>‹#›</a:t>
            </a:fld>
            <a:endParaRPr lang="en-JM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9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3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6796" b="3868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SUPERMARKET Sales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Skillarchie Davis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Updated: 28/10/24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59D28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Camera 3">
            <a:extLst>
              <a:ext uri="{FF2B5EF4-FFF2-40B4-BE49-F238E27FC236}">
                <a16:creationId xmlns:a16="http://schemas.microsoft.com/office/drawing/2014/main" id="{2D77B590-0DA8-2FB5-1935-8E510C379EE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BE698783-2A3F-1F72-6A52-A1CB151C90D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009EC5BC-BB56-EEF7-7B28-149BB003552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6544D03E-37BE-C057-E489-821AB360527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6C00F4E2-DE15-59A4-29E7-98189DAD011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0AE80154-8AA1-C6B4-EEC1-642DBE1A405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9625CC8C-02E1-8110-F47F-A62D1D78582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121CA-7018-DEAA-ED16-FB5D145AB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C13C-E8CC-7C98-589A-7B68A676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PRODUCT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7A855-A54E-7673-E7A8-C8D106D6A1D1}"/>
              </a:ext>
            </a:extLst>
          </p:cNvPr>
          <p:cNvSpPr txBox="1"/>
          <p:nvPr/>
        </p:nvSpPr>
        <p:spPr>
          <a:xfrm>
            <a:off x="7442200" y="2082800"/>
            <a:ext cx="320625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and beverages is the best performing product.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beauty generates the least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J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A07CFD-7382-91F8-B8F9-514D79AC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46" y="2082800"/>
            <a:ext cx="5705475" cy="3248025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A80E6D3D-DA3A-FC2C-96EF-00B156CA956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A4A8BCC1-1F4D-CB2B-26EC-B1076951BB8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CDAE50CC-30E6-F314-4768-D8D61A50254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89A4D5CA-75E0-911E-3E43-A4D7BD35B20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C62E56E3-C58F-DFD6-41D0-51C5F93286F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4CDC378C-DF3E-7351-40B7-9BAA0D48EF6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F139F273-6651-7C25-D324-80815ED353D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3443E1F0-9EAE-9C5F-D9A9-FBA9FE0F1DE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A7A2F436-CDC6-6EA0-70F0-CFE1C92B8B0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214CB6F3-DDF2-F074-EC58-1C0A6C69210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5AD7EFA6-8DAC-9173-653D-4D1BAEAAB6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0543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5CD61-D8B1-29D6-F94D-96A63E98F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1035-1790-A04C-8462-D7F73E6A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CITY AND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E7F44-1143-C122-F877-A45B38DD62A9}"/>
              </a:ext>
            </a:extLst>
          </p:cNvPr>
          <p:cNvSpPr txBox="1"/>
          <p:nvPr/>
        </p:nvSpPr>
        <p:spPr>
          <a:xfrm>
            <a:off x="7442200" y="2082800"/>
            <a:ext cx="3206254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sales for Naypyitaw comes from females.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the sales comes from females.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J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0C1A5-4E48-15E0-984D-3FCC38F68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46" y="2082800"/>
            <a:ext cx="5700534" cy="3724275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B16CD00C-F11B-DAB6-9741-FF92D68971C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Camera 3">
            <a:extLst>
              <a:ext uri="{FF2B5EF4-FFF2-40B4-BE49-F238E27FC236}">
                <a16:creationId xmlns:a16="http://schemas.microsoft.com/office/drawing/2014/main" id="{11727234-A589-4D8F-BC33-34C24CCC7AC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813A991F-A49C-5AFF-BB22-DD555A13373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2C135498-312D-4424-DB62-8259537195B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233E3771-08E1-CC62-1CE4-32A92D3B005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C8DD7997-6BBD-5BE9-CDE7-F47B9097CB4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23F74C29-1F19-B684-0172-3B0F04D42A1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6D3CB8A9-4A19-D153-7BFD-6C7E342CF68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035B7D71-B74F-49ED-9BE8-0C0D929A28F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E4311A1D-5BE6-E954-6DAC-89441476A49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6729D6BD-43F0-C5A9-50B5-4387228A9E1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420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B37E3-FA77-7EAE-0A58-9B4B978E3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2B0E-B578-3308-077E-D117D0E3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M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Product LINE AND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A5381-7D51-58EF-1DFC-7C61F038C105}"/>
              </a:ext>
            </a:extLst>
          </p:cNvPr>
          <p:cNvSpPr txBox="1"/>
          <p:nvPr/>
        </p:nvSpPr>
        <p:spPr>
          <a:xfrm>
            <a:off x="7442200" y="2082800"/>
            <a:ext cx="320625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spend the most on everything except Electronic Accessories and Health and beauty.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 males spend the most on health and beauty products.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J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AE9213-B669-26DD-CB32-A1BAB3F9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1680"/>
            <a:ext cx="5883941" cy="3543300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28FEB623-1C4C-ADC5-DA31-77A1AB28D3E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A0A23F7B-519D-DCD6-9C76-6D19075F5B8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961D38E4-983E-9ACD-78A4-C3CB8201051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6D380384-C59D-1D9E-583A-2B3E8E245EC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40DB853D-1DC4-D8D1-30DA-FE2FFD2D3DB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A3C74B47-D524-9CE7-D626-8AACD890FD5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4493FC18-6869-41DC-07C3-8BB8208BBBB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9EE32141-7D7B-59E9-A5EC-9A3187B8599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F3CBEDDD-1A8D-6992-939C-5E603F463E1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F4072BF7-556D-AC6D-6B84-3084C92713C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D999D119-CC89-FDE3-FB49-3941BE172BF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262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51964-C68B-D09F-5E64-06B8E261B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FB17-6B57-70E7-268B-B6DC82FB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JM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CUSTOMER TYPE AND GENDER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C89E3-645A-EDDA-0542-75B053E2220D}"/>
              </a:ext>
            </a:extLst>
          </p:cNvPr>
          <p:cNvSpPr txBox="1"/>
          <p:nvPr/>
        </p:nvSpPr>
        <p:spPr>
          <a:xfrm>
            <a:off x="7442200" y="2082800"/>
            <a:ext cx="3206254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spend the most for both membership and casual buyers.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J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29D88-964E-3922-831D-BBBC2163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82800"/>
            <a:ext cx="5741701" cy="3724275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77D90254-46E2-347F-AA32-237CE2A0D1D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Camera 3">
            <a:extLst>
              <a:ext uri="{FF2B5EF4-FFF2-40B4-BE49-F238E27FC236}">
                <a16:creationId xmlns:a16="http://schemas.microsoft.com/office/drawing/2014/main" id="{E037F855-2A59-42DF-B9FD-8715E0E36B0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5A396D22-29E1-CE6A-302E-2598625137F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0D877082-BC6C-548D-AA4F-01A13D6D393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F0C27083-54F6-82A8-F165-1EDA5C798A4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28E262BD-0890-BA98-3E5B-D6EAAB6949B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056E6207-4FD8-FE16-D937-92C28E033E2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16FC3E3F-6CB0-8B6D-B272-80184111272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37702170-C5FB-7FF7-7562-EDDFEAC3597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76F49B65-7D28-618D-9056-E72366F3FCD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23A368EE-80A7-7D0A-5151-034F8CD5A74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8102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FC684-751D-12B5-CC02-2F4A773B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30F4-4966-FE3B-5070-834C0363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551701" cy="1049235"/>
          </a:xfrm>
        </p:spPr>
        <p:txBody>
          <a:bodyPr>
            <a:noAutofit/>
          </a:bodyPr>
          <a:lstStyle/>
          <a:p>
            <a:pPr algn="ctr"/>
            <a:r>
              <a:rPr lang="en-JM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Payment type and CUSTOMER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7A247-D420-095B-BF7D-2FB6821E4D2C}"/>
              </a:ext>
            </a:extLst>
          </p:cNvPr>
          <p:cNvSpPr txBox="1"/>
          <p:nvPr/>
        </p:nvSpPr>
        <p:spPr>
          <a:xfrm>
            <a:off x="7442200" y="2082800"/>
            <a:ext cx="3206254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mostly use their credit card.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casual buyer is more comfortable using both </a:t>
            </a:r>
            <a:r>
              <a:rPr lang="en-JM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Ewallet</a:t>
            </a: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cash to buy our products.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J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C85D6-4906-43C5-439E-0AAB99F11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46" y="2082800"/>
            <a:ext cx="5202694" cy="3533775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C757F01E-0D26-4CC6-3F6C-4CE115C9AA7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FA603706-77F0-A3EE-9AD9-BFAD433C790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1295FAEE-65E6-66AF-5389-8434B1BCB5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67C1B733-3C88-5AEC-0111-63084925DF9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A210233E-DD7D-1A0F-B359-02E1F602324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08306FFA-F969-9DED-36AB-C5AD7EAD27B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6A3CC149-9B5F-C22E-CFF6-4B966FB359A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6D0D3822-2AA2-0ABB-47E8-A18F68B819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C953F7A7-017B-3120-BAFD-A2A80B4CD15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C65DD0DA-A52E-D9C1-5893-C81F6A70F11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6937EC96-80A7-11F5-F1A0-B81C6BF07B0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726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5EE53-28F6-A37B-76CB-27B66D42B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D4E1-57CE-8B52-7861-63440721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13A60-99F2-A539-77B5-CFFA7650664B}"/>
              </a:ext>
            </a:extLst>
          </p:cNvPr>
          <p:cNvSpPr txBox="1"/>
          <p:nvPr/>
        </p:nvSpPr>
        <p:spPr>
          <a:xfrm>
            <a:off x="1451578" y="2133600"/>
            <a:ext cx="9603275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new product line offerings during the month January and March on Tuesdays, Thursday and Saturdays.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supermarket credit card for members.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Electronic Wallet for casual buyers.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 on Thursday and Saturdays to casual buyers to become member.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15 – 35% discount on Electronic Accessories for new members.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15 – 35% discount on products during the month of February.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bargain and discounts for all products line except health and beauty on Mondays. </a:t>
            </a:r>
          </a:p>
        </p:txBody>
      </p:sp>
      <p:pic>
        <p:nvPicPr>
          <p:cNvPr id="5" name="Camera 4">
            <a:extLst>
              <a:ext uri="{FF2B5EF4-FFF2-40B4-BE49-F238E27FC236}">
                <a16:creationId xmlns:a16="http://schemas.microsoft.com/office/drawing/2014/main" id="{B5B196FF-213F-15FC-199C-8BAAF07E688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19F7F2D0-E4FE-CE14-4C36-059C80D7117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52204" y="4718304"/>
            <a:ext cx="3657600" cy="20574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47D15F5D-3DF2-20CB-8FFC-8B7A773E25C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2544A6B8-531D-D49C-1BCE-76FC7EE1025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78074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5" descr="3D black question marks with one yellow question mark">
            <a:extLst>
              <a:ext uri="{FF2B5EF4-FFF2-40B4-BE49-F238E27FC236}">
                <a16:creationId xmlns:a16="http://schemas.microsoft.com/office/drawing/2014/main" id="{2C82C9F8-6E48-A304-6A79-994859751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3" r="6380" b="1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65" name="Rectangle 52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33407E-A2BB-4EF7-A54E-8FCBA441B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vert="horz" lIns="91440" tIns="45720" rIns="91440" bIns="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Questions</a:t>
            </a:r>
          </a:p>
        </p:txBody>
      </p:sp>
      <p:cxnSp>
        <p:nvCxnSpPr>
          <p:cNvPr id="66" name="Straight Connector 54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FEF41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Camera 1">
            <a:extLst>
              <a:ext uri="{FF2B5EF4-FFF2-40B4-BE49-F238E27FC236}">
                <a16:creationId xmlns:a16="http://schemas.microsoft.com/office/drawing/2014/main" id="{5355FBB9-83B8-BD7A-AE50-346E54F0EF7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06E6EBC6-3C80-0B47-D09C-8513D703E60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Camera 4">
            <a:extLst>
              <a:ext uri="{FF2B5EF4-FFF2-40B4-BE49-F238E27FC236}">
                <a16:creationId xmlns:a16="http://schemas.microsoft.com/office/drawing/2014/main" id="{1BBEF510-4679-3C9A-16BF-37C1ED11AFB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F8DA065F-802E-C61E-E3C3-770F9A15061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BE8FEBB3-53B5-3F53-7B18-9E35ECB6062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572CCD19-5C8B-E282-FE1F-36DED9E220F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DD9E48DF-4527-F3BD-8C45-C8B9CBF61FB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DDEC8AA0-5FCB-971E-9E5C-99BB450741C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677B1B70-F128-FB5C-6D9A-6BF7A8C72E9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2EB0DA1F-C3DA-A157-C299-6A6018FFBB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A452C8B1-A1D9-0739-97D9-D075C46C32B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1295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0A3D-2FDD-43EF-B09E-4B6D5C64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6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Flow</a:t>
            </a:r>
            <a:endParaRPr lang="en-JM" sz="6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5834-0E29-4096-B702-E072274B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74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7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verview</a:t>
            </a:r>
          </a:p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>
              <a:lnSpc>
                <a:spcPct val="170000"/>
              </a:lnSpc>
              <a:buClrTx/>
              <a:buFont typeface="Wingdings" panose="05000000000000000000" pitchFamily="2" charset="2"/>
              <a:buChar char="Ø"/>
            </a:pPr>
            <a:r>
              <a:rPr lang="en-US" sz="7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 </a:t>
            </a:r>
          </a:p>
          <a:p>
            <a:pPr marL="0" indent="0">
              <a:buNone/>
            </a:pPr>
            <a:endParaRPr lang="en-JM" dirty="0"/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7D90DD8E-1621-7A5D-6A3A-986C4036051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Camera 4">
            <a:extLst>
              <a:ext uri="{FF2B5EF4-FFF2-40B4-BE49-F238E27FC236}">
                <a16:creationId xmlns:a16="http://schemas.microsoft.com/office/drawing/2014/main" id="{D29578B5-E748-6BDC-CF49-F17BDD922CB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BC8BE167-940D-03DF-DA2D-D6DD47B8C9D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EBC661C9-0DBA-2A83-64EB-77DC911639E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0F7D7769-91AD-26EC-2064-599579FC620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C4C72673-47AE-58F1-403F-3DABC63F781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1DBCE678-8D21-FF01-0D7B-590EAECF68C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55CD4BED-8145-5B33-6320-C07DE6BDCCA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2553068B-7BD7-2A79-41C2-4D3CBE8E946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52D95A47-1DB8-B2D2-D5BD-FBCC409D66D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5254B39E-9B6B-58FF-F7F7-CB7F36A8D31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1426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2F991-A2B5-DD44-149E-E6F62E55E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4660-FF37-10A5-B181-4D0AECD5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JM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D522-5F9E-1F47-49B3-6EAE3378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JM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supermarket sales</a:t>
            </a:r>
            <a:r>
              <a:rPr lang="en-JM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JM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was retrieved from Kaggle.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contains information and data on historical sales data for a supermarket in the Myanmar for three cities over a three (3) months period. In the data preparation stage, I garnered an understanding of the dataset. Firstly, I cleaned the dataset. Secondly, I transformed the data to gather more meaningful insights for the data exploration stage. Thirdly, during the data exploration stage I created the dashboard. Finally, I then publish the dashboard for the presentation of my findings.</a:t>
            </a:r>
            <a:endParaRPr lang="en-JM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JM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amera 3">
            <a:extLst>
              <a:ext uri="{FF2B5EF4-FFF2-40B4-BE49-F238E27FC236}">
                <a16:creationId xmlns:a16="http://schemas.microsoft.com/office/drawing/2014/main" id="{227C1B36-C3DD-A720-19ED-08EF3447439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Camera 4">
            <a:extLst>
              <a:ext uri="{FF2B5EF4-FFF2-40B4-BE49-F238E27FC236}">
                <a16:creationId xmlns:a16="http://schemas.microsoft.com/office/drawing/2014/main" id="{3987ACCD-3B24-C1DE-550D-10889A45771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B145B445-4193-9E13-BDDD-FEF6CE670AB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C7544059-7275-DB64-9CE6-978AA28922C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63AAAE49-1FE0-90DD-F761-1585E91776C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B325D420-4FA6-1E4A-A9F6-DAD6D78F2A1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2CDFC87F-4453-67CA-1267-D38606F1F30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577D952A-8767-1F88-E605-2FD0D773312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CF1F3E9B-E555-C3D5-F144-9B691ECEC2A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D0D78174-041B-443C-5432-0401F8A819D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CACF1C21-98BB-D827-16C0-7B808024500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3936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9334-4523-4036-BE69-4D1C5BAF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A60EE-2D00-4897-ABE3-B835A476E7DE}"/>
              </a:ext>
            </a:extLst>
          </p:cNvPr>
          <p:cNvSpPr txBox="1"/>
          <p:nvPr/>
        </p:nvSpPr>
        <p:spPr>
          <a:xfrm>
            <a:off x="1451579" y="2197100"/>
            <a:ext cx="9603275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data trends.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optimization.</a:t>
            </a:r>
          </a:p>
        </p:txBody>
      </p:sp>
      <p:pic>
        <p:nvPicPr>
          <p:cNvPr id="3" name="Camera 2">
            <a:extLst>
              <a:ext uri="{FF2B5EF4-FFF2-40B4-BE49-F238E27FC236}">
                <a16:creationId xmlns:a16="http://schemas.microsoft.com/office/drawing/2014/main" id="{B9480DCE-5CFC-3263-728F-8C7DC08F18D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Camera 4">
            <a:extLst>
              <a:ext uri="{FF2B5EF4-FFF2-40B4-BE49-F238E27FC236}">
                <a16:creationId xmlns:a16="http://schemas.microsoft.com/office/drawing/2014/main" id="{4A6F62BF-C505-4B17-1906-AA8667BDEE1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719BBA92-A9F1-D6B0-2445-416ECC2C3E2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90E97364-F2B4-51EC-75EF-F8246AABD2E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5EFBC22F-DD6D-5FE7-C509-2250915869D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A069126B-285F-C65E-1971-8A48FB87B61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EDF60C42-FBF3-E5AA-351B-46B891DE209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95E728A7-2DDA-8C72-8729-C0D6416CECF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A52E6322-DCAE-2FAA-3B91-9DC6B120E1E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444D8E99-6D6F-EA9C-0DA6-258B6B65F48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C0BCF07B-2EB6-4FB2-2423-FCA4AF1F163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21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3" descr="A grey room full of question marks with an opening going out">
            <a:extLst>
              <a:ext uri="{FF2B5EF4-FFF2-40B4-BE49-F238E27FC236}">
                <a16:creationId xmlns:a16="http://schemas.microsoft.com/office/drawing/2014/main" id="{D3B731E4-C2BF-258F-A54B-31AE9E67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728"/>
          <a:stretch/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42" name="Rectangle 7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56049-6E16-4BF7-80A7-5DB4013F4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239131"/>
            <a:ext cx="5279490" cy="960087"/>
          </a:xfrm>
        </p:spPr>
        <p:txBody>
          <a:bodyPr anchor="t">
            <a:normAutofit/>
          </a:bodyPr>
          <a:lstStyle/>
          <a:p>
            <a:r>
              <a:rPr lang="en-JM" dirty="0">
                <a:solidFill>
                  <a:srgbClr val="FFFFF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cxnSp>
        <p:nvCxnSpPr>
          <p:cNvPr id="43" name="Straight Connector 9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A6805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Camera 2">
            <a:extLst>
              <a:ext uri="{FF2B5EF4-FFF2-40B4-BE49-F238E27FC236}">
                <a16:creationId xmlns:a16="http://schemas.microsoft.com/office/drawing/2014/main" id="{B3F0A275-DA2E-CAFD-C0AE-43109AFDC7B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Camera 3">
            <a:extLst>
              <a:ext uri="{FF2B5EF4-FFF2-40B4-BE49-F238E27FC236}">
                <a16:creationId xmlns:a16="http://schemas.microsoft.com/office/drawing/2014/main" id="{92798718-6BAB-FADB-D9A8-AAF05835DE4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Camera 4">
            <a:extLst>
              <a:ext uri="{FF2B5EF4-FFF2-40B4-BE49-F238E27FC236}">
                <a16:creationId xmlns:a16="http://schemas.microsoft.com/office/drawing/2014/main" id="{CB0BBB4D-BFB2-47A0-1DC7-5663B1FE01F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463ED291-CC63-449C-1B34-77C64A7E6CF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1DB9931E-02E1-7FF1-53E1-1409106128C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A93E5F09-ACEC-43B5-3368-74AEABE74BE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C0DF361D-501F-AE2F-6AB8-DE7323E832F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4B7D27FD-24CF-E539-5F9D-B5022397AE4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0F15B328-2ADD-323B-9434-806C629F86B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481204FC-EFA9-F877-91AE-F9ECDDB6685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B672A6D7-5017-07F4-0EBB-1E847980858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660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EC7D-2FD2-D083-4411-52445B799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8CBF-B015-B4BD-DDD6-E637D0DE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Weekdays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98F2A-F713-70F2-19FC-C446D3410F16}"/>
              </a:ext>
            </a:extLst>
          </p:cNvPr>
          <p:cNvSpPr txBox="1"/>
          <p:nvPr/>
        </p:nvSpPr>
        <p:spPr>
          <a:xfrm>
            <a:off x="7442200" y="2082800"/>
            <a:ext cx="3206254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Tuesdays and Saturdays generate the most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Mondays is worst performing day for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are stable from Wednesday to Friday.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F5FB0-6DF4-C8E1-EA2B-ACC649F13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165350"/>
            <a:ext cx="5899181" cy="3238500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9F5E0F9C-CB22-7DAC-0B8C-2BB285C4FA0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D6AE02A7-5FB5-7E19-BEA8-3F5012E0F26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C2C4F618-0867-C2C1-A04D-5ED34AB631B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EDB68453-E0B6-DA2D-CF9B-81EE2460023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A1D71316-E951-5ADC-8AC0-00DDB1168D9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10508418-36F7-C06A-2B07-B469A6E96AD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87734B7A-E0BD-2928-C510-A15498889F4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EB4EA377-B102-C656-031B-C22B238777E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59B873C9-4F5C-4AB2-74E4-C3507A98BEB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FF320FC2-845C-D2E6-6FB3-5124D27A742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2FD31E40-2510-71EC-2E79-4F3ED2F4FE9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6" name="Camera 15">
            <a:extLst>
              <a:ext uri="{FF2B5EF4-FFF2-40B4-BE49-F238E27FC236}">
                <a16:creationId xmlns:a16="http://schemas.microsoft.com/office/drawing/2014/main" id="{05D8DCC1-BB4A-BF15-22C9-D2AD144D2BF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7" name="Camera 16">
            <a:extLst>
              <a:ext uri="{FF2B5EF4-FFF2-40B4-BE49-F238E27FC236}">
                <a16:creationId xmlns:a16="http://schemas.microsoft.com/office/drawing/2014/main" id="{A71B7AA1-3CD5-FE1B-5C27-9C200232CE7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8504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7EA03-9E18-0BF9-6A95-C0553821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4332-23DF-6D01-1C94-2635CFE6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418985-42B5-A71E-6861-5D015566D785}"/>
              </a:ext>
            </a:extLst>
          </p:cNvPr>
          <p:cNvSpPr txBox="1"/>
          <p:nvPr/>
        </p:nvSpPr>
        <p:spPr>
          <a:xfrm>
            <a:off x="7442200" y="2082800"/>
            <a:ext cx="3206254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supermarket sales happened in January.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sharp decline in sales in February then an increase in March.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7753FB-3313-A7EF-2A16-D9E5B030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82800"/>
            <a:ext cx="5990621" cy="3248025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9E5FCF35-972B-BA0D-4A7D-EA9B7C185F2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Camera 3">
            <a:extLst>
              <a:ext uri="{FF2B5EF4-FFF2-40B4-BE49-F238E27FC236}">
                <a16:creationId xmlns:a16="http://schemas.microsoft.com/office/drawing/2014/main" id="{6227F8E3-A899-43F1-A85C-21DEDA7C71F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53BF9456-141A-7BAC-11E2-63AF4697656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20A4ECE2-F3BB-DE97-3F27-72F9ED23496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76541594-FFDF-C066-F3B2-3F16C1A5BD2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C8CE6F24-ACDF-29E7-4419-3E7BCE8D0C5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D0E3A219-27A2-61A0-09C8-F2CF8F7C5D2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B8FC037E-0935-FB1B-FE2D-E523DC23E33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9098C7EC-1484-F280-00C8-5B7EF00A642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549F3F42-1B6B-349E-0B7B-C20DC2824E2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4ED9B0C7-5488-07FD-CB6E-3DEBB925565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8298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6278-12A5-49CB-B0C6-E7216772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BRANCH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FC67F-D4B9-4584-94B6-D36DAE89A0C4}"/>
              </a:ext>
            </a:extLst>
          </p:cNvPr>
          <p:cNvSpPr txBox="1"/>
          <p:nvPr/>
        </p:nvSpPr>
        <p:spPr>
          <a:xfrm>
            <a:off x="7442200" y="2082800"/>
            <a:ext cx="3206254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C is the best performing branch.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Branch A and B are generating the same amount in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J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AD5A0-3DE4-DFF4-7CBE-B98F8838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46" y="2082800"/>
            <a:ext cx="5609094" cy="3248025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DBBE055C-7A83-6992-F410-93D55FCF33A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Camera 3">
            <a:extLst>
              <a:ext uri="{FF2B5EF4-FFF2-40B4-BE49-F238E27FC236}">
                <a16:creationId xmlns:a16="http://schemas.microsoft.com/office/drawing/2014/main" id="{8C2114E5-0047-1DC1-369C-A39BA7DCEAA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E4E86FDB-B3C9-B604-A855-77591805392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3F10FEFE-8340-CADB-CA84-748088B1EE0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058DA0FD-778B-C8F3-053D-6A7968BB82E5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8BC8375B-AE99-714E-457D-0E2F1D9DCA4F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FD5918AF-5880-383F-4E7E-A8D340C040E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7ED13923-BAFF-EDA1-ACA2-18CD4EF14DC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D6ACAF52-C397-EBFD-8A05-F84F874BEAF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41DBECCF-5090-86F2-48D6-F4C0FADE6BA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CCBC25A6-573F-C48A-D5FA-5A14D4466E3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037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6EB3C-1626-8DF4-B97B-27AA1CD4B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BAF5E-61D7-814D-BC83-27663487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JM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CITY AND BRANCH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10729-D405-A66F-E937-46E120492470}"/>
              </a:ext>
            </a:extLst>
          </p:cNvPr>
          <p:cNvSpPr txBox="1"/>
          <p:nvPr/>
        </p:nvSpPr>
        <p:spPr>
          <a:xfrm>
            <a:off x="7442200" y="2082800"/>
            <a:ext cx="3206254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Naypyitaw is the best performing city where branch C is located.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City Yangon and Mandalay where branch A and B are </a:t>
            </a:r>
            <a:r>
              <a:rPr lang="en-JM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located respectfully are </a:t>
            </a:r>
            <a:r>
              <a:rPr lang="en-JM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the same amount in sales.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JM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FD874-0989-DBCA-ACF3-9BBDA282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09140"/>
            <a:ext cx="5660421" cy="3733800"/>
          </a:xfrm>
          <a:prstGeom prst="rect">
            <a:avLst/>
          </a:prstGeom>
        </p:spPr>
      </p:pic>
      <p:pic>
        <p:nvPicPr>
          <p:cNvPr id="3" name="Camera 2">
            <a:extLst>
              <a:ext uri="{FF2B5EF4-FFF2-40B4-BE49-F238E27FC236}">
                <a16:creationId xmlns:a16="http://schemas.microsoft.com/office/drawing/2014/main" id="{DF05D8EF-2584-70CD-9254-216A6A6ED4B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6" name="Camera 5">
            <a:extLst>
              <a:ext uri="{FF2B5EF4-FFF2-40B4-BE49-F238E27FC236}">
                <a16:creationId xmlns:a16="http://schemas.microsoft.com/office/drawing/2014/main" id="{81461D9B-5230-060D-FEF0-500EC3FFCCB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7" name="Camera 6">
            <a:extLst>
              <a:ext uri="{FF2B5EF4-FFF2-40B4-BE49-F238E27FC236}">
                <a16:creationId xmlns:a16="http://schemas.microsoft.com/office/drawing/2014/main" id="{7CA2A04F-37E0-6901-D96D-3FEF3C2A969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8" name="Camera 7">
            <a:extLst>
              <a:ext uri="{FF2B5EF4-FFF2-40B4-BE49-F238E27FC236}">
                <a16:creationId xmlns:a16="http://schemas.microsoft.com/office/drawing/2014/main" id="{4B693067-CAFA-7F6C-8E71-BA30D9341E9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9" name="Camera 8">
            <a:extLst>
              <a:ext uri="{FF2B5EF4-FFF2-40B4-BE49-F238E27FC236}">
                <a16:creationId xmlns:a16="http://schemas.microsoft.com/office/drawing/2014/main" id="{417E04D6-079A-F21D-68F7-4CE2734A00B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BEE22149-0EC9-4D96-47A5-D50B0C7285E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1" name="Camera 10">
            <a:extLst>
              <a:ext uri="{FF2B5EF4-FFF2-40B4-BE49-F238E27FC236}">
                <a16:creationId xmlns:a16="http://schemas.microsoft.com/office/drawing/2014/main" id="{AD1311D5-27EE-ED35-3C1C-5E2DC53B7B7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2" name="Camera 11">
            <a:extLst>
              <a:ext uri="{FF2B5EF4-FFF2-40B4-BE49-F238E27FC236}">
                <a16:creationId xmlns:a16="http://schemas.microsoft.com/office/drawing/2014/main" id="{FD5AA2E6-DAD0-2EEB-2018-9E712270466C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3" name="Camera 12">
            <a:extLst>
              <a:ext uri="{FF2B5EF4-FFF2-40B4-BE49-F238E27FC236}">
                <a16:creationId xmlns:a16="http://schemas.microsoft.com/office/drawing/2014/main" id="{07A6DC31-7EEE-FFCA-941D-F3B3EE628BE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4" name="Camera 13">
            <a:extLst>
              <a:ext uri="{FF2B5EF4-FFF2-40B4-BE49-F238E27FC236}">
                <a16:creationId xmlns:a16="http://schemas.microsoft.com/office/drawing/2014/main" id="{5C15646E-7325-BCE7-DFD9-69F60F52F67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15" name="Camera 14">
            <a:extLst>
              <a:ext uri="{FF2B5EF4-FFF2-40B4-BE49-F238E27FC236}">
                <a16:creationId xmlns:a16="http://schemas.microsoft.com/office/drawing/2014/main" id="{7EC985F0-A18B-793B-EF76-8B16358E520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4351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8109</TotalTime>
  <Words>465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Gill Sans MT</vt:lpstr>
      <vt:lpstr>Times New Roman</vt:lpstr>
      <vt:lpstr>Wingdings</vt:lpstr>
      <vt:lpstr>Gallery</vt:lpstr>
      <vt:lpstr>Custom Design</vt:lpstr>
      <vt:lpstr>SUPERMARKET Sales Presentation</vt:lpstr>
      <vt:lpstr>Presentation Flow</vt:lpstr>
      <vt:lpstr>Project overview</vt:lpstr>
      <vt:lpstr>Project Objectives</vt:lpstr>
      <vt:lpstr>Key INSIGHTS</vt:lpstr>
      <vt:lpstr>Sales by Weekdays</vt:lpstr>
      <vt:lpstr>Sales by Month</vt:lpstr>
      <vt:lpstr>Sales by BRANCH</vt:lpstr>
      <vt:lpstr>Sales by CITY AND BRANCH</vt:lpstr>
      <vt:lpstr>Sales by PRODUCT LINE</vt:lpstr>
      <vt:lpstr>Sales by CITY AND GENDER</vt:lpstr>
      <vt:lpstr>Sales by Product LINE AND GENDER</vt:lpstr>
      <vt:lpstr>Sales by CUSTOMER TYPE AND GENDER</vt:lpstr>
      <vt:lpstr>Sales by Payment type and CUSTOMER TYPE</vt:lpstr>
      <vt:lpstr>RECOMMENDATIONS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Iowa Vodka Sales Presentation</dc:title>
  <dc:creator>Davis,Skillarchie</dc:creator>
  <cp:lastModifiedBy>Davis,Skillarchie</cp:lastModifiedBy>
  <cp:revision>1</cp:revision>
  <dcterms:created xsi:type="dcterms:W3CDTF">2022-03-28T03:45:09Z</dcterms:created>
  <dcterms:modified xsi:type="dcterms:W3CDTF">2024-11-19T13:07:00Z</dcterms:modified>
</cp:coreProperties>
</file>