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2.png"/><Relationship Id="rId4" Type="http://schemas.openxmlformats.org/officeDocument/2006/relationships/image" Target="../media/image10.svg"/><Relationship Id="rId3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390525"/>
            <a:ext cx="9144000" cy="98964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524000" y="3457575"/>
            <a:ext cx="10810875" cy="25527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0065"/>
              </a:lnSpc>
            </a:pP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р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е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к</a:t>
            </a:r>
            <a:r>
              <a:rPr lang="en-US" sz="9150" b="1" i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</a:t>
            </a:r>
            <a:endParaRPr lang="en-US" sz="9150" dirty="0"/>
          </a:p>
        </p:txBody>
      </p:sp>
      <p:sp>
        <p:nvSpPr>
          <p:cNvPr id="5" name="Object4"/>
          <p:cNvSpPr/>
          <p:nvPr/>
        </p:nvSpPr>
        <p:spPr>
          <a:xfrm>
            <a:off x="1524000" y="9391650"/>
            <a:ext cx="5772150" cy="5334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200"/>
              </a:lnSpc>
            </a:pP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М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х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,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9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6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0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4</a:t>
            </a:r>
            <a:r>
              <a:rPr lang="en-US" sz="3600" b="0" i="0" dirty="0">
                <a:solidFill>
                  <a:srgbClr val="FFFFF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5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077450" y="1304925"/>
            <a:ext cx="7277100" cy="7578433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47750" y="1997075"/>
            <a:ext cx="6734175" cy="838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6600"/>
              </a:lnSpc>
            </a:pP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З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р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е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з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е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н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ц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и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я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</a:t>
            </a:r>
            <a:r>
              <a:rPr lang="en-US" sz="540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</a:t>
            </a:r>
            <a:endParaRPr lang="en-US" sz="5400" dirty="0"/>
          </a:p>
        </p:txBody>
      </p:sp>
      <p:sp>
        <p:nvSpPr>
          <p:cNvPr id="5" name="Object4"/>
          <p:cNvSpPr/>
          <p:nvPr/>
        </p:nvSpPr>
        <p:spPr>
          <a:xfrm>
            <a:off x="1047750" y="3705225"/>
            <a:ext cx="6772275" cy="409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6480"/>
              </a:lnSpc>
            </a:pP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1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.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у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?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2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.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м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ж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у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я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х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3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.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ц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4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.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5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.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4335125" y="0"/>
            <a:ext cx="3952875" cy="4946686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648848" cy="18288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0" y="9115425"/>
            <a:ext cx="18288000" cy="1171575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304925" y="4514850"/>
            <a:ext cx="5638800" cy="24574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6480"/>
              </a:lnSpc>
            </a:pP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ц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м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6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endParaRPr lang="en-US" sz="3600" dirty="0"/>
          </a:p>
        </p:txBody>
      </p:sp>
      <p:sp>
        <p:nvSpPr>
          <p:cNvPr id="6" name="Object5"/>
          <p:cNvSpPr/>
          <p:nvPr/>
        </p:nvSpPr>
        <p:spPr>
          <a:xfrm>
            <a:off x="1476375" y="3305175"/>
            <a:ext cx="10915650" cy="666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280"/>
              </a:lnSpc>
            </a:pP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А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В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О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С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А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Л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Н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У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С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А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Н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Д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Р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О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Д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?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915275"/>
            <a:ext cx="1266422" cy="1842911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47750" y="2524125"/>
            <a:ext cx="6591300" cy="1333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280"/>
              </a:lnSpc>
            </a:pP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Р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А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З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Л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Е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
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М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Е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Ж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Д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У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Я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Х</a:t>
            </a:r>
            <a:endParaRPr lang="en-US" sz="4800" dirty="0"/>
          </a:p>
        </p:txBody>
      </p:sp>
      <p:sp>
        <p:nvSpPr>
          <p:cNvPr id="5" name="Object4"/>
          <p:cNvSpPr/>
          <p:nvPr/>
        </p:nvSpPr>
        <p:spPr>
          <a:xfrm>
            <a:off x="1047750" y="4333875"/>
            <a:ext cx="6896100" cy="1714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ч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/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г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м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ц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877800" y="5486400"/>
            <a:ext cx="5410200" cy="48006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8575" y="0"/>
            <a:ext cx="18259425" cy="117157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85850" y="7496175"/>
            <a:ext cx="1647826" cy="1924743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914650" y="3800475"/>
            <a:ext cx="12220575" cy="19240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560"/>
              </a:lnSpc>
            </a:pP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У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П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Р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А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В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Л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Е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Н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И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Е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 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Н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А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 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П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Р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О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Ц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Е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С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И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Т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Е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
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Н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А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С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Т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Р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О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Й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К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И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 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Н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А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 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С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Р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Е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Д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А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Т</a:t>
            </a:r>
            <a:r>
              <a:rPr lang="en-US" sz="54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А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20025" y="0"/>
            <a:ext cx="2645665" cy="13735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191750" y="3381375"/>
            <a:ext cx="6686550" cy="1333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280"/>
              </a:lnSpc>
            </a:pP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П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е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р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с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п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е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в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
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з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а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б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ъ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д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е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щ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о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р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а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з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в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е</a:t>
            </a:r>
            <a:endParaRPr lang="en-US" sz="4800" dirty="0"/>
          </a:p>
        </p:txBody>
      </p:sp>
      <p:sp>
        <p:nvSpPr>
          <p:cNvPr id="5" name="Object4"/>
          <p:cNvSpPr/>
          <p:nvPr/>
        </p:nvSpPr>
        <p:spPr>
          <a:xfrm>
            <a:off x="10191750" y="5191125"/>
            <a:ext cx="6896100" cy="1714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ъ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ц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у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т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ъ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ц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ю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ч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н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30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е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67275" y="0"/>
            <a:ext cx="8562975" cy="10287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353300" y="4638675"/>
            <a:ext cx="2924175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625"/>
              </a:lnSpc>
            </a:pP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В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ъ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п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р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о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с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?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353300" y="4638675"/>
            <a:ext cx="2924175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625"/>
              </a:lnSpc>
            </a:pP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В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ъ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п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р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о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с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и</a:t>
            </a:r>
            <a:r>
              <a:rPr lang="en-US" sz="4800" b="0" i="0" dirty="0">
                <a:solidFill>
                  <a:srgbClr val="1A1450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?</a:t>
            </a:r>
            <a:endParaRPr lang="en-US" sz="4800" dirty="0"/>
          </a:p>
        </p:txBody>
      </p:sp>
      <p:sp>
        <p:nvSpPr>
          <p:cNvPr id="3" name="Object2"/>
          <p:cNvSpPr/>
          <p:nvPr/>
        </p:nvSpPr>
        <p:spPr>
          <a:xfrm>
            <a:off x="857250" y="8724900"/>
            <a:ext cx="11982450" cy="10287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050"/>
              </a:lnSpc>
            </a:pP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М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х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,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9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6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0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4</a:t>
            </a:r>
            <a:r>
              <a:rPr lang="en-US" sz="2700" b="0" i="0" dirty="0">
                <a:solidFill>
                  <a:srgbClr val="202323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5</a:t>
            </a:r>
            <a:endParaRPr lang="en-US" sz="2700" dirty="0"/>
          </a:p>
        </p:txBody>
      </p:sp>
      <p:sp>
        <p:nvSpPr>
          <p:cNvPr id="4" name="Object3"/>
          <p:cNvSpPr/>
          <p:nvPr/>
        </p:nvSpPr>
        <p:spPr>
          <a:xfrm>
            <a:off x="5791200" y="2933700"/>
            <a:ext cx="7048500" cy="14192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1175"/>
              </a:lnSpc>
            </a:pP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Б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л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г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д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р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я</a:t>
            </a:r>
            <a:r>
              <a:rPr lang="en-US" sz="9150" b="1" i="0" dirty="0">
                <a:solidFill>
                  <a:srgbClr val="1A145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!</a:t>
            </a:r>
            <a:endParaRPr lang="en-US" sz="9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Presentation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SimSun</vt:lpstr>
      <vt:lpstr>Wingdings</vt:lpstr>
      <vt:lpstr>Montserrat Bold</vt:lpstr>
      <vt:lpstr>Segoe Print</vt:lpstr>
      <vt:lpstr>Montserrat Bold</vt:lpstr>
      <vt:lpstr>Montserrat Bold</vt:lpstr>
      <vt:lpstr>Raleway Medium</vt:lpstr>
      <vt:lpstr>Raleway Medium</vt:lpstr>
      <vt:lpstr>Raleway Medium</vt:lpstr>
      <vt:lpstr>Montserrat SemiBold</vt:lpstr>
      <vt:lpstr>Montserrat SemiBold</vt:lpstr>
      <vt:lpstr>Montserrat SemiBold</vt:lpstr>
      <vt:lpstr>Raleway SemiBold</vt:lpstr>
      <vt:lpstr>Raleway SemiBold</vt:lpstr>
      <vt:lpstr>Raleway SemiBold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google1575972843</cp:lastModifiedBy>
  <cp:revision>2</cp:revision>
  <dcterms:created xsi:type="dcterms:W3CDTF">2022-01-31T19:26:00Z</dcterms:created>
  <dcterms:modified xsi:type="dcterms:W3CDTF">2022-01-31T19:27:07Z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4DAD05C2A2F6472FB98CEFBB0C3FEED3</vt:lpwstr>
  </property>
  <property fmtid="{D5CDD505-2E9C-101B-9397-08002B2CF9AE}" pid="3" name="KSOProductBuildVer">
    <vt:lpwstr>1033-11.2.0.10463</vt:lpwstr>
  </property>
</Properties>
</file>