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1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1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12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83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54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24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95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66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34" autoAdjust="0"/>
    <p:restoredTop sz="94660"/>
  </p:normalViewPr>
  <p:slideViewPr>
    <p:cSldViewPr snapToGrid="0">
      <p:cViewPr varScale="1">
        <p:scale>
          <a:sx n="64" d="100"/>
          <a:sy n="64" d="100"/>
        </p:scale>
        <p:origin x="6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D293D-A8EB-AEC3-6027-6FD12CFFF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E1FC62-FF3A-486B-C506-B09D2487CA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F07A6-5080-C816-9D21-E9CDBF73B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9941-1BBE-4AED-8736-3ABA7D959647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A5216-F4D9-A49A-184C-EA3B3E060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3EDE3-84DB-0C28-3E30-8A281BDBE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A3A2-46A0-49E2-BB61-7962EC712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91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1128-60BD-D0B7-7620-334CE8968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5BF4E-00E5-A9C3-BEED-CE9705680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46936-A506-04E9-6F2A-2F8DD4472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9941-1BBE-4AED-8736-3ABA7D959647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B75C0-E7CE-A725-DAFD-4372EF8AF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015-4010-274A-D5D8-82B9D16E1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A3A2-46A0-49E2-BB61-7962EC712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59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E7BBBE-C9B5-B0AC-2E12-7A21BC6194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8C20BA-70D7-FF33-D63F-FED545F01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73378-4984-F8FA-88E0-BFEED55F5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9941-1BBE-4AED-8736-3ABA7D959647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CE924-4128-239C-F047-CDF035B08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E9FBF-AD63-3D38-8BFD-B66478D6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A3A2-46A0-49E2-BB61-7962EC712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11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3EB7-91C3-F789-E4B9-53B189449A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0ACAC-95E1-AB6F-1CC5-B89D0F2E5141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3600" b="1">
                <a:latin typeface="Bell MT" panose="02020503060305020303" pitchFamily="18" charset="0"/>
                <a:cs typeface="Aldhabi" panose="020B0604020202020204" pitchFamily="2" charset="-78"/>
              </a:defRPr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5C14C-F440-BA56-1C60-0CDF13704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9941-1BBE-4AED-8736-3ABA7D959647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14799-ADB8-0A5C-86E5-8DFAEFF0D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34EC6-D34F-948D-16AC-6FB8D6048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A3A2-46A0-49E2-BB61-7962EC712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93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D399F-5AEE-97F7-6B3D-4981455D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F80AF-A26A-EFC9-FD08-C7A7C3DB6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2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F9299-2696-DC39-2500-F45333EB2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9941-1BBE-4AED-8736-3ABA7D959647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AFEC6-6829-FBC2-8395-11E69BAA8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5D07C-6879-FA89-0E94-6DA207237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A3A2-46A0-49E2-BB61-7962EC712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88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0531-318C-B0DA-FCAC-D89C0C266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52C18-F9C1-B176-73C7-6C074D03D2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D8FC4-7C80-03D6-2844-A1CE38A51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6B8E3-428E-1650-C809-CD5428E21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9941-1BBE-4AED-8736-3ABA7D959647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4730D-84CF-D812-57C3-53296C524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F0F32-7224-7B34-9EA3-781E42D76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A3A2-46A0-49E2-BB61-7962EC712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28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71154-AACE-9763-CB5D-B89D8AA21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6B33F-49B7-C891-8708-B062520A8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3" indent="0">
              <a:buNone/>
              <a:defRPr sz="2000" b="1"/>
            </a:lvl2pPr>
            <a:lvl3pPr marL="914446" indent="0">
              <a:buNone/>
              <a:defRPr sz="1800" b="1"/>
            </a:lvl3pPr>
            <a:lvl4pPr marL="1371669" indent="0">
              <a:buNone/>
              <a:defRPr sz="1600" b="1"/>
            </a:lvl4pPr>
            <a:lvl5pPr marL="1828891" indent="0">
              <a:buNone/>
              <a:defRPr sz="1600" b="1"/>
            </a:lvl5pPr>
            <a:lvl6pPr marL="2286114" indent="0">
              <a:buNone/>
              <a:defRPr sz="1600" b="1"/>
            </a:lvl6pPr>
            <a:lvl7pPr marL="2743337" indent="0">
              <a:buNone/>
              <a:defRPr sz="1600" b="1"/>
            </a:lvl7pPr>
            <a:lvl8pPr marL="3200560" indent="0">
              <a:buNone/>
              <a:defRPr sz="1600" b="1"/>
            </a:lvl8pPr>
            <a:lvl9pPr marL="365778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1C46A3-131D-6FD6-CECA-06A4D8EBD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7339CB-9E50-399E-571F-68F412A5B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3" indent="0">
              <a:buNone/>
              <a:defRPr sz="2000" b="1"/>
            </a:lvl2pPr>
            <a:lvl3pPr marL="914446" indent="0">
              <a:buNone/>
              <a:defRPr sz="1800" b="1"/>
            </a:lvl3pPr>
            <a:lvl4pPr marL="1371669" indent="0">
              <a:buNone/>
              <a:defRPr sz="1600" b="1"/>
            </a:lvl4pPr>
            <a:lvl5pPr marL="1828891" indent="0">
              <a:buNone/>
              <a:defRPr sz="1600" b="1"/>
            </a:lvl5pPr>
            <a:lvl6pPr marL="2286114" indent="0">
              <a:buNone/>
              <a:defRPr sz="1600" b="1"/>
            </a:lvl6pPr>
            <a:lvl7pPr marL="2743337" indent="0">
              <a:buNone/>
              <a:defRPr sz="1600" b="1"/>
            </a:lvl7pPr>
            <a:lvl8pPr marL="3200560" indent="0">
              <a:buNone/>
              <a:defRPr sz="1600" b="1"/>
            </a:lvl8pPr>
            <a:lvl9pPr marL="365778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2051C8-B7DB-4537-ABEB-12DB5B7AE9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AA2635-679D-0493-E1BA-8C0D9FFE0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9941-1BBE-4AED-8736-3ABA7D959647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48582E-0F48-FFDD-986E-87D9F63CB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38F31C-00E1-499F-6A6D-27E5AD391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A3A2-46A0-49E2-BB61-7962EC712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6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ADCE0-C412-4403-83CC-A2F891034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182AA6-4081-E338-6563-1723DC7C1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9941-1BBE-4AED-8736-3ABA7D959647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36EC3C-BAE1-32FD-2192-5D91BED5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631026-A65C-0513-36DB-70BAD9E56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A3A2-46A0-49E2-BB61-7962EC712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16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A78FA2-DF0C-129A-E9D2-252AD2C65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9941-1BBE-4AED-8736-3ABA7D959647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A27547-362D-1069-D965-B79200882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F17E1-3DB1-D926-1478-16E20988D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A3A2-46A0-49E2-BB61-7962EC7123E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BA6B337-0E95-8E77-7672-839B709BA316}"/>
              </a:ext>
            </a:extLst>
          </p:cNvPr>
          <p:cNvSpPr/>
          <p:nvPr userDrawn="1"/>
        </p:nvSpPr>
        <p:spPr>
          <a:xfrm>
            <a:off x="3766158" y="950064"/>
            <a:ext cx="3340320" cy="334032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5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DA7345-A58A-6F7E-F736-48B8F29B6842}"/>
              </a:ext>
            </a:extLst>
          </p:cNvPr>
          <p:cNvSpPr txBox="1"/>
          <p:nvPr userDrawn="1"/>
        </p:nvSpPr>
        <p:spPr>
          <a:xfrm>
            <a:off x="4393096" y="1321906"/>
            <a:ext cx="2077278" cy="624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56" dirty="0"/>
              <a:t>self</a:t>
            </a:r>
          </a:p>
        </p:txBody>
      </p:sp>
    </p:spTree>
    <p:extLst>
      <p:ext uri="{BB962C8B-B14F-4D97-AF65-F5344CB8AC3E}">
        <p14:creationId xmlns:p14="http://schemas.microsoft.com/office/powerpoint/2010/main" val="3283721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285F-2AC3-01F8-24F6-87B9A50D6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8CCE4-1B72-15C1-D202-DA6CEC2D2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22EDEB-F17B-12E8-1ABD-28C9137F4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3" indent="0">
              <a:buNone/>
              <a:defRPr sz="1400"/>
            </a:lvl2pPr>
            <a:lvl3pPr marL="914446" indent="0">
              <a:buNone/>
              <a:defRPr sz="1200"/>
            </a:lvl3pPr>
            <a:lvl4pPr marL="1371669" indent="0">
              <a:buNone/>
              <a:defRPr sz="1000"/>
            </a:lvl4pPr>
            <a:lvl5pPr marL="1828891" indent="0">
              <a:buNone/>
              <a:defRPr sz="1000"/>
            </a:lvl5pPr>
            <a:lvl6pPr marL="2286114" indent="0">
              <a:buNone/>
              <a:defRPr sz="1000"/>
            </a:lvl6pPr>
            <a:lvl7pPr marL="2743337" indent="0">
              <a:buNone/>
              <a:defRPr sz="1000"/>
            </a:lvl7pPr>
            <a:lvl8pPr marL="3200560" indent="0">
              <a:buNone/>
              <a:defRPr sz="1000"/>
            </a:lvl8pPr>
            <a:lvl9pPr marL="365778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26208-D420-AACB-D158-1A303B69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9941-1BBE-4AED-8736-3ABA7D959647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64A541-69AA-CCD1-1432-036C0A2B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71A8E-4EC9-E9FF-1656-1B63691CB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A3A2-46A0-49E2-BB61-7962EC712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08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D2143-4633-31D7-7117-4303E7CDE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E69888-320B-0A87-13BF-3A0B32AECC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06FB1E-7852-9830-B7A4-C3327C5BF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3" indent="0">
              <a:buNone/>
              <a:defRPr sz="1400"/>
            </a:lvl2pPr>
            <a:lvl3pPr marL="914446" indent="0">
              <a:buNone/>
              <a:defRPr sz="1200"/>
            </a:lvl3pPr>
            <a:lvl4pPr marL="1371669" indent="0">
              <a:buNone/>
              <a:defRPr sz="1000"/>
            </a:lvl4pPr>
            <a:lvl5pPr marL="1828891" indent="0">
              <a:buNone/>
              <a:defRPr sz="1000"/>
            </a:lvl5pPr>
            <a:lvl6pPr marL="2286114" indent="0">
              <a:buNone/>
              <a:defRPr sz="1000"/>
            </a:lvl6pPr>
            <a:lvl7pPr marL="2743337" indent="0">
              <a:buNone/>
              <a:defRPr sz="1000"/>
            </a:lvl7pPr>
            <a:lvl8pPr marL="3200560" indent="0">
              <a:buNone/>
              <a:defRPr sz="1000"/>
            </a:lvl8pPr>
            <a:lvl9pPr marL="365778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3E6A9-6E05-5BED-5E6E-3D359020C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9941-1BBE-4AED-8736-3ABA7D959647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EFBDB-2A38-C9C2-A111-72289717F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21EEF-D3F8-9EB6-30ED-182CF2AFF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A3A2-46A0-49E2-BB61-7962EC712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1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1D784B-BA02-A8AC-8922-5E8AD6B55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B0048-7EB0-1824-69F4-8F476DF15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850ED-6734-6B5B-2D0A-CEA89E4B1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59941-1BBE-4AED-8736-3ABA7D959647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62F85-713C-6024-2967-6C598FA37A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41803-C79A-866A-8CAB-42D2D00E9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CA3A2-46A0-49E2-BB61-7962EC712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9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9144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3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57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80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03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Top Corners One Rounded and One Snipped 7">
            <a:extLst>
              <a:ext uri="{FF2B5EF4-FFF2-40B4-BE49-F238E27FC236}">
                <a16:creationId xmlns:a16="http://schemas.microsoft.com/office/drawing/2014/main" id="{4BC2614F-49B9-4D9D-1D6C-3DBC86C614B8}"/>
              </a:ext>
            </a:extLst>
          </p:cNvPr>
          <p:cNvSpPr/>
          <p:nvPr/>
        </p:nvSpPr>
        <p:spPr>
          <a:xfrm>
            <a:off x="4336512" y="1500810"/>
            <a:ext cx="3488105" cy="4325112"/>
          </a:xfrm>
          <a:prstGeom prst="snipRoundRect">
            <a:avLst>
              <a:gd name="adj1" fmla="val 3275"/>
              <a:gd name="adj2" fmla="val 840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Top Corners One Rounded and One Snipped 8">
            <a:extLst>
              <a:ext uri="{FF2B5EF4-FFF2-40B4-BE49-F238E27FC236}">
                <a16:creationId xmlns:a16="http://schemas.microsoft.com/office/drawing/2014/main" id="{E11551A5-E6F1-6571-C86D-9AF8622162C4}"/>
              </a:ext>
            </a:extLst>
          </p:cNvPr>
          <p:cNvSpPr/>
          <p:nvPr/>
        </p:nvSpPr>
        <p:spPr>
          <a:xfrm>
            <a:off x="8124507" y="1490869"/>
            <a:ext cx="3488105" cy="4325112"/>
          </a:xfrm>
          <a:prstGeom prst="snipRoundRect">
            <a:avLst>
              <a:gd name="adj1" fmla="val 3275"/>
              <a:gd name="adj2" fmla="val 840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Top Corners One Rounded and One Snipped 9">
            <a:extLst>
              <a:ext uri="{FF2B5EF4-FFF2-40B4-BE49-F238E27FC236}">
                <a16:creationId xmlns:a16="http://schemas.microsoft.com/office/drawing/2014/main" id="{764EDD52-EAD7-2CE8-5CE6-9CD100FCF236}"/>
              </a:ext>
            </a:extLst>
          </p:cNvPr>
          <p:cNvSpPr/>
          <p:nvPr/>
        </p:nvSpPr>
        <p:spPr>
          <a:xfrm>
            <a:off x="566532" y="1500812"/>
            <a:ext cx="3488105" cy="4325112"/>
          </a:xfrm>
          <a:prstGeom prst="snipRoundRect">
            <a:avLst>
              <a:gd name="adj1" fmla="val 3275"/>
              <a:gd name="adj2" fmla="val 840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950982B-FD96-5AE2-CE02-C0C0DD824891}"/>
              </a:ext>
            </a:extLst>
          </p:cNvPr>
          <p:cNvGrpSpPr/>
          <p:nvPr/>
        </p:nvGrpSpPr>
        <p:grpSpPr>
          <a:xfrm>
            <a:off x="919364" y="2650966"/>
            <a:ext cx="2901619" cy="2901722"/>
            <a:chOff x="3766158" y="950064"/>
            <a:chExt cx="3340320" cy="3340438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E06AA925-0CC6-FED9-187A-6D5E8142D7AB}"/>
                </a:ext>
              </a:extLst>
            </p:cNvPr>
            <p:cNvSpPr/>
            <p:nvPr/>
          </p:nvSpPr>
          <p:spPr>
            <a:xfrm>
              <a:off x="3766158" y="950064"/>
              <a:ext cx="3340320" cy="334032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A412F22-28B0-75FD-3EB6-08E178360170}"/>
                </a:ext>
              </a:extLst>
            </p:cNvPr>
            <p:cNvSpPr txBox="1"/>
            <p:nvPr/>
          </p:nvSpPr>
          <p:spPr>
            <a:xfrm>
              <a:off x="4487131" y="986183"/>
              <a:ext cx="1898374" cy="814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Feel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14D6EF0-BA73-93B8-F28C-3975455CEE09}"/>
                </a:ext>
              </a:extLst>
            </p:cNvPr>
            <p:cNvSpPr txBox="1"/>
            <p:nvPr/>
          </p:nvSpPr>
          <p:spPr>
            <a:xfrm rot="10800000">
              <a:off x="4487131" y="3475589"/>
              <a:ext cx="1898374" cy="814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Bet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46FC3AA-59EA-E8CD-3D12-39B9C2C28F21}"/>
                </a:ext>
              </a:extLst>
            </p:cNvPr>
            <p:cNvSpPr txBox="1"/>
            <p:nvPr/>
          </p:nvSpPr>
          <p:spPr>
            <a:xfrm rot="5400000">
              <a:off x="5744431" y="2212769"/>
              <a:ext cx="1898374" cy="814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Say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43B3482-81AF-D4AA-EF3A-F714F334187F}"/>
                </a:ext>
              </a:extLst>
            </p:cNvPr>
            <p:cNvSpPr txBox="1"/>
            <p:nvPr/>
          </p:nvSpPr>
          <p:spPr>
            <a:xfrm rot="16200000">
              <a:off x="3231883" y="2212769"/>
              <a:ext cx="1898374" cy="814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Let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7AD0B4B-A45B-E021-6D72-790F206FADDF}"/>
                </a:ext>
              </a:extLst>
            </p:cNvPr>
            <p:cNvSpPr/>
            <p:nvPr/>
          </p:nvSpPr>
          <p:spPr>
            <a:xfrm>
              <a:off x="4908550" y="2112392"/>
              <a:ext cx="1062608" cy="1062608"/>
            </a:xfrm>
            <a:prstGeom prst="ellipse">
              <a:avLst/>
            </a:prstGeom>
            <a:solidFill>
              <a:schemeClr val="bg1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3525503-D864-FEFB-0ABC-A0B7C7EC84FB}"/>
                </a:ext>
              </a:extLst>
            </p:cNvPr>
            <p:cNvSpPr txBox="1"/>
            <p:nvPr/>
          </p:nvSpPr>
          <p:spPr>
            <a:xfrm>
              <a:off x="4859731" y="2165668"/>
              <a:ext cx="1176908" cy="885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/>
                <a:t>½h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30B7DA27-5FB2-01AB-2223-CE7D805EBA14}"/>
              </a:ext>
            </a:extLst>
          </p:cNvPr>
          <p:cNvGrpSpPr/>
          <p:nvPr/>
        </p:nvGrpSpPr>
        <p:grpSpPr>
          <a:xfrm>
            <a:off x="4665675" y="2670940"/>
            <a:ext cx="2901619" cy="2912334"/>
            <a:chOff x="3766158" y="950064"/>
            <a:chExt cx="3340320" cy="3352655"/>
          </a:xfrm>
        </p:grpSpPr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C8A69E83-C9BE-A313-4202-8E72EE94990B}"/>
                </a:ext>
              </a:extLst>
            </p:cNvPr>
            <p:cNvSpPr/>
            <p:nvPr/>
          </p:nvSpPr>
          <p:spPr>
            <a:xfrm>
              <a:off x="3766158" y="950064"/>
              <a:ext cx="3340320" cy="334032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BAE1CA2-B64F-2823-87A2-CB4B49B2B015}"/>
                </a:ext>
              </a:extLst>
            </p:cNvPr>
            <p:cNvSpPr txBox="1"/>
            <p:nvPr/>
          </p:nvSpPr>
          <p:spPr>
            <a:xfrm>
              <a:off x="4487131" y="986183"/>
              <a:ext cx="1898374" cy="839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Feel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DCCAA52-D54F-E70E-624F-99E2C28EE955}"/>
                </a:ext>
              </a:extLst>
            </p:cNvPr>
            <p:cNvSpPr txBox="1"/>
            <p:nvPr/>
          </p:nvSpPr>
          <p:spPr>
            <a:xfrm rot="10800000">
              <a:off x="4487131" y="3463373"/>
              <a:ext cx="1898374" cy="839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Let</a:t>
              </a: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13EC7EEF-B109-EA16-97BC-875363A0E8BA}"/>
                </a:ext>
              </a:extLst>
            </p:cNvPr>
            <p:cNvSpPr/>
            <p:nvPr/>
          </p:nvSpPr>
          <p:spPr>
            <a:xfrm>
              <a:off x="4908550" y="2112392"/>
              <a:ext cx="1062608" cy="1062608"/>
            </a:xfrm>
            <a:prstGeom prst="ellipse">
              <a:avLst/>
            </a:prstGeom>
            <a:solidFill>
              <a:schemeClr val="bg1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8180A1D-DFA1-1ECA-D728-CA04A2003E74}"/>
                </a:ext>
              </a:extLst>
            </p:cNvPr>
            <p:cNvSpPr txBox="1"/>
            <p:nvPr/>
          </p:nvSpPr>
          <p:spPr>
            <a:xfrm>
              <a:off x="4848891" y="2143984"/>
              <a:ext cx="1176908" cy="906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/>
                <a:t>6h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D7049DA-2E19-D3DD-B7F5-1A04F4BFCEF9}"/>
              </a:ext>
            </a:extLst>
          </p:cNvPr>
          <p:cNvGrpSpPr/>
          <p:nvPr/>
        </p:nvGrpSpPr>
        <p:grpSpPr>
          <a:xfrm>
            <a:off x="8353135" y="2670940"/>
            <a:ext cx="3083164" cy="2901619"/>
            <a:chOff x="3679204" y="950064"/>
            <a:chExt cx="3549315" cy="3340320"/>
          </a:xfrm>
        </p:grpSpPr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7234318E-A3E9-17B2-F52C-E61820FA8BDE}"/>
                </a:ext>
              </a:extLst>
            </p:cNvPr>
            <p:cNvSpPr/>
            <p:nvPr/>
          </p:nvSpPr>
          <p:spPr>
            <a:xfrm>
              <a:off x="3766158" y="950064"/>
              <a:ext cx="3340320" cy="334032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2561BDF-257F-BA53-9028-DC14CE044635}"/>
                </a:ext>
              </a:extLst>
            </p:cNvPr>
            <p:cNvSpPr txBox="1"/>
            <p:nvPr/>
          </p:nvSpPr>
          <p:spPr>
            <a:xfrm>
              <a:off x="4487131" y="986183"/>
              <a:ext cx="1898374" cy="814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Say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B4337D6-30A2-9EF1-FF1B-08B88BBC94E3}"/>
                </a:ext>
              </a:extLst>
            </p:cNvPr>
            <p:cNvSpPr txBox="1"/>
            <p:nvPr/>
          </p:nvSpPr>
          <p:spPr>
            <a:xfrm rot="5400000">
              <a:off x="5620290" y="2171412"/>
              <a:ext cx="2401546" cy="814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Feel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35BEFC8-2481-775D-EAC6-52CB7804A99C}"/>
                </a:ext>
              </a:extLst>
            </p:cNvPr>
            <p:cNvSpPr txBox="1"/>
            <p:nvPr/>
          </p:nvSpPr>
          <p:spPr>
            <a:xfrm rot="16200000">
              <a:off x="2991001" y="2214929"/>
              <a:ext cx="2191319" cy="814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Let</a:t>
              </a: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555B8F56-FAAB-1352-2B6A-81644273B06A}"/>
                </a:ext>
              </a:extLst>
            </p:cNvPr>
            <p:cNvSpPr/>
            <p:nvPr/>
          </p:nvSpPr>
          <p:spPr>
            <a:xfrm>
              <a:off x="4908550" y="2112392"/>
              <a:ext cx="1062608" cy="1062608"/>
            </a:xfrm>
            <a:prstGeom prst="ellipse">
              <a:avLst/>
            </a:prstGeom>
            <a:solidFill>
              <a:schemeClr val="bg1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ACDC07F-8F02-7C6B-D13C-E33ADB6F9FFD}"/>
                </a:ext>
              </a:extLst>
            </p:cNvPr>
            <p:cNvSpPr txBox="1"/>
            <p:nvPr/>
          </p:nvSpPr>
          <p:spPr>
            <a:xfrm>
              <a:off x="4870575" y="2176510"/>
              <a:ext cx="1176908" cy="906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/>
                <a:t>1h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5DAD6A7-C990-438D-D643-1A0602D79055}"/>
              </a:ext>
            </a:extLst>
          </p:cNvPr>
          <p:cNvSpPr txBox="1"/>
          <p:nvPr/>
        </p:nvSpPr>
        <p:spPr>
          <a:xfrm>
            <a:off x="869146" y="1520941"/>
            <a:ext cx="2927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n>
                  <a:solidFill>
                    <a:schemeClr val="tx1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Game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82B85-FA37-D5E7-5D2C-B597A1D1FB8E}"/>
              </a:ext>
            </a:extLst>
          </p:cNvPr>
          <p:cNvSpPr txBox="1"/>
          <p:nvPr/>
        </p:nvSpPr>
        <p:spPr>
          <a:xfrm>
            <a:off x="4632148" y="1520941"/>
            <a:ext cx="2927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n>
                  <a:solidFill>
                    <a:schemeClr val="tx1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Book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357797-50D8-DBA3-BA9C-DD14D8823205}"/>
              </a:ext>
            </a:extLst>
          </p:cNvPr>
          <p:cNvSpPr txBox="1"/>
          <p:nvPr/>
        </p:nvSpPr>
        <p:spPr>
          <a:xfrm>
            <a:off x="8365068" y="1517506"/>
            <a:ext cx="2927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n>
                  <a:solidFill>
                    <a:schemeClr val="tx1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Session</a:t>
            </a:r>
          </a:p>
        </p:txBody>
      </p:sp>
    </p:spTree>
    <p:extLst>
      <p:ext uri="{BB962C8B-B14F-4D97-AF65-F5344CB8AC3E}">
        <p14:creationId xmlns:p14="http://schemas.microsoft.com/office/powerpoint/2010/main" val="3705670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Top Corners One Rounded and One Snipped 7">
            <a:extLst>
              <a:ext uri="{FF2B5EF4-FFF2-40B4-BE49-F238E27FC236}">
                <a16:creationId xmlns:a16="http://schemas.microsoft.com/office/drawing/2014/main" id="{CA651067-FA8F-6C30-CF6B-C126E61247DA}"/>
              </a:ext>
            </a:extLst>
          </p:cNvPr>
          <p:cNvSpPr/>
          <p:nvPr/>
        </p:nvSpPr>
        <p:spPr>
          <a:xfrm>
            <a:off x="4336512" y="1709529"/>
            <a:ext cx="3488105" cy="4325112"/>
          </a:xfrm>
          <a:prstGeom prst="snipRoundRect">
            <a:avLst>
              <a:gd name="adj1" fmla="val 3275"/>
              <a:gd name="adj2" fmla="val 840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Top Corners One Rounded and One Snipped 8">
            <a:extLst>
              <a:ext uri="{FF2B5EF4-FFF2-40B4-BE49-F238E27FC236}">
                <a16:creationId xmlns:a16="http://schemas.microsoft.com/office/drawing/2014/main" id="{410858D5-0A92-9229-F58A-9CAF12A64F57}"/>
              </a:ext>
            </a:extLst>
          </p:cNvPr>
          <p:cNvSpPr/>
          <p:nvPr/>
        </p:nvSpPr>
        <p:spPr>
          <a:xfrm>
            <a:off x="8124507" y="1699588"/>
            <a:ext cx="3488105" cy="4325112"/>
          </a:xfrm>
          <a:prstGeom prst="snipRoundRect">
            <a:avLst>
              <a:gd name="adj1" fmla="val 3275"/>
              <a:gd name="adj2" fmla="val 840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Top Corners One Rounded and One Snipped 9">
            <a:extLst>
              <a:ext uri="{FF2B5EF4-FFF2-40B4-BE49-F238E27FC236}">
                <a16:creationId xmlns:a16="http://schemas.microsoft.com/office/drawing/2014/main" id="{E0534A8B-B5A7-1E09-7A83-B741CA45CF4A}"/>
              </a:ext>
            </a:extLst>
          </p:cNvPr>
          <p:cNvSpPr/>
          <p:nvPr/>
        </p:nvSpPr>
        <p:spPr>
          <a:xfrm>
            <a:off x="566532" y="1709531"/>
            <a:ext cx="3488105" cy="4325112"/>
          </a:xfrm>
          <a:prstGeom prst="snipRoundRect">
            <a:avLst>
              <a:gd name="adj1" fmla="val 3275"/>
              <a:gd name="adj2" fmla="val 840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207398C-8B94-305F-51E5-22B1902809B1}"/>
              </a:ext>
            </a:extLst>
          </p:cNvPr>
          <p:cNvGrpSpPr/>
          <p:nvPr/>
        </p:nvGrpSpPr>
        <p:grpSpPr>
          <a:xfrm>
            <a:off x="881298" y="2875944"/>
            <a:ext cx="2901619" cy="2901619"/>
            <a:chOff x="3766158" y="950064"/>
            <a:chExt cx="3340320" cy="3340320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C136A396-C7C4-814E-541C-D7CB2B9ABAC5}"/>
                </a:ext>
              </a:extLst>
            </p:cNvPr>
            <p:cNvSpPr/>
            <p:nvPr/>
          </p:nvSpPr>
          <p:spPr>
            <a:xfrm>
              <a:off x="3766158" y="950064"/>
              <a:ext cx="3340320" cy="334032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B43825F-6DF1-97DB-3946-A244DFDC220A}"/>
                </a:ext>
              </a:extLst>
            </p:cNvPr>
            <p:cNvSpPr txBox="1"/>
            <p:nvPr/>
          </p:nvSpPr>
          <p:spPr>
            <a:xfrm>
              <a:off x="4487131" y="986183"/>
              <a:ext cx="1898374" cy="839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Bet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D989A211-8A4F-3D36-5F30-FEDBC56EA4FE}"/>
                </a:ext>
              </a:extLst>
            </p:cNvPr>
            <p:cNvSpPr/>
            <p:nvPr/>
          </p:nvSpPr>
          <p:spPr>
            <a:xfrm>
              <a:off x="4908550" y="2112392"/>
              <a:ext cx="1062608" cy="1062608"/>
            </a:xfrm>
            <a:prstGeom prst="ellipse">
              <a:avLst/>
            </a:prstGeom>
            <a:solidFill>
              <a:schemeClr val="bg1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5B2688E-B6C8-7470-4ABC-8C0A4B78C435}"/>
                </a:ext>
              </a:extLst>
            </p:cNvPr>
            <p:cNvSpPr txBox="1"/>
            <p:nvPr/>
          </p:nvSpPr>
          <p:spPr>
            <a:xfrm>
              <a:off x="4848891" y="2143984"/>
              <a:ext cx="1176908" cy="90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/>
                <a:t>7d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511465E7-9961-E51A-06DD-7231FF749D8B}"/>
              </a:ext>
            </a:extLst>
          </p:cNvPr>
          <p:cNvGrpSpPr/>
          <p:nvPr/>
        </p:nvGrpSpPr>
        <p:grpSpPr>
          <a:xfrm>
            <a:off x="4644300" y="2875540"/>
            <a:ext cx="2901619" cy="2901619"/>
            <a:chOff x="3766158" y="950064"/>
            <a:chExt cx="3340320" cy="3340320"/>
          </a:xfrm>
        </p:grpSpPr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B087AC4F-BBBC-C2A7-592F-2794D9750EE2}"/>
                </a:ext>
              </a:extLst>
            </p:cNvPr>
            <p:cNvSpPr/>
            <p:nvPr/>
          </p:nvSpPr>
          <p:spPr>
            <a:xfrm>
              <a:off x="3766158" y="950064"/>
              <a:ext cx="3340320" cy="334032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A5B45512-60CC-732F-93CD-2C3CD68AD631}"/>
                </a:ext>
              </a:extLst>
            </p:cNvPr>
            <p:cNvSpPr txBox="1"/>
            <p:nvPr/>
          </p:nvSpPr>
          <p:spPr>
            <a:xfrm>
              <a:off x="4487131" y="986183"/>
              <a:ext cx="1898374" cy="839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Feel</a:t>
              </a: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7E8BCBB8-2421-080C-81B7-D3160E916148}"/>
                </a:ext>
              </a:extLst>
            </p:cNvPr>
            <p:cNvSpPr/>
            <p:nvPr/>
          </p:nvSpPr>
          <p:spPr>
            <a:xfrm>
              <a:off x="4908550" y="2112392"/>
              <a:ext cx="1062608" cy="1062608"/>
            </a:xfrm>
            <a:prstGeom prst="ellipse">
              <a:avLst/>
            </a:prstGeom>
            <a:solidFill>
              <a:schemeClr val="bg1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3509E75-D1C2-2E10-82F0-2E28306018FA}"/>
                </a:ext>
              </a:extLst>
            </p:cNvPr>
            <p:cNvSpPr txBox="1"/>
            <p:nvPr/>
          </p:nvSpPr>
          <p:spPr>
            <a:xfrm>
              <a:off x="4848891" y="2133142"/>
              <a:ext cx="1176908" cy="90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/>
                <a:t>.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F593427-2D5F-6104-71EB-0522943B5631}"/>
              </a:ext>
            </a:extLst>
          </p:cNvPr>
          <p:cNvSpPr txBox="1"/>
          <p:nvPr/>
        </p:nvSpPr>
        <p:spPr>
          <a:xfrm>
            <a:off x="877162" y="1737337"/>
            <a:ext cx="2927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n>
                  <a:solidFill>
                    <a:schemeClr val="tx1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Camp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D47CF1-61C0-66EB-7993-02A2A5CCC84A}"/>
              </a:ext>
            </a:extLst>
          </p:cNvPr>
          <p:cNvSpPr txBox="1"/>
          <p:nvPr/>
        </p:nvSpPr>
        <p:spPr>
          <a:xfrm>
            <a:off x="4640164" y="1737337"/>
            <a:ext cx="2927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n>
                  <a:solidFill>
                    <a:schemeClr val="tx1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Instagram</a:t>
            </a:r>
            <a:endParaRPr lang="en-US" sz="5400" dirty="0">
              <a:ln>
                <a:solidFill>
                  <a:schemeClr val="tx1"/>
                </a:solidFill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Content Placeholder 4" descr="Shape&#10;&#10;Description automatically generated with low confidence">
            <a:extLst>
              <a:ext uri="{FF2B5EF4-FFF2-40B4-BE49-F238E27FC236}">
                <a16:creationId xmlns:a16="http://schemas.microsoft.com/office/drawing/2014/main" id="{5F148BFF-2799-4E5F-493B-2CC3DFCEA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94" b="98955" l="244" r="90000">
                        <a14:foregroundMark x1="16098" y1="48084" x2="16098" y2="34843"/>
                        <a14:foregroundMark x1="14390" y1="27526" x2="16341" y2="43206"/>
                        <a14:foregroundMark x1="16341" y1="43206" x2="12439" y2="66899"/>
                        <a14:foregroundMark x1="17317" y1="36237" x2="16585" y2="49826"/>
                        <a14:foregroundMark x1="15122" y1="26829" x2="15122" y2="26829"/>
                        <a14:foregroundMark x1="14634" y1="25087" x2="14634" y2="25087"/>
                        <a14:foregroundMark x1="19512" y1="13937" x2="19512" y2="13937"/>
                        <a14:foregroundMark x1="10000" y1="5575" x2="10000" y2="5575"/>
                        <a14:foregroundMark x1="11463" y1="4181" x2="11463" y2="4181"/>
                        <a14:foregroundMark x1="10488" y1="3484" x2="10488" y2="3484"/>
                        <a14:foregroundMark x1="9756" y1="4530" x2="9756" y2="4530"/>
                        <a14:foregroundMark x1="12195" y1="6272" x2="12195" y2="6272"/>
                        <a14:foregroundMark x1="14634" y1="1394" x2="14634" y2="1394"/>
                        <a14:foregroundMark x1="16585" y1="3484" x2="16585" y2="3484"/>
                        <a14:foregroundMark x1="18293" y1="8362" x2="18293" y2="8362"/>
                        <a14:foregroundMark x1="17073" y1="4878" x2="17073" y2="4878"/>
                        <a14:foregroundMark x1="17805" y1="6272" x2="17805" y2="6272"/>
                        <a14:foregroundMark x1="19268" y1="11498" x2="19268" y2="11498"/>
                        <a14:foregroundMark x1="19512" y1="14634" x2="18049" y2="18118"/>
                        <a14:foregroundMark x1="17561" y1="19512" x2="17561" y2="19512"/>
                        <a14:foregroundMark x1="16585" y1="19861" x2="16341" y2="19861"/>
                        <a14:foregroundMark x1="13171" y1="67944" x2="11951" y2="73171"/>
                        <a14:foregroundMark x1="10976" y1="75261" x2="8049" y2="82927"/>
                        <a14:foregroundMark x1="7805" y1="84321" x2="2439" y2="91986"/>
                        <a14:foregroundMark x1="244" y1="94077" x2="5366" y2="98955"/>
                        <a14:foregroundMark x1="18780" y1="83972" x2="18780" y2="839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1329"/>
          <a:stretch/>
        </p:blipFill>
        <p:spPr>
          <a:xfrm>
            <a:off x="9070893" y="2163539"/>
            <a:ext cx="1433144" cy="3499042"/>
          </a:xfrm>
        </p:spPr>
      </p:pic>
    </p:spTree>
    <p:extLst>
      <p:ext uri="{BB962C8B-B14F-4D97-AF65-F5344CB8AC3E}">
        <p14:creationId xmlns:p14="http://schemas.microsoft.com/office/powerpoint/2010/main" val="3927250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Schoolbook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6235</TotalTime>
  <Words>22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Bell MT</vt:lpstr>
      <vt:lpstr>Cambria</vt:lpstr>
      <vt:lpstr>Century Schoolbook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Koranda</dc:creator>
  <cp:lastModifiedBy>Mark Koranda</cp:lastModifiedBy>
  <cp:revision>4</cp:revision>
  <dcterms:created xsi:type="dcterms:W3CDTF">2023-05-04T19:49:14Z</dcterms:created>
  <dcterms:modified xsi:type="dcterms:W3CDTF">2023-05-31T19:48:35Z</dcterms:modified>
</cp:coreProperties>
</file>