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58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5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72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35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5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33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73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0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67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36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E6E3-3761-42FE-94B9-D890C2B4C643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F9B1-05CB-4DB5-9412-F4AEE9E96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74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メディア専門演習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リアルタイム</a:t>
            </a:r>
            <a:r>
              <a:rPr kumimoji="1" lang="en-US" altLang="ja-JP" dirty="0" smtClean="0"/>
              <a:t>3DCG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28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en-US" altLang="ja-JP" dirty="0" smtClean="0"/>
              <a:t>M0115236</a:t>
            </a:r>
            <a:r>
              <a:rPr lang="ja-JP" altLang="en-US" dirty="0" smtClean="0"/>
              <a:t> 津川巧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54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33806" y="891646"/>
            <a:ext cx="10724388" cy="449417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ja-JP" altLang="en-US" sz="9600" b="1" dirty="0" smtClean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gradFill flip="none" rotWithShape="1">
                  <a:gsLst>
                    <a:gs pos="29000">
                      <a:schemeClr val="accent6">
                        <a:lumMod val="20000"/>
                        <a:lumOff val="80000"/>
                      </a:schemeClr>
                    </a:gs>
                    <a:gs pos="0">
                      <a:schemeClr val="accent6">
                        <a:lumMod val="50000"/>
                      </a:schemeClr>
                    </a:gs>
                    <a:gs pos="36000">
                      <a:schemeClr val="bg1"/>
                    </a:gs>
                  </a:gsLst>
                  <a:lin ang="0" scaled="1"/>
                  <a:tileRect/>
                </a:gradFill>
                <a:latin typeface="じゆうちょうフォント" panose="02000600000000000000" pitchFamily="2" charset="-128"/>
                <a:ea typeface="じゆうちょうフォント" panose="02000600000000000000" pitchFamily="2" charset="-128"/>
              </a:rPr>
              <a:t>撃進スリングショットマン！</a:t>
            </a:r>
            <a:endParaRPr lang="ja-JP" altLang="en-US" sz="9600" b="1" cap="none" spc="0" dirty="0">
              <a:ln w="12700" cmpd="sng">
                <a:solidFill>
                  <a:schemeClr val="accent6">
                    <a:lumMod val="50000"/>
                  </a:schemeClr>
                </a:solidFill>
                <a:prstDash val="solid"/>
              </a:ln>
              <a:gradFill flip="none" rotWithShape="1">
                <a:gsLst>
                  <a:gs pos="29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6">
                      <a:lumMod val="50000"/>
                    </a:schemeClr>
                  </a:gs>
                  <a:gs pos="36000">
                    <a:schemeClr val="bg1"/>
                  </a:gs>
                </a:gsLst>
                <a:lin ang="0" scaled="1"/>
                <a:tileRect/>
              </a:gradFill>
              <a:effectLst/>
              <a:latin typeface="じゆうちょうフォント" panose="02000600000000000000" pitchFamily="2" charset="-128"/>
              <a:ea typeface="じゆうちょうフォント" panose="02000600000000000000" pitchFamily="2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150507" y="5280660"/>
            <a:ext cx="3218688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スタート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04350" y="5280660"/>
            <a:ext cx="3218688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おわる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43" y="1499416"/>
            <a:ext cx="2209914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主人公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ぱちんこく</a:t>
            </a:r>
            <a:r>
              <a:rPr kumimoji="1" lang="ja-JP" altLang="en-US" dirty="0" err="1" smtClean="0"/>
              <a:t>ん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32" y="734909"/>
            <a:ext cx="3255264" cy="57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1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どんなゲーム？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弾を発射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敵を倒す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ゴールへ</a:t>
            </a:r>
            <a:r>
              <a:rPr lang="ja-JP" altLang="en-US" dirty="0"/>
              <a:t>向</a:t>
            </a:r>
            <a:r>
              <a:rPr lang="ja-JP" altLang="en-US" dirty="0" smtClean="0"/>
              <a:t>かう</a:t>
            </a:r>
            <a:endParaRPr kumimoji="1" lang="ja-JP" altLang="en-US" dirty="0"/>
          </a:p>
        </p:txBody>
      </p:sp>
      <p:sp>
        <p:nvSpPr>
          <p:cNvPr id="4" name="星 5 3"/>
          <p:cNvSpPr/>
          <p:nvPr/>
        </p:nvSpPr>
        <p:spPr>
          <a:xfrm>
            <a:off x="3429000" y="4407408"/>
            <a:ext cx="658368" cy="649224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05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どんなゲーム？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動く床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立ちふさがる敵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赤いゴール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9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43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じゆうちょうフォント</vt:lpstr>
      <vt:lpstr>Arial</vt:lpstr>
      <vt:lpstr>Calibri</vt:lpstr>
      <vt:lpstr>Calibri Light</vt:lpstr>
      <vt:lpstr>Office テーマ</vt:lpstr>
      <vt:lpstr>メディア専門演習 リアルタイム3DCG プログラミング</vt:lpstr>
      <vt:lpstr>PowerPoint プレゼンテーション</vt:lpstr>
      <vt:lpstr>主人公</vt:lpstr>
      <vt:lpstr>どんなゲーム？</vt:lpstr>
      <vt:lpstr>どんなゲーム？</vt:lpstr>
    </vt:vector>
  </TitlesOfParts>
  <Company>東京工科大学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 Tsugawa</dc:creator>
  <cp:lastModifiedBy>Takumi Tsugawa</cp:lastModifiedBy>
  <cp:revision>24</cp:revision>
  <dcterms:created xsi:type="dcterms:W3CDTF">2017-07-26T05:52:55Z</dcterms:created>
  <dcterms:modified xsi:type="dcterms:W3CDTF">2017-07-28T00:22:37Z</dcterms:modified>
</cp:coreProperties>
</file>