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3AF-94FB-4BAD-8C2E-1B6894159299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C2E1-BA9C-4A0C-8CC6-0869C19A5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93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3AF-94FB-4BAD-8C2E-1B6894159299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C2E1-BA9C-4A0C-8CC6-0869C19A5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62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3AF-94FB-4BAD-8C2E-1B6894159299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C2E1-BA9C-4A0C-8CC6-0869C19A5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09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3AF-94FB-4BAD-8C2E-1B6894159299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C2E1-BA9C-4A0C-8CC6-0869C19A5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47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3AF-94FB-4BAD-8C2E-1B6894159299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C2E1-BA9C-4A0C-8CC6-0869C19A5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38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3AF-94FB-4BAD-8C2E-1B6894159299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C2E1-BA9C-4A0C-8CC6-0869C19A5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49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3AF-94FB-4BAD-8C2E-1B6894159299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C2E1-BA9C-4A0C-8CC6-0869C19A5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01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3AF-94FB-4BAD-8C2E-1B6894159299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C2E1-BA9C-4A0C-8CC6-0869C19A5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99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3AF-94FB-4BAD-8C2E-1B6894159299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C2E1-BA9C-4A0C-8CC6-0869C19A5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79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3AF-94FB-4BAD-8C2E-1B6894159299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C2E1-BA9C-4A0C-8CC6-0869C19A5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53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3AF-94FB-4BAD-8C2E-1B6894159299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C2E1-BA9C-4A0C-8CC6-0869C19A5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68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B3AF-94FB-4BAD-8C2E-1B6894159299}" type="datetimeFigureOut">
              <a:rPr kumimoji="1" lang="ja-JP" altLang="en-US" smtClean="0"/>
              <a:t>2018/8/9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3C2E1-BA9C-4A0C-8CC6-0869C19A5F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8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1471168" y="827532"/>
            <a:ext cx="9249664" cy="5202936"/>
            <a:chOff x="1471168" y="827532"/>
            <a:chExt cx="9249664" cy="5202936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1471168" y="827532"/>
              <a:ext cx="9249664" cy="5202936"/>
              <a:chOff x="1471168" y="827532"/>
              <a:chExt cx="9249664" cy="5202936"/>
            </a:xfrm>
          </p:grpSpPr>
          <p:sp>
            <p:nvSpPr>
              <p:cNvPr id="4" name="正方形/長方形 3"/>
              <p:cNvSpPr>
                <a:spLocks/>
              </p:cNvSpPr>
              <p:nvPr/>
            </p:nvSpPr>
            <p:spPr>
              <a:xfrm>
                <a:off x="1471168" y="827532"/>
                <a:ext cx="9249664" cy="5202936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1043" y="2144068"/>
                <a:ext cx="2209914" cy="3886400"/>
              </a:xfrm>
              <a:prstGeom prst="rect">
                <a:avLst/>
              </a:prstGeom>
            </p:spPr>
          </p:pic>
          <p:sp>
            <p:nvSpPr>
              <p:cNvPr id="6" name="正方形/長方形 5"/>
              <p:cNvSpPr/>
              <p:nvPr/>
            </p:nvSpPr>
            <p:spPr>
              <a:xfrm>
                <a:off x="2039441" y="1907246"/>
                <a:ext cx="8113118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/>
                </a:prstTxWarp>
                <a:spAutoFit/>
                <a:scene3d>
                  <a:camera prst="orthographicFront"/>
                  <a:lightRig rig="threePt" dir="t"/>
                </a:scene3d>
                <a:sp3d extrusionH="57150" contourW="19050">
                  <a:bevelT w="38100" h="38100" prst="angle"/>
                  <a:contourClr>
                    <a:schemeClr val="accent6">
                      <a:lumMod val="60000"/>
                      <a:lumOff val="40000"/>
                    </a:schemeClr>
                  </a:contourClr>
                </a:sp3d>
              </a:bodyPr>
              <a:lstStyle/>
              <a:p>
                <a:pPr algn="ctr"/>
                <a:r>
                  <a:rPr lang="ja-JP" altLang="en-US" sz="5400" b="1" cap="none" spc="0" dirty="0" smtClean="0">
                    <a:ln w="13462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</a:ln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rPr>
                  <a:t>撃進スリングショットマン</a:t>
                </a:r>
                <a:r>
                  <a:rPr lang="ja-JP" altLang="en-US" sz="5400" b="1" cap="none" spc="0" dirty="0" smtClean="0">
                    <a:ln w="13462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</a:ln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rPr>
                  <a:t>！</a:t>
                </a:r>
                <a:r>
                  <a:rPr lang="en-US" altLang="ja-JP" sz="5400" b="1" cap="none" spc="0" dirty="0" smtClean="0">
                    <a:ln w="13462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</a:ln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rPr>
                  <a:t/>
                </a:r>
                <a:br>
                  <a:rPr lang="en-US" altLang="ja-JP" sz="5400" b="1" cap="none" spc="0" dirty="0" smtClean="0">
                    <a:ln w="13462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</a:ln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rPr>
                </a:br>
                <a:r>
                  <a:rPr lang="en-US" altLang="ja-JP" sz="4000" b="1" cap="none" spc="0" dirty="0" err="1" smtClean="0">
                    <a:ln w="13462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</a:ln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rPr>
                  <a:t>GoGo</a:t>
                </a:r>
                <a:r>
                  <a:rPr lang="en-US" altLang="ja-JP" sz="4000" b="1" cap="none" spc="0" dirty="0" smtClean="0">
                    <a:ln w="13462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</a:ln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rPr>
                  <a:t>!“SLINGSHOT MAN”!</a:t>
                </a:r>
                <a:endParaRPr lang="ja-JP" altLang="en-US" sz="4000" b="1" cap="none" spc="0" dirty="0">
                  <a:ln w="13462">
                    <a:solidFill>
                      <a:schemeClr val="accent6">
                        <a:lumMod val="20000"/>
                        <a:lumOff val="80000"/>
                      </a:schemeClr>
                    </a:solidFill>
                    <a:prstDash val="solid"/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</p:txBody>
          </p:sp>
        </p:grpSp>
        <p:sp>
          <p:nvSpPr>
            <p:cNvPr id="2" name="正方形/長方形 1"/>
            <p:cNvSpPr/>
            <p:nvPr/>
          </p:nvSpPr>
          <p:spPr>
            <a:xfrm>
              <a:off x="2039441" y="4833620"/>
              <a:ext cx="2011680" cy="8595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dirty="0" smtClean="0">
                  <a:solidFill>
                    <a:schemeClr val="tx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START</a:t>
              </a:r>
              <a:endParaRPr kumimoji="1" lang="ja-JP" altLang="en-US" sz="3600" dirty="0">
                <a:solidFill>
                  <a:schemeClr val="tx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8140879" y="4833620"/>
              <a:ext cx="2011680" cy="8595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dirty="0" smtClean="0">
                  <a:solidFill>
                    <a:schemeClr val="tx1"/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END</a:t>
              </a:r>
              <a:endParaRPr kumimoji="1" lang="ja-JP" altLang="en-US" sz="3600" dirty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693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1471168" y="827532"/>
            <a:ext cx="9249664" cy="5202936"/>
            <a:chOff x="1471168" y="827532"/>
            <a:chExt cx="9249664" cy="5202936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1471168" y="827532"/>
              <a:ext cx="9249664" cy="5202936"/>
              <a:chOff x="1471168" y="827532"/>
              <a:chExt cx="9249664" cy="5202936"/>
            </a:xfrm>
          </p:grpSpPr>
          <p:sp>
            <p:nvSpPr>
              <p:cNvPr id="4" name="正方形/長方形 3"/>
              <p:cNvSpPr>
                <a:spLocks/>
              </p:cNvSpPr>
              <p:nvPr/>
            </p:nvSpPr>
            <p:spPr>
              <a:xfrm>
                <a:off x="1471168" y="827532"/>
                <a:ext cx="9249664" cy="5202936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1043" y="2144068"/>
                <a:ext cx="2209914" cy="3886400"/>
              </a:xfrm>
              <a:prstGeom prst="rect">
                <a:avLst/>
              </a:prstGeom>
            </p:spPr>
          </p:pic>
          <p:sp>
            <p:nvSpPr>
              <p:cNvPr id="6" name="正方形/長方形 5"/>
              <p:cNvSpPr/>
              <p:nvPr/>
            </p:nvSpPr>
            <p:spPr>
              <a:xfrm>
                <a:off x="2039441" y="1682403"/>
                <a:ext cx="8113118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/>
                </a:prstTxWarp>
                <a:spAutoFit/>
                <a:scene3d>
                  <a:camera prst="orthographicFront"/>
                  <a:lightRig rig="threePt" dir="t"/>
                </a:scene3d>
                <a:sp3d extrusionH="57150" contourW="19050">
                  <a:bevelT w="38100" h="38100" prst="angle"/>
                  <a:contourClr>
                    <a:schemeClr val="accent6">
                      <a:lumMod val="60000"/>
                      <a:lumOff val="40000"/>
                    </a:schemeClr>
                  </a:contourClr>
                </a:sp3d>
              </a:bodyPr>
              <a:lstStyle/>
              <a:p>
                <a:pPr algn="ctr"/>
                <a:r>
                  <a:rPr lang="ja-JP" altLang="en-US" sz="5400" b="1" cap="none" spc="0" dirty="0" smtClean="0">
                    <a:ln w="13462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</a:ln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rPr>
                  <a:t>撃進スリングショットマン！</a:t>
                </a:r>
                <a:endParaRPr lang="ja-JP" altLang="en-US" sz="5400" b="1" cap="none" spc="0" dirty="0">
                  <a:ln w="13462">
                    <a:solidFill>
                      <a:schemeClr val="accent6">
                        <a:lumMod val="20000"/>
                        <a:lumOff val="80000"/>
                      </a:schemeClr>
                    </a:solidFill>
                    <a:prstDash val="solid"/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</p:txBody>
          </p:sp>
        </p:grpSp>
        <p:sp>
          <p:nvSpPr>
            <p:cNvPr id="2" name="正方形/長方形 1"/>
            <p:cNvSpPr/>
            <p:nvPr/>
          </p:nvSpPr>
          <p:spPr>
            <a:xfrm>
              <a:off x="2039441" y="4833620"/>
              <a:ext cx="2011680" cy="8595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accent6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dirty="0" smtClean="0">
                  <a:solidFill>
                    <a:schemeClr val="tx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START</a:t>
              </a:r>
              <a:endParaRPr kumimoji="1" lang="ja-JP" altLang="en-US" sz="3600" dirty="0">
                <a:solidFill>
                  <a:schemeClr val="tx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8140879" y="4833620"/>
              <a:ext cx="2011680" cy="8595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dirty="0" smtClean="0">
                  <a:solidFill>
                    <a:schemeClr val="tx1"/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END</a:t>
              </a:r>
              <a:endParaRPr kumimoji="1" lang="ja-JP" altLang="en-US" sz="3600" dirty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69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1471168" y="827532"/>
            <a:ext cx="9249664" cy="5202936"/>
            <a:chOff x="1471168" y="827532"/>
            <a:chExt cx="9249664" cy="5202936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1471168" y="827532"/>
              <a:ext cx="9249664" cy="5202936"/>
              <a:chOff x="1471168" y="827532"/>
              <a:chExt cx="9249664" cy="5202936"/>
            </a:xfrm>
          </p:grpSpPr>
          <p:sp>
            <p:nvSpPr>
              <p:cNvPr id="4" name="正方形/長方形 3"/>
              <p:cNvSpPr>
                <a:spLocks/>
              </p:cNvSpPr>
              <p:nvPr/>
            </p:nvSpPr>
            <p:spPr>
              <a:xfrm>
                <a:off x="1471168" y="827532"/>
                <a:ext cx="9249664" cy="5202936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1043" y="2144068"/>
                <a:ext cx="2209914" cy="3886400"/>
              </a:xfrm>
              <a:prstGeom prst="rect">
                <a:avLst/>
              </a:prstGeom>
            </p:spPr>
          </p:pic>
          <p:sp>
            <p:nvSpPr>
              <p:cNvPr id="6" name="正方形/長方形 5"/>
              <p:cNvSpPr/>
              <p:nvPr/>
            </p:nvSpPr>
            <p:spPr>
              <a:xfrm>
                <a:off x="2039441" y="1682403"/>
                <a:ext cx="8113118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/>
                </a:prstTxWarp>
                <a:spAutoFit/>
                <a:scene3d>
                  <a:camera prst="orthographicFront"/>
                  <a:lightRig rig="threePt" dir="t"/>
                </a:scene3d>
                <a:sp3d extrusionH="57150" contourW="19050">
                  <a:bevelT w="38100" h="38100" prst="angle"/>
                  <a:contourClr>
                    <a:schemeClr val="accent6">
                      <a:lumMod val="60000"/>
                      <a:lumOff val="40000"/>
                    </a:schemeClr>
                  </a:contourClr>
                </a:sp3d>
              </a:bodyPr>
              <a:lstStyle/>
              <a:p>
                <a:pPr algn="ctr"/>
                <a:r>
                  <a:rPr lang="ja-JP" altLang="en-US" sz="5400" b="1" cap="none" spc="0" dirty="0" smtClean="0">
                    <a:ln w="13462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</a:ln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rPr>
                  <a:t>撃進スリングショットマン！</a:t>
                </a:r>
                <a:endParaRPr lang="ja-JP" altLang="en-US" sz="5400" b="1" cap="none" spc="0" dirty="0">
                  <a:ln w="13462">
                    <a:solidFill>
                      <a:schemeClr val="accent6">
                        <a:lumMod val="20000"/>
                        <a:lumOff val="80000"/>
                      </a:schemeClr>
                    </a:solidFill>
                    <a:prstDash val="solid"/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</p:txBody>
          </p:sp>
        </p:grpSp>
        <p:sp>
          <p:nvSpPr>
            <p:cNvPr id="2" name="正方形/長方形 1"/>
            <p:cNvSpPr/>
            <p:nvPr/>
          </p:nvSpPr>
          <p:spPr>
            <a:xfrm>
              <a:off x="2039441" y="4833620"/>
              <a:ext cx="2011680" cy="8595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START</a:t>
              </a:r>
              <a:endParaRPr kumimoji="1" lang="ja-JP" altLang="en-US" sz="3600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8140879" y="4833620"/>
              <a:ext cx="2011680" cy="8595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dirty="0" smtClean="0">
                  <a:solidFill>
                    <a:schemeClr val="tx1"/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END</a:t>
              </a:r>
              <a:endParaRPr kumimoji="1" lang="ja-JP" altLang="en-US" sz="3600" dirty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22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1471168" y="827532"/>
            <a:ext cx="9249664" cy="5202936"/>
            <a:chOff x="1471168" y="827532"/>
            <a:chExt cx="9249664" cy="5202936"/>
          </a:xfrm>
        </p:grpSpPr>
        <p:sp>
          <p:nvSpPr>
            <p:cNvPr id="4" name="正方形/長方形 3"/>
            <p:cNvSpPr>
              <a:spLocks/>
            </p:cNvSpPr>
            <p:nvPr/>
          </p:nvSpPr>
          <p:spPr>
            <a:xfrm>
              <a:off x="1471168" y="827532"/>
              <a:ext cx="9249664" cy="5202936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1043" y="2144068"/>
              <a:ext cx="2209914" cy="3886400"/>
            </a:xfrm>
            <a:prstGeom prst="rect">
              <a:avLst/>
            </a:prstGeom>
          </p:spPr>
        </p:pic>
        <p:sp>
          <p:nvSpPr>
            <p:cNvPr id="6" name="正方形/長方形 5"/>
            <p:cNvSpPr/>
            <p:nvPr/>
          </p:nvSpPr>
          <p:spPr>
            <a:xfrm>
              <a:off x="2039441" y="1682403"/>
              <a:ext cx="811311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  <a:scene3d>
                <a:camera prst="orthographicFront"/>
                <a:lightRig rig="threePt" dir="t"/>
              </a:scene3d>
              <a:sp3d extrusionH="57150" contourW="19050">
                <a:bevelT w="38100" h="38100" prst="angle"/>
                <a:contourClr>
                  <a:schemeClr val="accent6">
                    <a:lumMod val="60000"/>
                    <a:lumOff val="40000"/>
                  </a:schemeClr>
                </a:contourClr>
              </a:sp3d>
            </a:bodyPr>
            <a:lstStyle/>
            <a:p>
              <a:pPr algn="ctr"/>
              <a:r>
                <a:rPr lang="ja-JP" altLang="en-US" sz="5400" b="1" cap="none" spc="0" dirty="0" smtClean="0">
                  <a:ln w="13462">
                    <a:solidFill>
                      <a:schemeClr val="accent6">
                        <a:lumMod val="20000"/>
                        <a:lumOff val="80000"/>
                      </a:schemeClr>
                    </a:solidFill>
                    <a:prstDash val="solid"/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撃進スリングショットマン！</a:t>
              </a:r>
              <a:endParaRPr lang="ja-JP" altLang="en-US" sz="5400" b="1" cap="none" spc="0" dirty="0">
                <a:ln w="13462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2039441" y="4833620"/>
              <a:ext cx="2011680" cy="8595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dirty="0" smtClean="0">
                  <a:solidFill>
                    <a:schemeClr val="tx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START</a:t>
              </a:r>
              <a:endParaRPr kumimoji="1" lang="ja-JP" altLang="en-US" sz="3600" dirty="0">
                <a:solidFill>
                  <a:schemeClr val="tx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8140879" y="4833620"/>
              <a:ext cx="2011680" cy="8595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accent6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dirty="0" smtClean="0">
                  <a:solidFill>
                    <a:schemeClr val="tx1"/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END</a:t>
              </a:r>
              <a:endParaRPr kumimoji="1" lang="ja-JP" altLang="en-US" sz="3600" dirty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44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1471168" y="827532"/>
            <a:ext cx="9249664" cy="5202936"/>
            <a:chOff x="1471168" y="827532"/>
            <a:chExt cx="9249664" cy="5202936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1471168" y="827532"/>
              <a:ext cx="9249664" cy="5202936"/>
              <a:chOff x="1471168" y="827532"/>
              <a:chExt cx="9249664" cy="5202936"/>
            </a:xfrm>
          </p:grpSpPr>
          <p:sp>
            <p:nvSpPr>
              <p:cNvPr id="4" name="正方形/長方形 3"/>
              <p:cNvSpPr>
                <a:spLocks/>
              </p:cNvSpPr>
              <p:nvPr/>
            </p:nvSpPr>
            <p:spPr>
              <a:xfrm>
                <a:off x="1471168" y="827532"/>
                <a:ext cx="9249664" cy="5202936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1043" y="2144068"/>
                <a:ext cx="2209914" cy="3886400"/>
              </a:xfrm>
              <a:prstGeom prst="rect">
                <a:avLst/>
              </a:prstGeom>
            </p:spPr>
          </p:pic>
          <p:sp>
            <p:nvSpPr>
              <p:cNvPr id="6" name="正方形/長方形 5"/>
              <p:cNvSpPr/>
              <p:nvPr/>
            </p:nvSpPr>
            <p:spPr>
              <a:xfrm>
                <a:off x="2039441" y="1682403"/>
                <a:ext cx="8113118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/>
                </a:prstTxWarp>
                <a:spAutoFit/>
                <a:scene3d>
                  <a:camera prst="orthographicFront"/>
                  <a:lightRig rig="threePt" dir="t"/>
                </a:scene3d>
                <a:sp3d extrusionH="57150" contourW="19050">
                  <a:bevelT w="38100" h="38100" prst="angle"/>
                  <a:contourClr>
                    <a:schemeClr val="accent6">
                      <a:lumMod val="60000"/>
                      <a:lumOff val="40000"/>
                    </a:schemeClr>
                  </a:contourClr>
                </a:sp3d>
              </a:bodyPr>
              <a:lstStyle/>
              <a:p>
                <a:pPr algn="ctr"/>
                <a:r>
                  <a:rPr lang="ja-JP" altLang="en-US" sz="5400" b="1" cap="none" spc="0" dirty="0" smtClean="0">
                    <a:ln w="13462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</a:ln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rPr>
                  <a:t>撃進スリングショットマン！</a:t>
                </a:r>
                <a:endParaRPr lang="ja-JP" altLang="en-US" sz="5400" b="1" cap="none" spc="0" dirty="0">
                  <a:ln w="13462">
                    <a:solidFill>
                      <a:schemeClr val="accent6">
                        <a:lumMod val="20000"/>
                        <a:lumOff val="80000"/>
                      </a:schemeClr>
                    </a:solidFill>
                    <a:prstDash val="solid"/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</p:txBody>
          </p:sp>
        </p:grpSp>
        <p:sp>
          <p:nvSpPr>
            <p:cNvPr id="2" name="正方形/長方形 1"/>
            <p:cNvSpPr/>
            <p:nvPr/>
          </p:nvSpPr>
          <p:spPr>
            <a:xfrm>
              <a:off x="2039441" y="4833620"/>
              <a:ext cx="2011680" cy="8595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dirty="0" smtClean="0">
                  <a:solidFill>
                    <a:schemeClr val="tx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START</a:t>
              </a:r>
              <a:endParaRPr kumimoji="1" lang="ja-JP" altLang="en-US" sz="3600" dirty="0">
                <a:solidFill>
                  <a:schemeClr val="tx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8140879" y="4833620"/>
              <a:ext cx="2011680" cy="8595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END</a:t>
              </a:r>
              <a:endParaRPr kumimoji="1" lang="ja-JP" altLang="en-US" sz="3600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40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1471168" y="827532"/>
            <a:ext cx="9249664" cy="5202936"/>
            <a:chOff x="1471168" y="827532"/>
            <a:chExt cx="9249664" cy="5202936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1471168" y="827532"/>
              <a:ext cx="9249664" cy="5202936"/>
              <a:chOff x="1471168" y="827532"/>
              <a:chExt cx="9249664" cy="5202936"/>
            </a:xfrm>
          </p:grpSpPr>
          <p:sp>
            <p:nvSpPr>
              <p:cNvPr id="4" name="正方形/長方形 3"/>
              <p:cNvSpPr>
                <a:spLocks/>
              </p:cNvSpPr>
              <p:nvPr/>
            </p:nvSpPr>
            <p:spPr>
              <a:xfrm>
                <a:off x="1471168" y="827532"/>
                <a:ext cx="9249664" cy="5202936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878673" y="3036867"/>
                <a:ext cx="854871" cy="1503394"/>
              </a:xfrm>
              <a:prstGeom prst="rect">
                <a:avLst/>
              </a:prstGeom>
            </p:spPr>
          </p:pic>
          <p:sp>
            <p:nvSpPr>
              <p:cNvPr id="6" name="正方形/長方形 5"/>
              <p:cNvSpPr/>
              <p:nvPr/>
            </p:nvSpPr>
            <p:spPr>
              <a:xfrm>
                <a:off x="2039441" y="1682403"/>
                <a:ext cx="8113118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/>
                </a:prstTxWarp>
                <a:spAutoFit/>
                <a:scene3d>
                  <a:camera prst="orthographicFront"/>
                  <a:lightRig rig="threePt" dir="t"/>
                </a:scene3d>
                <a:sp3d extrusionH="57150" contourW="19050">
                  <a:bevelT w="38100" h="38100" prst="angle"/>
                  <a:contourClr>
                    <a:schemeClr val="accent6">
                      <a:lumMod val="60000"/>
                      <a:lumOff val="40000"/>
                    </a:schemeClr>
                  </a:contourClr>
                </a:sp3d>
              </a:bodyPr>
              <a:lstStyle/>
              <a:p>
                <a:pPr algn="ctr"/>
                <a:r>
                  <a:rPr lang="en-US" altLang="ja-JP" sz="5400" b="1" cap="none" spc="0" dirty="0" smtClean="0">
                    <a:ln w="13462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</a:ln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rPr>
                  <a:t>STAGE</a:t>
                </a:r>
                <a:r>
                  <a:rPr lang="ja-JP" altLang="en-US" sz="5400" b="1" cap="none" spc="0" dirty="0" smtClean="0">
                    <a:ln w="13462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</a:ln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rPr>
                  <a:t> </a:t>
                </a:r>
                <a:r>
                  <a:rPr lang="en-US" altLang="ja-JP" sz="5400" b="1" cap="none" spc="0" dirty="0" smtClean="0">
                    <a:ln w="13462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</a:ln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rPr>
                  <a:t>SELECT</a:t>
                </a:r>
                <a:r>
                  <a:rPr lang="ja-JP" altLang="en-US" sz="5400" b="1" cap="none" spc="0" dirty="0" smtClean="0">
                    <a:ln w="13462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</a:ln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rPr>
                  <a:t>！</a:t>
                </a:r>
                <a:endParaRPr lang="ja-JP" altLang="en-US" sz="5400" b="1" cap="none" spc="0" dirty="0">
                  <a:ln w="13462">
                    <a:solidFill>
                      <a:schemeClr val="accent6">
                        <a:lumMod val="20000"/>
                        <a:lumOff val="80000"/>
                      </a:schemeClr>
                    </a:solidFill>
                    <a:prstDash val="solid"/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</p:txBody>
          </p:sp>
        </p:grpSp>
        <p:sp>
          <p:nvSpPr>
            <p:cNvPr id="2" name="正方形/長方形 1"/>
            <p:cNvSpPr/>
            <p:nvPr/>
          </p:nvSpPr>
          <p:spPr>
            <a:xfrm>
              <a:off x="3057806" y="3361128"/>
              <a:ext cx="2011680" cy="8595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600" dirty="0" smtClean="0">
                  <a:solidFill>
                    <a:schemeClr val="tx1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STAGE01</a:t>
              </a:r>
              <a:endParaRPr kumimoji="1" lang="ja-JP" altLang="en-US" sz="3600" dirty="0">
                <a:solidFill>
                  <a:schemeClr val="tx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7122514" y="3361128"/>
              <a:ext cx="2011680" cy="8595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600" dirty="0" smtClean="0">
                  <a:solidFill>
                    <a:schemeClr val="tx1"/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STAGE0</a:t>
              </a:r>
              <a:r>
                <a:rPr lang="en-US" altLang="ja-JP" sz="3600" dirty="0">
                  <a:solidFill>
                    <a:schemeClr val="tx1"/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2</a:t>
              </a:r>
              <a:endParaRPr kumimoji="1" lang="ja-JP" altLang="en-US" sz="3600" dirty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78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35</Words>
  <Application>Microsoft Office PowerPoint</Application>
  <PresentationFormat>ワイド画面</PresentationFormat>
  <Paragraphs>18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HGS創英角ﾎﾟｯﾌﾟ体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東京工科大学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Tsugawa Takumi</dc:creator>
  <cp:lastModifiedBy>Tsugawa Takumi</cp:lastModifiedBy>
  <cp:revision>6</cp:revision>
  <dcterms:created xsi:type="dcterms:W3CDTF">2018-08-07T10:57:50Z</dcterms:created>
  <dcterms:modified xsi:type="dcterms:W3CDTF">2018-08-09T14:38:35Z</dcterms:modified>
</cp:coreProperties>
</file>