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EDFF"/>
    <a:srgbClr val="FFEFFB"/>
    <a:srgbClr val="E4E4E4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3C3-9D65-4D47-BDCE-88711E3F78A7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67F-3581-4230-A46E-0A4D27CD3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64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3C3-9D65-4D47-BDCE-88711E3F78A7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67F-3581-4230-A46E-0A4D27CD3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55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3C3-9D65-4D47-BDCE-88711E3F78A7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67F-3581-4230-A46E-0A4D27CD3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24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3C3-9D65-4D47-BDCE-88711E3F78A7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67F-3581-4230-A46E-0A4D27CD3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30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3C3-9D65-4D47-BDCE-88711E3F78A7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67F-3581-4230-A46E-0A4D27CD3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8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3C3-9D65-4D47-BDCE-88711E3F78A7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67F-3581-4230-A46E-0A4D27CD3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33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3C3-9D65-4D47-BDCE-88711E3F78A7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67F-3581-4230-A46E-0A4D27CD3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16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3C3-9D65-4D47-BDCE-88711E3F78A7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67F-3581-4230-A46E-0A4D27CD3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45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3C3-9D65-4D47-BDCE-88711E3F78A7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67F-3581-4230-A46E-0A4D27CD3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4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3C3-9D65-4D47-BDCE-88711E3F78A7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67F-3581-4230-A46E-0A4D27CD3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71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3C3-9D65-4D47-BDCE-88711E3F78A7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67F-3581-4230-A46E-0A4D27CD3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03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7E3C3-9D65-4D47-BDCE-88711E3F78A7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067F-3581-4230-A46E-0A4D27CD3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49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073396" y="1653540"/>
            <a:ext cx="2045208" cy="3550919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09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/>
        </p:nvGrpSpPr>
        <p:grpSpPr>
          <a:xfrm>
            <a:off x="5088636" y="1653539"/>
            <a:ext cx="2045208" cy="3550920"/>
            <a:chOff x="5312664" y="1264918"/>
            <a:chExt cx="2045208" cy="3550920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2" t="24595" r="32887"/>
            <a:stretch/>
          </p:blipFill>
          <p:spPr>
            <a:xfrm rot="16200000">
              <a:off x="6065520" y="512064"/>
              <a:ext cx="539496" cy="2045208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2" t="24595" r="32887"/>
            <a:stretch/>
          </p:blipFill>
          <p:spPr>
            <a:xfrm>
              <a:off x="6818376" y="1264918"/>
              <a:ext cx="539496" cy="2045208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2" t="24595" r="32887"/>
            <a:stretch/>
          </p:blipFill>
          <p:spPr>
            <a:xfrm>
              <a:off x="5312664" y="1264920"/>
              <a:ext cx="539496" cy="2045208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2" t="24595" r="32887"/>
            <a:stretch/>
          </p:blipFill>
          <p:spPr>
            <a:xfrm rot="16200000">
              <a:off x="6065520" y="2017775"/>
              <a:ext cx="539496" cy="2045208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2" t="24595" r="32887"/>
            <a:stretch/>
          </p:blipFill>
          <p:spPr>
            <a:xfrm>
              <a:off x="5312664" y="2770630"/>
              <a:ext cx="539496" cy="2045208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2" t="24595" r="32887"/>
            <a:stretch/>
          </p:blipFill>
          <p:spPr>
            <a:xfrm>
              <a:off x="6818376" y="2770628"/>
              <a:ext cx="539496" cy="2045208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2" t="24595" r="32887"/>
            <a:stretch/>
          </p:blipFill>
          <p:spPr>
            <a:xfrm rot="16200000">
              <a:off x="6065520" y="3523485"/>
              <a:ext cx="539496" cy="2045208"/>
            </a:xfrm>
            <a:prstGeom prst="rect">
              <a:avLst/>
            </a:prstGeom>
          </p:spPr>
        </p:pic>
      </p:grpSp>
      <p:grpSp>
        <p:nvGrpSpPr>
          <p:cNvPr id="20" name="グループ化 19"/>
          <p:cNvGrpSpPr/>
          <p:nvPr/>
        </p:nvGrpSpPr>
        <p:grpSpPr>
          <a:xfrm>
            <a:off x="5073396" y="1653540"/>
            <a:ext cx="2045208" cy="3550920"/>
            <a:chOff x="5312664" y="1264918"/>
            <a:chExt cx="2045208" cy="3550920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2" t="24595" r="32887"/>
            <a:stretch/>
          </p:blipFill>
          <p:spPr>
            <a:xfrm rot="16200000">
              <a:off x="6065520" y="512064"/>
              <a:ext cx="539496" cy="2045208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2" t="24595" r="32887"/>
            <a:stretch/>
          </p:blipFill>
          <p:spPr>
            <a:xfrm>
              <a:off x="6818376" y="1264918"/>
              <a:ext cx="539496" cy="2045208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2" t="24595" r="32887"/>
            <a:stretch/>
          </p:blipFill>
          <p:spPr>
            <a:xfrm>
              <a:off x="5312664" y="1264920"/>
              <a:ext cx="539496" cy="2045208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2" t="24595" r="32887"/>
            <a:stretch/>
          </p:blipFill>
          <p:spPr>
            <a:xfrm rot="16200000">
              <a:off x="6065520" y="2017775"/>
              <a:ext cx="539496" cy="2045208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2" t="24595" r="32887"/>
            <a:stretch/>
          </p:blipFill>
          <p:spPr>
            <a:xfrm>
              <a:off x="5312664" y="2770630"/>
              <a:ext cx="539496" cy="2045208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2" t="24595" r="32887"/>
            <a:stretch/>
          </p:blipFill>
          <p:spPr>
            <a:xfrm>
              <a:off x="6818376" y="2770628"/>
              <a:ext cx="539496" cy="2045208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2" t="24595" r="32887"/>
            <a:stretch/>
          </p:blipFill>
          <p:spPr>
            <a:xfrm rot="16200000">
              <a:off x="6065520" y="3523485"/>
              <a:ext cx="539496" cy="2045208"/>
            </a:xfrm>
            <a:prstGeom prst="rect">
              <a:avLst/>
            </a:prstGeom>
          </p:spPr>
        </p:pic>
      </p:grp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32348" y="900685"/>
            <a:ext cx="539496" cy="2045208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6585204" y="1653539"/>
            <a:ext cx="539496" cy="204520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5073396" y="1653539"/>
            <a:ext cx="539496" cy="204520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32348" y="2406396"/>
            <a:ext cx="539496" cy="204520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6573012" y="3159250"/>
            <a:ext cx="539496" cy="204520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5079492" y="3159250"/>
            <a:ext cx="539496" cy="204520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41492" y="3912105"/>
            <a:ext cx="539496" cy="2045208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>
            <a:off x="5073396" y="1653540"/>
            <a:ext cx="2045208" cy="3550919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93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32348" y="900685"/>
            <a:ext cx="539496" cy="2045208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6585204" y="1653539"/>
            <a:ext cx="539496" cy="204520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5073396" y="1653539"/>
            <a:ext cx="539496" cy="204520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32348" y="2406396"/>
            <a:ext cx="539496" cy="204520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6573012" y="3159250"/>
            <a:ext cx="539496" cy="204520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47588" y="3912106"/>
            <a:ext cx="539496" cy="2045208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5073396" y="1653540"/>
            <a:ext cx="2045208" cy="3550919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7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3158" y="2616158"/>
            <a:ext cx="1625684" cy="1625684"/>
          </a:xfrm>
          <a:custGeom>
            <a:avLst/>
            <a:gdLst>
              <a:gd name="connsiteX0" fmla="*/ 770784 w 1625684"/>
              <a:gd name="connsiteY0" fmla="*/ 401151 h 1625684"/>
              <a:gd name="connsiteX1" fmla="*/ 687298 w 1625684"/>
              <a:gd name="connsiteY1" fmla="*/ 549436 h 1625684"/>
              <a:gd name="connsiteX2" fmla="*/ 762211 w 1625684"/>
              <a:gd name="connsiteY2" fmla="*/ 720669 h 1625684"/>
              <a:gd name="connsiteX3" fmla="*/ 736787 w 1625684"/>
              <a:gd name="connsiteY3" fmla="*/ 771102 h 1625684"/>
              <a:gd name="connsiteX4" fmla="*/ 807738 w 1625684"/>
              <a:gd name="connsiteY4" fmla="*/ 934330 h 1625684"/>
              <a:gd name="connsiteX5" fmla="*/ 785960 w 1625684"/>
              <a:gd name="connsiteY5" fmla="*/ 969705 h 1625684"/>
              <a:gd name="connsiteX6" fmla="*/ 900152 w 1625684"/>
              <a:gd name="connsiteY6" fmla="*/ 1224534 h 1625684"/>
              <a:gd name="connsiteX7" fmla="*/ 938387 w 1625684"/>
              <a:gd name="connsiteY7" fmla="*/ 1095652 h 1625684"/>
              <a:gd name="connsiteX8" fmla="*/ 832818 w 1625684"/>
              <a:gd name="connsiteY8" fmla="*/ 892017 h 1625684"/>
              <a:gd name="connsiteX9" fmla="*/ 850654 w 1625684"/>
              <a:gd name="connsiteY9" fmla="*/ 858853 h 1625684"/>
              <a:gd name="connsiteX10" fmla="*/ 796189 w 1625684"/>
              <a:gd name="connsiteY10" fmla="*/ 660250 h 1625684"/>
              <a:gd name="connsiteX11" fmla="*/ 814025 w 1625684"/>
              <a:gd name="connsiteY11" fmla="*/ 632918 h 1625684"/>
              <a:gd name="connsiteX12" fmla="*/ 0 w 1625684"/>
              <a:gd name="connsiteY12" fmla="*/ 0 h 1625684"/>
              <a:gd name="connsiteX13" fmla="*/ 1625684 w 1625684"/>
              <a:gd name="connsiteY13" fmla="*/ 0 h 1625684"/>
              <a:gd name="connsiteX14" fmla="*/ 1625684 w 1625684"/>
              <a:gd name="connsiteY14" fmla="*/ 1625684 h 1625684"/>
              <a:gd name="connsiteX15" fmla="*/ 0 w 1625684"/>
              <a:gd name="connsiteY15" fmla="*/ 1625684 h 162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25684" h="1625684">
                <a:moveTo>
                  <a:pt x="770784" y="401151"/>
                </a:moveTo>
                <a:lnTo>
                  <a:pt x="687298" y="549436"/>
                </a:lnTo>
                <a:lnTo>
                  <a:pt x="762211" y="720669"/>
                </a:lnTo>
                <a:lnTo>
                  <a:pt x="736787" y="771102"/>
                </a:lnTo>
                <a:lnTo>
                  <a:pt x="807738" y="934330"/>
                </a:lnTo>
                <a:lnTo>
                  <a:pt x="785960" y="969705"/>
                </a:lnTo>
                <a:lnTo>
                  <a:pt x="900152" y="1224534"/>
                </a:lnTo>
                <a:lnTo>
                  <a:pt x="938387" y="1095652"/>
                </a:lnTo>
                <a:cubicBezTo>
                  <a:pt x="876393" y="990442"/>
                  <a:pt x="882986" y="977595"/>
                  <a:pt x="832818" y="892017"/>
                </a:cubicBezTo>
                <a:lnTo>
                  <a:pt x="850654" y="858853"/>
                </a:lnTo>
                <a:lnTo>
                  <a:pt x="796189" y="660250"/>
                </a:lnTo>
                <a:lnTo>
                  <a:pt x="814025" y="632918"/>
                </a:lnTo>
                <a:close/>
                <a:moveTo>
                  <a:pt x="0" y="0"/>
                </a:moveTo>
                <a:lnTo>
                  <a:pt x="1625684" y="0"/>
                </a:lnTo>
                <a:lnTo>
                  <a:pt x="1625684" y="1625684"/>
                </a:lnTo>
                <a:lnTo>
                  <a:pt x="0" y="1625684"/>
                </a:lnTo>
                <a:close/>
              </a:path>
            </a:pathLst>
          </a:cu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7779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3158" y="2616158"/>
            <a:ext cx="1625684" cy="1625684"/>
          </a:xfrm>
          <a:custGeom>
            <a:avLst/>
            <a:gdLst>
              <a:gd name="connsiteX0" fmla="*/ 416476 w 1625684"/>
              <a:gd name="connsiteY0" fmla="*/ 244471 h 1625684"/>
              <a:gd name="connsiteX1" fmla="*/ 389925 w 1625684"/>
              <a:gd name="connsiteY1" fmla="*/ 379448 h 1625684"/>
              <a:gd name="connsiteX2" fmla="*/ 512935 w 1625684"/>
              <a:gd name="connsiteY2" fmla="*/ 459577 h 1625684"/>
              <a:gd name="connsiteX3" fmla="*/ 506569 w 1625684"/>
              <a:gd name="connsiteY3" fmla="*/ 504170 h 1625684"/>
              <a:gd name="connsiteX4" fmla="*/ 623416 w 1625684"/>
              <a:gd name="connsiteY4" fmla="*/ 580756 h 1625684"/>
              <a:gd name="connsiteX5" fmla="*/ 615412 w 1625684"/>
              <a:gd name="connsiteY5" fmla="*/ 613779 h 1625684"/>
              <a:gd name="connsiteX6" fmla="*/ 754048 w 1625684"/>
              <a:gd name="connsiteY6" fmla="*/ 702010 h 1625684"/>
              <a:gd name="connsiteX7" fmla="*/ 762211 w 1625684"/>
              <a:gd name="connsiteY7" fmla="*/ 720669 h 1625684"/>
              <a:gd name="connsiteX8" fmla="*/ 736787 w 1625684"/>
              <a:gd name="connsiteY8" fmla="*/ 771102 h 1625684"/>
              <a:gd name="connsiteX9" fmla="*/ 807738 w 1625684"/>
              <a:gd name="connsiteY9" fmla="*/ 934330 h 1625684"/>
              <a:gd name="connsiteX10" fmla="*/ 785960 w 1625684"/>
              <a:gd name="connsiteY10" fmla="*/ 969705 h 1625684"/>
              <a:gd name="connsiteX11" fmla="*/ 900152 w 1625684"/>
              <a:gd name="connsiteY11" fmla="*/ 1224534 h 1625684"/>
              <a:gd name="connsiteX12" fmla="*/ 938387 w 1625684"/>
              <a:gd name="connsiteY12" fmla="*/ 1095652 h 1625684"/>
              <a:gd name="connsiteX13" fmla="*/ 881168 w 1625684"/>
              <a:gd name="connsiteY13" fmla="*/ 986472 h 1625684"/>
              <a:gd name="connsiteX14" fmla="*/ 869871 w 1625684"/>
              <a:gd name="connsiteY14" fmla="*/ 962416 h 1625684"/>
              <a:gd name="connsiteX15" fmla="*/ 884678 w 1625684"/>
              <a:gd name="connsiteY15" fmla="*/ 964983 h 1625684"/>
              <a:gd name="connsiteX16" fmla="*/ 1008806 w 1625684"/>
              <a:gd name="connsiteY16" fmla="*/ 990150 h 1625684"/>
              <a:gd name="connsiteX17" fmla="*/ 1013944 w 1625684"/>
              <a:gd name="connsiteY17" fmla="*/ 1020513 h 1625684"/>
              <a:gd name="connsiteX18" fmla="*/ 1158756 w 1625684"/>
              <a:gd name="connsiteY18" fmla="*/ 1088300 h 1625684"/>
              <a:gd name="connsiteX19" fmla="*/ 1160772 w 1625684"/>
              <a:gd name="connsiteY19" fmla="*/ 1115541 h 1625684"/>
              <a:gd name="connsiteX20" fmla="*/ 1315398 w 1625684"/>
              <a:gd name="connsiteY20" fmla="*/ 1209015 h 1625684"/>
              <a:gd name="connsiteX21" fmla="*/ 1295064 w 1625684"/>
              <a:gd name="connsiteY21" fmla="*/ 1070614 h 1625684"/>
              <a:gd name="connsiteX22" fmla="*/ 1150443 w 1625684"/>
              <a:gd name="connsiteY22" fmla="*/ 1031935 h 1625684"/>
              <a:gd name="connsiteX23" fmla="*/ 1141428 w 1625684"/>
              <a:gd name="connsiteY23" fmla="*/ 986964 h 1625684"/>
              <a:gd name="connsiteX24" fmla="*/ 1003892 w 1625684"/>
              <a:gd name="connsiteY24" fmla="*/ 949769 h 1625684"/>
              <a:gd name="connsiteX25" fmla="*/ 1000358 w 1625684"/>
              <a:gd name="connsiteY25" fmla="*/ 915436 h 1625684"/>
              <a:gd name="connsiteX26" fmla="*/ 842043 w 1625684"/>
              <a:gd name="connsiteY26" fmla="*/ 874864 h 1625684"/>
              <a:gd name="connsiteX27" fmla="*/ 850654 w 1625684"/>
              <a:gd name="connsiteY27" fmla="*/ 858853 h 1625684"/>
              <a:gd name="connsiteX28" fmla="*/ 796189 w 1625684"/>
              <a:gd name="connsiteY28" fmla="*/ 660250 h 1625684"/>
              <a:gd name="connsiteX29" fmla="*/ 814025 w 1625684"/>
              <a:gd name="connsiteY29" fmla="*/ 632918 h 1625684"/>
              <a:gd name="connsiteX30" fmla="*/ 770784 w 1625684"/>
              <a:gd name="connsiteY30" fmla="*/ 401151 h 1625684"/>
              <a:gd name="connsiteX31" fmla="*/ 687298 w 1625684"/>
              <a:gd name="connsiteY31" fmla="*/ 549436 h 1625684"/>
              <a:gd name="connsiteX32" fmla="*/ 700296 w 1625684"/>
              <a:gd name="connsiteY32" fmla="*/ 579147 h 1625684"/>
              <a:gd name="connsiteX33" fmla="*/ 675396 w 1625684"/>
              <a:gd name="connsiteY33" fmla="*/ 564025 h 1625684"/>
              <a:gd name="connsiteX34" fmla="*/ 632119 w 1625684"/>
              <a:gd name="connsiteY34" fmla="*/ 541685 h 1625684"/>
              <a:gd name="connsiteX35" fmla="*/ 637308 w 1625684"/>
              <a:gd name="connsiteY35" fmla="*/ 511866 h 1625684"/>
              <a:gd name="connsiteX36" fmla="*/ 523718 w 1625684"/>
              <a:gd name="connsiteY36" fmla="*/ 404597 h 1625684"/>
              <a:gd name="connsiteX37" fmla="*/ 530808 w 1625684"/>
              <a:gd name="connsiteY37" fmla="*/ 378636 h 1625684"/>
              <a:gd name="connsiteX38" fmla="*/ 0 w 1625684"/>
              <a:gd name="connsiteY38" fmla="*/ 0 h 1625684"/>
              <a:gd name="connsiteX39" fmla="*/ 1625684 w 1625684"/>
              <a:gd name="connsiteY39" fmla="*/ 0 h 1625684"/>
              <a:gd name="connsiteX40" fmla="*/ 1625684 w 1625684"/>
              <a:gd name="connsiteY40" fmla="*/ 1625684 h 1625684"/>
              <a:gd name="connsiteX41" fmla="*/ 0 w 1625684"/>
              <a:gd name="connsiteY41" fmla="*/ 1625684 h 162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25684" h="1625684">
                <a:moveTo>
                  <a:pt x="416476" y="244471"/>
                </a:moveTo>
                <a:lnTo>
                  <a:pt x="389925" y="379448"/>
                </a:lnTo>
                <a:lnTo>
                  <a:pt x="512935" y="459577"/>
                </a:lnTo>
                <a:lnTo>
                  <a:pt x="506569" y="504170"/>
                </a:lnTo>
                <a:lnTo>
                  <a:pt x="623416" y="580756"/>
                </a:lnTo>
                <a:lnTo>
                  <a:pt x="615412" y="613779"/>
                </a:lnTo>
                <a:lnTo>
                  <a:pt x="754048" y="702010"/>
                </a:lnTo>
                <a:lnTo>
                  <a:pt x="762211" y="720669"/>
                </a:lnTo>
                <a:lnTo>
                  <a:pt x="736787" y="771102"/>
                </a:lnTo>
                <a:lnTo>
                  <a:pt x="807738" y="934330"/>
                </a:lnTo>
                <a:lnTo>
                  <a:pt x="785960" y="969705"/>
                </a:lnTo>
                <a:lnTo>
                  <a:pt x="900152" y="1224534"/>
                </a:lnTo>
                <a:lnTo>
                  <a:pt x="938387" y="1095652"/>
                </a:lnTo>
                <a:cubicBezTo>
                  <a:pt x="907390" y="1043047"/>
                  <a:pt x="893540" y="1013533"/>
                  <a:pt x="881168" y="986472"/>
                </a:cubicBezTo>
                <a:lnTo>
                  <a:pt x="869871" y="962416"/>
                </a:lnTo>
                <a:lnTo>
                  <a:pt x="884678" y="964983"/>
                </a:lnTo>
                <a:cubicBezTo>
                  <a:pt x="931361" y="973976"/>
                  <a:pt x="947846" y="982402"/>
                  <a:pt x="1008806" y="990150"/>
                </a:cubicBezTo>
                <a:lnTo>
                  <a:pt x="1013944" y="1020513"/>
                </a:lnTo>
                <a:lnTo>
                  <a:pt x="1158756" y="1088300"/>
                </a:lnTo>
                <a:lnTo>
                  <a:pt x="1160772" y="1115541"/>
                </a:lnTo>
                <a:lnTo>
                  <a:pt x="1315398" y="1209015"/>
                </a:lnTo>
                <a:lnTo>
                  <a:pt x="1295064" y="1070614"/>
                </a:lnTo>
                <a:lnTo>
                  <a:pt x="1150443" y="1031935"/>
                </a:lnTo>
                <a:lnTo>
                  <a:pt x="1141428" y="986964"/>
                </a:lnTo>
                <a:lnTo>
                  <a:pt x="1003892" y="949769"/>
                </a:lnTo>
                <a:lnTo>
                  <a:pt x="1000358" y="915436"/>
                </a:lnTo>
                <a:lnTo>
                  <a:pt x="842043" y="874864"/>
                </a:lnTo>
                <a:lnTo>
                  <a:pt x="850654" y="858853"/>
                </a:lnTo>
                <a:lnTo>
                  <a:pt x="796189" y="660250"/>
                </a:lnTo>
                <a:lnTo>
                  <a:pt x="814025" y="632918"/>
                </a:lnTo>
                <a:lnTo>
                  <a:pt x="770784" y="401151"/>
                </a:lnTo>
                <a:lnTo>
                  <a:pt x="687298" y="549436"/>
                </a:lnTo>
                <a:lnTo>
                  <a:pt x="700296" y="579147"/>
                </a:lnTo>
                <a:lnTo>
                  <a:pt x="675396" y="564025"/>
                </a:lnTo>
                <a:cubicBezTo>
                  <a:pt x="663903" y="557456"/>
                  <a:pt x="650343" y="550289"/>
                  <a:pt x="632119" y="541685"/>
                </a:cubicBezTo>
                <a:lnTo>
                  <a:pt x="637308" y="511866"/>
                </a:lnTo>
                <a:lnTo>
                  <a:pt x="523718" y="404597"/>
                </a:lnTo>
                <a:lnTo>
                  <a:pt x="530808" y="378636"/>
                </a:lnTo>
                <a:close/>
                <a:moveTo>
                  <a:pt x="0" y="0"/>
                </a:moveTo>
                <a:lnTo>
                  <a:pt x="1625684" y="0"/>
                </a:lnTo>
                <a:lnTo>
                  <a:pt x="1625684" y="1625684"/>
                </a:lnTo>
                <a:lnTo>
                  <a:pt x="0" y="1625684"/>
                </a:lnTo>
                <a:close/>
              </a:path>
            </a:pathLst>
          </a:cu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6641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3158" y="2616158"/>
            <a:ext cx="1625684" cy="1625684"/>
          </a:xfrm>
          <a:custGeom>
            <a:avLst/>
            <a:gdLst>
              <a:gd name="connsiteX0" fmla="*/ 416476 w 1625684"/>
              <a:gd name="connsiteY0" fmla="*/ 244471 h 1625684"/>
              <a:gd name="connsiteX1" fmla="*/ 389925 w 1625684"/>
              <a:gd name="connsiteY1" fmla="*/ 379448 h 1625684"/>
              <a:gd name="connsiteX2" fmla="*/ 512935 w 1625684"/>
              <a:gd name="connsiteY2" fmla="*/ 459577 h 1625684"/>
              <a:gd name="connsiteX3" fmla="*/ 506569 w 1625684"/>
              <a:gd name="connsiteY3" fmla="*/ 504170 h 1625684"/>
              <a:gd name="connsiteX4" fmla="*/ 623416 w 1625684"/>
              <a:gd name="connsiteY4" fmla="*/ 580756 h 1625684"/>
              <a:gd name="connsiteX5" fmla="*/ 615412 w 1625684"/>
              <a:gd name="connsiteY5" fmla="*/ 613779 h 1625684"/>
              <a:gd name="connsiteX6" fmla="*/ 754048 w 1625684"/>
              <a:gd name="connsiteY6" fmla="*/ 702010 h 1625684"/>
              <a:gd name="connsiteX7" fmla="*/ 762211 w 1625684"/>
              <a:gd name="connsiteY7" fmla="*/ 720669 h 1625684"/>
              <a:gd name="connsiteX8" fmla="*/ 737061 w 1625684"/>
              <a:gd name="connsiteY8" fmla="*/ 770557 h 1625684"/>
              <a:gd name="connsiteX9" fmla="*/ 692859 w 1625684"/>
              <a:gd name="connsiteY9" fmla="*/ 803811 h 1625684"/>
              <a:gd name="connsiteX10" fmla="*/ 590028 w 1625684"/>
              <a:gd name="connsiteY10" fmla="*/ 873787 h 1625684"/>
              <a:gd name="connsiteX11" fmla="*/ 565575 w 1625684"/>
              <a:gd name="connsiteY11" fmla="*/ 855950 h 1625684"/>
              <a:gd name="connsiteX12" fmla="*/ 419141 w 1625684"/>
              <a:gd name="connsiteY12" fmla="*/ 910415 h 1625684"/>
              <a:gd name="connsiteX13" fmla="*/ 398989 w 1625684"/>
              <a:gd name="connsiteY13" fmla="*/ 892579 h 1625684"/>
              <a:gd name="connsiteX14" fmla="*/ 228102 w 1625684"/>
              <a:gd name="connsiteY14" fmla="*/ 935820 h 1625684"/>
              <a:gd name="connsiteX15" fmla="*/ 337436 w 1625684"/>
              <a:gd name="connsiteY15" fmla="*/ 1019306 h 1625684"/>
              <a:gd name="connsiteX16" fmla="*/ 463690 w 1625684"/>
              <a:gd name="connsiteY16" fmla="*/ 944393 h 1625684"/>
              <a:gd name="connsiteX17" fmla="*/ 500874 w 1625684"/>
              <a:gd name="connsiteY17" fmla="*/ 969818 h 1625684"/>
              <a:gd name="connsiteX18" fmla="*/ 621226 w 1625684"/>
              <a:gd name="connsiteY18" fmla="*/ 898866 h 1625684"/>
              <a:gd name="connsiteX19" fmla="*/ 647308 w 1625684"/>
              <a:gd name="connsiteY19" fmla="*/ 920644 h 1625684"/>
              <a:gd name="connsiteX20" fmla="*/ 769507 w 1625684"/>
              <a:gd name="connsiteY20" fmla="*/ 846377 h 1625684"/>
              <a:gd name="connsiteX21" fmla="*/ 807738 w 1625684"/>
              <a:gd name="connsiteY21" fmla="*/ 934330 h 1625684"/>
              <a:gd name="connsiteX22" fmla="*/ 785960 w 1625684"/>
              <a:gd name="connsiteY22" fmla="*/ 969705 h 1625684"/>
              <a:gd name="connsiteX23" fmla="*/ 900152 w 1625684"/>
              <a:gd name="connsiteY23" fmla="*/ 1224534 h 1625684"/>
              <a:gd name="connsiteX24" fmla="*/ 938387 w 1625684"/>
              <a:gd name="connsiteY24" fmla="*/ 1095652 h 1625684"/>
              <a:gd name="connsiteX25" fmla="*/ 881168 w 1625684"/>
              <a:gd name="connsiteY25" fmla="*/ 986472 h 1625684"/>
              <a:gd name="connsiteX26" fmla="*/ 869871 w 1625684"/>
              <a:gd name="connsiteY26" fmla="*/ 962416 h 1625684"/>
              <a:gd name="connsiteX27" fmla="*/ 884678 w 1625684"/>
              <a:gd name="connsiteY27" fmla="*/ 964983 h 1625684"/>
              <a:gd name="connsiteX28" fmla="*/ 1008806 w 1625684"/>
              <a:gd name="connsiteY28" fmla="*/ 990150 h 1625684"/>
              <a:gd name="connsiteX29" fmla="*/ 1013944 w 1625684"/>
              <a:gd name="connsiteY29" fmla="*/ 1020513 h 1625684"/>
              <a:gd name="connsiteX30" fmla="*/ 1158756 w 1625684"/>
              <a:gd name="connsiteY30" fmla="*/ 1088300 h 1625684"/>
              <a:gd name="connsiteX31" fmla="*/ 1160772 w 1625684"/>
              <a:gd name="connsiteY31" fmla="*/ 1115541 h 1625684"/>
              <a:gd name="connsiteX32" fmla="*/ 1315398 w 1625684"/>
              <a:gd name="connsiteY32" fmla="*/ 1209015 h 1625684"/>
              <a:gd name="connsiteX33" fmla="*/ 1295064 w 1625684"/>
              <a:gd name="connsiteY33" fmla="*/ 1070614 h 1625684"/>
              <a:gd name="connsiteX34" fmla="*/ 1150443 w 1625684"/>
              <a:gd name="connsiteY34" fmla="*/ 1031935 h 1625684"/>
              <a:gd name="connsiteX35" fmla="*/ 1141428 w 1625684"/>
              <a:gd name="connsiteY35" fmla="*/ 986964 h 1625684"/>
              <a:gd name="connsiteX36" fmla="*/ 1003892 w 1625684"/>
              <a:gd name="connsiteY36" fmla="*/ 949769 h 1625684"/>
              <a:gd name="connsiteX37" fmla="*/ 1000358 w 1625684"/>
              <a:gd name="connsiteY37" fmla="*/ 915436 h 1625684"/>
              <a:gd name="connsiteX38" fmla="*/ 842043 w 1625684"/>
              <a:gd name="connsiteY38" fmla="*/ 874864 h 1625684"/>
              <a:gd name="connsiteX39" fmla="*/ 850654 w 1625684"/>
              <a:gd name="connsiteY39" fmla="*/ 858853 h 1625684"/>
              <a:gd name="connsiteX40" fmla="*/ 840289 w 1625684"/>
              <a:gd name="connsiteY40" fmla="*/ 821060 h 1625684"/>
              <a:gd name="connsiteX41" fmla="*/ 852391 w 1625684"/>
              <a:gd name="connsiteY41" fmla="*/ 825929 h 1625684"/>
              <a:gd name="connsiteX42" fmla="*/ 1002535 w 1625684"/>
              <a:gd name="connsiteY42" fmla="*/ 720359 h 1625684"/>
              <a:gd name="connsiteX43" fmla="*/ 1026987 w 1625684"/>
              <a:gd name="connsiteY43" fmla="*/ 738196 h 1625684"/>
              <a:gd name="connsiteX44" fmla="*/ 1173421 w 1625684"/>
              <a:gd name="connsiteY44" fmla="*/ 683731 h 1625684"/>
              <a:gd name="connsiteX45" fmla="*/ 1193574 w 1625684"/>
              <a:gd name="connsiteY45" fmla="*/ 701567 h 1625684"/>
              <a:gd name="connsiteX46" fmla="*/ 1364460 w 1625684"/>
              <a:gd name="connsiteY46" fmla="*/ 658326 h 1625684"/>
              <a:gd name="connsiteX47" fmla="*/ 1255127 w 1625684"/>
              <a:gd name="connsiteY47" fmla="*/ 574840 h 1625684"/>
              <a:gd name="connsiteX48" fmla="*/ 1128873 w 1625684"/>
              <a:gd name="connsiteY48" fmla="*/ 649753 h 1625684"/>
              <a:gd name="connsiteX49" fmla="*/ 1091688 w 1625684"/>
              <a:gd name="connsiteY49" fmla="*/ 624329 h 1625684"/>
              <a:gd name="connsiteX50" fmla="*/ 971337 w 1625684"/>
              <a:gd name="connsiteY50" fmla="*/ 695280 h 1625684"/>
              <a:gd name="connsiteX51" fmla="*/ 945254 w 1625684"/>
              <a:gd name="connsiteY51" fmla="*/ 673502 h 1625684"/>
              <a:gd name="connsiteX52" fmla="*/ 820599 w 1625684"/>
              <a:gd name="connsiteY52" fmla="*/ 749262 h 1625684"/>
              <a:gd name="connsiteX53" fmla="*/ 796189 w 1625684"/>
              <a:gd name="connsiteY53" fmla="*/ 660250 h 1625684"/>
              <a:gd name="connsiteX54" fmla="*/ 814025 w 1625684"/>
              <a:gd name="connsiteY54" fmla="*/ 632918 h 1625684"/>
              <a:gd name="connsiteX55" fmla="*/ 770784 w 1625684"/>
              <a:gd name="connsiteY55" fmla="*/ 401151 h 1625684"/>
              <a:gd name="connsiteX56" fmla="*/ 687298 w 1625684"/>
              <a:gd name="connsiteY56" fmla="*/ 549436 h 1625684"/>
              <a:gd name="connsiteX57" fmla="*/ 700296 w 1625684"/>
              <a:gd name="connsiteY57" fmla="*/ 579147 h 1625684"/>
              <a:gd name="connsiteX58" fmla="*/ 675396 w 1625684"/>
              <a:gd name="connsiteY58" fmla="*/ 564025 h 1625684"/>
              <a:gd name="connsiteX59" fmla="*/ 632119 w 1625684"/>
              <a:gd name="connsiteY59" fmla="*/ 541685 h 1625684"/>
              <a:gd name="connsiteX60" fmla="*/ 637308 w 1625684"/>
              <a:gd name="connsiteY60" fmla="*/ 511866 h 1625684"/>
              <a:gd name="connsiteX61" fmla="*/ 523718 w 1625684"/>
              <a:gd name="connsiteY61" fmla="*/ 404597 h 1625684"/>
              <a:gd name="connsiteX62" fmla="*/ 530808 w 1625684"/>
              <a:gd name="connsiteY62" fmla="*/ 378636 h 1625684"/>
              <a:gd name="connsiteX63" fmla="*/ 0 w 1625684"/>
              <a:gd name="connsiteY63" fmla="*/ 0 h 1625684"/>
              <a:gd name="connsiteX64" fmla="*/ 1625684 w 1625684"/>
              <a:gd name="connsiteY64" fmla="*/ 0 h 1625684"/>
              <a:gd name="connsiteX65" fmla="*/ 1625684 w 1625684"/>
              <a:gd name="connsiteY65" fmla="*/ 1625684 h 1625684"/>
              <a:gd name="connsiteX66" fmla="*/ 0 w 1625684"/>
              <a:gd name="connsiteY66" fmla="*/ 1625684 h 162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625684" h="1625684">
                <a:moveTo>
                  <a:pt x="416476" y="244471"/>
                </a:moveTo>
                <a:lnTo>
                  <a:pt x="389925" y="379448"/>
                </a:lnTo>
                <a:lnTo>
                  <a:pt x="512935" y="459577"/>
                </a:lnTo>
                <a:lnTo>
                  <a:pt x="506569" y="504170"/>
                </a:lnTo>
                <a:lnTo>
                  <a:pt x="623416" y="580756"/>
                </a:lnTo>
                <a:lnTo>
                  <a:pt x="615412" y="613779"/>
                </a:lnTo>
                <a:lnTo>
                  <a:pt x="754048" y="702010"/>
                </a:lnTo>
                <a:lnTo>
                  <a:pt x="762211" y="720669"/>
                </a:lnTo>
                <a:lnTo>
                  <a:pt x="737061" y="770557"/>
                </a:lnTo>
                <a:lnTo>
                  <a:pt x="692859" y="803811"/>
                </a:lnTo>
                <a:cubicBezTo>
                  <a:pt x="654511" y="830462"/>
                  <a:pt x="637352" y="836160"/>
                  <a:pt x="590028" y="873787"/>
                </a:cubicBezTo>
                <a:lnTo>
                  <a:pt x="565575" y="855950"/>
                </a:lnTo>
                <a:lnTo>
                  <a:pt x="419141" y="910415"/>
                </a:lnTo>
                <a:lnTo>
                  <a:pt x="398989" y="892579"/>
                </a:lnTo>
                <a:lnTo>
                  <a:pt x="228102" y="935820"/>
                </a:lnTo>
                <a:lnTo>
                  <a:pt x="337436" y="1019306"/>
                </a:lnTo>
                <a:lnTo>
                  <a:pt x="463690" y="944393"/>
                </a:lnTo>
                <a:lnTo>
                  <a:pt x="500874" y="969818"/>
                </a:lnTo>
                <a:lnTo>
                  <a:pt x="621226" y="898866"/>
                </a:lnTo>
                <a:lnTo>
                  <a:pt x="647308" y="920644"/>
                </a:lnTo>
                <a:lnTo>
                  <a:pt x="769507" y="846377"/>
                </a:lnTo>
                <a:lnTo>
                  <a:pt x="807738" y="934330"/>
                </a:lnTo>
                <a:lnTo>
                  <a:pt x="785960" y="969705"/>
                </a:lnTo>
                <a:lnTo>
                  <a:pt x="900152" y="1224534"/>
                </a:lnTo>
                <a:lnTo>
                  <a:pt x="938387" y="1095652"/>
                </a:lnTo>
                <a:cubicBezTo>
                  <a:pt x="907390" y="1043047"/>
                  <a:pt x="893540" y="1013533"/>
                  <a:pt x="881168" y="986472"/>
                </a:cubicBezTo>
                <a:lnTo>
                  <a:pt x="869871" y="962416"/>
                </a:lnTo>
                <a:lnTo>
                  <a:pt x="884678" y="964983"/>
                </a:lnTo>
                <a:cubicBezTo>
                  <a:pt x="931361" y="973976"/>
                  <a:pt x="947846" y="982402"/>
                  <a:pt x="1008806" y="990150"/>
                </a:cubicBezTo>
                <a:lnTo>
                  <a:pt x="1013944" y="1020513"/>
                </a:lnTo>
                <a:lnTo>
                  <a:pt x="1158756" y="1088300"/>
                </a:lnTo>
                <a:lnTo>
                  <a:pt x="1160772" y="1115541"/>
                </a:lnTo>
                <a:lnTo>
                  <a:pt x="1315398" y="1209015"/>
                </a:lnTo>
                <a:lnTo>
                  <a:pt x="1295064" y="1070614"/>
                </a:lnTo>
                <a:lnTo>
                  <a:pt x="1150443" y="1031935"/>
                </a:lnTo>
                <a:lnTo>
                  <a:pt x="1141428" y="986964"/>
                </a:lnTo>
                <a:lnTo>
                  <a:pt x="1003892" y="949769"/>
                </a:lnTo>
                <a:lnTo>
                  <a:pt x="1000358" y="915436"/>
                </a:lnTo>
                <a:lnTo>
                  <a:pt x="842043" y="874864"/>
                </a:lnTo>
                <a:lnTo>
                  <a:pt x="850654" y="858853"/>
                </a:lnTo>
                <a:lnTo>
                  <a:pt x="840289" y="821060"/>
                </a:lnTo>
                <a:lnTo>
                  <a:pt x="852391" y="825929"/>
                </a:lnTo>
                <a:cubicBezTo>
                  <a:pt x="929964" y="763935"/>
                  <a:pt x="939436" y="770528"/>
                  <a:pt x="1002535" y="720359"/>
                </a:cubicBezTo>
                <a:lnTo>
                  <a:pt x="1026987" y="738196"/>
                </a:lnTo>
                <a:lnTo>
                  <a:pt x="1173421" y="683731"/>
                </a:lnTo>
                <a:lnTo>
                  <a:pt x="1193574" y="701567"/>
                </a:lnTo>
                <a:lnTo>
                  <a:pt x="1364460" y="658326"/>
                </a:lnTo>
                <a:lnTo>
                  <a:pt x="1255127" y="574840"/>
                </a:lnTo>
                <a:lnTo>
                  <a:pt x="1128873" y="649753"/>
                </a:lnTo>
                <a:lnTo>
                  <a:pt x="1091688" y="624329"/>
                </a:lnTo>
                <a:lnTo>
                  <a:pt x="971337" y="695280"/>
                </a:lnTo>
                <a:lnTo>
                  <a:pt x="945254" y="673502"/>
                </a:lnTo>
                <a:lnTo>
                  <a:pt x="820599" y="749262"/>
                </a:lnTo>
                <a:lnTo>
                  <a:pt x="796189" y="660250"/>
                </a:lnTo>
                <a:lnTo>
                  <a:pt x="814025" y="632918"/>
                </a:lnTo>
                <a:lnTo>
                  <a:pt x="770784" y="401151"/>
                </a:lnTo>
                <a:lnTo>
                  <a:pt x="687298" y="549436"/>
                </a:lnTo>
                <a:lnTo>
                  <a:pt x="700296" y="579147"/>
                </a:lnTo>
                <a:lnTo>
                  <a:pt x="675396" y="564025"/>
                </a:lnTo>
                <a:cubicBezTo>
                  <a:pt x="663903" y="557456"/>
                  <a:pt x="650343" y="550289"/>
                  <a:pt x="632119" y="541685"/>
                </a:cubicBezTo>
                <a:lnTo>
                  <a:pt x="637308" y="511866"/>
                </a:lnTo>
                <a:lnTo>
                  <a:pt x="523718" y="404597"/>
                </a:lnTo>
                <a:lnTo>
                  <a:pt x="530808" y="378636"/>
                </a:lnTo>
                <a:close/>
                <a:moveTo>
                  <a:pt x="0" y="0"/>
                </a:moveTo>
                <a:lnTo>
                  <a:pt x="1625684" y="0"/>
                </a:lnTo>
                <a:lnTo>
                  <a:pt x="1625684" y="1625684"/>
                </a:lnTo>
                <a:lnTo>
                  <a:pt x="0" y="1625684"/>
                </a:lnTo>
                <a:close/>
              </a:path>
            </a:pathLst>
          </a:cu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775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3158" y="2616158"/>
            <a:ext cx="1625684" cy="1625684"/>
          </a:xfrm>
          <a:custGeom>
            <a:avLst/>
            <a:gdLst>
              <a:gd name="connsiteX0" fmla="*/ 1361691 w 1625684"/>
              <a:gd name="connsiteY0" fmla="*/ 174987 h 1625684"/>
              <a:gd name="connsiteX1" fmla="*/ 1225347 w 1625684"/>
              <a:gd name="connsiteY1" fmla="*/ 193264 h 1625684"/>
              <a:gd name="connsiteX2" fmla="*/ 1189044 w 1625684"/>
              <a:gd name="connsiteY2" fmla="*/ 335510 h 1625684"/>
              <a:gd name="connsiteX3" fmla="*/ 1144772 w 1625684"/>
              <a:gd name="connsiteY3" fmla="*/ 343826 h 1625684"/>
              <a:gd name="connsiteX4" fmla="*/ 1109841 w 1625684"/>
              <a:gd name="connsiteY4" fmla="*/ 479097 h 1625684"/>
              <a:gd name="connsiteX5" fmla="*/ 1075999 w 1625684"/>
              <a:gd name="connsiteY5" fmla="*/ 482141 h 1625684"/>
              <a:gd name="connsiteX6" fmla="*/ 1032846 w 1625684"/>
              <a:gd name="connsiteY6" fmla="*/ 659018 h 1625684"/>
              <a:gd name="connsiteX7" fmla="*/ 971337 w 1625684"/>
              <a:gd name="connsiteY7" fmla="*/ 695280 h 1625684"/>
              <a:gd name="connsiteX8" fmla="*/ 945254 w 1625684"/>
              <a:gd name="connsiteY8" fmla="*/ 673502 h 1625684"/>
              <a:gd name="connsiteX9" fmla="*/ 820599 w 1625684"/>
              <a:gd name="connsiteY9" fmla="*/ 749262 h 1625684"/>
              <a:gd name="connsiteX10" fmla="*/ 796189 w 1625684"/>
              <a:gd name="connsiteY10" fmla="*/ 660250 h 1625684"/>
              <a:gd name="connsiteX11" fmla="*/ 814025 w 1625684"/>
              <a:gd name="connsiteY11" fmla="*/ 632918 h 1625684"/>
              <a:gd name="connsiteX12" fmla="*/ 770784 w 1625684"/>
              <a:gd name="connsiteY12" fmla="*/ 401151 h 1625684"/>
              <a:gd name="connsiteX13" fmla="*/ 687298 w 1625684"/>
              <a:gd name="connsiteY13" fmla="*/ 549436 h 1625684"/>
              <a:gd name="connsiteX14" fmla="*/ 700296 w 1625684"/>
              <a:gd name="connsiteY14" fmla="*/ 579147 h 1625684"/>
              <a:gd name="connsiteX15" fmla="*/ 675396 w 1625684"/>
              <a:gd name="connsiteY15" fmla="*/ 564025 h 1625684"/>
              <a:gd name="connsiteX16" fmla="*/ 632119 w 1625684"/>
              <a:gd name="connsiteY16" fmla="*/ 541685 h 1625684"/>
              <a:gd name="connsiteX17" fmla="*/ 637308 w 1625684"/>
              <a:gd name="connsiteY17" fmla="*/ 511866 h 1625684"/>
              <a:gd name="connsiteX18" fmla="*/ 523718 w 1625684"/>
              <a:gd name="connsiteY18" fmla="*/ 404597 h 1625684"/>
              <a:gd name="connsiteX19" fmla="*/ 530808 w 1625684"/>
              <a:gd name="connsiteY19" fmla="*/ 378636 h 1625684"/>
              <a:gd name="connsiteX20" fmla="*/ 416476 w 1625684"/>
              <a:gd name="connsiteY20" fmla="*/ 244471 h 1625684"/>
              <a:gd name="connsiteX21" fmla="*/ 389925 w 1625684"/>
              <a:gd name="connsiteY21" fmla="*/ 379448 h 1625684"/>
              <a:gd name="connsiteX22" fmla="*/ 495627 w 1625684"/>
              <a:gd name="connsiteY22" fmla="*/ 448303 h 1625684"/>
              <a:gd name="connsiteX23" fmla="*/ 459956 w 1625684"/>
              <a:gd name="connsiteY23" fmla="*/ 450228 h 1625684"/>
              <a:gd name="connsiteX24" fmla="*/ 375467 w 1625684"/>
              <a:gd name="connsiteY24" fmla="*/ 457278 h 1625684"/>
              <a:gd name="connsiteX25" fmla="*/ 363209 w 1625684"/>
              <a:gd name="connsiteY25" fmla="*/ 429605 h 1625684"/>
              <a:gd name="connsiteX26" fmla="*/ 209161 w 1625684"/>
              <a:gd name="connsiteY26" fmla="*/ 403556 h 1625684"/>
              <a:gd name="connsiteX27" fmla="*/ 200626 w 1625684"/>
              <a:gd name="connsiteY27" fmla="*/ 378034 h 1625684"/>
              <a:gd name="connsiteX28" fmla="*/ 31014 w 1625684"/>
              <a:gd name="connsiteY28" fmla="*/ 330038 h 1625684"/>
              <a:gd name="connsiteX29" fmla="*/ 83957 w 1625684"/>
              <a:gd name="connsiteY29" fmla="*/ 457006 h 1625684"/>
              <a:gd name="connsiteX30" fmla="*/ 230752 w 1625684"/>
              <a:gd name="connsiteY30" fmla="*/ 455256 h 1625684"/>
              <a:gd name="connsiteX31" fmla="*/ 250243 w 1625684"/>
              <a:gd name="connsiteY31" fmla="*/ 495867 h 1625684"/>
              <a:gd name="connsiteX32" fmla="*/ 389946 w 1625684"/>
              <a:gd name="connsiteY32" fmla="*/ 494597 h 1625684"/>
              <a:gd name="connsiteX33" fmla="*/ 401645 w 1625684"/>
              <a:gd name="connsiteY33" fmla="*/ 526499 h 1625684"/>
              <a:gd name="connsiteX34" fmla="*/ 536021 w 1625684"/>
              <a:gd name="connsiteY34" fmla="*/ 523474 h 1625684"/>
              <a:gd name="connsiteX35" fmla="*/ 623416 w 1625684"/>
              <a:gd name="connsiteY35" fmla="*/ 580756 h 1625684"/>
              <a:gd name="connsiteX36" fmla="*/ 615412 w 1625684"/>
              <a:gd name="connsiteY36" fmla="*/ 613779 h 1625684"/>
              <a:gd name="connsiteX37" fmla="*/ 754048 w 1625684"/>
              <a:gd name="connsiteY37" fmla="*/ 702010 h 1625684"/>
              <a:gd name="connsiteX38" fmla="*/ 762211 w 1625684"/>
              <a:gd name="connsiteY38" fmla="*/ 720669 h 1625684"/>
              <a:gd name="connsiteX39" fmla="*/ 737061 w 1625684"/>
              <a:gd name="connsiteY39" fmla="*/ 770557 h 1625684"/>
              <a:gd name="connsiteX40" fmla="*/ 692859 w 1625684"/>
              <a:gd name="connsiteY40" fmla="*/ 803811 h 1625684"/>
              <a:gd name="connsiteX41" fmla="*/ 590028 w 1625684"/>
              <a:gd name="connsiteY41" fmla="*/ 873787 h 1625684"/>
              <a:gd name="connsiteX42" fmla="*/ 565575 w 1625684"/>
              <a:gd name="connsiteY42" fmla="*/ 855950 h 1625684"/>
              <a:gd name="connsiteX43" fmla="*/ 419141 w 1625684"/>
              <a:gd name="connsiteY43" fmla="*/ 910415 h 1625684"/>
              <a:gd name="connsiteX44" fmla="*/ 398989 w 1625684"/>
              <a:gd name="connsiteY44" fmla="*/ 892579 h 1625684"/>
              <a:gd name="connsiteX45" fmla="*/ 228102 w 1625684"/>
              <a:gd name="connsiteY45" fmla="*/ 935820 h 1625684"/>
              <a:gd name="connsiteX46" fmla="*/ 337436 w 1625684"/>
              <a:gd name="connsiteY46" fmla="*/ 1019306 h 1625684"/>
              <a:gd name="connsiteX47" fmla="*/ 463690 w 1625684"/>
              <a:gd name="connsiteY47" fmla="*/ 944393 h 1625684"/>
              <a:gd name="connsiteX48" fmla="*/ 470992 w 1625684"/>
              <a:gd name="connsiteY48" fmla="*/ 949386 h 1625684"/>
              <a:gd name="connsiteX49" fmla="*/ 468019 w 1625684"/>
              <a:gd name="connsiteY49" fmla="*/ 972949 h 1625684"/>
              <a:gd name="connsiteX50" fmla="*/ 440642 w 1625684"/>
              <a:gd name="connsiteY50" fmla="*/ 1120947 h 1625684"/>
              <a:gd name="connsiteX51" fmla="*/ 410739 w 1625684"/>
              <a:gd name="connsiteY51" fmla="*/ 1125625 h 1625684"/>
              <a:gd name="connsiteX52" fmla="*/ 345707 w 1625684"/>
              <a:gd name="connsiteY52" fmla="*/ 1267682 h 1625684"/>
              <a:gd name="connsiteX53" fmla="*/ 318845 w 1625684"/>
              <a:gd name="connsiteY53" fmla="*/ 1269320 h 1625684"/>
              <a:gd name="connsiteX54" fmla="*/ 228586 w 1625684"/>
              <a:gd name="connsiteY54" fmla="*/ 1420731 h 1625684"/>
              <a:gd name="connsiteX55" fmla="*/ 364930 w 1625684"/>
              <a:gd name="connsiteY55" fmla="*/ 1402454 h 1625684"/>
              <a:gd name="connsiteX56" fmla="*/ 401234 w 1625684"/>
              <a:gd name="connsiteY56" fmla="*/ 1260207 h 1625684"/>
              <a:gd name="connsiteX57" fmla="*/ 445505 w 1625684"/>
              <a:gd name="connsiteY57" fmla="*/ 1251892 h 1625684"/>
              <a:gd name="connsiteX58" fmla="*/ 480436 w 1625684"/>
              <a:gd name="connsiteY58" fmla="*/ 1116620 h 1625684"/>
              <a:gd name="connsiteX59" fmla="*/ 514279 w 1625684"/>
              <a:gd name="connsiteY59" fmla="*/ 1113576 h 1625684"/>
              <a:gd name="connsiteX60" fmla="*/ 557495 w 1625684"/>
              <a:gd name="connsiteY60" fmla="*/ 936438 h 1625684"/>
              <a:gd name="connsiteX61" fmla="*/ 621226 w 1625684"/>
              <a:gd name="connsiteY61" fmla="*/ 898866 h 1625684"/>
              <a:gd name="connsiteX62" fmla="*/ 647308 w 1625684"/>
              <a:gd name="connsiteY62" fmla="*/ 920644 h 1625684"/>
              <a:gd name="connsiteX63" fmla="*/ 769507 w 1625684"/>
              <a:gd name="connsiteY63" fmla="*/ 846377 h 1625684"/>
              <a:gd name="connsiteX64" fmla="*/ 807738 w 1625684"/>
              <a:gd name="connsiteY64" fmla="*/ 934330 h 1625684"/>
              <a:gd name="connsiteX65" fmla="*/ 785960 w 1625684"/>
              <a:gd name="connsiteY65" fmla="*/ 969705 h 1625684"/>
              <a:gd name="connsiteX66" fmla="*/ 900152 w 1625684"/>
              <a:gd name="connsiteY66" fmla="*/ 1224534 h 1625684"/>
              <a:gd name="connsiteX67" fmla="*/ 938387 w 1625684"/>
              <a:gd name="connsiteY67" fmla="*/ 1095652 h 1625684"/>
              <a:gd name="connsiteX68" fmla="*/ 881168 w 1625684"/>
              <a:gd name="connsiteY68" fmla="*/ 986472 h 1625684"/>
              <a:gd name="connsiteX69" fmla="*/ 869871 w 1625684"/>
              <a:gd name="connsiteY69" fmla="*/ 962416 h 1625684"/>
              <a:gd name="connsiteX70" fmla="*/ 884678 w 1625684"/>
              <a:gd name="connsiteY70" fmla="*/ 964983 h 1625684"/>
              <a:gd name="connsiteX71" fmla="*/ 1008806 w 1625684"/>
              <a:gd name="connsiteY71" fmla="*/ 990150 h 1625684"/>
              <a:gd name="connsiteX72" fmla="*/ 1013944 w 1625684"/>
              <a:gd name="connsiteY72" fmla="*/ 1020513 h 1625684"/>
              <a:gd name="connsiteX73" fmla="*/ 1158756 w 1625684"/>
              <a:gd name="connsiteY73" fmla="*/ 1088300 h 1625684"/>
              <a:gd name="connsiteX74" fmla="*/ 1160772 w 1625684"/>
              <a:gd name="connsiteY74" fmla="*/ 1115541 h 1625684"/>
              <a:gd name="connsiteX75" fmla="*/ 1315398 w 1625684"/>
              <a:gd name="connsiteY75" fmla="*/ 1209015 h 1625684"/>
              <a:gd name="connsiteX76" fmla="*/ 1295064 w 1625684"/>
              <a:gd name="connsiteY76" fmla="*/ 1070614 h 1625684"/>
              <a:gd name="connsiteX77" fmla="*/ 1150443 w 1625684"/>
              <a:gd name="connsiteY77" fmla="*/ 1031935 h 1625684"/>
              <a:gd name="connsiteX78" fmla="*/ 1143545 w 1625684"/>
              <a:gd name="connsiteY78" fmla="*/ 997524 h 1625684"/>
              <a:gd name="connsiteX79" fmla="*/ 1151060 w 1625684"/>
              <a:gd name="connsiteY79" fmla="*/ 987620 h 1625684"/>
              <a:gd name="connsiteX80" fmla="*/ 1248768 w 1625684"/>
              <a:gd name="connsiteY80" fmla="*/ 873139 h 1625684"/>
              <a:gd name="connsiteX81" fmla="*/ 1277004 w 1625684"/>
              <a:gd name="connsiteY81" fmla="*/ 884039 h 1625684"/>
              <a:gd name="connsiteX82" fmla="*/ 1404351 w 1625684"/>
              <a:gd name="connsiteY82" fmla="*/ 793530 h 1625684"/>
              <a:gd name="connsiteX83" fmla="*/ 1428433 w 1625684"/>
              <a:gd name="connsiteY83" fmla="*/ 805542 h 1625684"/>
              <a:gd name="connsiteX84" fmla="*/ 1582306 w 1625684"/>
              <a:gd name="connsiteY84" fmla="*/ 719546 h 1625684"/>
              <a:gd name="connsiteX85" fmla="*/ 1455090 w 1625684"/>
              <a:gd name="connsiteY85" fmla="*/ 667202 h 1625684"/>
              <a:gd name="connsiteX86" fmla="*/ 1352527 w 1625684"/>
              <a:gd name="connsiteY86" fmla="*/ 772240 h 1625684"/>
              <a:gd name="connsiteX87" fmla="*/ 1310029 w 1625684"/>
              <a:gd name="connsiteY87" fmla="*/ 757306 h 1625684"/>
              <a:gd name="connsiteX88" fmla="*/ 1212142 w 1625684"/>
              <a:gd name="connsiteY88" fmla="*/ 856989 h 1625684"/>
              <a:gd name="connsiteX89" fmla="*/ 1181311 w 1625684"/>
              <a:gd name="connsiteY89" fmla="*/ 842703 h 1625684"/>
              <a:gd name="connsiteX90" fmla="*/ 1063539 w 1625684"/>
              <a:gd name="connsiteY90" fmla="*/ 965900 h 1625684"/>
              <a:gd name="connsiteX91" fmla="*/ 1003892 w 1625684"/>
              <a:gd name="connsiteY91" fmla="*/ 949769 h 1625684"/>
              <a:gd name="connsiteX92" fmla="*/ 1000358 w 1625684"/>
              <a:gd name="connsiteY92" fmla="*/ 915436 h 1625684"/>
              <a:gd name="connsiteX93" fmla="*/ 842043 w 1625684"/>
              <a:gd name="connsiteY93" fmla="*/ 874864 h 1625684"/>
              <a:gd name="connsiteX94" fmla="*/ 850654 w 1625684"/>
              <a:gd name="connsiteY94" fmla="*/ 858853 h 1625684"/>
              <a:gd name="connsiteX95" fmla="*/ 840289 w 1625684"/>
              <a:gd name="connsiteY95" fmla="*/ 821060 h 1625684"/>
              <a:gd name="connsiteX96" fmla="*/ 852391 w 1625684"/>
              <a:gd name="connsiteY96" fmla="*/ 825929 h 1625684"/>
              <a:gd name="connsiteX97" fmla="*/ 1002535 w 1625684"/>
              <a:gd name="connsiteY97" fmla="*/ 720359 h 1625684"/>
              <a:gd name="connsiteX98" fmla="*/ 1026987 w 1625684"/>
              <a:gd name="connsiteY98" fmla="*/ 738196 h 1625684"/>
              <a:gd name="connsiteX99" fmla="*/ 1173421 w 1625684"/>
              <a:gd name="connsiteY99" fmla="*/ 683731 h 1625684"/>
              <a:gd name="connsiteX100" fmla="*/ 1193574 w 1625684"/>
              <a:gd name="connsiteY100" fmla="*/ 701567 h 1625684"/>
              <a:gd name="connsiteX101" fmla="*/ 1364460 w 1625684"/>
              <a:gd name="connsiteY101" fmla="*/ 658326 h 1625684"/>
              <a:gd name="connsiteX102" fmla="*/ 1255127 w 1625684"/>
              <a:gd name="connsiteY102" fmla="*/ 574840 h 1625684"/>
              <a:gd name="connsiteX103" fmla="*/ 1128873 w 1625684"/>
              <a:gd name="connsiteY103" fmla="*/ 649753 h 1625684"/>
              <a:gd name="connsiteX104" fmla="*/ 1119649 w 1625684"/>
              <a:gd name="connsiteY104" fmla="*/ 643446 h 1625684"/>
              <a:gd name="connsiteX105" fmla="*/ 1122259 w 1625684"/>
              <a:gd name="connsiteY105" fmla="*/ 622769 h 1625684"/>
              <a:gd name="connsiteX106" fmla="*/ 1149635 w 1625684"/>
              <a:gd name="connsiteY106" fmla="*/ 474771 h 1625684"/>
              <a:gd name="connsiteX107" fmla="*/ 1179538 w 1625684"/>
              <a:gd name="connsiteY107" fmla="*/ 470092 h 1625684"/>
              <a:gd name="connsiteX108" fmla="*/ 1244570 w 1625684"/>
              <a:gd name="connsiteY108" fmla="*/ 328035 h 1625684"/>
              <a:gd name="connsiteX109" fmla="*/ 1271432 w 1625684"/>
              <a:gd name="connsiteY109" fmla="*/ 326398 h 1625684"/>
              <a:gd name="connsiteX110" fmla="*/ 0 w 1625684"/>
              <a:gd name="connsiteY110" fmla="*/ 0 h 1625684"/>
              <a:gd name="connsiteX111" fmla="*/ 1625684 w 1625684"/>
              <a:gd name="connsiteY111" fmla="*/ 0 h 1625684"/>
              <a:gd name="connsiteX112" fmla="*/ 1625684 w 1625684"/>
              <a:gd name="connsiteY112" fmla="*/ 1625684 h 1625684"/>
              <a:gd name="connsiteX113" fmla="*/ 0 w 1625684"/>
              <a:gd name="connsiteY113" fmla="*/ 1625684 h 162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1625684" h="1625684">
                <a:moveTo>
                  <a:pt x="1361691" y="174987"/>
                </a:moveTo>
                <a:lnTo>
                  <a:pt x="1225347" y="193264"/>
                </a:lnTo>
                <a:lnTo>
                  <a:pt x="1189044" y="335510"/>
                </a:lnTo>
                <a:lnTo>
                  <a:pt x="1144772" y="343826"/>
                </a:lnTo>
                <a:lnTo>
                  <a:pt x="1109841" y="479097"/>
                </a:lnTo>
                <a:lnTo>
                  <a:pt x="1075999" y="482141"/>
                </a:lnTo>
                <a:lnTo>
                  <a:pt x="1032846" y="659018"/>
                </a:lnTo>
                <a:lnTo>
                  <a:pt x="971337" y="695280"/>
                </a:lnTo>
                <a:lnTo>
                  <a:pt x="945254" y="673502"/>
                </a:lnTo>
                <a:lnTo>
                  <a:pt x="820599" y="749262"/>
                </a:lnTo>
                <a:lnTo>
                  <a:pt x="796189" y="660250"/>
                </a:lnTo>
                <a:lnTo>
                  <a:pt x="814025" y="632918"/>
                </a:lnTo>
                <a:lnTo>
                  <a:pt x="770784" y="401151"/>
                </a:lnTo>
                <a:lnTo>
                  <a:pt x="687298" y="549436"/>
                </a:lnTo>
                <a:lnTo>
                  <a:pt x="700296" y="579147"/>
                </a:lnTo>
                <a:lnTo>
                  <a:pt x="675396" y="564025"/>
                </a:lnTo>
                <a:cubicBezTo>
                  <a:pt x="663903" y="557456"/>
                  <a:pt x="650343" y="550289"/>
                  <a:pt x="632119" y="541685"/>
                </a:cubicBezTo>
                <a:lnTo>
                  <a:pt x="637308" y="511866"/>
                </a:lnTo>
                <a:lnTo>
                  <a:pt x="523718" y="404597"/>
                </a:lnTo>
                <a:lnTo>
                  <a:pt x="530808" y="378636"/>
                </a:lnTo>
                <a:lnTo>
                  <a:pt x="416476" y="244471"/>
                </a:lnTo>
                <a:lnTo>
                  <a:pt x="389925" y="379448"/>
                </a:lnTo>
                <a:lnTo>
                  <a:pt x="495627" y="448303"/>
                </a:lnTo>
                <a:lnTo>
                  <a:pt x="459956" y="450228"/>
                </a:lnTo>
                <a:cubicBezTo>
                  <a:pt x="436491" y="450966"/>
                  <a:pt x="415332" y="451330"/>
                  <a:pt x="375467" y="457278"/>
                </a:cubicBezTo>
                <a:lnTo>
                  <a:pt x="363209" y="429605"/>
                </a:lnTo>
                <a:lnTo>
                  <a:pt x="209161" y="403556"/>
                </a:lnTo>
                <a:lnTo>
                  <a:pt x="200626" y="378034"/>
                </a:lnTo>
                <a:lnTo>
                  <a:pt x="31014" y="330038"/>
                </a:lnTo>
                <a:lnTo>
                  <a:pt x="83957" y="457006"/>
                </a:lnTo>
                <a:lnTo>
                  <a:pt x="230752" y="455256"/>
                </a:lnTo>
                <a:lnTo>
                  <a:pt x="250243" y="495867"/>
                </a:lnTo>
                <a:lnTo>
                  <a:pt x="389946" y="494597"/>
                </a:lnTo>
                <a:lnTo>
                  <a:pt x="401645" y="526499"/>
                </a:lnTo>
                <a:lnTo>
                  <a:pt x="536021" y="523474"/>
                </a:lnTo>
                <a:lnTo>
                  <a:pt x="623416" y="580756"/>
                </a:lnTo>
                <a:lnTo>
                  <a:pt x="615412" y="613779"/>
                </a:lnTo>
                <a:lnTo>
                  <a:pt x="754048" y="702010"/>
                </a:lnTo>
                <a:lnTo>
                  <a:pt x="762211" y="720669"/>
                </a:lnTo>
                <a:lnTo>
                  <a:pt x="737061" y="770557"/>
                </a:lnTo>
                <a:lnTo>
                  <a:pt x="692859" y="803811"/>
                </a:lnTo>
                <a:cubicBezTo>
                  <a:pt x="654511" y="830462"/>
                  <a:pt x="637352" y="836160"/>
                  <a:pt x="590028" y="873787"/>
                </a:cubicBezTo>
                <a:lnTo>
                  <a:pt x="565575" y="855950"/>
                </a:lnTo>
                <a:lnTo>
                  <a:pt x="419141" y="910415"/>
                </a:lnTo>
                <a:lnTo>
                  <a:pt x="398989" y="892579"/>
                </a:lnTo>
                <a:lnTo>
                  <a:pt x="228102" y="935820"/>
                </a:lnTo>
                <a:lnTo>
                  <a:pt x="337436" y="1019306"/>
                </a:lnTo>
                <a:lnTo>
                  <a:pt x="463690" y="944393"/>
                </a:lnTo>
                <a:lnTo>
                  <a:pt x="470992" y="949386"/>
                </a:lnTo>
                <a:lnTo>
                  <a:pt x="468019" y="972949"/>
                </a:lnTo>
                <a:cubicBezTo>
                  <a:pt x="458339" y="1040547"/>
                  <a:pt x="448642" y="1050866"/>
                  <a:pt x="440642" y="1120947"/>
                </a:cubicBezTo>
                <a:lnTo>
                  <a:pt x="410739" y="1125625"/>
                </a:lnTo>
                <a:lnTo>
                  <a:pt x="345707" y="1267682"/>
                </a:lnTo>
                <a:lnTo>
                  <a:pt x="318845" y="1269320"/>
                </a:lnTo>
                <a:lnTo>
                  <a:pt x="228586" y="1420731"/>
                </a:lnTo>
                <a:lnTo>
                  <a:pt x="364930" y="1402454"/>
                </a:lnTo>
                <a:lnTo>
                  <a:pt x="401234" y="1260207"/>
                </a:lnTo>
                <a:lnTo>
                  <a:pt x="445505" y="1251892"/>
                </a:lnTo>
                <a:lnTo>
                  <a:pt x="480436" y="1116620"/>
                </a:lnTo>
                <a:lnTo>
                  <a:pt x="514279" y="1113576"/>
                </a:lnTo>
                <a:lnTo>
                  <a:pt x="557495" y="936438"/>
                </a:lnTo>
                <a:lnTo>
                  <a:pt x="621226" y="898866"/>
                </a:lnTo>
                <a:lnTo>
                  <a:pt x="647308" y="920644"/>
                </a:lnTo>
                <a:lnTo>
                  <a:pt x="769507" y="846377"/>
                </a:lnTo>
                <a:lnTo>
                  <a:pt x="807738" y="934330"/>
                </a:lnTo>
                <a:lnTo>
                  <a:pt x="785960" y="969705"/>
                </a:lnTo>
                <a:lnTo>
                  <a:pt x="900152" y="1224534"/>
                </a:lnTo>
                <a:lnTo>
                  <a:pt x="938387" y="1095652"/>
                </a:lnTo>
                <a:cubicBezTo>
                  <a:pt x="907390" y="1043047"/>
                  <a:pt x="893540" y="1013533"/>
                  <a:pt x="881168" y="986472"/>
                </a:cubicBezTo>
                <a:lnTo>
                  <a:pt x="869871" y="962416"/>
                </a:lnTo>
                <a:lnTo>
                  <a:pt x="884678" y="964983"/>
                </a:lnTo>
                <a:cubicBezTo>
                  <a:pt x="931361" y="973976"/>
                  <a:pt x="947846" y="982402"/>
                  <a:pt x="1008806" y="990150"/>
                </a:cubicBezTo>
                <a:lnTo>
                  <a:pt x="1013944" y="1020513"/>
                </a:lnTo>
                <a:lnTo>
                  <a:pt x="1158756" y="1088300"/>
                </a:lnTo>
                <a:lnTo>
                  <a:pt x="1160772" y="1115541"/>
                </a:lnTo>
                <a:lnTo>
                  <a:pt x="1315398" y="1209015"/>
                </a:lnTo>
                <a:lnTo>
                  <a:pt x="1295064" y="1070614"/>
                </a:lnTo>
                <a:lnTo>
                  <a:pt x="1150443" y="1031935"/>
                </a:lnTo>
                <a:lnTo>
                  <a:pt x="1143545" y="997524"/>
                </a:lnTo>
                <a:lnTo>
                  <a:pt x="1151060" y="987620"/>
                </a:lnTo>
                <a:cubicBezTo>
                  <a:pt x="1193242" y="933918"/>
                  <a:pt x="1206799" y="929830"/>
                  <a:pt x="1248768" y="873139"/>
                </a:cubicBezTo>
                <a:lnTo>
                  <a:pt x="1277004" y="884039"/>
                </a:lnTo>
                <a:lnTo>
                  <a:pt x="1404351" y="793530"/>
                </a:lnTo>
                <a:lnTo>
                  <a:pt x="1428433" y="805542"/>
                </a:lnTo>
                <a:lnTo>
                  <a:pt x="1582306" y="719546"/>
                </a:lnTo>
                <a:lnTo>
                  <a:pt x="1455090" y="667202"/>
                </a:lnTo>
                <a:lnTo>
                  <a:pt x="1352527" y="772240"/>
                </a:lnTo>
                <a:lnTo>
                  <a:pt x="1310029" y="757306"/>
                </a:lnTo>
                <a:lnTo>
                  <a:pt x="1212142" y="856989"/>
                </a:lnTo>
                <a:lnTo>
                  <a:pt x="1181311" y="842703"/>
                </a:lnTo>
                <a:lnTo>
                  <a:pt x="1063539" y="965900"/>
                </a:lnTo>
                <a:lnTo>
                  <a:pt x="1003892" y="949769"/>
                </a:lnTo>
                <a:lnTo>
                  <a:pt x="1000358" y="915436"/>
                </a:lnTo>
                <a:lnTo>
                  <a:pt x="842043" y="874864"/>
                </a:lnTo>
                <a:lnTo>
                  <a:pt x="850654" y="858853"/>
                </a:lnTo>
                <a:lnTo>
                  <a:pt x="840289" y="821060"/>
                </a:lnTo>
                <a:lnTo>
                  <a:pt x="852391" y="825929"/>
                </a:lnTo>
                <a:cubicBezTo>
                  <a:pt x="929964" y="763935"/>
                  <a:pt x="939436" y="770528"/>
                  <a:pt x="1002535" y="720359"/>
                </a:cubicBezTo>
                <a:lnTo>
                  <a:pt x="1026987" y="738196"/>
                </a:lnTo>
                <a:lnTo>
                  <a:pt x="1173421" y="683731"/>
                </a:lnTo>
                <a:lnTo>
                  <a:pt x="1193574" y="701567"/>
                </a:lnTo>
                <a:lnTo>
                  <a:pt x="1364460" y="658326"/>
                </a:lnTo>
                <a:lnTo>
                  <a:pt x="1255127" y="574840"/>
                </a:lnTo>
                <a:lnTo>
                  <a:pt x="1128873" y="649753"/>
                </a:lnTo>
                <a:lnTo>
                  <a:pt x="1119649" y="643446"/>
                </a:lnTo>
                <a:lnTo>
                  <a:pt x="1122259" y="622769"/>
                </a:lnTo>
                <a:cubicBezTo>
                  <a:pt x="1131938" y="555170"/>
                  <a:pt x="1141635" y="544851"/>
                  <a:pt x="1149635" y="474771"/>
                </a:cubicBezTo>
                <a:lnTo>
                  <a:pt x="1179538" y="470092"/>
                </a:lnTo>
                <a:lnTo>
                  <a:pt x="1244570" y="328035"/>
                </a:lnTo>
                <a:lnTo>
                  <a:pt x="1271432" y="326398"/>
                </a:lnTo>
                <a:close/>
                <a:moveTo>
                  <a:pt x="0" y="0"/>
                </a:moveTo>
                <a:lnTo>
                  <a:pt x="1625684" y="0"/>
                </a:lnTo>
                <a:lnTo>
                  <a:pt x="1625684" y="1625684"/>
                </a:lnTo>
                <a:lnTo>
                  <a:pt x="0" y="1625684"/>
                </a:lnTo>
                <a:close/>
              </a:path>
            </a:pathLst>
          </a:cu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2241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4398" y="2555197"/>
            <a:ext cx="1625684" cy="1625684"/>
          </a:xfrm>
          <a:custGeom>
            <a:avLst/>
            <a:gdLst>
              <a:gd name="connsiteX0" fmla="*/ 1625684 w 1625684"/>
              <a:gd name="connsiteY0" fmla="*/ 349060 h 1625684"/>
              <a:gd name="connsiteX1" fmla="*/ 1625684 w 1625684"/>
              <a:gd name="connsiteY1" fmla="*/ 1625684 h 1625684"/>
              <a:gd name="connsiteX2" fmla="*/ 0 w 1625684"/>
              <a:gd name="connsiteY2" fmla="*/ 1625684 h 1625684"/>
              <a:gd name="connsiteX3" fmla="*/ 0 w 1625684"/>
              <a:gd name="connsiteY3" fmla="*/ 1301175 h 1625684"/>
              <a:gd name="connsiteX4" fmla="*/ 10566 w 1625684"/>
              <a:gd name="connsiteY4" fmla="*/ 1309243 h 1625684"/>
              <a:gd name="connsiteX5" fmla="*/ 136820 w 1625684"/>
              <a:gd name="connsiteY5" fmla="*/ 1234330 h 1625684"/>
              <a:gd name="connsiteX6" fmla="*/ 174004 w 1625684"/>
              <a:gd name="connsiteY6" fmla="*/ 1259755 h 1625684"/>
              <a:gd name="connsiteX7" fmla="*/ 294356 w 1625684"/>
              <a:gd name="connsiteY7" fmla="*/ 1188803 h 1625684"/>
              <a:gd name="connsiteX8" fmla="*/ 320438 w 1625684"/>
              <a:gd name="connsiteY8" fmla="*/ 1210581 h 1625684"/>
              <a:gd name="connsiteX9" fmla="*/ 391664 w 1625684"/>
              <a:gd name="connsiteY9" fmla="*/ 1167293 h 1625684"/>
              <a:gd name="connsiteX10" fmla="*/ 345707 w 1625684"/>
              <a:gd name="connsiteY10" fmla="*/ 1267682 h 1625684"/>
              <a:gd name="connsiteX11" fmla="*/ 318845 w 1625684"/>
              <a:gd name="connsiteY11" fmla="*/ 1269320 h 1625684"/>
              <a:gd name="connsiteX12" fmla="*/ 228586 w 1625684"/>
              <a:gd name="connsiteY12" fmla="*/ 1420731 h 1625684"/>
              <a:gd name="connsiteX13" fmla="*/ 364930 w 1625684"/>
              <a:gd name="connsiteY13" fmla="*/ 1402454 h 1625684"/>
              <a:gd name="connsiteX14" fmla="*/ 401234 w 1625684"/>
              <a:gd name="connsiteY14" fmla="*/ 1260207 h 1625684"/>
              <a:gd name="connsiteX15" fmla="*/ 445505 w 1625684"/>
              <a:gd name="connsiteY15" fmla="*/ 1251892 h 1625684"/>
              <a:gd name="connsiteX16" fmla="*/ 480436 w 1625684"/>
              <a:gd name="connsiteY16" fmla="*/ 1116620 h 1625684"/>
              <a:gd name="connsiteX17" fmla="*/ 514279 w 1625684"/>
              <a:gd name="connsiteY17" fmla="*/ 1113576 h 1625684"/>
              <a:gd name="connsiteX18" fmla="*/ 557495 w 1625684"/>
              <a:gd name="connsiteY18" fmla="*/ 936438 h 1625684"/>
              <a:gd name="connsiteX19" fmla="*/ 621226 w 1625684"/>
              <a:gd name="connsiteY19" fmla="*/ 898866 h 1625684"/>
              <a:gd name="connsiteX20" fmla="*/ 647308 w 1625684"/>
              <a:gd name="connsiteY20" fmla="*/ 920644 h 1625684"/>
              <a:gd name="connsiteX21" fmla="*/ 769507 w 1625684"/>
              <a:gd name="connsiteY21" fmla="*/ 846377 h 1625684"/>
              <a:gd name="connsiteX22" fmla="*/ 807738 w 1625684"/>
              <a:gd name="connsiteY22" fmla="*/ 934330 h 1625684"/>
              <a:gd name="connsiteX23" fmla="*/ 785960 w 1625684"/>
              <a:gd name="connsiteY23" fmla="*/ 969705 h 1625684"/>
              <a:gd name="connsiteX24" fmla="*/ 837265 w 1625684"/>
              <a:gd name="connsiteY24" fmla="*/ 1084197 h 1625684"/>
              <a:gd name="connsiteX25" fmla="*/ 836211 w 1625684"/>
              <a:gd name="connsiteY25" fmla="*/ 1084069 h 1625684"/>
              <a:gd name="connsiteX26" fmla="*/ 718507 w 1625684"/>
              <a:gd name="connsiteY26" fmla="*/ 1224901 h 1625684"/>
              <a:gd name="connsiteX27" fmla="*/ 690271 w 1625684"/>
              <a:gd name="connsiteY27" fmla="*/ 1214002 h 1625684"/>
              <a:gd name="connsiteX28" fmla="*/ 562923 w 1625684"/>
              <a:gd name="connsiteY28" fmla="*/ 1304511 h 1625684"/>
              <a:gd name="connsiteX29" fmla="*/ 538841 w 1625684"/>
              <a:gd name="connsiteY29" fmla="*/ 1292498 h 1625684"/>
              <a:gd name="connsiteX30" fmla="*/ 384969 w 1625684"/>
              <a:gd name="connsiteY30" fmla="*/ 1378494 h 1625684"/>
              <a:gd name="connsiteX31" fmla="*/ 512185 w 1625684"/>
              <a:gd name="connsiteY31" fmla="*/ 1430838 h 1625684"/>
              <a:gd name="connsiteX32" fmla="*/ 614748 w 1625684"/>
              <a:gd name="connsiteY32" fmla="*/ 1325801 h 1625684"/>
              <a:gd name="connsiteX33" fmla="*/ 657246 w 1625684"/>
              <a:gd name="connsiteY33" fmla="*/ 1340735 h 1625684"/>
              <a:gd name="connsiteX34" fmla="*/ 755133 w 1625684"/>
              <a:gd name="connsiteY34" fmla="*/ 1241052 h 1625684"/>
              <a:gd name="connsiteX35" fmla="*/ 785963 w 1625684"/>
              <a:gd name="connsiteY35" fmla="*/ 1255337 h 1625684"/>
              <a:gd name="connsiteX36" fmla="*/ 873107 w 1625684"/>
              <a:gd name="connsiteY36" fmla="*/ 1164180 h 1625684"/>
              <a:gd name="connsiteX37" fmla="*/ 900152 w 1625684"/>
              <a:gd name="connsiteY37" fmla="*/ 1224534 h 1625684"/>
              <a:gd name="connsiteX38" fmla="*/ 938387 w 1625684"/>
              <a:gd name="connsiteY38" fmla="*/ 1095652 h 1625684"/>
              <a:gd name="connsiteX39" fmla="*/ 881168 w 1625684"/>
              <a:gd name="connsiteY39" fmla="*/ 986473 h 1625684"/>
              <a:gd name="connsiteX40" fmla="*/ 869871 w 1625684"/>
              <a:gd name="connsiteY40" fmla="*/ 962416 h 1625684"/>
              <a:gd name="connsiteX41" fmla="*/ 884678 w 1625684"/>
              <a:gd name="connsiteY41" fmla="*/ 964983 h 1625684"/>
              <a:gd name="connsiteX42" fmla="*/ 970258 w 1625684"/>
              <a:gd name="connsiteY42" fmla="*/ 984214 h 1625684"/>
              <a:gd name="connsiteX43" fmla="*/ 984146 w 1625684"/>
              <a:gd name="connsiteY43" fmla="*/ 986353 h 1625684"/>
              <a:gd name="connsiteX44" fmla="*/ 978533 w 1625684"/>
              <a:gd name="connsiteY44" fmla="*/ 1032618 h 1625684"/>
              <a:gd name="connsiteX45" fmla="*/ 1119366 w 1625684"/>
              <a:gd name="connsiteY45" fmla="*/ 1150323 h 1625684"/>
              <a:gd name="connsiteX46" fmla="*/ 1108466 w 1625684"/>
              <a:gd name="connsiteY46" fmla="*/ 1178558 h 1625684"/>
              <a:gd name="connsiteX47" fmla="*/ 1198975 w 1625684"/>
              <a:gd name="connsiteY47" fmla="*/ 1305906 h 1625684"/>
              <a:gd name="connsiteX48" fmla="*/ 1186962 w 1625684"/>
              <a:gd name="connsiteY48" fmla="*/ 1329988 h 1625684"/>
              <a:gd name="connsiteX49" fmla="*/ 1272958 w 1625684"/>
              <a:gd name="connsiteY49" fmla="*/ 1483860 h 1625684"/>
              <a:gd name="connsiteX50" fmla="*/ 1325302 w 1625684"/>
              <a:gd name="connsiteY50" fmla="*/ 1356644 h 1625684"/>
              <a:gd name="connsiteX51" fmla="*/ 1220265 w 1625684"/>
              <a:gd name="connsiteY51" fmla="*/ 1254082 h 1625684"/>
              <a:gd name="connsiteX52" fmla="*/ 1235199 w 1625684"/>
              <a:gd name="connsiteY52" fmla="*/ 1211584 h 1625684"/>
              <a:gd name="connsiteX53" fmla="*/ 1135516 w 1625684"/>
              <a:gd name="connsiteY53" fmla="*/ 1113697 h 1625684"/>
              <a:gd name="connsiteX54" fmla="*/ 1149328 w 1625684"/>
              <a:gd name="connsiteY54" fmla="*/ 1083887 h 1625684"/>
              <a:gd name="connsiteX55" fmla="*/ 1158756 w 1625684"/>
              <a:gd name="connsiteY55" fmla="*/ 1088300 h 1625684"/>
              <a:gd name="connsiteX56" fmla="*/ 1160772 w 1625684"/>
              <a:gd name="connsiteY56" fmla="*/ 1115541 h 1625684"/>
              <a:gd name="connsiteX57" fmla="*/ 1315398 w 1625684"/>
              <a:gd name="connsiteY57" fmla="*/ 1209015 h 1625684"/>
              <a:gd name="connsiteX58" fmla="*/ 1295064 w 1625684"/>
              <a:gd name="connsiteY58" fmla="*/ 1070614 h 1625684"/>
              <a:gd name="connsiteX59" fmla="*/ 1150443 w 1625684"/>
              <a:gd name="connsiteY59" fmla="*/ 1031935 h 1625684"/>
              <a:gd name="connsiteX60" fmla="*/ 1143545 w 1625684"/>
              <a:gd name="connsiteY60" fmla="*/ 997524 h 1625684"/>
              <a:gd name="connsiteX61" fmla="*/ 1151060 w 1625684"/>
              <a:gd name="connsiteY61" fmla="*/ 987620 h 1625684"/>
              <a:gd name="connsiteX62" fmla="*/ 1248768 w 1625684"/>
              <a:gd name="connsiteY62" fmla="*/ 873139 h 1625684"/>
              <a:gd name="connsiteX63" fmla="*/ 1277004 w 1625684"/>
              <a:gd name="connsiteY63" fmla="*/ 884039 h 1625684"/>
              <a:gd name="connsiteX64" fmla="*/ 1404351 w 1625684"/>
              <a:gd name="connsiteY64" fmla="*/ 793530 h 1625684"/>
              <a:gd name="connsiteX65" fmla="*/ 1428433 w 1625684"/>
              <a:gd name="connsiteY65" fmla="*/ 805542 h 1625684"/>
              <a:gd name="connsiteX66" fmla="*/ 1582306 w 1625684"/>
              <a:gd name="connsiteY66" fmla="*/ 719546 h 1625684"/>
              <a:gd name="connsiteX67" fmla="*/ 1455090 w 1625684"/>
              <a:gd name="connsiteY67" fmla="*/ 667202 h 1625684"/>
              <a:gd name="connsiteX68" fmla="*/ 1352527 w 1625684"/>
              <a:gd name="connsiteY68" fmla="*/ 772240 h 1625684"/>
              <a:gd name="connsiteX69" fmla="*/ 1310029 w 1625684"/>
              <a:gd name="connsiteY69" fmla="*/ 757306 h 1625684"/>
              <a:gd name="connsiteX70" fmla="*/ 1212142 w 1625684"/>
              <a:gd name="connsiteY70" fmla="*/ 856989 h 1625684"/>
              <a:gd name="connsiteX71" fmla="*/ 1181311 w 1625684"/>
              <a:gd name="connsiteY71" fmla="*/ 842703 h 1625684"/>
              <a:gd name="connsiteX72" fmla="*/ 1063539 w 1625684"/>
              <a:gd name="connsiteY72" fmla="*/ 965900 h 1625684"/>
              <a:gd name="connsiteX73" fmla="*/ 1013210 w 1625684"/>
              <a:gd name="connsiteY73" fmla="*/ 952289 h 1625684"/>
              <a:gd name="connsiteX74" fmla="*/ 1003163 w 1625684"/>
              <a:gd name="connsiteY74" fmla="*/ 942684 h 1625684"/>
              <a:gd name="connsiteX75" fmla="*/ 1000358 w 1625684"/>
              <a:gd name="connsiteY75" fmla="*/ 915436 h 1625684"/>
              <a:gd name="connsiteX76" fmla="*/ 842043 w 1625684"/>
              <a:gd name="connsiteY76" fmla="*/ 874864 h 1625684"/>
              <a:gd name="connsiteX77" fmla="*/ 850654 w 1625684"/>
              <a:gd name="connsiteY77" fmla="*/ 858853 h 1625684"/>
              <a:gd name="connsiteX78" fmla="*/ 840289 w 1625684"/>
              <a:gd name="connsiteY78" fmla="*/ 821060 h 1625684"/>
              <a:gd name="connsiteX79" fmla="*/ 852391 w 1625684"/>
              <a:gd name="connsiteY79" fmla="*/ 825929 h 1625684"/>
              <a:gd name="connsiteX80" fmla="*/ 1002535 w 1625684"/>
              <a:gd name="connsiteY80" fmla="*/ 720359 h 1625684"/>
              <a:gd name="connsiteX81" fmla="*/ 1026987 w 1625684"/>
              <a:gd name="connsiteY81" fmla="*/ 738196 h 1625684"/>
              <a:gd name="connsiteX82" fmla="*/ 1173421 w 1625684"/>
              <a:gd name="connsiteY82" fmla="*/ 683731 h 1625684"/>
              <a:gd name="connsiteX83" fmla="*/ 1193574 w 1625684"/>
              <a:gd name="connsiteY83" fmla="*/ 701567 h 1625684"/>
              <a:gd name="connsiteX84" fmla="*/ 1364460 w 1625684"/>
              <a:gd name="connsiteY84" fmla="*/ 658326 h 1625684"/>
              <a:gd name="connsiteX85" fmla="*/ 1255127 w 1625684"/>
              <a:gd name="connsiteY85" fmla="*/ 574840 h 1625684"/>
              <a:gd name="connsiteX86" fmla="*/ 1128873 w 1625684"/>
              <a:gd name="connsiteY86" fmla="*/ 649753 h 1625684"/>
              <a:gd name="connsiteX87" fmla="*/ 1119649 w 1625684"/>
              <a:gd name="connsiteY87" fmla="*/ 643446 h 1625684"/>
              <a:gd name="connsiteX88" fmla="*/ 1122259 w 1625684"/>
              <a:gd name="connsiteY88" fmla="*/ 622769 h 1625684"/>
              <a:gd name="connsiteX89" fmla="*/ 1149635 w 1625684"/>
              <a:gd name="connsiteY89" fmla="*/ 474771 h 1625684"/>
              <a:gd name="connsiteX90" fmla="*/ 1164571 w 1625684"/>
              <a:gd name="connsiteY90" fmla="*/ 472434 h 1625684"/>
              <a:gd name="connsiteX91" fmla="*/ 1212383 w 1625684"/>
              <a:gd name="connsiteY91" fmla="*/ 491671 h 1625684"/>
              <a:gd name="connsiteX92" fmla="*/ 1362527 w 1625684"/>
              <a:gd name="connsiteY92" fmla="*/ 386101 h 1625684"/>
              <a:gd name="connsiteX93" fmla="*/ 1386979 w 1625684"/>
              <a:gd name="connsiteY93" fmla="*/ 403938 h 1625684"/>
              <a:gd name="connsiteX94" fmla="*/ 1533413 w 1625684"/>
              <a:gd name="connsiteY94" fmla="*/ 349473 h 1625684"/>
              <a:gd name="connsiteX95" fmla="*/ 1553566 w 1625684"/>
              <a:gd name="connsiteY95" fmla="*/ 367309 h 1625684"/>
              <a:gd name="connsiteX96" fmla="*/ 0 w 1625684"/>
              <a:gd name="connsiteY96" fmla="*/ 0 h 1625684"/>
              <a:gd name="connsiteX97" fmla="*/ 1625684 w 1625684"/>
              <a:gd name="connsiteY97" fmla="*/ 0 h 1625684"/>
              <a:gd name="connsiteX98" fmla="*/ 1625684 w 1625684"/>
              <a:gd name="connsiteY98" fmla="*/ 248650 h 1625684"/>
              <a:gd name="connsiteX99" fmla="*/ 1615119 w 1625684"/>
              <a:gd name="connsiteY99" fmla="*/ 240582 h 1625684"/>
              <a:gd name="connsiteX100" fmla="*/ 1488865 w 1625684"/>
              <a:gd name="connsiteY100" fmla="*/ 315495 h 1625684"/>
              <a:gd name="connsiteX101" fmla="*/ 1451680 w 1625684"/>
              <a:gd name="connsiteY101" fmla="*/ 290071 h 1625684"/>
              <a:gd name="connsiteX102" fmla="*/ 1331329 w 1625684"/>
              <a:gd name="connsiteY102" fmla="*/ 361022 h 1625684"/>
              <a:gd name="connsiteX103" fmla="*/ 1305246 w 1625684"/>
              <a:gd name="connsiteY103" fmla="*/ 339244 h 1625684"/>
              <a:gd name="connsiteX104" fmla="*/ 1214072 w 1625684"/>
              <a:gd name="connsiteY104" fmla="*/ 394656 h 1625684"/>
              <a:gd name="connsiteX105" fmla="*/ 1244570 w 1625684"/>
              <a:gd name="connsiteY105" fmla="*/ 328035 h 1625684"/>
              <a:gd name="connsiteX106" fmla="*/ 1271432 w 1625684"/>
              <a:gd name="connsiteY106" fmla="*/ 326398 h 1625684"/>
              <a:gd name="connsiteX107" fmla="*/ 1361691 w 1625684"/>
              <a:gd name="connsiteY107" fmla="*/ 174987 h 1625684"/>
              <a:gd name="connsiteX108" fmla="*/ 1225347 w 1625684"/>
              <a:gd name="connsiteY108" fmla="*/ 193264 h 1625684"/>
              <a:gd name="connsiteX109" fmla="*/ 1189044 w 1625684"/>
              <a:gd name="connsiteY109" fmla="*/ 335510 h 1625684"/>
              <a:gd name="connsiteX110" fmla="*/ 1144772 w 1625684"/>
              <a:gd name="connsiteY110" fmla="*/ 343826 h 1625684"/>
              <a:gd name="connsiteX111" fmla="*/ 1109841 w 1625684"/>
              <a:gd name="connsiteY111" fmla="*/ 479097 h 1625684"/>
              <a:gd name="connsiteX112" fmla="*/ 1075999 w 1625684"/>
              <a:gd name="connsiteY112" fmla="*/ 482141 h 1625684"/>
              <a:gd name="connsiteX113" fmla="*/ 1032846 w 1625684"/>
              <a:gd name="connsiteY113" fmla="*/ 659018 h 1625684"/>
              <a:gd name="connsiteX114" fmla="*/ 971337 w 1625684"/>
              <a:gd name="connsiteY114" fmla="*/ 695280 h 1625684"/>
              <a:gd name="connsiteX115" fmla="*/ 945254 w 1625684"/>
              <a:gd name="connsiteY115" fmla="*/ 673502 h 1625684"/>
              <a:gd name="connsiteX116" fmla="*/ 820599 w 1625684"/>
              <a:gd name="connsiteY116" fmla="*/ 749262 h 1625684"/>
              <a:gd name="connsiteX117" fmla="*/ 796189 w 1625684"/>
              <a:gd name="connsiteY117" fmla="*/ 660250 h 1625684"/>
              <a:gd name="connsiteX118" fmla="*/ 814025 w 1625684"/>
              <a:gd name="connsiteY118" fmla="*/ 632918 h 1625684"/>
              <a:gd name="connsiteX119" fmla="*/ 795811 w 1625684"/>
              <a:gd name="connsiteY119" fmla="*/ 535293 h 1625684"/>
              <a:gd name="connsiteX120" fmla="*/ 819453 w 1625684"/>
              <a:gd name="connsiteY120" fmla="*/ 532124 h 1625684"/>
              <a:gd name="connsiteX121" fmla="*/ 855757 w 1625684"/>
              <a:gd name="connsiteY121" fmla="*/ 389877 h 1625684"/>
              <a:gd name="connsiteX122" fmla="*/ 900028 w 1625684"/>
              <a:gd name="connsiteY122" fmla="*/ 381562 h 1625684"/>
              <a:gd name="connsiteX123" fmla="*/ 934959 w 1625684"/>
              <a:gd name="connsiteY123" fmla="*/ 246290 h 1625684"/>
              <a:gd name="connsiteX124" fmla="*/ 968802 w 1625684"/>
              <a:gd name="connsiteY124" fmla="*/ 243246 h 1625684"/>
              <a:gd name="connsiteX125" fmla="*/ 1020915 w 1625684"/>
              <a:gd name="connsiteY125" fmla="*/ 29641 h 1625684"/>
              <a:gd name="connsiteX126" fmla="*/ 926684 w 1625684"/>
              <a:gd name="connsiteY126" fmla="*/ 69800 h 1625684"/>
              <a:gd name="connsiteX127" fmla="*/ 895165 w 1625684"/>
              <a:gd name="connsiteY127" fmla="*/ 250617 h 1625684"/>
              <a:gd name="connsiteX128" fmla="*/ 865262 w 1625684"/>
              <a:gd name="connsiteY128" fmla="*/ 255295 h 1625684"/>
              <a:gd name="connsiteX129" fmla="*/ 800230 w 1625684"/>
              <a:gd name="connsiteY129" fmla="*/ 397352 h 1625684"/>
              <a:gd name="connsiteX130" fmla="*/ 773368 w 1625684"/>
              <a:gd name="connsiteY130" fmla="*/ 398990 h 1625684"/>
              <a:gd name="connsiteX131" fmla="*/ 771093 w 1625684"/>
              <a:gd name="connsiteY131" fmla="*/ 402806 h 1625684"/>
              <a:gd name="connsiteX132" fmla="*/ 770784 w 1625684"/>
              <a:gd name="connsiteY132" fmla="*/ 401151 h 1625684"/>
              <a:gd name="connsiteX133" fmla="*/ 748755 w 1625684"/>
              <a:gd name="connsiteY133" fmla="*/ 440279 h 1625684"/>
              <a:gd name="connsiteX134" fmla="*/ 683109 w 1625684"/>
              <a:gd name="connsiteY134" fmla="*/ 550401 h 1625684"/>
              <a:gd name="connsiteX135" fmla="*/ 687465 w 1625684"/>
              <a:gd name="connsiteY135" fmla="*/ 549817 h 1625684"/>
              <a:gd name="connsiteX136" fmla="*/ 700296 w 1625684"/>
              <a:gd name="connsiteY136" fmla="*/ 579147 h 1625684"/>
              <a:gd name="connsiteX137" fmla="*/ 675396 w 1625684"/>
              <a:gd name="connsiteY137" fmla="*/ 564025 h 1625684"/>
              <a:gd name="connsiteX138" fmla="*/ 651829 w 1625684"/>
              <a:gd name="connsiteY138" fmla="*/ 551859 h 1625684"/>
              <a:gd name="connsiteX139" fmla="*/ 652265 w 1625684"/>
              <a:gd name="connsiteY139" fmla="*/ 551594 h 1625684"/>
              <a:gd name="connsiteX140" fmla="*/ 647959 w 1625684"/>
              <a:gd name="connsiteY140" fmla="*/ 549862 h 1625684"/>
              <a:gd name="connsiteX141" fmla="*/ 632119 w 1625684"/>
              <a:gd name="connsiteY141" fmla="*/ 541685 h 1625684"/>
              <a:gd name="connsiteX142" fmla="*/ 637308 w 1625684"/>
              <a:gd name="connsiteY142" fmla="*/ 511866 h 1625684"/>
              <a:gd name="connsiteX143" fmla="*/ 523718 w 1625684"/>
              <a:gd name="connsiteY143" fmla="*/ 404597 h 1625684"/>
              <a:gd name="connsiteX144" fmla="*/ 530808 w 1625684"/>
              <a:gd name="connsiteY144" fmla="*/ 378636 h 1625684"/>
              <a:gd name="connsiteX145" fmla="*/ 416476 w 1625684"/>
              <a:gd name="connsiteY145" fmla="*/ 244471 h 1625684"/>
              <a:gd name="connsiteX146" fmla="*/ 389925 w 1625684"/>
              <a:gd name="connsiteY146" fmla="*/ 379448 h 1625684"/>
              <a:gd name="connsiteX147" fmla="*/ 495627 w 1625684"/>
              <a:gd name="connsiteY147" fmla="*/ 448303 h 1625684"/>
              <a:gd name="connsiteX148" fmla="*/ 459956 w 1625684"/>
              <a:gd name="connsiteY148" fmla="*/ 450228 h 1625684"/>
              <a:gd name="connsiteX149" fmla="*/ 375467 w 1625684"/>
              <a:gd name="connsiteY149" fmla="*/ 457278 h 1625684"/>
              <a:gd name="connsiteX150" fmla="*/ 363209 w 1625684"/>
              <a:gd name="connsiteY150" fmla="*/ 429605 h 1625684"/>
              <a:gd name="connsiteX151" fmla="*/ 209161 w 1625684"/>
              <a:gd name="connsiteY151" fmla="*/ 403556 h 1625684"/>
              <a:gd name="connsiteX152" fmla="*/ 200626 w 1625684"/>
              <a:gd name="connsiteY152" fmla="*/ 378034 h 1625684"/>
              <a:gd name="connsiteX153" fmla="*/ 31014 w 1625684"/>
              <a:gd name="connsiteY153" fmla="*/ 330038 h 1625684"/>
              <a:gd name="connsiteX154" fmla="*/ 83957 w 1625684"/>
              <a:gd name="connsiteY154" fmla="*/ 457006 h 1625684"/>
              <a:gd name="connsiteX155" fmla="*/ 230752 w 1625684"/>
              <a:gd name="connsiteY155" fmla="*/ 455256 h 1625684"/>
              <a:gd name="connsiteX156" fmla="*/ 250243 w 1625684"/>
              <a:gd name="connsiteY156" fmla="*/ 495867 h 1625684"/>
              <a:gd name="connsiteX157" fmla="*/ 389946 w 1625684"/>
              <a:gd name="connsiteY157" fmla="*/ 494597 h 1625684"/>
              <a:gd name="connsiteX158" fmla="*/ 401645 w 1625684"/>
              <a:gd name="connsiteY158" fmla="*/ 526499 h 1625684"/>
              <a:gd name="connsiteX159" fmla="*/ 536021 w 1625684"/>
              <a:gd name="connsiteY159" fmla="*/ 523474 h 1625684"/>
              <a:gd name="connsiteX160" fmla="*/ 540174 w 1625684"/>
              <a:gd name="connsiteY160" fmla="*/ 526196 h 1625684"/>
              <a:gd name="connsiteX161" fmla="*/ 509925 w 1625684"/>
              <a:gd name="connsiteY161" fmla="*/ 548953 h 1625684"/>
              <a:gd name="connsiteX162" fmla="*/ 407094 w 1625684"/>
              <a:gd name="connsiteY162" fmla="*/ 618929 h 1625684"/>
              <a:gd name="connsiteX163" fmla="*/ 382641 w 1625684"/>
              <a:gd name="connsiteY163" fmla="*/ 601092 h 1625684"/>
              <a:gd name="connsiteX164" fmla="*/ 236207 w 1625684"/>
              <a:gd name="connsiteY164" fmla="*/ 655557 h 1625684"/>
              <a:gd name="connsiteX165" fmla="*/ 216055 w 1625684"/>
              <a:gd name="connsiteY165" fmla="*/ 637721 h 1625684"/>
              <a:gd name="connsiteX166" fmla="*/ 45168 w 1625684"/>
              <a:gd name="connsiteY166" fmla="*/ 680962 h 1625684"/>
              <a:gd name="connsiteX167" fmla="*/ 154502 w 1625684"/>
              <a:gd name="connsiteY167" fmla="*/ 764448 h 1625684"/>
              <a:gd name="connsiteX168" fmla="*/ 280756 w 1625684"/>
              <a:gd name="connsiteY168" fmla="*/ 689535 h 1625684"/>
              <a:gd name="connsiteX169" fmla="*/ 317940 w 1625684"/>
              <a:gd name="connsiteY169" fmla="*/ 714960 h 1625684"/>
              <a:gd name="connsiteX170" fmla="*/ 438292 w 1625684"/>
              <a:gd name="connsiteY170" fmla="*/ 644008 h 1625684"/>
              <a:gd name="connsiteX171" fmla="*/ 464374 w 1625684"/>
              <a:gd name="connsiteY171" fmla="*/ 665786 h 1625684"/>
              <a:gd name="connsiteX172" fmla="*/ 614211 w 1625684"/>
              <a:gd name="connsiteY172" fmla="*/ 574722 h 1625684"/>
              <a:gd name="connsiteX173" fmla="*/ 623416 w 1625684"/>
              <a:gd name="connsiteY173" fmla="*/ 580756 h 1625684"/>
              <a:gd name="connsiteX174" fmla="*/ 615412 w 1625684"/>
              <a:gd name="connsiteY174" fmla="*/ 613779 h 1625684"/>
              <a:gd name="connsiteX175" fmla="*/ 754048 w 1625684"/>
              <a:gd name="connsiteY175" fmla="*/ 702010 h 1625684"/>
              <a:gd name="connsiteX176" fmla="*/ 762211 w 1625684"/>
              <a:gd name="connsiteY176" fmla="*/ 720669 h 1625684"/>
              <a:gd name="connsiteX177" fmla="*/ 737061 w 1625684"/>
              <a:gd name="connsiteY177" fmla="*/ 770557 h 1625684"/>
              <a:gd name="connsiteX178" fmla="*/ 692859 w 1625684"/>
              <a:gd name="connsiteY178" fmla="*/ 803811 h 1625684"/>
              <a:gd name="connsiteX179" fmla="*/ 590028 w 1625684"/>
              <a:gd name="connsiteY179" fmla="*/ 873787 h 1625684"/>
              <a:gd name="connsiteX180" fmla="*/ 565575 w 1625684"/>
              <a:gd name="connsiteY180" fmla="*/ 855950 h 1625684"/>
              <a:gd name="connsiteX181" fmla="*/ 419141 w 1625684"/>
              <a:gd name="connsiteY181" fmla="*/ 910415 h 1625684"/>
              <a:gd name="connsiteX182" fmla="*/ 398989 w 1625684"/>
              <a:gd name="connsiteY182" fmla="*/ 892579 h 1625684"/>
              <a:gd name="connsiteX183" fmla="*/ 228102 w 1625684"/>
              <a:gd name="connsiteY183" fmla="*/ 935820 h 1625684"/>
              <a:gd name="connsiteX184" fmla="*/ 337436 w 1625684"/>
              <a:gd name="connsiteY184" fmla="*/ 1019306 h 1625684"/>
              <a:gd name="connsiteX185" fmla="*/ 463690 w 1625684"/>
              <a:gd name="connsiteY185" fmla="*/ 944393 h 1625684"/>
              <a:gd name="connsiteX186" fmla="*/ 470992 w 1625684"/>
              <a:gd name="connsiteY186" fmla="*/ 949386 h 1625684"/>
              <a:gd name="connsiteX187" fmla="*/ 468019 w 1625684"/>
              <a:gd name="connsiteY187" fmla="*/ 972949 h 1625684"/>
              <a:gd name="connsiteX188" fmla="*/ 453701 w 1625684"/>
              <a:gd name="connsiteY188" fmla="*/ 1046017 h 1625684"/>
              <a:gd name="connsiteX189" fmla="*/ 448127 w 1625684"/>
              <a:gd name="connsiteY189" fmla="*/ 1072166 h 1625684"/>
              <a:gd name="connsiteX190" fmla="*/ 413302 w 1625684"/>
              <a:gd name="connsiteY190" fmla="*/ 1058154 h 1625684"/>
              <a:gd name="connsiteX191" fmla="*/ 263158 w 1625684"/>
              <a:gd name="connsiteY191" fmla="*/ 1163724 h 1625684"/>
              <a:gd name="connsiteX192" fmla="*/ 238705 w 1625684"/>
              <a:gd name="connsiteY192" fmla="*/ 1145887 h 1625684"/>
              <a:gd name="connsiteX193" fmla="*/ 92271 w 1625684"/>
              <a:gd name="connsiteY193" fmla="*/ 1200352 h 1625684"/>
              <a:gd name="connsiteX194" fmla="*/ 72119 w 1625684"/>
              <a:gd name="connsiteY194" fmla="*/ 1182516 h 1625684"/>
              <a:gd name="connsiteX195" fmla="*/ 0 w 1625684"/>
              <a:gd name="connsiteY195" fmla="*/ 1200765 h 162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1625684" h="1625684">
                <a:moveTo>
                  <a:pt x="1625684" y="349060"/>
                </a:moveTo>
                <a:lnTo>
                  <a:pt x="1625684" y="1625684"/>
                </a:lnTo>
                <a:lnTo>
                  <a:pt x="0" y="1625684"/>
                </a:lnTo>
                <a:lnTo>
                  <a:pt x="0" y="1301175"/>
                </a:lnTo>
                <a:lnTo>
                  <a:pt x="10566" y="1309243"/>
                </a:lnTo>
                <a:lnTo>
                  <a:pt x="136820" y="1234330"/>
                </a:lnTo>
                <a:lnTo>
                  <a:pt x="174004" y="1259755"/>
                </a:lnTo>
                <a:lnTo>
                  <a:pt x="294356" y="1188803"/>
                </a:lnTo>
                <a:lnTo>
                  <a:pt x="320438" y="1210581"/>
                </a:lnTo>
                <a:lnTo>
                  <a:pt x="391664" y="1167293"/>
                </a:lnTo>
                <a:lnTo>
                  <a:pt x="345707" y="1267682"/>
                </a:lnTo>
                <a:lnTo>
                  <a:pt x="318845" y="1269320"/>
                </a:lnTo>
                <a:lnTo>
                  <a:pt x="228586" y="1420731"/>
                </a:lnTo>
                <a:lnTo>
                  <a:pt x="364930" y="1402454"/>
                </a:lnTo>
                <a:lnTo>
                  <a:pt x="401234" y="1260207"/>
                </a:lnTo>
                <a:lnTo>
                  <a:pt x="445505" y="1251892"/>
                </a:lnTo>
                <a:lnTo>
                  <a:pt x="480436" y="1116620"/>
                </a:lnTo>
                <a:lnTo>
                  <a:pt x="514279" y="1113576"/>
                </a:lnTo>
                <a:lnTo>
                  <a:pt x="557495" y="936438"/>
                </a:lnTo>
                <a:lnTo>
                  <a:pt x="621226" y="898866"/>
                </a:lnTo>
                <a:lnTo>
                  <a:pt x="647308" y="920644"/>
                </a:lnTo>
                <a:lnTo>
                  <a:pt x="769507" y="846377"/>
                </a:lnTo>
                <a:lnTo>
                  <a:pt x="807738" y="934330"/>
                </a:lnTo>
                <a:lnTo>
                  <a:pt x="785960" y="969705"/>
                </a:lnTo>
                <a:lnTo>
                  <a:pt x="837265" y="1084197"/>
                </a:lnTo>
                <a:lnTo>
                  <a:pt x="836211" y="1084069"/>
                </a:lnTo>
                <a:cubicBezTo>
                  <a:pt x="777326" y="1164028"/>
                  <a:pt x="766471" y="1160111"/>
                  <a:pt x="718507" y="1224901"/>
                </a:cubicBezTo>
                <a:lnTo>
                  <a:pt x="690271" y="1214002"/>
                </a:lnTo>
                <a:lnTo>
                  <a:pt x="562923" y="1304511"/>
                </a:lnTo>
                <a:lnTo>
                  <a:pt x="538841" y="1292498"/>
                </a:lnTo>
                <a:lnTo>
                  <a:pt x="384969" y="1378494"/>
                </a:lnTo>
                <a:lnTo>
                  <a:pt x="512185" y="1430838"/>
                </a:lnTo>
                <a:lnTo>
                  <a:pt x="614748" y="1325801"/>
                </a:lnTo>
                <a:lnTo>
                  <a:pt x="657246" y="1340735"/>
                </a:lnTo>
                <a:lnTo>
                  <a:pt x="755133" y="1241052"/>
                </a:lnTo>
                <a:lnTo>
                  <a:pt x="785963" y="1255337"/>
                </a:lnTo>
                <a:lnTo>
                  <a:pt x="873107" y="1164180"/>
                </a:lnTo>
                <a:lnTo>
                  <a:pt x="900152" y="1224534"/>
                </a:lnTo>
                <a:lnTo>
                  <a:pt x="938387" y="1095652"/>
                </a:lnTo>
                <a:cubicBezTo>
                  <a:pt x="907390" y="1043047"/>
                  <a:pt x="893540" y="1013533"/>
                  <a:pt x="881168" y="986473"/>
                </a:cubicBezTo>
                <a:lnTo>
                  <a:pt x="869871" y="962416"/>
                </a:lnTo>
                <a:lnTo>
                  <a:pt x="884678" y="964983"/>
                </a:lnTo>
                <a:cubicBezTo>
                  <a:pt x="919690" y="971728"/>
                  <a:pt x="937716" y="978154"/>
                  <a:pt x="970258" y="984214"/>
                </a:cubicBezTo>
                <a:lnTo>
                  <a:pt x="984146" y="986353"/>
                </a:lnTo>
                <a:lnTo>
                  <a:pt x="978533" y="1032618"/>
                </a:lnTo>
                <a:cubicBezTo>
                  <a:pt x="1058492" y="1091503"/>
                  <a:pt x="1054575" y="1102359"/>
                  <a:pt x="1119366" y="1150323"/>
                </a:cubicBezTo>
                <a:lnTo>
                  <a:pt x="1108466" y="1178558"/>
                </a:lnTo>
                <a:lnTo>
                  <a:pt x="1198975" y="1305906"/>
                </a:lnTo>
                <a:lnTo>
                  <a:pt x="1186962" y="1329988"/>
                </a:lnTo>
                <a:lnTo>
                  <a:pt x="1272958" y="1483860"/>
                </a:lnTo>
                <a:lnTo>
                  <a:pt x="1325302" y="1356644"/>
                </a:lnTo>
                <a:lnTo>
                  <a:pt x="1220265" y="1254082"/>
                </a:lnTo>
                <a:lnTo>
                  <a:pt x="1235199" y="1211584"/>
                </a:lnTo>
                <a:lnTo>
                  <a:pt x="1135516" y="1113697"/>
                </a:lnTo>
                <a:lnTo>
                  <a:pt x="1149328" y="1083887"/>
                </a:lnTo>
                <a:lnTo>
                  <a:pt x="1158756" y="1088300"/>
                </a:lnTo>
                <a:lnTo>
                  <a:pt x="1160772" y="1115541"/>
                </a:lnTo>
                <a:lnTo>
                  <a:pt x="1315398" y="1209015"/>
                </a:lnTo>
                <a:lnTo>
                  <a:pt x="1295064" y="1070614"/>
                </a:lnTo>
                <a:lnTo>
                  <a:pt x="1150443" y="1031935"/>
                </a:lnTo>
                <a:lnTo>
                  <a:pt x="1143545" y="997524"/>
                </a:lnTo>
                <a:lnTo>
                  <a:pt x="1151060" y="987620"/>
                </a:lnTo>
                <a:cubicBezTo>
                  <a:pt x="1193242" y="933918"/>
                  <a:pt x="1206799" y="929830"/>
                  <a:pt x="1248768" y="873139"/>
                </a:cubicBezTo>
                <a:lnTo>
                  <a:pt x="1277004" y="884039"/>
                </a:lnTo>
                <a:lnTo>
                  <a:pt x="1404351" y="793530"/>
                </a:lnTo>
                <a:lnTo>
                  <a:pt x="1428433" y="805542"/>
                </a:lnTo>
                <a:lnTo>
                  <a:pt x="1582306" y="719546"/>
                </a:lnTo>
                <a:lnTo>
                  <a:pt x="1455090" y="667202"/>
                </a:lnTo>
                <a:lnTo>
                  <a:pt x="1352527" y="772240"/>
                </a:lnTo>
                <a:lnTo>
                  <a:pt x="1310029" y="757306"/>
                </a:lnTo>
                <a:lnTo>
                  <a:pt x="1212142" y="856989"/>
                </a:lnTo>
                <a:lnTo>
                  <a:pt x="1181311" y="842703"/>
                </a:lnTo>
                <a:lnTo>
                  <a:pt x="1063539" y="965900"/>
                </a:lnTo>
                <a:lnTo>
                  <a:pt x="1013210" y="952289"/>
                </a:lnTo>
                <a:lnTo>
                  <a:pt x="1003163" y="942684"/>
                </a:lnTo>
                <a:lnTo>
                  <a:pt x="1000358" y="915436"/>
                </a:lnTo>
                <a:lnTo>
                  <a:pt x="842043" y="874864"/>
                </a:lnTo>
                <a:lnTo>
                  <a:pt x="850654" y="858853"/>
                </a:lnTo>
                <a:lnTo>
                  <a:pt x="840289" y="821060"/>
                </a:lnTo>
                <a:lnTo>
                  <a:pt x="852391" y="825929"/>
                </a:lnTo>
                <a:cubicBezTo>
                  <a:pt x="929964" y="763935"/>
                  <a:pt x="939436" y="770528"/>
                  <a:pt x="1002535" y="720359"/>
                </a:cubicBezTo>
                <a:lnTo>
                  <a:pt x="1026987" y="738196"/>
                </a:lnTo>
                <a:lnTo>
                  <a:pt x="1173421" y="683731"/>
                </a:lnTo>
                <a:lnTo>
                  <a:pt x="1193574" y="701567"/>
                </a:lnTo>
                <a:lnTo>
                  <a:pt x="1364460" y="658326"/>
                </a:lnTo>
                <a:lnTo>
                  <a:pt x="1255127" y="574840"/>
                </a:lnTo>
                <a:lnTo>
                  <a:pt x="1128873" y="649753"/>
                </a:lnTo>
                <a:lnTo>
                  <a:pt x="1119649" y="643446"/>
                </a:lnTo>
                <a:lnTo>
                  <a:pt x="1122259" y="622769"/>
                </a:lnTo>
                <a:cubicBezTo>
                  <a:pt x="1131938" y="555170"/>
                  <a:pt x="1141635" y="544851"/>
                  <a:pt x="1149635" y="474771"/>
                </a:cubicBezTo>
                <a:lnTo>
                  <a:pt x="1164571" y="472434"/>
                </a:lnTo>
                <a:lnTo>
                  <a:pt x="1212383" y="491671"/>
                </a:lnTo>
                <a:cubicBezTo>
                  <a:pt x="1289956" y="429677"/>
                  <a:pt x="1299428" y="436270"/>
                  <a:pt x="1362527" y="386101"/>
                </a:cubicBezTo>
                <a:lnTo>
                  <a:pt x="1386979" y="403938"/>
                </a:lnTo>
                <a:lnTo>
                  <a:pt x="1533413" y="349473"/>
                </a:lnTo>
                <a:lnTo>
                  <a:pt x="1553566" y="367309"/>
                </a:lnTo>
                <a:close/>
                <a:moveTo>
                  <a:pt x="0" y="0"/>
                </a:moveTo>
                <a:lnTo>
                  <a:pt x="1625684" y="0"/>
                </a:lnTo>
                <a:lnTo>
                  <a:pt x="1625684" y="248650"/>
                </a:lnTo>
                <a:lnTo>
                  <a:pt x="1615119" y="240582"/>
                </a:lnTo>
                <a:lnTo>
                  <a:pt x="1488865" y="315495"/>
                </a:lnTo>
                <a:lnTo>
                  <a:pt x="1451680" y="290071"/>
                </a:lnTo>
                <a:lnTo>
                  <a:pt x="1331329" y="361022"/>
                </a:lnTo>
                <a:lnTo>
                  <a:pt x="1305246" y="339244"/>
                </a:lnTo>
                <a:lnTo>
                  <a:pt x="1214072" y="394656"/>
                </a:lnTo>
                <a:lnTo>
                  <a:pt x="1244570" y="328035"/>
                </a:lnTo>
                <a:lnTo>
                  <a:pt x="1271432" y="326398"/>
                </a:lnTo>
                <a:lnTo>
                  <a:pt x="1361691" y="174987"/>
                </a:lnTo>
                <a:lnTo>
                  <a:pt x="1225347" y="193264"/>
                </a:lnTo>
                <a:lnTo>
                  <a:pt x="1189044" y="335510"/>
                </a:lnTo>
                <a:lnTo>
                  <a:pt x="1144772" y="343826"/>
                </a:lnTo>
                <a:lnTo>
                  <a:pt x="1109841" y="479097"/>
                </a:lnTo>
                <a:lnTo>
                  <a:pt x="1075999" y="482141"/>
                </a:lnTo>
                <a:lnTo>
                  <a:pt x="1032846" y="659018"/>
                </a:lnTo>
                <a:lnTo>
                  <a:pt x="971337" y="695280"/>
                </a:lnTo>
                <a:lnTo>
                  <a:pt x="945254" y="673502"/>
                </a:lnTo>
                <a:lnTo>
                  <a:pt x="820599" y="749262"/>
                </a:lnTo>
                <a:lnTo>
                  <a:pt x="796189" y="660250"/>
                </a:lnTo>
                <a:lnTo>
                  <a:pt x="814025" y="632918"/>
                </a:lnTo>
                <a:lnTo>
                  <a:pt x="795811" y="535293"/>
                </a:lnTo>
                <a:lnTo>
                  <a:pt x="819453" y="532124"/>
                </a:lnTo>
                <a:lnTo>
                  <a:pt x="855757" y="389877"/>
                </a:lnTo>
                <a:lnTo>
                  <a:pt x="900028" y="381562"/>
                </a:lnTo>
                <a:lnTo>
                  <a:pt x="934959" y="246290"/>
                </a:lnTo>
                <a:lnTo>
                  <a:pt x="968802" y="243246"/>
                </a:lnTo>
                <a:lnTo>
                  <a:pt x="1020915" y="29641"/>
                </a:lnTo>
                <a:lnTo>
                  <a:pt x="926684" y="69800"/>
                </a:lnTo>
                <a:cubicBezTo>
                  <a:pt x="915667" y="168489"/>
                  <a:pt x="904308" y="170525"/>
                  <a:pt x="895165" y="250617"/>
                </a:cubicBezTo>
                <a:lnTo>
                  <a:pt x="865262" y="255295"/>
                </a:lnTo>
                <a:lnTo>
                  <a:pt x="800230" y="397352"/>
                </a:lnTo>
                <a:lnTo>
                  <a:pt x="773368" y="398990"/>
                </a:lnTo>
                <a:lnTo>
                  <a:pt x="771093" y="402806"/>
                </a:lnTo>
                <a:lnTo>
                  <a:pt x="770784" y="401151"/>
                </a:lnTo>
                <a:lnTo>
                  <a:pt x="748755" y="440279"/>
                </a:lnTo>
                <a:lnTo>
                  <a:pt x="683109" y="550401"/>
                </a:lnTo>
                <a:lnTo>
                  <a:pt x="687465" y="549817"/>
                </a:lnTo>
                <a:lnTo>
                  <a:pt x="700296" y="579147"/>
                </a:lnTo>
                <a:lnTo>
                  <a:pt x="675396" y="564025"/>
                </a:lnTo>
                <a:lnTo>
                  <a:pt x="651829" y="551859"/>
                </a:lnTo>
                <a:lnTo>
                  <a:pt x="652265" y="551594"/>
                </a:lnTo>
                <a:lnTo>
                  <a:pt x="647959" y="549862"/>
                </a:lnTo>
                <a:lnTo>
                  <a:pt x="632119" y="541685"/>
                </a:lnTo>
                <a:lnTo>
                  <a:pt x="637308" y="511866"/>
                </a:lnTo>
                <a:lnTo>
                  <a:pt x="523718" y="404597"/>
                </a:lnTo>
                <a:lnTo>
                  <a:pt x="530808" y="378636"/>
                </a:lnTo>
                <a:lnTo>
                  <a:pt x="416476" y="244471"/>
                </a:lnTo>
                <a:lnTo>
                  <a:pt x="389925" y="379448"/>
                </a:lnTo>
                <a:lnTo>
                  <a:pt x="495627" y="448303"/>
                </a:lnTo>
                <a:lnTo>
                  <a:pt x="459956" y="450228"/>
                </a:lnTo>
                <a:cubicBezTo>
                  <a:pt x="436491" y="450966"/>
                  <a:pt x="415332" y="451330"/>
                  <a:pt x="375467" y="457278"/>
                </a:cubicBezTo>
                <a:lnTo>
                  <a:pt x="363209" y="429605"/>
                </a:lnTo>
                <a:lnTo>
                  <a:pt x="209161" y="403556"/>
                </a:lnTo>
                <a:lnTo>
                  <a:pt x="200626" y="378034"/>
                </a:lnTo>
                <a:lnTo>
                  <a:pt x="31014" y="330038"/>
                </a:lnTo>
                <a:lnTo>
                  <a:pt x="83957" y="457006"/>
                </a:lnTo>
                <a:lnTo>
                  <a:pt x="230752" y="455256"/>
                </a:lnTo>
                <a:lnTo>
                  <a:pt x="250243" y="495867"/>
                </a:lnTo>
                <a:lnTo>
                  <a:pt x="389946" y="494597"/>
                </a:lnTo>
                <a:lnTo>
                  <a:pt x="401645" y="526499"/>
                </a:lnTo>
                <a:lnTo>
                  <a:pt x="536021" y="523474"/>
                </a:lnTo>
                <a:lnTo>
                  <a:pt x="540174" y="526196"/>
                </a:lnTo>
                <a:lnTo>
                  <a:pt x="509925" y="548953"/>
                </a:lnTo>
                <a:cubicBezTo>
                  <a:pt x="471577" y="575604"/>
                  <a:pt x="454418" y="581303"/>
                  <a:pt x="407094" y="618929"/>
                </a:cubicBezTo>
                <a:lnTo>
                  <a:pt x="382641" y="601092"/>
                </a:lnTo>
                <a:lnTo>
                  <a:pt x="236207" y="655557"/>
                </a:lnTo>
                <a:lnTo>
                  <a:pt x="216055" y="637721"/>
                </a:lnTo>
                <a:lnTo>
                  <a:pt x="45168" y="680962"/>
                </a:lnTo>
                <a:lnTo>
                  <a:pt x="154502" y="764448"/>
                </a:lnTo>
                <a:lnTo>
                  <a:pt x="280756" y="689535"/>
                </a:lnTo>
                <a:lnTo>
                  <a:pt x="317940" y="714960"/>
                </a:lnTo>
                <a:lnTo>
                  <a:pt x="438292" y="644008"/>
                </a:lnTo>
                <a:lnTo>
                  <a:pt x="464374" y="665786"/>
                </a:lnTo>
                <a:lnTo>
                  <a:pt x="614211" y="574722"/>
                </a:lnTo>
                <a:lnTo>
                  <a:pt x="623416" y="580756"/>
                </a:lnTo>
                <a:lnTo>
                  <a:pt x="615412" y="613779"/>
                </a:lnTo>
                <a:lnTo>
                  <a:pt x="754048" y="702010"/>
                </a:lnTo>
                <a:lnTo>
                  <a:pt x="762211" y="720669"/>
                </a:lnTo>
                <a:lnTo>
                  <a:pt x="737061" y="770557"/>
                </a:lnTo>
                <a:lnTo>
                  <a:pt x="692859" y="803811"/>
                </a:lnTo>
                <a:cubicBezTo>
                  <a:pt x="654511" y="830462"/>
                  <a:pt x="637352" y="836161"/>
                  <a:pt x="590028" y="873787"/>
                </a:cubicBezTo>
                <a:lnTo>
                  <a:pt x="565575" y="855950"/>
                </a:lnTo>
                <a:lnTo>
                  <a:pt x="419141" y="910415"/>
                </a:lnTo>
                <a:lnTo>
                  <a:pt x="398989" y="892579"/>
                </a:lnTo>
                <a:lnTo>
                  <a:pt x="228102" y="935820"/>
                </a:lnTo>
                <a:lnTo>
                  <a:pt x="337436" y="1019306"/>
                </a:lnTo>
                <a:lnTo>
                  <a:pt x="463690" y="944393"/>
                </a:lnTo>
                <a:lnTo>
                  <a:pt x="470992" y="949386"/>
                </a:lnTo>
                <a:lnTo>
                  <a:pt x="468019" y="972949"/>
                </a:lnTo>
                <a:cubicBezTo>
                  <a:pt x="463179" y="1006748"/>
                  <a:pt x="458335" y="1026227"/>
                  <a:pt x="453701" y="1046017"/>
                </a:cubicBezTo>
                <a:lnTo>
                  <a:pt x="448127" y="1072166"/>
                </a:lnTo>
                <a:lnTo>
                  <a:pt x="413302" y="1058154"/>
                </a:lnTo>
                <a:cubicBezTo>
                  <a:pt x="335728" y="1120148"/>
                  <a:pt x="326256" y="1113555"/>
                  <a:pt x="263158" y="1163724"/>
                </a:cubicBezTo>
                <a:lnTo>
                  <a:pt x="238705" y="1145887"/>
                </a:lnTo>
                <a:lnTo>
                  <a:pt x="92271" y="1200352"/>
                </a:lnTo>
                <a:lnTo>
                  <a:pt x="72119" y="1182516"/>
                </a:lnTo>
                <a:lnTo>
                  <a:pt x="0" y="1200765"/>
                </a:lnTo>
                <a:close/>
              </a:path>
            </a:pathLst>
          </a:cu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4658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1708" y="2628858"/>
            <a:ext cx="1625684" cy="1625684"/>
          </a:xfrm>
          <a:custGeom>
            <a:avLst/>
            <a:gdLst>
              <a:gd name="connsiteX0" fmla="*/ 869871 w 1625684"/>
              <a:gd name="connsiteY0" fmla="*/ 962416 h 1625684"/>
              <a:gd name="connsiteX1" fmla="*/ 884678 w 1625684"/>
              <a:gd name="connsiteY1" fmla="*/ 964983 h 1625684"/>
              <a:gd name="connsiteX2" fmla="*/ 970258 w 1625684"/>
              <a:gd name="connsiteY2" fmla="*/ 984214 h 1625684"/>
              <a:gd name="connsiteX3" fmla="*/ 984146 w 1625684"/>
              <a:gd name="connsiteY3" fmla="*/ 986353 h 1625684"/>
              <a:gd name="connsiteX4" fmla="*/ 978533 w 1625684"/>
              <a:gd name="connsiteY4" fmla="*/ 1032618 h 1625684"/>
              <a:gd name="connsiteX5" fmla="*/ 1119366 w 1625684"/>
              <a:gd name="connsiteY5" fmla="*/ 1150323 h 1625684"/>
              <a:gd name="connsiteX6" fmla="*/ 1108466 w 1625684"/>
              <a:gd name="connsiteY6" fmla="*/ 1178558 h 1625684"/>
              <a:gd name="connsiteX7" fmla="*/ 1198975 w 1625684"/>
              <a:gd name="connsiteY7" fmla="*/ 1305906 h 1625684"/>
              <a:gd name="connsiteX8" fmla="*/ 1186962 w 1625684"/>
              <a:gd name="connsiteY8" fmla="*/ 1329988 h 1625684"/>
              <a:gd name="connsiteX9" fmla="*/ 1272958 w 1625684"/>
              <a:gd name="connsiteY9" fmla="*/ 1483860 h 1625684"/>
              <a:gd name="connsiteX10" fmla="*/ 1325302 w 1625684"/>
              <a:gd name="connsiteY10" fmla="*/ 1356644 h 1625684"/>
              <a:gd name="connsiteX11" fmla="*/ 1220265 w 1625684"/>
              <a:gd name="connsiteY11" fmla="*/ 1254082 h 1625684"/>
              <a:gd name="connsiteX12" fmla="*/ 1235199 w 1625684"/>
              <a:gd name="connsiteY12" fmla="*/ 1211584 h 1625684"/>
              <a:gd name="connsiteX13" fmla="*/ 1135516 w 1625684"/>
              <a:gd name="connsiteY13" fmla="*/ 1113697 h 1625684"/>
              <a:gd name="connsiteX14" fmla="*/ 1149328 w 1625684"/>
              <a:gd name="connsiteY14" fmla="*/ 1083887 h 1625684"/>
              <a:gd name="connsiteX15" fmla="*/ 1158756 w 1625684"/>
              <a:gd name="connsiteY15" fmla="*/ 1088300 h 1625684"/>
              <a:gd name="connsiteX16" fmla="*/ 1160772 w 1625684"/>
              <a:gd name="connsiteY16" fmla="*/ 1115541 h 1625684"/>
              <a:gd name="connsiteX17" fmla="*/ 1315398 w 1625684"/>
              <a:gd name="connsiteY17" fmla="*/ 1209015 h 1625684"/>
              <a:gd name="connsiteX18" fmla="*/ 1304278 w 1625684"/>
              <a:gd name="connsiteY18" fmla="*/ 1133329 h 1625684"/>
              <a:gd name="connsiteX19" fmla="*/ 1316466 w 1625684"/>
              <a:gd name="connsiteY19" fmla="*/ 1124160 h 1625684"/>
              <a:gd name="connsiteX20" fmla="*/ 1419297 w 1625684"/>
              <a:gd name="connsiteY20" fmla="*/ 1054184 h 1625684"/>
              <a:gd name="connsiteX21" fmla="*/ 1443749 w 1625684"/>
              <a:gd name="connsiteY21" fmla="*/ 1072021 h 1625684"/>
              <a:gd name="connsiteX22" fmla="*/ 1590183 w 1625684"/>
              <a:gd name="connsiteY22" fmla="*/ 1017556 h 1625684"/>
              <a:gd name="connsiteX23" fmla="*/ 1610336 w 1625684"/>
              <a:gd name="connsiteY23" fmla="*/ 1035392 h 1625684"/>
              <a:gd name="connsiteX24" fmla="*/ 1625684 w 1625684"/>
              <a:gd name="connsiteY24" fmla="*/ 1031508 h 1625684"/>
              <a:gd name="connsiteX25" fmla="*/ 1625684 w 1625684"/>
              <a:gd name="connsiteY25" fmla="*/ 1625684 h 1625684"/>
              <a:gd name="connsiteX26" fmla="*/ 1025020 w 1625684"/>
              <a:gd name="connsiteY26" fmla="*/ 1625684 h 1625684"/>
              <a:gd name="connsiteX27" fmla="*/ 1032266 w 1625684"/>
              <a:gd name="connsiteY27" fmla="*/ 1616195 h 1625684"/>
              <a:gd name="connsiteX28" fmla="*/ 957353 w 1625684"/>
              <a:gd name="connsiteY28" fmla="*/ 1489941 h 1625684"/>
              <a:gd name="connsiteX29" fmla="*/ 982778 w 1625684"/>
              <a:gd name="connsiteY29" fmla="*/ 1452756 h 1625684"/>
              <a:gd name="connsiteX30" fmla="*/ 911826 w 1625684"/>
              <a:gd name="connsiteY30" fmla="*/ 1332405 h 1625684"/>
              <a:gd name="connsiteX31" fmla="*/ 933604 w 1625684"/>
              <a:gd name="connsiteY31" fmla="*/ 1306322 h 1625684"/>
              <a:gd name="connsiteX32" fmla="*/ 857279 w 1625684"/>
              <a:gd name="connsiteY32" fmla="*/ 1180737 h 1625684"/>
              <a:gd name="connsiteX33" fmla="*/ 873107 w 1625684"/>
              <a:gd name="connsiteY33" fmla="*/ 1164180 h 1625684"/>
              <a:gd name="connsiteX34" fmla="*/ 900152 w 1625684"/>
              <a:gd name="connsiteY34" fmla="*/ 1224534 h 1625684"/>
              <a:gd name="connsiteX35" fmla="*/ 938387 w 1625684"/>
              <a:gd name="connsiteY35" fmla="*/ 1095652 h 1625684"/>
              <a:gd name="connsiteX36" fmla="*/ 881168 w 1625684"/>
              <a:gd name="connsiteY36" fmla="*/ 986472 h 1625684"/>
              <a:gd name="connsiteX37" fmla="*/ 769507 w 1625684"/>
              <a:gd name="connsiteY37" fmla="*/ 846377 h 1625684"/>
              <a:gd name="connsiteX38" fmla="*/ 807738 w 1625684"/>
              <a:gd name="connsiteY38" fmla="*/ 934330 h 1625684"/>
              <a:gd name="connsiteX39" fmla="*/ 785960 w 1625684"/>
              <a:gd name="connsiteY39" fmla="*/ 969705 h 1625684"/>
              <a:gd name="connsiteX40" fmla="*/ 837266 w 1625684"/>
              <a:gd name="connsiteY40" fmla="*/ 1084197 h 1625684"/>
              <a:gd name="connsiteX41" fmla="*/ 836211 w 1625684"/>
              <a:gd name="connsiteY41" fmla="*/ 1084069 h 1625684"/>
              <a:gd name="connsiteX42" fmla="*/ 718507 w 1625684"/>
              <a:gd name="connsiteY42" fmla="*/ 1224901 h 1625684"/>
              <a:gd name="connsiteX43" fmla="*/ 690271 w 1625684"/>
              <a:gd name="connsiteY43" fmla="*/ 1214002 h 1625684"/>
              <a:gd name="connsiteX44" fmla="*/ 562923 w 1625684"/>
              <a:gd name="connsiteY44" fmla="*/ 1304511 h 1625684"/>
              <a:gd name="connsiteX45" fmla="*/ 538841 w 1625684"/>
              <a:gd name="connsiteY45" fmla="*/ 1292498 h 1625684"/>
              <a:gd name="connsiteX46" fmla="*/ 384969 w 1625684"/>
              <a:gd name="connsiteY46" fmla="*/ 1378494 h 1625684"/>
              <a:gd name="connsiteX47" fmla="*/ 512185 w 1625684"/>
              <a:gd name="connsiteY47" fmla="*/ 1430838 h 1625684"/>
              <a:gd name="connsiteX48" fmla="*/ 614748 w 1625684"/>
              <a:gd name="connsiteY48" fmla="*/ 1325801 h 1625684"/>
              <a:gd name="connsiteX49" fmla="*/ 657246 w 1625684"/>
              <a:gd name="connsiteY49" fmla="*/ 1340735 h 1625684"/>
              <a:gd name="connsiteX50" fmla="*/ 755133 w 1625684"/>
              <a:gd name="connsiteY50" fmla="*/ 1241052 h 1625684"/>
              <a:gd name="connsiteX51" fmla="*/ 785963 w 1625684"/>
              <a:gd name="connsiteY51" fmla="*/ 1255337 h 1625684"/>
              <a:gd name="connsiteX52" fmla="*/ 800916 w 1625684"/>
              <a:gd name="connsiteY52" fmla="*/ 1239696 h 1625684"/>
              <a:gd name="connsiteX53" fmla="*/ 816771 w 1625684"/>
              <a:gd name="connsiteY53" fmla="*/ 1260772 h 1625684"/>
              <a:gd name="connsiteX54" fmla="*/ 886747 w 1625684"/>
              <a:gd name="connsiteY54" fmla="*/ 1363603 h 1625684"/>
              <a:gd name="connsiteX55" fmla="*/ 868911 w 1625684"/>
              <a:gd name="connsiteY55" fmla="*/ 1388055 h 1625684"/>
              <a:gd name="connsiteX56" fmla="*/ 923376 w 1625684"/>
              <a:gd name="connsiteY56" fmla="*/ 1534489 h 1625684"/>
              <a:gd name="connsiteX57" fmla="*/ 905539 w 1625684"/>
              <a:gd name="connsiteY57" fmla="*/ 1554642 h 1625684"/>
              <a:gd name="connsiteX58" fmla="*/ 923516 w 1625684"/>
              <a:gd name="connsiteY58" fmla="*/ 1625684 h 1625684"/>
              <a:gd name="connsiteX59" fmla="*/ 0 w 1625684"/>
              <a:gd name="connsiteY59" fmla="*/ 1625684 h 1625684"/>
              <a:gd name="connsiteX60" fmla="*/ 0 w 1625684"/>
              <a:gd name="connsiteY60" fmla="*/ 1301175 h 1625684"/>
              <a:gd name="connsiteX61" fmla="*/ 10566 w 1625684"/>
              <a:gd name="connsiteY61" fmla="*/ 1309243 h 1625684"/>
              <a:gd name="connsiteX62" fmla="*/ 136819 w 1625684"/>
              <a:gd name="connsiteY62" fmla="*/ 1234330 h 1625684"/>
              <a:gd name="connsiteX63" fmla="*/ 174004 w 1625684"/>
              <a:gd name="connsiteY63" fmla="*/ 1259755 h 1625684"/>
              <a:gd name="connsiteX64" fmla="*/ 294356 w 1625684"/>
              <a:gd name="connsiteY64" fmla="*/ 1188803 h 1625684"/>
              <a:gd name="connsiteX65" fmla="*/ 320438 w 1625684"/>
              <a:gd name="connsiteY65" fmla="*/ 1210581 h 1625684"/>
              <a:gd name="connsiteX66" fmla="*/ 391664 w 1625684"/>
              <a:gd name="connsiteY66" fmla="*/ 1167293 h 1625684"/>
              <a:gd name="connsiteX67" fmla="*/ 345707 w 1625684"/>
              <a:gd name="connsiteY67" fmla="*/ 1267682 h 1625684"/>
              <a:gd name="connsiteX68" fmla="*/ 318845 w 1625684"/>
              <a:gd name="connsiteY68" fmla="*/ 1269320 h 1625684"/>
              <a:gd name="connsiteX69" fmla="*/ 228586 w 1625684"/>
              <a:gd name="connsiteY69" fmla="*/ 1420731 h 1625684"/>
              <a:gd name="connsiteX70" fmla="*/ 364930 w 1625684"/>
              <a:gd name="connsiteY70" fmla="*/ 1402454 h 1625684"/>
              <a:gd name="connsiteX71" fmla="*/ 401234 w 1625684"/>
              <a:gd name="connsiteY71" fmla="*/ 1260207 h 1625684"/>
              <a:gd name="connsiteX72" fmla="*/ 445505 w 1625684"/>
              <a:gd name="connsiteY72" fmla="*/ 1251892 h 1625684"/>
              <a:gd name="connsiteX73" fmla="*/ 480436 w 1625684"/>
              <a:gd name="connsiteY73" fmla="*/ 1116620 h 1625684"/>
              <a:gd name="connsiteX74" fmla="*/ 514279 w 1625684"/>
              <a:gd name="connsiteY74" fmla="*/ 1113576 h 1625684"/>
              <a:gd name="connsiteX75" fmla="*/ 557495 w 1625684"/>
              <a:gd name="connsiteY75" fmla="*/ 936438 h 1625684"/>
              <a:gd name="connsiteX76" fmla="*/ 621226 w 1625684"/>
              <a:gd name="connsiteY76" fmla="*/ 898866 h 1625684"/>
              <a:gd name="connsiteX77" fmla="*/ 647308 w 1625684"/>
              <a:gd name="connsiteY77" fmla="*/ 920644 h 1625684"/>
              <a:gd name="connsiteX78" fmla="*/ 1625684 w 1625684"/>
              <a:gd name="connsiteY78" fmla="*/ 349060 h 1625684"/>
              <a:gd name="connsiteX79" fmla="*/ 1625684 w 1625684"/>
              <a:gd name="connsiteY79" fmla="*/ 936081 h 1625684"/>
              <a:gd name="connsiteX80" fmla="*/ 1545635 w 1625684"/>
              <a:gd name="connsiteY80" fmla="*/ 983578 h 1625684"/>
              <a:gd name="connsiteX81" fmla="*/ 1508450 w 1625684"/>
              <a:gd name="connsiteY81" fmla="*/ 958154 h 1625684"/>
              <a:gd name="connsiteX82" fmla="*/ 1388099 w 1625684"/>
              <a:gd name="connsiteY82" fmla="*/ 1029105 h 1625684"/>
              <a:gd name="connsiteX83" fmla="*/ 1362016 w 1625684"/>
              <a:gd name="connsiteY83" fmla="*/ 1007327 h 1625684"/>
              <a:gd name="connsiteX84" fmla="*/ 1269246 w 1625684"/>
              <a:gd name="connsiteY84" fmla="*/ 1063709 h 1625684"/>
              <a:gd name="connsiteX85" fmla="*/ 1150443 w 1625684"/>
              <a:gd name="connsiteY85" fmla="*/ 1031935 h 1625684"/>
              <a:gd name="connsiteX86" fmla="*/ 1143545 w 1625684"/>
              <a:gd name="connsiteY86" fmla="*/ 997524 h 1625684"/>
              <a:gd name="connsiteX87" fmla="*/ 1151060 w 1625684"/>
              <a:gd name="connsiteY87" fmla="*/ 987620 h 1625684"/>
              <a:gd name="connsiteX88" fmla="*/ 1248768 w 1625684"/>
              <a:gd name="connsiteY88" fmla="*/ 873139 h 1625684"/>
              <a:gd name="connsiteX89" fmla="*/ 1277004 w 1625684"/>
              <a:gd name="connsiteY89" fmla="*/ 884039 h 1625684"/>
              <a:gd name="connsiteX90" fmla="*/ 1404351 w 1625684"/>
              <a:gd name="connsiteY90" fmla="*/ 793530 h 1625684"/>
              <a:gd name="connsiteX91" fmla="*/ 1428433 w 1625684"/>
              <a:gd name="connsiteY91" fmla="*/ 805542 h 1625684"/>
              <a:gd name="connsiteX92" fmla="*/ 1582306 w 1625684"/>
              <a:gd name="connsiteY92" fmla="*/ 719546 h 1625684"/>
              <a:gd name="connsiteX93" fmla="*/ 1455090 w 1625684"/>
              <a:gd name="connsiteY93" fmla="*/ 667202 h 1625684"/>
              <a:gd name="connsiteX94" fmla="*/ 1352527 w 1625684"/>
              <a:gd name="connsiteY94" fmla="*/ 772240 h 1625684"/>
              <a:gd name="connsiteX95" fmla="*/ 1310029 w 1625684"/>
              <a:gd name="connsiteY95" fmla="*/ 757306 h 1625684"/>
              <a:gd name="connsiteX96" fmla="*/ 1212142 w 1625684"/>
              <a:gd name="connsiteY96" fmla="*/ 856989 h 1625684"/>
              <a:gd name="connsiteX97" fmla="*/ 1181311 w 1625684"/>
              <a:gd name="connsiteY97" fmla="*/ 842703 h 1625684"/>
              <a:gd name="connsiteX98" fmla="*/ 1063539 w 1625684"/>
              <a:gd name="connsiteY98" fmla="*/ 965900 h 1625684"/>
              <a:gd name="connsiteX99" fmla="*/ 1013210 w 1625684"/>
              <a:gd name="connsiteY99" fmla="*/ 952289 h 1625684"/>
              <a:gd name="connsiteX100" fmla="*/ 1003163 w 1625684"/>
              <a:gd name="connsiteY100" fmla="*/ 942684 h 1625684"/>
              <a:gd name="connsiteX101" fmla="*/ 1000358 w 1625684"/>
              <a:gd name="connsiteY101" fmla="*/ 915436 h 1625684"/>
              <a:gd name="connsiteX102" fmla="*/ 842043 w 1625684"/>
              <a:gd name="connsiteY102" fmla="*/ 874864 h 1625684"/>
              <a:gd name="connsiteX103" fmla="*/ 850654 w 1625684"/>
              <a:gd name="connsiteY103" fmla="*/ 858853 h 1625684"/>
              <a:gd name="connsiteX104" fmla="*/ 840289 w 1625684"/>
              <a:gd name="connsiteY104" fmla="*/ 821060 h 1625684"/>
              <a:gd name="connsiteX105" fmla="*/ 852391 w 1625684"/>
              <a:gd name="connsiteY105" fmla="*/ 825929 h 1625684"/>
              <a:gd name="connsiteX106" fmla="*/ 1002535 w 1625684"/>
              <a:gd name="connsiteY106" fmla="*/ 720359 h 1625684"/>
              <a:gd name="connsiteX107" fmla="*/ 1026987 w 1625684"/>
              <a:gd name="connsiteY107" fmla="*/ 738196 h 1625684"/>
              <a:gd name="connsiteX108" fmla="*/ 1173421 w 1625684"/>
              <a:gd name="connsiteY108" fmla="*/ 683731 h 1625684"/>
              <a:gd name="connsiteX109" fmla="*/ 1193574 w 1625684"/>
              <a:gd name="connsiteY109" fmla="*/ 701567 h 1625684"/>
              <a:gd name="connsiteX110" fmla="*/ 1364460 w 1625684"/>
              <a:gd name="connsiteY110" fmla="*/ 658326 h 1625684"/>
              <a:gd name="connsiteX111" fmla="*/ 1255127 w 1625684"/>
              <a:gd name="connsiteY111" fmla="*/ 574840 h 1625684"/>
              <a:gd name="connsiteX112" fmla="*/ 1128873 w 1625684"/>
              <a:gd name="connsiteY112" fmla="*/ 649753 h 1625684"/>
              <a:gd name="connsiteX113" fmla="*/ 1119649 w 1625684"/>
              <a:gd name="connsiteY113" fmla="*/ 643446 h 1625684"/>
              <a:gd name="connsiteX114" fmla="*/ 1122259 w 1625684"/>
              <a:gd name="connsiteY114" fmla="*/ 622769 h 1625684"/>
              <a:gd name="connsiteX115" fmla="*/ 1149635 w 1625684"/>
              <a:gd name="connsiteY115" fmla="*/ 474771 h 1625684"/>
              <a:gd name="connsiteX116" fmla="*/ 1164571 w 1625684"/>
              <a:gd name="connsiteY116" fmla="*/ 472434 h 1625684"/>
              <a:gd name="connsiteX117" fmla="*/ 1212383 w 1625684"/>
              <a:gd name="connsiteY117" fmla="*/ 491671 h 1625684"/>
              <a:gd name="connsiteX118" fmla="*/ 1362527 w 1625684"/>
              <a:gd name="connsiteY118" fmla="*/ 386101 h 1625684"/>
              <a:gd name="connsiteX119" fmla="*/ 1386979 w 1625684"/>
              <a:gd name="connsiteY119" fmla="*/ 403938 h 1625684"/>
              <a:gd name="connsiteX120" fmla="*/ 1533413 w 1625684"/>
              <a:gd name="connsiteY120" fmla="*/ 349473 h 1625684"/>
              <a:gd name="connsiteX121" fmla="*/ 1553566 w 1625684"/>
              <a:gd name="connsiteY121" fmla="*/ 367309 h 1625684"/>
              <a:gd name="connsiteX122" fmla="*/ 686322 w 1625684"/>
              <a:gd name="connsiteY122" fmla="*/ 0 h 1625684"/>
              <a:gd name="connsiteX123" fmla="*/ 1625684 w 1625684"/>
              <a:gd name="connsiteY123" fmla="*/ 0 h 1625684"/>
              <a:gd name="connsiteX124" fmla="*/ 1625684 w 1625684"/>
              <a:gd name="connsiteY124" fmla="*/ 248650 h 1625684"/>
              <a:gd name="connsiteX125" fmla="*/ 1615119 w 1625684"/>
              <a:gd name="connsiteY125" fmla="*/ 240582 h 1625684"/>
              <a:gd name="connsiteX126" fmla="*/ 1488865 w 1625684"/>
              <a:gd name="connsiteY126" fmla="*/ 315495 h 1625684"/>
              <a:gd name="connsiteX127" fmla="*/ 1451680 w 1625684"/>
              <a:gd name="connsiteY127" fmla="*/ 290071 h 1625684"/>
              <a:gd name="connsiteX128" fmla="*/ 1331329 w 1625684"/>
              <a:gd name="connsiteY128" fmla="*/ 361022 h 1625684"/>
              <a:gd name="connsiteX129" fmla="*/ 1305246 w 1625684"/>
              <a:gd name="connsiteY129" fmla="*/ 339244 h 1625684"/>
              <a:gd name="connsiteX130" fmla="*/ 1214072 w 1625684"/>
              <a:gd name="connsiteY130" fmla="*/ 394656 h 1625684"/>
              <a:gd name="connsiteX131" fmla="*/ 1244570 w 1625684"/>
              <a:gd name="connsiteY131" fmla="*/ 328035 h 1625684"/>
              <a:gd name="connsiteX132" fmla="*/ 1271432 w 1625684"/>
              <a:gd name="connsiteY132" fmla="*/ 326398 h 1625684"/>
              <a:gd name="connsiteX133" fmla="*/ 1361691 w 1625684"/>
              <a:gd name="connsiteY133" fmla="*/ 174987 h 1625684"/>
              <a:gd name="connsiteX134" fmla="*/ 1225347 w 1625684"/>
              <a:gd name="connsiteY134" fmla="*/ 193264 h 1625684"/>
              <a:gd name="connsiteX135" fmla="*/ 1189044 w 1625684"/>
              <a:gd name="connsiteY135" fmla="*/ 335510 h 1625684"/>
              <a:gd name="connsiteX136" fmla="*/ 1144772 w 1625684"/>
              <a:gd name="connsiteY136" fmla="*/ 343826 h 1625684"/>
              <a:gd name="connsiteX137" fmla="*/ 1109841 w 1625684"/>
              <a:gd name="connsiteY137" fmla="*/ 479097 h 1625684"/>
              <a:gd name="connsiteX138" fmla="*/ 1075999 w 1625684"/>
              <a:gd name="connsiteY138" fmla="*/ 482141 h 1625684"/>
              <a:gd name="connsiteX139" fmla="*/ 1032846 w 1625684"/>
              <a:gd name="connsiteY139" fmla="*/ 659018 h 1625684"/>
              <a:gd name="connsiteX140" fmla="*/ 971337 w 1625684"/>
              <a:gd name="connsiteY140" fmla="*/ 695280 h 1625684"/>
              <a:gd name="connsiteX141" fmla="*/ 945254 w 1625684"/>
              <a:gd name="connsiteY141" fmla="*/ 673502 h 1625684"/>
              <a:gd name="connsiteX142" fmla="*/ 820599 w 1625684"/>
              <a:gd name="connsiteY142" fmla="*/ 749262 h 1625684"/>
              <a:gd name="connsiteX143" fmla="*/ 796189 w 1625684"/>
              <a:gd name="connsiteY143" fmla="*/ 660250 h 1625684"/>
              <a:gd name="connsiteX144" fmla="*/ 814025 w 1625684"/>
              <a:gd name="connsiteY144" fmla="*/ 632918 h 1625684"/>
              <a:gd name="connsiteX145" fmla="*/ 795811 w 1625684"/>
              <a:gd name="connsiteY145" fmla="*/ 535293 h 1625684"/>
              <a:gd name="connsiteX146" fmla="*/ 819453 w 1625684"/>
              <a:gd name="connsiteY146" fmla="*/ 532124 h 1625684"/>
              <a:gd name="connsiteX147" fmla="*/ 855757 w 1625684"/>
              <a:gd name="connsiteY147" fmla="*/ 389877 h 1625684"/>
              <a:gd name="connsiteX148" fmla="*/ 900028 w 1625684"/>
              <a:gd name="connsiteY148" fmla="*/ 381562 h 1625684"/>
              <a:gd name="connsiteX149" fmla="*/ 934959 w 1625684"/>
              <a:gd name="connsiteY149" fmla="*/ 246290 h 1625684"/>
              <a:gd name="connsiteX150" fmla="*/ 968802 w 1625684"/>
              <a:gd name="connsiteY150" fmla="*/ 243246 h 1625684"/>
              <a:gd name="connsiteX151" fmla="*/ 1020915 w 1625684"/>
              <a:gd name="connsiteY151" fmla="*/ 29641 h 1625684"/>
              <a:gd name="connsiteX152" fmla="*/ 926684 w 1625684"/>
              <a:gd name="connsiteY152" fmla="*/ 69800 h 1625684"/>
              <a:gd name="connsiteX153" fmla="*/ 895165 w 1625684"/>
              <a:gd name="connsiteY153" fmla="*/ 250617 h 1625684"/>
              <a:gd name="connsiteX154" fmla="*/ 865262 w 1625684"/>
              <a:gd name="connsiteY154" fmla="*/ 255295 h 1625684"/>
              <a:gd name="connsiteX155" fmla="*/ 804333 w 1625684"/>
              <a:gd name="connsiteY155" fmla="*/ 388390 h 1625684"/>
              <a:gd name="connsiteX156" fmla="*/ 796307 w 1625684"/>
              <a:gd name="connsiteY156" fmla="*/ 377722 h 1625684"/>
              <a:gd name="connsiteX157" fmla="*/ 726332 w 1625684"/>
              <a:gd name="connsiteY157" fmla="*/ 274891 h 1625684"/>
              <a:gd name="connsiteX158" fmla="*/ 744168 w 1625684"/>
              <a:gd name="connsiteY158" fmla="*/ 250438 h 1625684"/>
              <a:gd name="connsiteX159" fmla="*/ 689703 w 1625684"/>
              <a:gd name="connsiteY159" fmla="*/ 104004 h 1625684"/>
              <a:gd name="connsiteX160" fmla="*/ 707539 w 1625684"/>
              <a:gd name="connsiteY160" fmla="*/ 83852 h 1625684"/>
              <a:gd name="connsiteX161" fmla="*/ 154605 w 1625684"/>
              <a:gd name="connsiteY161" fmla="*/ 0 h 1625684"/>
              <a:gd name="connsiteX162" fmla="*/ 597839 w 1625684"/>
              <a:gd name="connsiteY162" fmla="*/ 0 h 1625684"/>
              <a:gd name="connsiteX163" fmla="*/ 580812 w 1625684"/>
              <a:gd name="connsiteY163" fmla="*/ 22299 h 1625684"/>
              <a:gd name="connsiteX164" fmla="*/ 655725 w 1625684"/>
              <a:gd name="connsiteY164" fmla="*/ 148552 h 1625684"/>
              <a:gd name="connsiteX165" fmla="*/ 630301 w 1625684"/>
              <a:gd name="connsiteY165" fmla="*/ 185737 h 1625684"/>
              <a:gd name="connsiteX166" fmla="*/ 701252 w 1625684"/>
              <a:gd name="connsiteY166" fmla="*/ 306089 h 1625684"/>
              <a:gd name="connsiteX167" fmla="*/ 679474 w 1625684"/>
              <a:gd name="connsiteY167" fmla="*/ 332171 h 1625684"/>
              <a:gd name="connsiteX168" fmla="*/ 746984 w 1625684"/>
              <a:gd name="connsiteY168" fmla="*/ 443251 h 1625684"/>
              <a:gd name="connsiteX169" fmla="*/ 683109 w 1625684"/>
              <a:gd name="connsiteY169" fmla="*/ 550401 h 1625684"/>
              <a:gd name="connsiteX170" fmla="*/ 687465 w 1625684"/>
              <a:gd name="connsiteY170" fmla="*/ 549817 h 1625684"/>
              <a:gd name="connsiteX171" fmla="*/ 700296 w 1625684"/>
              <a:gd name="connsiteY171" fmla="*/ 579147 h 1625684"/>
              <a:gd name="connsiteX172" fmla="*/ 675396 w 1625684"/>
              <a:gd name="connsiteY172" fmla="*/ 564025 h 1625684"/>
              <a:gd name="connsiteX173" fmla="*/ 651829 w 1625684"/>
              <a:gd name="connsiteY173" fmla="*/ 551859 h 1625684"/>
              <a:gd name="connsiteX174" fmla="*/ 652265 w 1625684"/>
              <a:gd name="connsiteY174" fmla="*/ 551594 h 1625684"/>
              <a:gd name="connsiteX175" fmla="*/ 647959 w 1625684"/>
              <a:gd name="connsiteY175" fmla="*/ 549862 h 1625684"/>
              <a:gd name="connsiteX176" fmla="*/ 632119 w 1625684"/>
              <a:gd name="connsiteY176" fmla="*/ 541685 h 1625684"/>
              <a:gd name="connsiteX177" fmla="*/ 637308 w 1625684"/>
              <a:gd name="connsiteY177" fmla="*/ 511866 h 1625684"/>
              <a:gd name="connsiteX178" fmla="*/ 523718 w 1625684"/>
              <a:gd name="connsiteY178" fmla="*/ 404597 h 1625684"/>
              <a:gd name="connsiteX179" fmla="*/ 530808 w 1625684"/>
              <a:gd name="connsiteY179" fmla="*/ 378636 h 1625684"/>
              <a:gd name="connsiteX180" fmla="*/ 466694 w 1625684"/>
              <a:gd name="connsiteY180" fmla="*/ 303400 h 1625684"/>
              <a:gd name="connsiteX181" fmla="*/ 460815 w 1625684"/>
              <a:gd name="connsiteY181" fmla="*/ 262001 h 1625684"/>
              <a:gd name="connsiteX182" fmla="*/ 294317 w 1625684"/>
              <a:gd name="connsiteY182" fmla="*/ 184757 h 1625684"/>
              <a:gd name="connsiteX183" fmla="*/ 297537 w 1625684"/>
              <a:gd name="connsiteY183" fmla="*/ 154662 h 1625684"/>
              <a:gd name="connsiteX184" fmla="*/ 177152 w 1625684"/>
              <a:gd name="connsiteY184" fmla="*/ 55079 h 1625684"/>
              <a:gd name="connsiteX185" fmla="*/ 182523 w 1625684"/>
              <a:gd name="connsiteY185" fmla="*/ 28709 h 1625684"/>
              <a:gd name="connsiteX186" fmla="*/ 0 w 1625684"/>
              <a:gd name="connsiteY186" fmla="*/ 0 h 1625684"/>
              <a:gd name="connsiteX187" fmla="*/ 47008 w 1625684"/>
              <a:gd name="connsiteY187" fmla="*/ 0 h 1625684"/>
              <a:gd name="connsiteX188" fmla="*/ 41997 w 1625684"/>
              <a:gd name="connsiteY188" fmla="*/ 38766 h 1625684"/>
              <a:gd name="connsiteX189" fmla="*/ 170001 w 1625684"/>
              <a:gd name="connsiteY189" fmla="*/ 110648 h 1625684"/>
              <a:gd name="connsiteX190" fmla="*/ 166575 w 1625684"/>
              <a:gd name="connsiteY190" fmla="*/ 155563 h 1625684"/>
              <a:gd name="connsiteX191" fmla="*/ 288197 w 1625684"/>
              <a:gd name="connsiteY191" fmla="*/ 224315 h 1625684"/>
              <a:gd name="connsiteX192" fmla="*/ 282377 w 1625684"/>
              <a:gd name="connsiteY192" fmla="*/ 257792 h 1625684"/>
              <a:gd name="connsiteX193" fmla="*/ 401068 w 1625684"/>
              <a:gd name="connsiteY193" fmla="*/ 322802 h 1625684"/>
              <a:gd name="connsiteX194" fmla="*/ 389925 w 1625684"/>
              <a:gd name="connsiteY194" fmla="*/ 379448 h 1625684"/>
              <a:gd name="connsiteX195" fmla="*/ 495627 w 1625684"/>
              <a:gd name="connsiteY195" fmla="*/ 448303 h 1625684"/>
              <a:gd name="connsiteX196" fmla="*/ 459956 w 1625684"/>
              <a:gd name="connsiteY196" fmla="*/ 450228 h 1625684"/>
              <a:gd name="connsiteX197" fmla="*/ 375467 w 1625684"/>
              <a:gd name="connsiteY197" fmla="*/ 457278 h 1625684"/>
              <a:gd name="connsiteX198" fmla="*/ 363209 w 1625684"/>
              <a:gd name="connsiteY198" fmla="*/ 429605 h 1625684"/>
              <a:gd name="connsiteX199" fmla="*/ 209160 w 1625684"/>
              <a:gd name="connsiteY199" fmla="*/ 403556 h 1625684"/>
              <a:gd name="connsiteX200" fmla="*/ 200626 w 1625684"/>
              <a:gd name="connsiteY200" fmla="*/ 378034 h 1625684"/>
              <a:gd name="connsiteX201" fmla="*/ 31014 w 1625684"/>
              <a:gd name="connsiteY201" fmla="*/ 330038 h 1625684"/>
              <a:gd name="connsiteX202" fmla="*/ 83956 w 1625684"/>
              <a:gd name="connsiteY202" fmla="*/ 457006 h 1625684"/>
              <a:gd name="connsiteX203" fmla="*/ 230752 w 1625684"/>
              <a:gd name="connsiteY203" fmla="*/ 455256 h 1625684"/>
              <a:gd name="connsiteX204" fmla="*/ 250242 w 1625684"/>
              <a:gd name="connsiteY204" fmla="*/ 495867 h 1625684"/>
              <a:gd name="connsiteX205" fmla="*/ 389946 w 1625684"/>
              <a:gd name="connsiteY205" fmla="*/ 494597 h 1625684"/>
              <a:gd name="connsiteX206" fmla="*/ 401645 w 1625684"/>
              <a:gd name="connsiteY206" fmla="*/ 526499 h 1625684"/>
              <a:gd name="connsiteX207" fmla="*/ 536021 w 1625684"/>
              <a:gd name="connsiteY207" fmla="*/ 523474 h 1625684"/>
              <a:gd name="connsiteX208" fmla="*/ 540174 w 1625684"/>
              <a:gd name="connsiteY208" fmla="*/ 526196 h 1625684"/>
              <a:gd name="connsiteX209" fmla="*/ 509925 w 1625684"/>
              <a:gd name="connsiteY209" fmla="*/ 548953 h 1625684"/>
              <a:gd name="connsiteX210" fmla="*/ 407094 w 1625684"/>
              <a:gd name="connsiteY210" fmla="*/ 618929 h 1625684"/>
              <a:gd name="connsiteX211" fmla="*/ 382641 w 1625684"/>
              <a:gd name="connsiteY211" fmla="*/ 601092 h 1625684"/>
              <a:gd name="connsiteX212" fmla="*/ 236207 w 1625684"/>
              <a:gd name="connsiteY212" fmla="*/ 655557 h 1625684"/>
              <a:gd name="connsiteX213" fmla="*/ 216055 w 1625684"/>
              <a:gd name="connsiteY213" fmla="*/ 637721 h 1625684"/>
              <a:gd name="connsiteX214" fmla="*/ 45168 w 1625684"/>
              <a:gd name="connsiteY214" fmla="*/ 680962 h 1625684"/>
              <a:gd name="connsiteX215" fmla="*/ 154502 w 1625684"/>
              <a:gd name="connsiteY215" fmla="*/ 764448 h 1625684"/>
              <a:gd name="connsiteX216" fmla="*/ 280756 w 1625684"/>
              <a:gd name="connsiteY216" fmla="*/ 689535 h 1625684"/>
              <a:gd name="connsiteX217" fmla="*/ 317940 w 1625684"/>
              <a:gd name="connsiteY217" fmla="*/ 714960 h 1625684"/>
              <a:gd name="connsiteX218" fmla="*/ 438292 w 1625684"/>
              <a:gd name="connsiteY218" fmla="*/ 644008 h 1625684"/>
              <a:gd name="connsiteX219" fmla="*/ 464374 w 1625684"/>
              <a:gd name="connsiteY219" fmla="*/ 665786 h 1625684"/>
              <a:gd name="connsiteX220" fmla="*/ 614211 w 1625684"/>
              <a:gd name="connsiteY220" fmla="*/ 574722 h 1625684"/>
              <a:gd name="connsiteX221" fmla="*/ 623416 w 1625684"/>
              <a:gd name="connsiteY221" fmla="*/ 580756 h 1625684"/>
              <a:gd name="connsiteX222" fmla="*/ 615412 w 1625684"/>
              <a:gd name="connsiteY222" fmla="*/ 613779 h 1625684"/>
              <a:gd name="connsiteX223" fmla="*/ 754048 w 1625684"/>
              <a:gd name="connsiteY223" fmla="*/ 702010 h 1625684"/>
              <a:gd name="connsiteX224" fmla="*/ 762211 w 1625684"/>
              <a:gd name="connsiteY224" fmla="*/ 720669 h 1625684"/>
              <a:gd name="connsiteX225" fmla="*/ 737061 w 1625684"/>
              <a:gd name="connsiteY225" fmla="*/ 770557 h 1625684"/>
              <a:gd name="connsiteX226" fmla="*/ 692859 w 1625684"/>
              <a:gd name="connsiteY226" fmla="*/ 803811 h 1625684"/>
              <a:gd name="connsiteX227" fmla="*/ 590028 w 1625684"/>
              <a:gd name="connsiteY227" fmla="*/ 873787 h 1625684"/>
              <a:gd name="connsiteX228" fmla="*/ 565575 w 1625684"/>
              <a:gd name="connsiteY228" fmla="*/ 855950 h 1625684"/>
              <a:gd name="connsiteX229" fmla="*/ 419141 w 1625684"/>
              <a:gd name="connsiteY229" fmla="*/ 910415 h 1625684"/>
              <a:gd name="connsiteX230" fmla="*/ 398989 w 1625684"/>
              <a:gd name="connsiteY230" fmla="*/ 892579 h 1625684"/>
              <a:gd name="connsiteX231" fmla="*/ 228102 w 1625684"/>
              <a:gd name="connsiteY231" fmla="*/ 935820 h 1625684"/>
              <a:gd name="connsiteX232" fmla="*/ 337436 w 1625684"/>
              <a:gd name="connsiteY232" fmla="*/ 1019306 h 1625684"/>
              <a:gd name="connsiteX233" fmla="*/ 463690 w 1625684"/>
              <a:gd name="connsiteY233" fmla="*/ 944393 h 1625684"/>
              <a:gd name="connsiteX234" fmla="*/ 470992 w 1625684"/>
              <a:gd name="connsiteY234" fmla="*/ 949386 h 1625684"/>
              <a:gd name="connsiteX235" fmla="*/ 468019 w 1625684"/>
              <a:gd name="connsiteY235" fmla="*/ 972949 h 1625684"/>
              <a:gd name="connsiteX236" fmla="*/ 453701 w 1625684"/>
              <a:gd name="connsiteY236" fmla="*/ 1046017 h 1625684"/>
              <a:gd name="connsiteX237" fmla="*/ 448127 w 1625684"/>
              <a:gd name="connsiteY237" fmla="*/ 1072166 h 1625684"/>
              <a:gd name="connsiteX238" fmla="*/ 413302 w 1625684"/>
              <a:gd name="connsiteY238" fmla="*/ 1058154 h 1625684"/>
              <a:gd name="connsiteX239" fmla="*/ 263158 w 1625684"/>
              <a:gd name="connsiteY239" fmla="*/ 1163724 h 1625684"/>
              <a:gd name="connsiteX240" fmla="*/ 238705 w 1625684"/>
              <a:gd name="connsiteY240" fmla="*/ 1145887 h 1625684"/>
              <a:gd name="connsiteX241" fmla="*/ 92271 w 1625684"/>
              <a:gd name="connsiteY241" fmla="*/ 1200352 h 1625684"/>
              <a:gd name="connsiteX242" fmla="*/ 72119 w 1625684"/>
              <a:gd name="connsiteY242" fmla="*/ 1182516 h 1625684"/>
              <a:gd name="connsiteX243" fmla="*/ 0 w 1625684"/>
              <a:gd name="connsiteY243" fmla="*/ 1200765 h 162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</a:cxnLst>
            <a:rect l="l" t="t" r="r" b="b"/>
            <a:pathLst>
              <a:path w="1625684" h="1625684">
                <a:moveTo>
                  <a:pt x="869871" y="962416"/>
                </a:moveTo>
                <a:lnTo>
                  <a:pt x="884678" y="964983"/>
                </a:lnTo>
                <a:cubicBezTo>
                  <a:pt x="919690" y="971728"/>
                  <a:pt x="937716" y="978154"/>
                  <a:pt x="970258" y="984214"/>
                </a:cubicBezTo>
                <a:lnTo>
                  <a:pt x="984146" y="986353"/>
                </a:lnTo>
                <a:lnTo>
                  <a:pt x="978533" y="1032618"/>
                </a:lnTo>
                <a:cubicBezTo>
                  <a:pt x="1058492" y="1091503"/>
                  <a:pt x="1054575" y="1102359"/>
                  <a:pt x="1119366" y="1150323"/>
                </a:cubicBezTo>
                <a:lnTo>
                  <a:pt x="1108466" y="1178558"/>
                </a:lnTo>
                <a:lnTo>
                  <a:pt x="1198975" y="1305906"/>
                </a:lnTo>
                <a:lnTo>
                  <a:pt x="1186962" y="1329988"/>
                </a:lnTo>
                <a:lnTo>
                  <a:pt x="1272958" y="1483860"/>
                </a:lnTo>
                <a:lnTo>
                  <a:pt x="1325302" y="1356644"/>
                </a:lnTo>
                <a:lnTo>
                  <a:pt x="1220265" y="1254082"/>
                </a:lnTo>
                <a:lnTo>
                  <a:pt x="1235199" y="1211584"/>
                </a:lnTo>
                <a:lnTo>
                  <a:pt x="1135516" y="1113697"/>
                </a:lnTo>
                <a:lnTo>
                  <a:pt x="1149328" y="1083887"/>
                </a:lnTo>
                <a:lnTo>
                  <a:pt x="1158756" y="1088300"/>
                </a:lnTo>
                <a:lnTo>
                  <a:pt x="1160772" y="1115541"/>
                </a:lnTo>
                <a:lnTo>
                  <a:pt x="1315398" y="1209015"/>
                </a:lnTo>
                <a:lnTo>
                  <a:pt x="1304278" y="1133329"/>
                </a:lnTo>
                <a:lnTo>
                  <a:pt x="1316466" y="1124160"/>
                </a:lnTo>
                <a:cubicBezTo>
                  <a:pt x="1354814" y="1097509"/>
                  <a:pt x="1371973" y="1091811"/>
                  <a:pt x="1419297" y="1054184"/>
                </a:cubicBezTo>
                <a:lnTo>
                  <a:pt x="1443749" y="1072021"/>
                </a:lnTo>
                <a:lnTo>
                  <a:pt x="1590183" y="1017556"/>
                </a:lnTo>
                <a:lnTo>
                  <a:pt x="1610336" y="1035392"/>
                </a:lnTo>
                <a:lnTo>
                  <a:pt x="1625684" y="1031508"/>
                </a:lnTo>
                <a:lnTo>
                  <a:pt x="1625684" y="1625684"/>
                </a:lnTo>
                <a:lnTo>
                  <a:pt x="1025020" y="1625684"/>
                </a:lnTo>
                <a:lnTo>
                  <a:pt x="1032266" y="1616195"/>
                </a:lnTo>
                <a:lnTo>
                  <a:pt x="957353" y="1489941"/>
                </a:lnTo>
                <a:lnTo>
                  <a:pt x="982778" y="1452756"/>
                </a:lnTo>
                <a:lnTo>
                  <a:pt x="911826" y="1332405"/>
                </a:lnTo>
                <a:lnTo>
                  <a:pt x="933604" y="1306322"/>
                </a:lnTo>
                <a:lnTo>
                  <a:pt x="857279" y="1180737"/>
                </a:lnTo>
                <a:lnTo>
                  <a:pt x="873107" y="1164180"/>
                </a:lnTo>
                <a:lnTo>
                  <a:pt x="900152" y="1224534"/>
                </a:lnTo>
                <a:lnTo>
                  <a:pt x="938387" y="1095652"/>
                </a:lnTo>
                <a:cubicBezTo>
                  <a:pt x="907390" y="1043047"/>
                  <a:pt x="893540" y="1013533"/>
                  <a:pt x="881168" y="986472"/>
                </a:cubicBezTo>
                <a:close/>
                <a:moveTo>
                  <a:pt x="769507" y="846377"/>
                </a:moveTo>
                <a:lnTo>
                  <a:pt x="807738" y="934330"/>
                </a:lnTo>
                <a:lnTo>
                  <a:pt x="785960" y="969705"/>
                </a:lnTo>
                <a:lnTo>
                  <a:pt x="837266" y="1084197"/>
                </a:lnTo>
                <a:lnTo>
                  <a:pt x="836211" y="1084069"/>
                </a:lnTo>
                <a:cubicBezTo>
                  <a:pt x="777326" y="1164028"/>
                  <a:pt x="766471" y="1160111"/>
                  <a:pt x="718507" y="1224901"/>
                </a:cubicBezTo>
                <a:lnTo>
                  <a:pt x="690271" y="1214002"/>
                </a:lnTo>
                <a:lnTo>
                  <a:pt x="562923" y="1304511"/>
                </a:lnTo>
                <a:lnTo>
                  <a:pt x="538841" y="1292498"/>
                </a:lnTo>
                <a:lnTo>
                  <a:pt x="384969" y="1378494"/>
                </a:lnTo>
                <a:lnTo>
                  <a:pt x="512185" y="1430838"/>
                </a:lnTo>
                <a:lnTo>
                  <a:pt x="614748" y="1325801"/>
                </a:lnTo>
                <a:lnTo>
                  <a:pt x="657246" y="1340735"/>
                </a:lnTo>
                <a:lnTo>
                  <a:pt x="755133" y="1241052"/>
                </a:lnTo>
                <a:lnTo>
                  <a:pt x="785963" y="1255337"/>
                </a:lnTo>
                <a:lnTo>
                  <a:pt x="800916" y="1239696"/>
                </a:lnTo>
                <a:lnTo>
                  <a:pt x="816771" y="1260772"/>
                </a:lnTo>
                <a:cubicBezTo>
                  <a:pt x="843422" y="1299120"/>
                  <a:pt x="849120" y="1316279"/>
                  <a:pt x="886747" y="1363603"/>
                </a:cubicBezTo>
                <a:lnTo>
                  <a:pt x="868911" y="1388055"/>
                </a:lnTo>
                <a:lnTo>
                  <a:pt x="923376" y="1534489"/>
                </a:lnTo>
                <a:lnTo>
                  <a:pt x="905539" y="1554642"/>
                </a:lnTo>
                <a:lnTo>
                  <a:pt x="923516" y="1625684"/>
                </a:lnTo>
                <a:lnTo>
                  <a:pt x="0" y="1625684"/>
                </a:lnTo>
                <a:lnTo>
                  <a:pt x="0" y="1301175"/>
                </a:lnTo>
                <a:lnTo>
                  <a:pt x="10566" y="1309243"/>
                </a:lnTo>
                <a:lnTo>
                  <a:pt x="136819" y="1234330"/>
                </a:lnTo>
                <a:lnTo>
                  <a:pt x="174004" y="1259755"/>
                </a:lnTo>
                <a:lnTo>
                  <a:pt x="294356" y="1188803"/>
                </a:lnTo>
                <a:lnTo>
                  <a:pt x="320438" y="1210581"/>
                </a:lnTo>
                <a:lnTo>
                  <a:pt x="391664" y="1167293"/>
                </a:lnTo>
                <a:lnTo>
                  <a:pt x="345707" y="1267682"/>
                </a:lnTo>
                <a:lnTo>
                  <a:pt x="318845" y="1269320"/>
                </a:lnTo>
                <a:lnTo>
                  <a:pt x="228586" y="1420731"/>
                </a:lnTo>
                <a:lnTo>
                  <a:pt x="364930" y="1402454"/>
                </a:lnTo>
                <a:lnTo>
                  <a:pt x="401234" y="1260207"/>
                </a:lnTo>
                <a:lnTo>
                  <a:pt x="445505" y="1251892"/>
                </a:lnTo>
                <a:lnTo>
                  <a:pt x="480436" y="1116620"/>
                </a:lnTo>
                <a:lnTo>
                  <a:pt x="514279" y="1113576"/>
                </a:lnTo>
                <a:lnTo>
                  <a:pt x="557495" y="936438"/>
                </a:lnTo>
                <a:lnTo>
                  <a:pt x="621226" y="898866"/>
                </a:lnTo>
                <a:lnTo>
                  <a:pt x="647308" y="920644"/>
                </a:lnTo>
                <a:close/>
                <a:moveTo>
                  <a:pt x="1625684" y="349060"/>
                </a:moveTo>
                <a:lnTo>
                  <a:pt x="1625684" y="936081"/>
                </a:lnTo>
                <a:lnTo>
                  <a:pt x="1545635" y="983578"/>
                </a:lnTo>
                <a:lnTo>
                  <a:pt x="1508450" y="958154"/>
                </a:lnTo>
                <a:lnTo>
                  <a:pt x="1388099" y="1029105"/>
                </a:lnTo>
                <a:lnTo>
                  <a:pt x="1362016" y="1007327"/>
                </a:lnTo>
                <a:lnTo>
                  <a:pt x="1269246" y="1063709"/>
                </a:lnTo>
                <a:lnTo>
                  <a:pt x="1150443" y="1031935"/>
                </a:lnTo>
                <a:lnTo>
                  <a:pt x="1143545" y="997524"/>
                </a:lnTo>
                <a:lnTo>
                  <a:pt x="1151060" y="987620"/>
                </a:lnTo>
                <a:cubicBezTo>
                  <a:pt x="1193242" y="933918"/>
                  <a:pt x="1206799" y="929830"/>
                  <a:pt x="1248768" y="873139"/>
                </a:cubicBezTo>
                <a:lnTo>
                  <a:pt x="1277004" y="884039"/>
                </a:lnTo>
                <a:lnTo>
                  <a:pt x="1404351" y="793530"/>
                </a:lnTo>
                <a:lnTo>
                  <a:pt x="1428433" y="805542"/>
                </a:lnTo>
                <a:lnTo>
                  <a:pt x="1582306" y="719546"/>
                </a:lnTo>
                <a:lnTo>
                  <a:pt x="1455090" y="667202"/>
                </a:lnTo>
                <a:lnTo>
                  <a:pt x="1352527" y="772240"/>
                </a:lnTo>
                <a:lnTo>
                  <a:pt x="1310029" y="757306"/>
                </a:lnTo>
                <a:lnTo>
                  <a:pt x="1212142" y="856989"/>
                </a:lnTo>
                <a:lnTo>
                  <a:pt x="1181311" y="842703"/>
                </a:lnTo>
                <a:lnTo>
                  <a:pt x="1063539" y="965900"/>
                </a:lnTo>
                <a:lnTo>
                  <a:pt x="1013210" y="952289"/>
                </a:lnTo>
                <a:lnTo>
                  <a:pt x="1003163" y="942684"/>
                </a:lnTo>
                <a:lnTo>
                  <a:pt x="1000358" y="915436"/>
                </a:lnTo>
                <a:lnTo>
                  <a:pt x="842043" y="874864"/>
                </a:lnTo>
                <a:lnTo>
                  <a:pt x="850654" y="858853"/>
                </a:lnTo>
                <a:lnTo>
                  <a:pt x="840289" y="821060"/>
                </a:lnTo>
                <a:lnTo>
                  <a:pt x="852391" y="825929"/>
                </a:lnTo>
                <a:cubicBezTo>
                  <a:pt x="929964" y="763935"/>
                  <a:pt x="939436" y="770528"/>
                  <a:pt x="1002535" y="720359"/>
                </a:cubicBezTo>
                <a:lnTo>
                  <a:pt x="1026987" y="738196"/>
                </a:lnTo>
                <a:lnTo>
                  <a:pt x="1173421" y="683731"/>
                </a:lnTo>
                <a:lnTo>
                  <a:pt x="1193574" y="701567"/>
                </a:lnTo>
                <a:lnTo>
                  <a:pt x="1364460" y="658326"/>
                </a:lnTo>
                <a:lnTo>
                  <a:pt x="1255127" y="574840"/>
                </a:lnTo>
                <a:lnTo>
                  <a:pt x="1128873" y="649753"/>
                </a:lnTo>
                <a:lnTo>
                  <a:pt x="1119649" y="643446"/>
                </a:lnTo>
                <a:lnTo>
                  <a:pt x="1122259" y="622769"/>
                </a:lnTo>
                <a:cubicBezTo>
                  <a:pt x="1131938" y="555170"/>
                  <a:pt x="1141635" y="544851"/>
                  <a:pt x="1149635" y="474771"/>
                </a:cubicBezTo>
                <a:lnTo>
                  <a:pt x="1164571" y="472434"/>
                </a:lnTo>
                <a:lnTo>
                  <a:pt x="1212383" y="491671"/>
                </a:lnTo>
                <a:cubicBezTo>
                  <a:pt x="1289956" y="429677"/>
                  <a:pt x="1299428" y="436270"/>
                  <a:pt x="1362527" y="386101"/>
                </a:cubicBezTo>
                <a:lnTo>
                  <a:pt x="1386979" y="403938"/>
                </a:lnTo>
                <a:lnTo>
                  <a:pt x="1533413" y="349473"/>
                </a:lnTo>
                <a:lnTo>
                  <a:pt x="1553566" y="367309"/>
                </a:lnTo>
                <a:close/>
                <a:moveTo>
                  <a:pt x="686322" y="0"/>
                </a:moveTo>
                <a:lnTo>
                  <a:pt x="1625684" y="0"/>
                </a:lnTo>
                <a:lnTo>
                  <a:pt x="1625684" y="248650"/>
                </a:lnTo>
                <a:lnTo>
                  <a:pt x="1615119" y="240582"/>
                </a:lnTo>
                <a:lnTo>
                  <a:pt x="1488865" y="315495"/>
                </a:lnTo>
                <a:lnTo>
                  <a:pt x="1451680" y="290071"/>
                </a:lnTo>
                <a:lnTo>
                  <a:pt x="1331329" y="361022"/>
                </a:lnTo>
                <a:lnTo>
                  <a:pt x="1305246" y="339244"/>
                </a:lnTo>
                <a:lnTo>
                  <a:pt x="1214072" y="394656"/>
                </a:lnTo>
                <a:lnTo>
                  <a:pt x="1244570" y="328035"/>
                </a:lnTo>
                <a:lnTo>
                  <a:pt x="1271432" y="326398"/>
                </a:lnTo>
                <a:lnTo>
                  <a:pt x="1361691" y="174987"/>
                </a:lnTo>
                <a:lnTo>
                  <a:pt x="1225347" y="193264"/>
                </a:lnTo>
                <a:lnTo>
                  <a:pt x="1189044" y="335510"/>
                </a:lnTo>
                <a:lnTo>
                  <a:pt x="1144772" y="343826"/>
                </a:lnTo>
                <a:lnTo>
                  <a:pt x="1109841" y="479097"/>
                </a:lnTo>
                <a:lnTo>
                  <a:pt x="1075999" y="482141"/>
                </a:lnTo>
                <a:lnTo>
                  <a:pt x="1032846" y="659018"/>
                </a:lnTo>
                <a:lnTo>
                  <a:pt x="971337" y="695280"/>
                </a:lnTo>
                <a:lnTo>
                  <a:pt x="945254" y="673502"/>
                </a:lnTo>
                <a:lnTo>
                  <a:pt x="820599" y="749262"/>
                </a:lnTo>
                <a:lnTo>
                  <a:pt x="796189" y="660250"/>
                </a:lnTo>
                <a:lnTo>
                  <a:pt x="814025" y="632918"/>
                </a:lnTo>
                <a:lnTo>
                  <a:pt x="795811" y="535293"/>
                </a:lnTo>
                <a:lnTo>
                  <a:pt x="819453" y="532124"/>
                </a:lnTo>
                <a:lnTo>
                  <a:pt x="855757" y="389877"/>
                </a:lnTo>
                <a:lnTo>
                  <a:pt x="900028" y="381562"/>
                </a:lnTo>
                <a:lnTo>
                  <a:pt x="934959" y="246290"/>
                </a:lnTo>
                <a:lnTo>
                  <a:pt x="968802" y="243246"/>
                </a:lnTo>
                <a:lnTo>
                  <a:pt x="1020915" y="29641"/>
                </a:lnTo>
                <a:lnTo>
                  <a:pt x="926684" y="69800"/>
                </a:lnTo>
                <a:cubicBezTo>
                  <a:pt x="915667" y="168489"/>
                  <a:pt x="904308" y="170525"/>
                  <a:pt x="895165" y="250617"/>
                </a:cubicBezTo>
                <a:lnTo>
                  <a:pt x="865262" y="255295"/>
                </a:lnTo>
                <a:lnTo>
                  <a:pt x="804333" y="388390"/>
                </a:lnTo>
                <a:lnTo>
                  <a:pt x="796307" y="377722"/>
                </a:lnTo>
                <a:cubicBezTo>
                  <a:pt x="769656" y="339373"/>
                  <a:pt x="763958" y="322215"/>
                  <a:pt x="726332" y="274891"/>
                </a:cubicBezTo>
                <a:lnTo>
                  <a:pt x="744168" y="250438"/>
                </a:lnTo>
                <a:lnTo>
                  <a:pt x="689703" y="104004"/>
                </a:lnTo>
                <a:lnTo>
                  <a:pt x="707539" y="83852"/>
                </a:lnTo>
                <a:close/>
                <a:moveTo>
                  <a:pt x="154605" y="0"/>
                </a:moveTo>
                <a:lnTo>
                  <a:pt x="597839" y="0"/>
                </a:lnTo>
                <a:lnTo>
                  <a:pt x="580812" y="22299"/>
                </a:lnTo>
                <a:lnTo>
                  <a:pt x="655725" y="148552"/>
                </a:lnTo>
                <a:lnTo>
                  <a:pt x="630301" y="185737"/>
                </a:lnTo>
                <a:lnTo>
                  <a:pt x="701252" y="306089"/>
                </a:lnTo>
                <a:lnTo>
                  <a:pt x="679474" y="332171"/>
                </a:lnTo>
                <a:lnTo>
                  <a:pt x="746984" y="443251"/>
                </a:lnTo>
                <a:lnTo>
                  <a:pt x="683109" y="550401"/>
                </a:lnTo>
                <a:lnTo>
                  <a:pt x="687465" y="549817"/>
                </a:lnTo>
                <a:lnTo>
                  <a:pt x="700296" y="579147"/>
                </a:lnTo>
                <a:lnTo>
                  <a:pt x="675396" y="564025"/>
                </a:lnTo>
                <a:lnTo>
                  <a:pt x="651829" y="551859"/>
                </a:lnTo>
                <a:lnTo>
                  <a:pt x="652265" y="551594"/>
                </a:lnTo>
                <a:lnTo>
                  <a:pt x="647959" y="549862"/>
                </a:lnTo>
                <a:lnTo>
                  <a:pt x="632119" y="541685"/>
                </a:lnTo>
                <a:lnTo>
                  <a:pt x="637308" y="511866"/>
                </a:lnTo>
                <a:lnTo>
                  <a:pt x="523718" y="404597"/>
                </a:lnTo>
                <a:lnTo>
                  <a:pt x="530808" y="378636"/>
                </a:lnTo>
                <a:lnTo>
                  <a:pt x="466694" y="303400"/>
                </a:lnTo>
                <a:lnTo>
                  <a:pt x="460815" y="262001"/>
                </a:lnTo>
                <a:cubicBezTo>
                  <a:pt x="368340" y="225817"/>
                  <a:pt x="369313" y="214318"/>
                  <a:pt x="294317" y="184757"/>
                </a:cubicBezTo>
                <a:lnTo>
                  <a:pt x="297537" y="154662"/>
                </a:lnTo>
                <a:lnTo>
                  <a:pt x="177152" y="55079"/>
                </a:lnTo>
                <a:lnTo>
                  <a:pt x="182523" y="28709"/>
                </a:lnTo>
                <a:close/>
                <a:moveTo>
                  <a:pt x="0" y="0"/>
                </a:moveTo>
                <a:lnTo>
                  <a:pt x="47008" y="0"/>
                </a:lnTo>
                <a:lnTo>
                  <a:pt x="41997" y="38766"/>
                </a:lnTo>
                <a:lnTo>
                  <a:pt x="170001" y="110648"/>
                </a:lnTo>
                <a:lnTo>
                  <a:pt x="166575" y="155563"/>
                </a:lnTo>
                <a:lnTo>
                  <a:pt x="288197" y="224315"/>
                </a:lnTo>
                <a:lnTo>
                  <a:pt x="282377" y="257792"/>
                </a:lnTo>
                <a:lnTo>
                  <a:pt x="401068" y="322802"/>
                </a:lnTo>
                <a:lnTo>
                  <a:pt x="389925" y="379448"/>
                </a:lnTo>
                <a:lnTo>
                  <a:pt x="495627" y="448303"/>
                </a:lnTo>
                <a:lnTo>
                  <a:pt x="459956" y="450228"/>
                </a:lnTo>
                <a:cubicBezTo>
                  <a:pt x="436491" y="450966"/>
                  <a:pt x="415332" y="451330"/>
                  <a:pt x="375467" y="457278"/>
                </a:cubicBezTo>
                <a:lnTo>
                  <a:pt x="363209" y="429605"/>
                </a:lnTo>
                <a:lnTo>
                  <a:pt x="209160" y="403556"/>
                </a:lnTo>
                <a:lnTo>
                  <a:pt x="200626" y="378034"/>
                </a:lnTo>
                <a:lnTo>
                  <a:pt x="31014" y="330038"/>
                </a:lnTo>
                <a:lnTo>
                  <a:pt x="83956" y="457006"/>
                </a:lnTo>
                <a:lnTo>
                  <a:pt x="230752" y="455256"/>
                </a:lnTo>
                <a:lnTo>
                  <a:pt x="250242" y="495867"/>
                </a:lnTo>
                <a:lnTo>
                  <a:pt x="389946" y="494597"/>
                </a:lnTo>
                <a:lnTo>
                  <a:pt x="401645" y="526499"/>
                </a:lnTo>
                <a:lnTo>
                  <a:pt x="536021" y="523474"/>
                </a:lnTo>
                <a:lnTo>
                  <a:pt x="540174" y="526196"/>
                </a:lnTo>
                <a:lnTo>
                  <a:pt x="509925" y="548953"/>
                </a:lnTo>
                <a:cubicBezTo>
                  <a:pt x="471577" y="575604"/>
                  <a:pt x="454418" y="581303"/>
                  <a:pt x="407094" y="618929"/>
                </a:cubicBezTo>
                <a:lnTo>
                  <a:pt x="382641" y="601092"/>
                </a:lnTo>
                <a:lnTo>
                  <a:pt x="236207" y="655557"/>
                </a:lnTo>
                <a:lnTo>
                  <a:pt x="216055" y="637721"/>
                </a:lnTo>
                <a:lnTo>
                  <a:pt x="45168" y="680962"/>
                </a:lnTo>
                <a:lnTo>
                  <a:pt x="154502" y="764448"/>
                </a:lnTo>
                <a:lnTo>
                  <a:pt x="280756" y="689535"/>
                </a:lnTo>
                <a:lnTo>
                  <a:pt x="317940" y="714960"/>
                </a:lnTo>
                <a:lnTo>
                  <a:pt x="438292" y="644008"/>
                </a:lnTo>
                <a:lnTo>
                  <a:pt x="464374" y="665786"/>
                </a:lnTo>
                <a:lnTo>
                  <a:pt x="614211" y="574722"/>
                </a:lnTo>
                <a:lnTo>
                  <a:pt x="623416" y="580756"/>
                </a:lnTo>
                <a:lnTo>
                  <a:pt x="615412" y="613779"/>
                </a:lnTo>
                <a:lnTo>
                  <a:pt x="754048" y="702010"/>
                </a:lnTo>
                <a:lnTo>
                  <a:pt x="762211" y="720669"/>
                </a:lnTo>
                <a:lnTo>
                  <a:pt x="737061" y="770557"/>
                </a:lnTo>
                <a:lnTo>
                  <a:pt x="692859" y="803811"/>
                </a:lnTo>
                <a:cubicBezTo>
                  <a:pt x="654511" y="830462"/>
                  <a:pt x="637352" y="836160"/>
                  <a:pt x="590028" y="873787"/>
                </a:cubicBezTo>
                <a:lnTo>
                  <a:pt x="565575" y="855950"/>
                </a:lnTo>
                <a:lnTo>
                  <a:pt x="419141" y="910415"/>
                </a:lnTo>
                <a:lnTo>
                  <a:pt x="398989" y="892579"/>
                </a:lnTo>
                <a:lnTo>
                  <a:pt x="228102" y="935820"/>
                </a:lnTo>
                <a:lnTo>
                  <a:pt x="337436" y="1019306"/>
                </a:lnTo>
                <a:lnTo>
                  <a:pt x="463690" y="944393"/>
                </a:lnTo>
                <a:lnTo>
                  <a:pt x="470992" y="949386"/>
                </a:lnTo>
                <a:lnTo>
                  <a:pt x="468019" y="972949"/>
                </a:lnTo>
                <a:cubicBezTo>
                  <a:pt x="463179" y="1006748"/>
                  <a:pt x="458335" y="1026227"/>
                  <a:pt x="453701" y="1046017"/>
                </a:cubicBezTo>
                <a:lnTo>
                  <a:pt x="448127" y="1072166"/>
                </a:lnTo>
                <a:lnTo>
                  <a:pt x="413302" y="1058154"/>
                </a:lnTo>
                <a:cubicBezTo>
                  <a:pt x="335728" y="1120148"/>
                  <a:pt x="326256" y="1113555"/>
                  <a:pt x="263158" y="1163724"/>
                </a:cubicBezTo>
                <a:lnTo>
                  <a:pt x="238705" y="1145887"/>
                </a:lnTo>
                <a:lnTo>
                  <a:pt x="92271" y="1200352"/>
                </a:lnTo>
                <a:lnTo>
                  <a:pt x="72119" y="1182516"/>
                </a:lnTo>
                <a:lnTo>
                  <a:pt x="0" y="1200765"/>
                </a:lnTo>
                <a:close/>
              </a:path>
            </a:pathLst>
          </a:cu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50864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5400000">
            <a:off x="3281172" y="1536952"/>
            <a:ext cx="539496" cy="2043686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0800000">
            <a:off x="3281172" y="2285236"/>
            <a:ext cx="539496" cy="231724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0800000">
            <a:off x="4679062" y="2289046"/>
            <a:ext cx="539496" cy="231343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0800000">
            <a:off x="5807204" y="2285236"/>
            <a:ext cx="539496" cy="231343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0800000" flipH="1">
            <a:off x="7785416" y="2255090"/>
            <a:ext cx="539496" cy="2313435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800000" flipH="1">
            <a:off x="7274437" y="2275187"/>
            <a:ext cx="539496" cy="231343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9000000">
            <a:off x="6318183" y="2265139"/>
            <a:ext cx="539496" cy="2313435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5400000">
            <a:off x="9227664" y="1711432"/>
            <a:ext cx="539496" cy="1707200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5400000">
            <a:off x="9227664" y="2598400"/>
            <a:ext cx="539496" cy="1707200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5400000">
            <a:off x="9227664" y="3465274"/>
            <a:ext cx="539496" cy="170720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0800000">
            <a:off x="8643810" y="2295283"/>
            <a:ext cx="539496" cy="23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83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152727" y="1851645"/>
            <a:ext cx="5886548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9900" b="1" dirty="0" smtClean="0">
                <a:ln w="5715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TIME</a:t>
            </a:r>
            <a:endParaRPr lang="ja-JP" altLang="en-US" sz="19900" b="1" dirty="0">
              <a:ln w="5715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27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5073396" y="1653540"/>
            <a:ext cx="2045208" cy="3550919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26252" y="900685"/>
            <a:ext cx="539496" cy="204520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6579108" y="1653539"/>
            <a:ext cx="539496" cy="204520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6579108" y="3159250"/>
            <a:ext cx="539496" cy="204520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5073396" y="1653539"/>
            <a:ext cx="539496" cy="204368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5073396" y="3159250"/>
            <a:ext cx="539496" cy="2043686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26252" y="3910585"/>
            <a:ext cx="539496" cy="20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35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140431" y="1851645"/>
            <a:ext cx="791114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9900" b="1" dirty="0" smtClean="0">
                <a:ln w="5715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SCORE</a:t>
            </a:r>
            <a:endParaRPr lang="ja-JP" altLang="en-US" sz="19900" b="1" dirty="0">
              <a:ln w="5715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32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6579108" y="1653539"/>
            <a:ext cx="539496" cy="204520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6579108" y="3159250"/>
            <a:ext cx="539496" cy="2045208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5073396" y="1653540"/>
            <a:ext cx="2045208" cy="3550919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24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26252" y="900685"/>
            <a:ext cx="539496" cy="204520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6579108" y="1653539"/>
            <a:ext cx="539496" cy="204520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32348" y="2406396"/>
            <a:ext cx="539496" cy="204520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5073396" y="3159250"/>
            <a:ext cx="539496" cy="204520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26252" y="3912103"/>
            <a:ext cx="539496" cy="2045208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5073396" y="1653540"/>
            <a:ext cx="2045208" cy="3550919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27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26252" y="900685"/>
            <a:ext cx="539496" cy="204520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6579108" y="1653539"/>
            <a:ext cx="539496" cy="204520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32348" y="2406396"/>
            <a:ext cx="539496" cy="204520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6573012" y="3159250"/>
            <a:ext cx="539496" cy="204520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26252" y="3912103"/>
            <a:ext cx="539496" cy="2045208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5073396" y="1653540"/>
            <a:ext cx="2045208" cy="3550919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36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5079492" y="1653539"/>
            <a:ext cx="539496" cy="204520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6579108" y="1653539"/>
            <a:ext cx="539496" cy="204520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32348" y="2406396"/>
            <a:ext cx="539496" cy="204520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6573012" y="3159250"/>
            <a:ext cx="539496" cy="2045208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5073396" y="1653540"/>
            <a:ext cx="2045208" cy="3550919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71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32348" y="900685"/>
            <a:ext cx="539496" cy="204520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5079492" y="1653539"/>
            <a:ext cx="539496" cy="204520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32348" y="2406396"/>
            <a:ext cx="539496" cy="204520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6573012" y="3159250"/>
            <a:ext cx="539496" cy="204520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32348" y="3912106"/>
            <a:ext cx="539496" cy="2045208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5073396" y="1653540"/>
            <a:ext cx="2045208" cy="3550919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23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32348" y="900685"/>
            <a:ext cx="539496" cy="204520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5079492" y="1653539"/>
            <a:ext cx="539496" cy="204520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32348" y="2406396"/>
            <a:ext cx="539496" cy="204520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6573012" y="3159250"/>
            <a:ext cx="539496" cy="2045208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5079492" y="3159250"/>
            <a:ext cx="539496" cy="204520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32348" y="3912106"/>
            <a:ext cx="539496" cy="2045208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5073396" y="1653540"/>
            <a:ext cx="2045208" cy="3550919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04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 rot="16200000">
            <a:off x="5832348" y="900685"/>
            <a:ext cx="539496" cy="2045208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6585204" y="1653539"/>
            <a:ext cx="539496" cy="204520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4595" r="32887"/>
          <a:stretch/>
        </p:blipFill>
        <p:spPr>
          <a:xfrm>
            <a:off x="6573012" y="3159250"/>
            <a:ext cx="539496" cy="2045208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5073396" y="1653540"/>
            <a:ext cx="2045208" cy="3550919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13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</Words>
  <Application>Microsoft Office PowerPoint</Application>
  <PresentationFormat>ワイド画面</PresentationFormat>
  <Paragraphs>2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HGP創英角ﾎﾟｯﾌﾟ体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東京工科大学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Tsugawa Takumi</dc:creator>
  <cp:lastModifiedBy>Tsugawa Takumi</cp:lastModifiedBy>
  <cp:revision>20</cp:revision>
  <dcterms:created xsi:type="dcterms:W3CDTF">2018-08-08T14:01:59Z</dcterms:created>
  <dcterms:modified xsi:type="dcterms:W3CDTF">2018-08-12T14:34:28Z</dcterms:modified>
</cp:coreProperties>
</file>