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4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17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90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1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6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4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7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0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3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0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4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7F8-8478-42F4-941C-5E6C9EDB8EAA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0BE7-9ECD-4290-98F1-EDC23A90C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96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3DABFE-178A-42BC-8DEF-CE567FC2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095" y="2294348"/>
            <a:ext cx="6508956" cy="448852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Многофункциональный чат-бот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4C32D59-69F1-4113-AA2F-FDFC2800E281}"/>
              </a:ext>
            </a:extLst>
          </p:cNvPr>
          <p:cNvSpPr txBox="1">
            <a:spLocks/>
          </p:cNvSpPr>
          <p:nvPr/>
        </p:nvSpPr>
        <p:spPr>
          <a:xfrm>
            <a:off x="5798573" y="6173175"/>
            <a:ext cx="889821" cy="4488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D8C65-1FDD-4751-833C-46069B6A1CC3}"/>
              </a:ext>
            </a:extLst>
          </p:cNvPr>
          <p:cNvSpPr txBox="1"/>
          <p:nvPr/>
        </p:nvSpPr>
        <p:spPr>
          <a:xfrm>
            <a:off x="2163095" y="1925016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Виртуальный помощник</a:t>
            </a:r>
          </a:p>
        </p:txBody>
      </p:sp>
    </p:spTree>
    <p:extLst>
      <p:ext uri="{BB962C8B-B14F-4D97-AF65-F5344CB8AC3E}">
        <p14:creationId xmlns:p14="http://schemas.microsoft.com/office/powerpoint/2010/main" val="272805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3B21E-2142-4A82-AFC4-22FA2CD16E73}"/>
              </a:ext>
            </a:extLst>
          </p:cNvPr>
          <p:cNvSpPr txBox="1">
            <a:spLocks/>
          </p:cNvSpPr>
          <p:nvPr/>
        </p:nvSpPr>
        <p:spPr>
          <a:xfrm>
            <a:off x="5147186" y="799845"/>
            <a:ext cx="1897628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990C7F7-B9CA-4F7F-B700-5D6A660D5A52}"/>
              </a:ext>
            </a:extLst>
          </p:cNvPr>
          <p:cNvSpPr txBox="1">
            <a:spLocks/>
          </p:cNvSpPr>
          <p:nvPr/>
        </p:nvSpPr>
        <p:spPr>
          <a:xfrm>
            <a:off x="1686231" y="1955134"/>
            <a:ext cx="8681886" cy="1545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Многофункциональный чат-бот предназначен для развлекательного и практического применения в повседневной жизни.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Чат-бот реализован на  высокоуровневом языке программирования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с применением таких библиотек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 модулей как: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NumPy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Pandas, OpenCV,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urllib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logging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Scikit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-learn, 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IO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python-telegram-bot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subprocess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Speech Recognition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PyTesseract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face_recognition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pickle,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35C8263-FD35-4594-A66B-CAB8AE69B2F9}"/>
              </a:ext>
            </a:extLst>
          </p:cNvPr>
          <p:cNvSpPr txBox="1">
            <a:spLocks/>
          </p:cNvSpPr>
          <p:nvPr/>
        </p:nvSpPr>
        <p:spPr>
          <a:xfrm>
            <a:off x="1686231" y="3836525"/>
            <a:ext cx="8681886" cy="370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 качестве интерфейса используется мессенджер «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Telagram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340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3B21E-2142-4A82-AFC4-22FA2CD16E73}"/>
              </a:ext>
            </a:extLst>
          </p:cNvPr>
          <p:cNvSpPr txBox="1">
            <a:spLocks/>
          </p:cNvSpPr>
          <p:nvPr/>
        </p:nvSpPr>
        <p:spPr>
          <a:xfrm>
            <a:off x="5147185" y="357393"/>
            <a:ext cx="2600633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990C7F7-B9CA-4F7F-B700-5D6A660D5A52}"/>
              </a:ext>
            </a:extLst>
          </p:cNvPr>
          <p:cNvSpPr txBox="1">
            <a:spLocks/>
          </p:cNvSpPr>
          <p:nvPr/>
        </p:nvSpPr>
        <p:spPr>
          <a:xfrm>
            <a:off x="1629696" y="1691149"/>
            <a:ext cx="8932608" cy="2843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Многофункциональный чат-бот может использоваться: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 качестве виртуального собеседника,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для детектирования и распознавания лиц на фото,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 качестве распознавателя текста на присланных снимках,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как конвертер аудиосообщений в текстовые.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BC06AD8-FA30-4305-8B10-078DBC0FD28D}"/>
              </a:ext>
            </a:extLst>
          </p:cNvPr>
          <p:cNvSpPr txBox="1">
            <a:spLocks/>
          </p:cNvSpPr>
          <p:nvPr/>
        </p:nvSpPr>
        <p:spPr>
          <a:xfrm>
            <a:off x="5147186" y="799845"/>
            <a:ext cx="2403988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32335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3B21E-2142-4A82-AFC4-22FA2CD16E73}"/>
              </a:ext>
            </a:extLst>
          </p:cNvPr>
          <p:cNvSpPr txBox="1">
            <a:spLocks/>
          </p:cNvSpPr>
          <p:nvPr/>
        </p:nvSpPr>
        <p:spPr>
          <a:xfrm>
            <a:off x="5147185" y="357393"/>
            <a:ext cx="2600633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990C7F7-B9CA-4F7F-B700-5D6A660D5A52}"/>
              </a:ext>
            </a:extLst>
          </p:cNvPr>
          <p:cNvSpPr txBox="1">
            <a:spLocks/>
          </p:cNvSpPr>
          <p:nvPr/>
        </p:nvSpPr>
        <p:spPr>
          <a:xfrm>
            <a:off x="1762432" y="2182761"/>
            <a:ext cx="8932608" cy="2212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Конвертер аудиосообщений реализован на основе библиотеки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SpeechRecognition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Полезен в ситуации, когда окружающая обстановка не позволяет оперативно прослушать присланные голосовые сообщения, например: рабочее совещание, нахождение в общественном месте и отсутствие наушников и т.д.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 ответ на присланное аудиосообщение чат-бот присылает расшифровку сообщения в виде текста.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BC06AD8-FA30-4305-8B10-078DBC0FD28D}"/>
              </a:ext>
            </a:extLst>
          </p:cNvPr>
          <p:cNvSpPr txBox="1">
            <a:spLocks/>
          </p:cNvSpPr>
          <p:nvPr/>
        </p:nvSpPr>
        <p:spPr>
          <a:xfrm>
            <a:off x="3937816" y="806245"/>
            <a:ext cx="5019369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Практическое применение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B30FEA6-E4B0-48E0-B5F6-4C6721F52D2D}"/>
              </a:ext>
            </a:extLst>
          </p:cNvPr>
          <p:cNvSpPr txBox="1">
            <a:spLocks/>
          </p:cNvSpPr>
          <p:nvPr/>
        </p:nvSpPr>
        <p:spPr>
          <a:xfrm>
            <a:off x="1762432" y="1573164"/>
            <a:ext cx="7853516" cy="540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Конвертер аудиосообщений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42413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3B21E-2142-4A82-AFC4-22FA2CD16E73}"/>
              </a:ext>
            </a:extLst>
          </p:cNvPr>
          <p:cNvSpPr txBox="1">
            <a:spLocks/>
          </p:cNvSpPr>
          <p:nvPr/>
        </p:nvSpPr>
        <p:spPr>
          <a:xfrm>
            <a:off x="5147185" y="357393"/>
            <a:ext cx="2600633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990C7F7-B9CA-4F7F-B700-5D6A660D5A52}"/>
              </a:ext>
            </a:extLst>
          </p:cNvPr>
          <p:cNvSpPr txBox="1">
            <a:spLocks/>
          </p:cNvSpPr>
          <p:nvPr/>
        </p:nvSpPr>
        <p:spPr>
          <a:xfrm>
            <a:off x="1762432" y="1703949"/>
            <a:ext cx="8932608" cy="2320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Реализован на основе библиотек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OpenCV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PyTesseract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 случаях, когда есть необходимость извлечь или сохранить информацию в текстовом виде из фото или рисунков, поможет встроенная функция распознавания в чат боте.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Чат-бот конвертирует текст, в отправленном ему фото, в текстовое сообщение.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BC06AD8-FA30-4305-8B10-078DBC0FD28D}"/>
              </a:ext>
            </a:extLst>
          </p:cNvPr>
          <p:cNvSpPr txBox="1">
            <a:spLocks/>
          </p:cNvSpPr>
          <p:nvPr/>
        </p:nvSpPr>
        <p:spPr>
          <a:xfrm>
            <a:off x="3937816" y="806245"/>
            <a:ext cx="5019369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Практическое применение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7493BD8-FC38-4655-B258-630FBE4B3F46}"/>
              </a:ext>
            </a:extLst>
          </p:cNvPr>
          <p:cNvSpPr txBox="1">
            <a:spLocks/>
          </p:cNvSpPr>
          <p:nvPr/>
        </p:nvSpPr>
        <p:spPr>
          <a:xfrm>
            <a:off x="1762432" y="1573164"/>
            <a:ext cx="7853516" cy="540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Распознаватель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376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3B21E-2142-4A82-AFC4-22FA2CD16E73}"/>
              </a:ext>
            </a:extLst>
          </p:cNvPr>
          <p:cNvSpPr txBox="1">
            <a:spLocks/>
          </p:cNvSpPr>
          <p:nvPr/>
        </p:nvSpPr>
        <p:spPr>
          <a:xfrm>
            <a:off x="5147185" y="357393"/>
            <a:ext cx="2600633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990C7F7-B9CA-4F7F-B700-5D6A660D5A52}"/>
              </a:ext>
            </a:extLst>
          </p:cNvPr>
          <p:cNvSpPr txBox="1">
            <a:spLocks/>
          </p:cNvSpPr>
          <p:nvPr/>
        </p:nvSpPr>
        <p:spPr>
          <a:xfrm>
            <a:off x="1762432" y="2510660"/>
            <a:ext cx="8932608" cy="142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Чат-бот детектирует лица, на присланных ему фото, и при нахождении совпадений в базе, присылает в ответ фото с распознанным лицом, обведенным квадратной рамкой, и присвоенным идентификатором из базы.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Также, как и распознаватель текста, реализован на основе библиотек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OpenCV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PyTesseract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с добавлением библиотек </a:t>
            </a:r>
            <a:r>
              <a:rPr lang="en-US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dlib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и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Face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recognition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BC06AD8-FA30-4305-8B10-078DBC0FD28D}"/>
              </a:ext>
            </a:extLst>
          </p:cNvPr>
          <p:cNvSpPr txBox="1">
            <a:spLocks/>
          </p:cNvSpPr>
          <p:nvPr/>
        </p:nvSpPr>
        <p:spPr>
          <a:xfrm>
            <a:off x="3937816" y="806245"/>
            <a:ext cx="5019369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Практическое применение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B30FEA6-E4B0-48E0-B5F6-4C6721F52D2D}"/>
              </a:ext>
            </a:extLst>
          </p:cNvPr>
          <p:cNvSpPr txBox="1">
            <a:spLocks/>
          </p:cNvSpPr>
          <p:nvPr/>
        </p:nvSpPr>
        <p:spPr>
          <a:xfrm>
            <a:off x="1762432" y="1573164"/>
            <a:ext cx="7853516" cy="540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Распознавание лиц на фото</a:t>
            </a:r>
          </a:p>
        </p:txBody>
      </p:sp>
    </p:spTree>
    <p:extLst>
      <p:ext uri="{BB962C8B-B14F-4D97-AF65-F5344CB8AC3E}">
        <p14:creationId xmlns:p14="http://schemas.microsoft.com/office/powerpoint/2010/main" val="274433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3B21E-2142-4A82-AFC4-22FA2CD16E73}"/>
              </a:ext>
            </a:extLst>
          </p:cNvPr>
          <p:cNvSpPr txBox="1">
            <a:spLocks/>
          </p:cNvSpPr>
          <p:nvPr/>
        </p:nvSpPr>
        <p:spPr>
          <a:xfrm>
            <a:off x="5147185" y="357393"/>
            <a:ext cx="2600633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990C7F7-B9CA-4F7F-B700-5D6A660D5A52}"/>
              </a:ext>
            </a:extLst>
          </p:cNvPr>
          <p:cNvSpPr txBox="1">
            <a:spLocks/>
          </p:cNvSpPr>
          <p:nvPr/>
        </p:nvSpPr>
        <p:spPr>
          <a:xfrm>
            <a:off x="4629763" y="3904891"/>
            <a:ext cx="2932472" cy="491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Самыловский</a:t>
            </a:r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Александр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BC06AD8-FA30-4305-8B10-078DBC0FD28D}"/>
              </a:ext>
            </a:extLst>
          </p:cNvPr>
          <p:cNvSpPr txBox="1">
            <a:spLocks/>
          </p:cNvSpPr>
          <p:nvPr/>
        </p:nvSpPr>
        <p:spPr>
          <a:xfrm>
            <a:off x="4086531" y="2953109"/>
            <a:ext cx="4018936" cy="44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4682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136</TotalTime>
  <Words>281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Light SemiCondensed</vt:lpstr>
      <vt:lpstr>Tw Cen MT</vt:lpstr>
      <vt:lpstr>Wingdings</vt:lpstr>
      <vt:lpstr>Wingdings 3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Torwald</dc:creator>
  <cp:lastModifiedBy>Torwald</cp:lastModifiedBy>
  <cp:revision>24</cp:revision>
  <dcterms:created xsi:type="dcterms:W3CDTF">2021-10-16T13:34:02Z</dcterms:created>
  <dcterms:modified xsi:type="dcterms:W3CDTF">2021-10-31T20:22:34Z</dcterms:modified>
</cp:coreProperties>
</file>