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22uN/ocUcQ7TszN9G2E189RWL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Tony: 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Tony: </a:t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Jim: talks to the sequence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back to Tony</a:t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Tony to do strategy</a:t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libri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94179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540454"/>
            <a:ext cx="10515600" cy="5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524000" y="1600199"/>
            <a:ext cx="8818605" cy="19097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libri"/>
              <a:buNone/>
            </a:pPr>
            <a:r>
              <a:rPr lang="en-US"/>
              <a:t>Nope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Tony Hart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Jim Bowen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Scott Bergler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Powell Quiring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Adam Davis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rPr lang="en-US"/>
              <a:t>DESCRIBE YOUR SOLUTION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489" y="1369775"/>
            <a:ext cx="9186312" cy="51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9566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rPr lang="en-US"/>
              <a:t>THE PATH FORWARD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does this make things better?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this be deployed?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What’s next?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rPr lang="en-US"/>
              <a:t>HOW DID YOU CREATE IT?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125" y="1690688"/>
            <a:ext cx="7693788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2019-10-29T19:47:53Z</dcterms:created>
  <dc:creator>Microsoft Office User</dc:creator>
</cp:coreProperties>
</file>