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86BA-5BB4-4234-A896-466571A90CC2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A65F-2130-439A-8C0A-7A6A5D8D7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26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86BA-5BB4-4234-A896-466571A90CC2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A65F-2130-439A-8C0A-7A6A5D8D7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53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86BA-5BB4-4234-A896-466571A90CC2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A65F-2130-439A-8C0A-7A6A5D8D7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94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86BA-5BB4-4234-A896-466571A90CC2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A65F-2130-439A-8C0A-7A6A5D8D7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37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86BA-5BB4-4234-A896-466571A90CC2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A65F-2130-439A-8C0A-7A6A5D8D7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84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86BA-5BB4-4234-A896-466571A90CC2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A65F-2130-439A-8C0A-7A6A5D8D7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84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86BA-5BB4-4234-A896-466571A90CC2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A65F-2130-439A-8C0A-7A6A5D8D7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22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86BA-5BB4-4234-A896-466571A90CC2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A65F-2130-439A-8C0A-7A6A5D8D7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6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86BA-5BB4-4234-A896-466571A90CC2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A65F-2130-439A-8C0A-7A6A5D8D7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38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86BA-5BB4-4234-A896-466571A90CC2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A65F-2130-439A-8C0A-7A6A5D8D7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28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86BA-5BB4-4234-A896-466571A90CC2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A65F-2130-439A-8C0A-7A6A5D8D7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50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E86BA-5BB4-4234-A896-466571A90CC2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AA65F-2130-439A-8C0A-7A6A5D8D7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49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428" y="888508"/>
            <a:ext cx="5284404" cy="364573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87" y="888508"/>
            <a:ext cx="5284404" cy="364573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547" y="4843988"/>
            <a:ext cx="2276475" cy="19145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7663" y="4843988"/>
            <a:ext cx="22764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4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4" y="2041314"/>
            <a:ext cx="6779557" cy="344156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5824" y="2041314"/>
            <a:ext cx="22002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368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>Comissão de Valores Mobiliários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Wagner Silveira Neustaedter</dc:creator>
  <cp:lastModifiedBy>Wagner Silveira Neustaedter</cp:lastModifiedBy>
  <cp:revision>3</cp:revision>
  <dcterms:created xsi:type="dcterms:W3CDTF">2022-08-19T18:19:42Z</dcterms:created>
  <dcterms:modified xsi:type="dcterms:W3CDTF">2022-08-19T18:33:17Z</dcterms:modified>
</cp:coreProperties>
</file>