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6BD1-3DCB-4287-BBDE-AB4CFE0253A3}" type="datetimeFigureOut">
              <a:rPr lang="en-US" smtClean="0"/>
              <a:t>Thu 26.09.19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80C-3C86-46BB-BC26-049FB0AF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br>
              <a:rPr lang="en-US" dirty="0" smtClean="0"/>
            </a:br>
            <a:r>
              <a:rPr lang="en-US" dirty="0" smtClean="0"/>
              <a:t>Create Web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Шаг-1. Создаем новый проект.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75" y="1825625"/>
            <a:ext cx="6903650" cy="4351338"/>
          </a:xfrm>
        </p:spPr>
      </p:pic>
    </p:spTree>
    <p:extLst>
      <p:ext uri="{BB962C8B-B14F-4D97-AF65-F5344CB8AC3E}">
        <p14:creationId xmlns:p14="http://schemas.microsoft.com/office/powerpoint/2010/main" val="4745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365125"/>
            <a:ext cx="11139053" cy="1325563"/>
          </a:xfrm>
        </p:spPr>
        <p:txBody>
          <a:bodyPr/>
          <a:lstStyle/>
          <a:p>
            <a:r>
              <a:rPr lang="ru-RU" dirty="0" smtClean="0"/>
              <a:t>Шаг-2. Определяем </a:t>
            </a:r>
            <a:r>
              <a:rPr lang="en-US" dirty="0" smtClean="0"/>
              <a:t>Web-</a:t>
            </a:r>
            <a:r>
              <a:rPr lang="ru-RU" dirty="0" smtClean="0"/>
              <a:t>настройки</a:t>
            </a:r>
            <a:r>
              <a:rPr lang="en-US" dirty="0" smtClean="0"/>
              <a:t> </a:t>
            </a:r>
            <a:r>
              <a:rPr lang="ru-RU" dirty="0" smtClean="0"/>
              <a:t>проекта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46" y="1825625"/>
            <a:ext cx="6212107" cy="4351338"/>
          </a:xfrm>
        </p:spPr>
      </p:pic>
    </p:spTree>
    <p:extLst>
      <p:ext uri="{BB962C8B-B14F-4D97-AF65-F5344CB8AC3E}">
        <p14:creationId xmlns:p14="http://schemas.microsoft.com/office/powerpoint/2010/main" val="28478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5"/>
            <a:ext cx="11413374" cy="1325563"/>
          </a:xfrm>
        </p:spPr>
        <p:txBody>
          <a:bodyPr/>
          <a:lstStyle/>
          <a:p>
            <a:r>
              <a:rPr lang="ru-RU" dirty="0" smtClean="0"/>
              <a:t>Шаг-3. Создаем отдельную папку для проекта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29" y="1825625"/>
            <a:ext cx="8377341" cy="4351338"/>
          </a:xfrm>
        </p:spPr>
      </p:pic>
    </p:spTree>
    <p:extLst>
      <p:ext uri="{BB962C8B-B14F-4D97-AF65-F5344CB8AC3E}">
        <p14:creationId xmlns:p14="http://schemas.microsoft.com/office/powerpoint/2010/main" val="42725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5"/>
            <a:ext cx="11413374" cy="1325563"/>
          </a:xfrm>
        </p:spPr>
        <p:txBody>
          <a:bodyPr/>
          <a:lstStyle/>
          <a:p>
            <a:r>
              <a:rPr lang="ru-RU" dirty="0" smtClean="0"/>
              <a:t>Шаг-4. Выбираем папку из Шага-3.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43" y="1857302"/>
            <a:ext cx="8261514" cy="4287983"/>
          </a:xfrm>
        </p:spPr>
      </p:pic>
    </p:spTree>
    <p:extLst>
      <p:ext uri="{BB962C8B-B14F-4D97-AF65-F5344CB8AC3E}">
        <p14:creationId xmlns:p14="http://schemas.microsoft.com/office/powerpoint/2010/main" val="29367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5"/>
            <a:ext cx="11413374" cy="1325563"/>
          </a:xfrm>
        </p:spPr>
        <p:txBody>
          <a:bodyPr/>
          <a:lstStyle/>
          <a:p>
            <a:r>
              <a:rPr lang="ru-RU" dirty="0" smtClean="0"/>
              <a:t>Шаг-5. Проверяем настройки и жмем </a:t>
            </a:r>
            <a:r>
              <a:rPr lang="en-US" dirty="0" smtClean="0"/>
              <a:t>Finish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77" y="1825625"/>
            <a:ext cx="6832446" cy="4351338"/>
          </a:xfrm>
        </p:spPr>
      </p:pic>
    </p:spTree>
    <p:extLst>
      <p:ext uri="{BB962C8B-B14F-4D97-AF65-F5344CB8AC3E}">
        <p14:creationId xmlns:p14="http://schemas.microsoft.com/office/powerpoint/2010/main" val="31039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65125"/>
            <a:ext cx="11413374" cy="1325563"/>
          </a:xfrm>
        </p:spPr>
        <p:txBody>
          <a:bodyPr/>
          <a:lstStyle/>
          <a:p>
            <a:r>
              <a:rPr lang="ru-RU" dirty="0" smtClean="0"/>
              <a:t>Шаг-5. Проверяем настройки и жмем </a:t>
            </a:r>
            <a:r>
              <a:rPr lang="en-US" dirty="0" smtClean="0"/>
              <a:t>Finish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Intellij IDEA Create Web Project</vt:lpstr>
      <vt:lpstr>Шаг-1. Создаем новый проект.</vt:lpstr>
      <vt:lpstr>Шаг-2. Определяем Web-настройки проекта</vt:lpstr>
      <vt:lpstr>Шаг-3. Создаем отдельную папку для проекта</vt:lpstr>
      <vt:lpstr>Шаг-4. Выбираем папку из Шага-3.</vt:lpstr>
      <vt:lpstr>Шаг-5. Проверяем настройки и жмем Finish.</vt:lpstr>
      <vt:lpstr>Шаг-5. Проверяем настройки и жмем Finish.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IDEA Create Web Project</dc:title>
  <dc:creator>mlazarevich</dc:creator>
  <cp:lastModifiedBy>mlazarevich</cp:lastModifiedBy>
  <cp:revision>8</cp:revision>
  <dcterms:created xsi:type="dcterms:W3CDTF">2019-09-26T14:35:15Z</dcterms:created>
  <dcterms:modified xsi:type="dcterms:W3CDTF">2019-09-30T10:49:48Z</dcterms:modified>
</cp:coreProperties>
</file>