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2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7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BA8B-9AAF-4767-A709-A94FF6D083E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BDA-5CC6-46B0-8A09-C4EE7E48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 /><Relationship Id="rId2" Type="http://schemas.openxmlformats.org/officeDocument/2006/relationships/hyperlink" Target="https://github.com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about.gitlab.com/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 /><Relationship Id="rId2" Type="http://schemas.openxmlformats.org/officeDocument/2006/relationships/hyperlink" Target="https://github.com/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завести репозиторий?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Самый популярый сайт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Большинство </a:t>
            </a:r>
            <a:r>
              <a:rPr lang="en-US" dirty="0">
                <a:solidFill>
                  <a:srgbClr val="00B050"/>
                </a:solidFill>
              </a:rPr>
              <a:t>Open Source</a:t>
            </a:r>
            <a:r>
              <a:rPr lang="ru-RU" dirty="0">
                <a:solidFill>
                  <a:srgbClr val="00B050"/>
                </a:solidFill>
              </a:rPr>
              <a:t> проектов расположены здесь</a:t>
            </a:r>
          </a:p>
          <a:p>
            <a:pPr lvl="1"/>
            <a:r>
              <a:rPr lang="ru-RU" dirty="0">
                <a:solidFill>
                  <a:srgbClr val="C00000"/>
                </a:solidFill>
              </a:rPr>
              <a:t>Нет бесплатных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ru-RU" dirty="0">
                <a:solidFill>
                  <a:srgbClr val="C00000"/>
                </a:solidFill>
              </a:rPr>
              <a:t>-репозиториев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err="1"/>
              <a:t>Bitbucket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https://bitbucket.org</a:t>
            </a:r>
            <a:endParaRPr lang="en-US" dirty="0"/>
          </a:p>
          <a:p>
            <a:pPr lvl="1"/>
            <a:r>
              <a:rPr lang="ru-RU" dirty="0">
                <a:solidFill>
                  <a:srgbClr val="00B050"/>
                </a:solidFill>
              </a:rPr>
              <a:t>Сайт от компании </a:t>
            </a:r>
            <a:r>
              <a:rPr lang="en-US" dirty="0" err="1">
                <a:solidFill>
                  <a:srgbClr val="00B050"/>
                </a:solidFill>
              </a:rPr>
              <a:t>Atlassian</a:t>
            </a:r>
            <a:r>
              <a:rPr lang="en-US" dirty="0">
                <a:solidFill>
                  <a:srgbClr val="00B050"/>
                </a:solidFill>
              </a:rPr>
              <a:t> 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Atlassian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делает </a:t>
            </a:r>
            <a:r>
              <a:rPr lang="en-US" dirty="0">
                <a:solidFill>
                  <a:srgbClr val="00B050"/>
                </a:solidFill>
              </a:rPr>
              <a:t>JIRA – </a:t>
            </a:r>
            <a:r>
              <a:rPr lang="ru-RU" dirty="0">
                <a:solidFill>
                  <a:srgbClr val="00B050"/>
                </a:solidFill>
              </a:rPr>
              <a:t>самую популярную </a:t>
            </a:r>
            <a:r>
              <a:rPr lang="en-US" dirty="0">
                <a:solidFill>
                  <a:srgbClr val="00B050"/>
                </a:solidFill>
              </a:rPr>
              <a:t>Task Tracking </a:t>
            </a:r>
            <a:r>
              <a:rPr lang="ru-RU" dirty="0">
                <a:solidFill>
                  <a:srgbClr val="00B050"/>
                </a:solidFill>
              </a:rPr>
              <a:t>систему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Bitbucket</a:t>
            </a:r>
            <a:r>
              <a:rPr lang="ru-RU" dirty="0">
                <a:solidFill>
                  <a:srgbClr val="00B050"/>
                </a:solidFill>
              </a:rPr>
              <a:t> бесплатно предлагает </a:t>
            </a:r>
            <a:r>
              <a:rPr lang="ru-RU" b="1" dirty="0">
                <a:solidFill>
                  <a:srgbClr val="00B050"/>
                </a:solidFill>
              </a:rPr>
              <a:t>5 </a:t>
            </a:r>
            <a:r>
              <a:rPr lang="en-US" b="1" dirty="0">
                <a:solidFill>
                  <a:srgbClr val="00B050"/>
                </a:solidFill>
              </a:rPr>
              <a:t>private</a:t>
            </a:r>
            <a:r>
              <a:rPr lang="ru-RU" b="1" dirty="0">
                <a:solidFill>
                  <a:srgbClr val="00B050"/>
                </a:solidFill>
              </a:rPr>
              <a:t>-репозиториев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JIR-</a:t>
            </a:r>
            <a:r>
              <a:rPr lang="ru-RU" dirty="0">
                <a:solidFill>
                  <a:srgbClr val="C00000"/>
                </a:solidFill>
              </a:rPr>
              <a:t>ы бесплатной нет </a:t>
            </a:r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en-US" b="1" dirty="0" err="1"/>
              <a:t>GitLab</a:t>
            </a:r>
            <a:r>
              <a:rPr lang="ru-RU" dirty="0"/>
              <a:t>: </a:t>
            </a:r>
            <a:r>
              <a:rPr lang="en-US" dirty="0">
                <a:hlinkClick r:id="rId4"/>
              </a:rPr>
              <a:t>https://about.gitlab.com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Ничего не знаю про него</a:t>
            </a:r>
          </a:p>
        </p:txBody>
      </p:sp>
    </p:spTree>
    <p:extLst>
      <p:ext uri="{BB962C8B-B14F-4D97-AF65-F5344CB8AC3E}">
        <p14:creationId xmlns:p14="http://schemas.microsoft.com/office/powerpoint/2010/main" val="139223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Зарегистрироваться на </a:t>
            </a:r>
            <a:r>
              <a:rPr lang="en-US" dirty="0">
                <a:hlinkClick r:id="rId2"/>
              </a:rPr>
              <a:t>https://github.com</a:t>
            </a:r>
            <a:r>
              <a:rPr lang="ru-RU" dirty="0"/>
              <a:t> </a:t>
            </a:r>
          </a:p>
          <a:p>
            <a:r>
              <a:rPr lang="ru-RU" dirty="0"/>
              <a:t>Установить </a:t>
            </a:r>
            <a:r>
              <a:rPr lang="en-US" dirty="0"/>
              <a:t>GIT Console: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/>
              <a:t> </a:t>
            </a:r>
          </a:p>
          <a:p>
            <a:r>
              <a:rPr lang="ru-RU" dirty="0"/>
              <a:t>Создать репозиторий</a:t>
            </a:r>
          </a:p>
          <a:p>
            <a:r>
              <a:rPr lang="ru-RU" dirty="0"/>
              <a:t>Добавить файлы </a:t>
            </a:r>
            <a:r>
              <a:rPr lang="en-US" b="1" dirty="0"/>
              <a:t>README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.</a:t>
            </a:r>
            <a:r>
              <a:rPr lang="en-US" b="1" dirty="0" err="1"/>
              <a:t>gitignore</a:t>
            </a:r>
            <a:endParaRPr lang="en-US" b="1" dirty="0"/>
          </a:p>
          <a:p>
            <a:r>
              <a:rPr lang="ru-RU" dirty="0"/>
              <a:t>Склонировать репозиторий к себе на компьютер</a:t>
            </a:r>
          </a:p>
          <a:p>
            <a:r>
              <a:rPr lang="ru-RU" dirty="0"/>
              <a:t>Создать проект и добавить его в репозиторий</a:t>
            </a:r>
          </a:p>
          <a:p>
            <a:r>
              <a:rPr lang="ru-RU" dirty="0"/>
              <a:t>Выполнить </a:t>
            </a:r>
            <a:r>
              <a:rPr lang="en-US" dirty="0"/>
              <a:t>Push</a:t>
            </a:r>
            <a:r>
              <a:rPr lang="ru-RU" dirty="0"/>
              <a:t>-проекта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4067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почитать?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80" y="1825625"/>
            <a:ext cx="3052040" cy="4351338"/>
          </a:xfrm>
        </p:spPr>
      </p:pic>
    </p:spTree>
    <p:extLst>
      <p:ext uri="{BB962C8B-B14F-4D97-AF65-F5344CB8AC3E}">
        <p14:creationId xmlns:p14="http://schemas.microsoft.com/office/powerpoint/2010/main" val="209856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1CBC9-CF61-AF4C-A3B9-ED4230F8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F141F-4D0D-D649-935A-E275B68E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42" y="1459508"/>
            <a:ext cx="10515600" cy="4351338"/>
          </a:xfrm>
        </p:spPr>
        <p:txBody>
          <a:bodyPr/>
          <a:lstStyle/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4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7327</TotalTime>
  <Words>78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GIT</vt:lpstr>
      <vt:lpstr>Где можно завести репозиторий?</vt:lpstr>
      <vt:lpstr>Что нужно сделать?</vt:lpstr>
      <vt:lpstr>Что можно почитать?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mlazarevich</dc:creator>
  <cp:lastModifiedBy>Michael Lazarevich</cp:lastModifiedBy>
  <cp:revision>8</cp:revision>
  <dcterms:created xsi:type="dcterms:W3CDTF">2016-02-17T12:31:05Z</dcterms:created>
  <dcterms:modified xsi:type="dcterms:W3CDTF">2018-10-24T23:02:33Z</dcterms:modified>
</cp:coreProperties>
</file>