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5659A5-7FB4-41E2-BDF2-457477F9BE14}">
  <a:tblStyle styleId="{EE5659A5-7FB4-41E2-BDF2-457477F9B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6d74356c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6d74356c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6d74356c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6d74356c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d74356c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6d74356c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200e9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b200e9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1e2e49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21e2e49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A: Implement a static website for a client. Competitors are given structure, breaktpoints. No render frameworks allowed!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B: Implement a backend with a database. The backend renders HTML pages.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C: Implement a backend which provides a REST API. The solution of module B will be provided (backend &amp; database dump). Competitors have to extend the provided database.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D: Implement a frontend which consumes the REST API from Module C. The solution of module C will be provided.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E: Competitors will receive 3 separate tasks which all involve using native and advanced Web features that the browser provides. Frameworks will not be used.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Module F: Competitors form groups and collaboratively work on a creative idea and then present it to the other groups.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bd3edda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bd3edda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d74356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6d74356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6d74356c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6d74356c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6d74356c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6d74356c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d74356c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6d74356c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6d74356c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6d74356c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6d74356c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6d74356c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2200" y="39575"/>
            <a:ext cx="956275" cy="681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Skill 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Web Development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25" y="3481663"/>
            <a:ext cx="19907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 - Website Requirements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00" y="1441825"/>
            <a:ext cx="8589624" cy="12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 - Website Requirements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38" y="1324125"/>
            <a:ext cx="5339527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 - Website Requirements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" y="1523350"/>
            <a:ext cx="8297274" cy="13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6058800" y="3032825"/>
            <a:ext cx="1427700" cy="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88" y="0"/>
            <a:ext cx="61232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Module Overview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311700" y="17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{EE5659A5-7FB4-41E2-BDF2-457477F9BE14}</a:tableStyleId>
              </a:tblPr>
              <a:tblGrid>
                <a:gridCol w="1691875"/>
                <a:gridCol w="2208525"/>
                <a:gridCol w="2462750"/>
                <a:gridCol w="2241350"/>
              </a:tblGrid>
              <a:tr h="6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Morning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 Website Design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C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API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E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Advanced Web Development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2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Afternoon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B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SSR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D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Frontend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Module F</a:t>
                      </a:r>
                      <a:endParaRPr sz="1100">
                        <a:solidFill>
                          <a:schemeClr val="accent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Collaborative Challenge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2h</a:t>
                      </a:r>
                      <a:endParaRPr sz="11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019025" y="3453350"/>
            <a:ext cx="2193000" cy="101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" y="1534739"/>
            <a:ext cx="8520599" cy="20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 - Competitor Information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00" y="1545775"/>
            <a:ext cx="8617026" cy="12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 - Website Requirements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00" y="1505075"/>
            <a:ext cx="8060341" cy="32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</a:t>
            </a:r>
            <a:r>
              <a:rPr lang="en"/>
              <a:t> - Website Requirements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75" y="1461925"/>
            <a:ext cx="7954626" cy="35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</a:t>
            </a:r>
            <a:r>
              <a:rPr lang="en"/>
              <a:t> - Website Requirements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50" y="1346125"/>
            <a:ext cx="6738404" cy="37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</a:t>
            </a:r>
            <a:r>
              <a:rPr lang="en"/>
              <a:t> - Website Requirements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410800"/>
            <a:ext cx="7306074" cy="37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B</a:t>
            </a:r>
            <a:r>
              <a:rPr lang="en"/>
              <a:t> - Website Requirements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368025"/>
            <a:ext cx="7336687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