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4E6CB-BD3F-4802-9D62-EE1D2CF04D77}">
  <a:tblStyle styleId="{21D4E6CB-BD3F-4802-9D62-EE1D2CF04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ourceCodePr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bfea639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bfea639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bfea639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bfea639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b200e9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b200e9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1e2e4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21e2e4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A: Implement a static website for a client. Competitors are given structure, breaktpoints. No render frameworks allowed!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B: Implement a backend with a database. The backend renders HTML pages.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C: Implement a backend which provides a REST API. The solution of module B will be provided (backend &amp; database dump). Competitors have to extend the provided database.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D: Implement a frontend which consumes the REST API from Module C. The solution of module C will be provided.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E: Competitors will receive 3 separate tasks which all involve using native and advanced Web features that the browser provides. Frameworks will not be used.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F: Competitors form groups and collaboratively work on a creative idea and then present it to the other groups.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c4f6281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c4f6281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c4f6281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c4f6281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bd3edda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bd3edda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fea639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fea639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fea639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fea639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bfea639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bfea639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bfea639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bfea639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2200" y="39575"/>
            <a:ext cx="956275" cy="681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KEUl28KMDoqLeWNAdmjhARszBTqXSc6r/vie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2ViZqQkddCc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Skill 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25" y="3481663"/>
            <a:ext cx="19907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 - Pages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50" y="1258400"/>
            <a:ext cx="549050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 - Pages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38" y="1342525"/>
            <a:ext cx="736092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6058800" y="3032825"/>
            <a:ext cx="1427700" cy="3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1" name="Google Shape;141;p24" title="giphy480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Module 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11700" y="17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{21D4E6CB-BD3F-4802-9D62-EE1D2CF04D77}</a:tableStyleId>
              </a:tblPr>
              <a:tblGrid>
                <a:gridCol w="1691875"/>
                <a:gridCol w="2208525"/>
                <a:gridCol w="2462750"/>
                <a:gridCol w="2241350"/>
              </a:tblGrid>
              <a:tr h="6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Morning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</a:t>
                      </a: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Static Website Design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C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API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E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Advanced Web Development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Afternoon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B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SSR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D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Frontend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F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Collaborative Challenge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223950" y="3456675"/>
            <a:ext cx="2451000" cy="101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 title="Drum roll sound eff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575" y="1788350"/>
            <a:ext cx="5186850" cy="2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604750" y="2371650"/>
            <a:ext cx="39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an SPA.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 - Assessment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48715" l="0" r="0" t="0"/>
          <a:stretch/>
        </p:blipFill>
        <p:spPr>
          <a:xfrm>
            <a:off x="152400" y="2302825"/>
            <a:ext cx="8839200" cy="6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 - Error Handling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0" y="1590625"/>
            <a:ext cx="8747511" cy="325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 - Pages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6825"/>
            <a:ext cx="8839200" cy="129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 - Pages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38" y="1210925"/>
            <a:ext cx="570072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