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1D4B37-6674-4260-AAFF-379256571864}">
  <a:tblStyle styleId="{2F1D4B37-6674-4260-AAFF-3792565718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c01e071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c01e071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c01e071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c01e071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c01e071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c01e071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c01e071b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c01e071b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c01e071b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c01e071b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c01e071b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c01e071b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c01e071b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c01e071b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c01e071b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c01e071b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200e9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b200e9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c3a7467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c3a746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c3a7467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c3a7467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21e2e49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21e2e49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A: Implement a static website for a client. Competitors are given structure, breaktpoints. No render frameworks allowed!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B: Implement a backend with a database. The backend renders HTML pages.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C: Implement a backend which provides a REST API. The solution of module B will be provided (backend &amp; database dump). Competitors have to extend the provided database.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D: Implement a frontend which consumes the REST API from Module C. The solution of module C will be provided.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E: Competitors will receive 3 separate tasks which all involve using native and advanced Web features that the browser provides. Frameworks will not be used.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F: Competitors form groups and collaboratively work on a creative idea and then present it to the other groups.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bd3edda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bd3edda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c01e071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c01e071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c01e071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c01e071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c01e071b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c01e071b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52200" y="39575"/>
            <a:ext cx="956275" cy="681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DykZEOV5wD4" TargetMode="External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KEUl28KMDoqLeWNAdmjhARszBTqXSc6r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2ViZqQkddCc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 title="Jeopardy! Theme Song [1 Hour]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E - Task 3: </a:t>
            </a:r>
            <a:r>
              <a:rPr lang="en"/>
              <a:t>Creating a Web Component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2800"/>
            <a:ext cx="8839200" cy="69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E - Task 3: Creating a Web Component</a:t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738" y="1266325"/>
            <a:ext cx="6734524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E - Task 3: Creating a Web Component</a:t>
            </a:r>
            <a:endParaRPr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188" y="1234675"/>
            <a:ext cx="4405622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E - Task 3: Creating a Web Component</a:t>
            </a:r>
            <a:endParaRPr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25" y="1685525"/>
            <a:ext cx="8726554" cy="325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E - Task 3: Creating a Web Component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075" y="1242575"/>
            <a:ext cx="3113848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E - Task 3: Creating a Web Component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8839201" cy="232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E - Task 3: Creating a Web Component</a:t>
            </a:r>
            <a:endParaRPr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75" y="1203025"/>
            <a:ext cx="4913453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6058800" y="3032825"/>
            <a:ext cx="1427700" cy="3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0477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Skill 17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Web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625" y="3481663"/>
            <a:ext cx="19907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 title="giphy480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6" title="Drum roll sound effec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575" y="1112950"/>
            <a:ext cx="5186850" cy="29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Module 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311700" y="176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{2F1D4B37-6674-4260-AAFF-379256571864}</a:tableStyleId>
              </a:tblPr>
              <a:tblGrid>
                <a:gridCol w="1691875"/>
                <a:gridCol w="2208525"/>
                <a:gridCol w="2462750"/>
                <a:gridCol w="2241350"/>
              </a:tblGrid>
              <a:tr h="66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02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Morning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</a:t>
                      </a: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Static Website Design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3h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C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Backend API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3h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E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Advanced Web Development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3h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02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Afternoon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B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Backend SSR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4h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D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Frontend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4h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F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Collaborative Challenge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2h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6674850" y="2428375"/>
            <a:ext cx="2241300" cy="1022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E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76900"/>
            <a:ext cx="8839196" cy="81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E - Task 1: Writing automated tests</a:t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38" y="1669725"/>
            <a:ext cx="8349325" cy="3252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E - Task 2: </a:t>
            </a:r>
            <a:r>
              <a:rPr lang="en"/>
              <a:t>Creating a Progressive Web App (PWA)</a:t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275" y="1274225"/>
            <a:ext cx="6005462" cy="37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E - Task 2: Creating a Progressive Web App (PWA)</a:t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3900"/>
            <a:ext cx="8839202" cy="311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