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ource Code Pro"/>
      <p:regular r:id="rId7"/>
      <p:bold r:id="rId8"/>
      <p:italic r:id="rId9"/>
      <p:boldItalic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-regular.fntdata"/><Relationship Id="rId10" Type="http://schemas.openxmlformats.org/officeDocument/2006/relationships/font" Target="fonts/SourceCodePro-boldItalic.fntdata"/><Relationship Id="rId12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ourceCodePro-regular.fntdata"/><Relationship Id="rId8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6ed7df5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e6ed7df5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52200" y="39575"/>
            <a:ext cx="956275" cy="681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</a:t>
            </a:r>
            <a:r>
              <a:rPr lang="en"/>
              <a:t>Presentations: 15:30 - 16:00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468825"/>
            <a:ext cx="8520600" cy="3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Tech Enthusiasts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🇪🇸ES 🇱🇹LT 🇸🇰SK 🇬🇧UK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Nature and Food Lovers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🇦🇹AT 🇬🇷GR 🇭🇺HU 🇰🇿KZ 🇱🇺LU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Programming and Development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🇫🇮FI 🇫🇷FR 🇱🇻LV 🇳🇱NE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Sleep and Energy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🇧🇪BE 🇨🇿CZ 🇲🇪ME 🇵🇱PL 🇷🇴RO</a:t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