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7B45FB-D4F3-45C5-9290-EF1C66589918}">
  <a:tblStyle styleId="{F67B45FB-D4F3-45C5-9290-EF1C66589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Oswald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19" Type="http://schemas.openxmlformats.org/officeDocument/2006/relationships/font" Target="fonts/SourceCodePro-boldItalic.fntdata"/><Relationship Id="rId18" Type="http://schemas.openxmlformats.org/officeDocument/2006/relationships/font" Target="fonts/SourceCode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cbe68a2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cbe68a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21e2e4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21e2e4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A: Implement a static website for a client. Competitors are given structure, breaktpoints. No render frameworks allowed!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B: Implement a backend with a database. The backend renders HTML pages.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C: Implement a backend which provides a REST API. The solution of module B will be provided (backend &amp; database dump). Competitors have to extend the provided database.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D: Implement a frontend which consumes the REST API from Module C. The solution of module C will be provided.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E: Competitors will receive 3 separate tasks which all involve using native and advanced Web features that the browser provides. Frameworks will not be used.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F: Competitors form groups and collaboratively work on a creative idea and then present it to the other groups.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d3edda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bd3edda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c022dfe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c022dfe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ca5d69d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ca5d69d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ca5d69d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ca5d69d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200e9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b200e9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ca5d69d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ca5d69d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2200" y="39575"/>
            <a:ext cx="956275" cy="681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38" y="306025"/>
            <a:ext cx="4531425" cy="45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76475" y="1066475"/>
            <a:ext cx="393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Competitors: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Please scan this EuroSkills themed AI generated QR code and provide us feedback.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highly appreciate your input!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Thank you!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Skill 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25" y="3481663"/>
            <a:ext cx="19907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Module 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311700" y="176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{F67B45FB-D4F3-45C5-9290-EF1C66589918}</a:tableStyleId>
              </a:tblPr>
              <a:tblGrid>
                <a:gridCol w="1691875"/>
                <a:gridCol w="2208525"/>
                <a:gridCol w="2462750"/>
                <a:gridCol w="2241350"/>
              </a:tblGrid>
              <a:tr h="6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Morning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</a:t>
                      </a: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Static Website Design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C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API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E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Advanced Web Development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Afternoon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B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SSR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D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Frontend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F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Collaborative Challenge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674850" y="3451200"/>
            <a:ext cx="2241300" cy="102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650" y="1106000"/>
            <a:ext cx="373270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50" y="1307283"/>
            <a:ext cx="770529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 - Assessment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Split work among group members.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Build a prototype (even if it's just a Slide Prototype).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Include in your presentation: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Hook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Middle Part (incl. Demo)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 - Organisational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access to the Internet. </a:t>
            </a:r>
            <a:r>
              <a:rPr lang="en"/>
              <a:t>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presentation should last 4-6 minutes.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share something on the screen, you can provide us a link that we will open in the browser. E.g.: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Slides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Reveal.js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deployed website using our Gitlab.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058800" y="3032825"/>
            <a:ext cx="1427700" cy="3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63" y="666750"/>
            <a:ext cx="27336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 - Group Formation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a word or short phrase (&lt;25 characters)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Adhere to EuroSkills code of conduct.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enter your word or phrase.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prompt injection allowed!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