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0448-872B-082D-803C-DB607B90F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74A57-F182-D5AC-2595-948CF5DAA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F6170-7B6F-A4C0-9789-DAE342AA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2EB3-7CF6-4F09-AD2A-3D64CEE921DD}" type="datetimeFigureOut">
              <a:rPr lang="en-NZ" smtClean="0"/>
              <a:t>26/02/2024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C4560-24F8-70F2-F564-5F955A20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C8B17-F0B0-EE85-BE99-CC44DD45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D414-650C-4295-9FBB-75B7DE9E9D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176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BAF64-99AF-74F7-3F10-BD0F9FCD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BE2F1-7A43-2B6C-18D6-4B2EBF15F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A5F28-4311-E28C-D181-AB738E89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2EB3-7CF6-4F09-AD2A-3D64CEE921DD}" type="datetimeFigureOut">
              <a:rPr lang="en-NZ" smtClean="0"/>
              <a:t>26/02/2024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DD159-DD57-6958-1D06-D50151D8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E727B-7207-4AE4-42E9-B8CBFF74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D414-650C-4295-9FBB-75B7DE9E9D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149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2139F-38AE-C518-48BA-1954D752F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DEE85-6DB1-2EAB-3B4F-73EFECBA1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DB82C-3B27-870C-3756-F9489899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2EB3-7CF6-4F09-AD2A-3D64CEE921DD}" type="datetimeFigureOut">
              <a:rPr lang="en-NZ" smtClean="0"/>
              <a:t>26/02/2024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2963D-0962-3155-FDE5-1DA9C8BD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220D1-B6E6-497E-03C0-177DB00B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D414-650C-4295-9FBB-75B7DE9E9D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012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C718-9B6F-4975-AC23-106648CD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383B-819C-1265-FFC3-31FB29DCB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305B-505E-3E4A-51F5-42FA2CC9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2EB3-7CF6-4F09-AD2A-3D64CEE921DD}" type="datetimeFigureOut">
              <a:rPr lang="en-NZ" smtClean="0"/>
              <a:t>26/02/2024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A2433-0B74-77B9-D48E-AFA55C8C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759AB-48EB-4D57-0D1B-AD4F09C5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D414-650C-4295-9FBB-75B7DE9E9D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36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4F30-B1D1-840D-B354-463F4D82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0CECD-FF73-D986-8ED9-138E51366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65EDF-AEE1-5ABF-4E7A-A0274C21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2EB3-7CF6-4F09-AD2A-3D64CEE921DD}" type="datetimeFigureOut">
              <a:rPr lang="en-NZ" smtClean="0"/>
              <a:t>26/02/2024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0BD71-4D06-9A49-1D27-D31FF0FD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4A5AB-1EDF-D8D6-E6EF-EC307B8E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D414-650C-4295-9FBB-75B7DE9E9D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430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0584-1686-C3E5-9505-4901AE8A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1BF4-A5EA-7153-3323-AEE660C57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5F72B-41E0-3C44-9FE9-A283D4F9F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4B8C2-12FE-1855-24F6-77C753EB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2EB3-7CF6-4F09-AD2A-3D64CEE921DD}" type="datetimeFigureOut">
              <a:rPr lang="en-NZ" smtClean="0"/>
              <a:t>26/02/2024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52CD3-58F0-7EE5-D744-FA9117A7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5176C-CFCA-6B08-1F49-410515FC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D414-650C-4295-9FBB-75B7DE9E9D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602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8E8D-497F-33B2-BA08-9C53078F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D8838-65AF-F52F-59C8-A59B1643F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789F-0DC7-05EA-870D-56DCF68CA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05AE0-5A9F-0750-4958-9C1780AE3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17D0A-BC88-2B7B-C50C-77B5DE6A8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B87E6-8649-E050-B6DD-F051097A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2EB3-7CF6-4F09-AD2A-3D64CEE921DD}" type="datetimeFigureOut">
              <a:rPr lang="en-NZ" smtClean="0"/>
              <a:t>26/02/2024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07F74-6EF7-FBBC-BA21-FC0EAE9A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2D4D5-73EE-5161-BF41-02BFDBCA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D414-650C-4295-9FBB-75B7DE9E9D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393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66DD-B62F-4CD4-6056-FCAB64B7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91180-3246-62C7-350B-5EE6BBBE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2EB3-7CF6-4F09-AD2A-3D64CEE921DD}" type="datetimeFigureOut">
              <a:rPr lang="en-NZ" smtClean="0"/>
              <a:t>26/02/2024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E176F-2C59-76C2-D995-C884CF70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4A3DB-11B1-D0B9-39AB-3B39B6D8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D414-650C-4295-9FBB-75B7DE9E9D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167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79BB3-3D39-698B-8D40-958EFCCE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2EB3-7CF6-4F09-AD2A-3D64CEE921DD}" type="datetimeFigureOut">
              <a:rPr lang="en-NZ" smtClean="0"/>
              <a:t>26/02/2024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E7BFA-32F7-091F-1644-849C1298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B31DF-62C9-2ADC-646C-DE507625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D414-650C-4295-9FBB-75B7DE9E9D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331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FBBA-C3A5-6B0D-4062-C63CF75F0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B926D-859A-BAA1-2DE5-E0F5ADDE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45AC7-F3C9-4F5E-6332-344A43F53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CB338-D020-0B8D-546E-E135FDAA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2EB3-7CF6-4F09-AD2A-3D64CEE921DD}" type="datetimeFigureOut">
              <a:rPr lang="en-NZ" smtClean="0"/>
              <a:t>26/02/2024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C4B0D-01EB-8E6E-513E-5B19DB39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49974-43D0-1124-6DA9-EC6E9543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D414-650C-4295-9FBB-75B7DE9E9D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54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3C13-1D34-1DC2-437B-ADB7947E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48B47-1FB4-7693-CFB3-D0F2744C2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13E29-C69C-FBDC-452B-4A99104F5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32EA-EF33-898C-219D-530E5798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2EB3-7CF6-4F09-AD2A-3D64CEE921DD}" type="datetimeFigureOut">
              <a:rPr lang="en-NZ" smtClean="0"/>
              <a:t>26/02/2024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6BAA9-836A-0FF6-941E-6E7B04B0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DBB65-8F0C-49B9-849E-A459E75C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7D414-650C-4295-9FBB-75B7DE9E9DC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836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12000-DD64-839C-B422-0E962E8E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95F4-4CD4-1710-61D8-0C1BB3DC5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AB116-06C0-0BB1-6621-7415DD6B3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032EB3-7CF6-4F09-AD2A-3D64CEE921DD}" type="datetimeFigureOut">
              <a:rPr lang="en-NZ" smtClean="0"/>
              <a:t>26/02/2024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5C39-7CD8-48A1-D1CF-F6FAABA05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0E187-8138-A32A-9680-0EA677011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A7D414-650C-4295-9FBB-75B7DE9E9DC5}" type="slidenum">
              <a:rPr lang="en-NZ" smtClean="0"/>
              <a:t>‹#›</a:t>
            </a:fld>
            <a:endParaRPr lang="en-NZ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8A9D0C-900B-843A-D548-906F85A3B58F}"/>
              </a:ext>
            </a:extLst>
          </p:cNvPr>
          <p:cNvSpPr/>
          <p:nvPr userDrawn="1"/>
        </p:nvSpPr>
        <p:spPr>
          <a:xfrm>
            <a:off x="8793018" y="37451"/>
            <a:ext cx="1856509" cy="365125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Arial Rounded MT Bold" panose="020F0704030504030204" pitchFamily="34" charset="0"/>
              </a:rPr>
              <a:t>Food Mart</a:t>
            </a:r>
          </a:p>
        </p:txBody>
      </p:sp>
    </p:spTree>
    <p:extLst>
      <p:ext uri="{BB962C8B-B14F-4D97-AF65-F5344CB8AC3E}">
        <p14:creationId xmlns:p14="http://schemas.microsoft.com/office/powerpoint/2010/main" val="309987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 Rounded MT Bold" panose="020F07040305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 Rounded MT Bold" panose="020F07040305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 Rounded MT Bold" panose="020F07040305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Rounded MT Bold" panose="020F07040305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Rounded MT Bold" panose="020F07040305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AAB9-E629-63BD-12A0-80A26DFF9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02DC-F37D-202B-E0A0-D62F477B0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617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Arial Rounded MT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ashvin chemburker</dc:creator>
  <cp:lastModifiedBy>ashvin chemburker</cp:lastModifiedBy>
  <cp:revision>7</cp:revision>
  <dcterms:created xsi:type="dcterms:W3CDTF">2024-02-23T10:19:37Z</dcterms:created>
  <dcterms:modified xsi:type="dcterms:W3CDTF">2024-02-26T08:32:19Z</dcterms:modified>
</cp:coreProperties>
</file>