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23703"/>
            <a:ext cx="7766936" cy="4371703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/>
              <a:t/>
            </a:r>
            <a:br>
              <a:rPr lang="en-US" sz="8000" dirty="0"/>
            </a:br>
            <a:r>
              <a:rPr lang="en-US" sz="7200" b="1" dirty="0" smtClean="0"/>
              <a:t>Artificial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vs </a:t>
            </a:r>
            <a:br>
              <a:rPr lang="en-US" sz="7200" b="1" dirty="0" smtClean="0"/>
            </a:br>
            <a:r>
              <a:rPr lang="en-US" sz="7200" b="1" dirty="0" smtClean="0"/>
              <a:t>Human Intelligence 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8" y="157650"/>
            <a:ext cx="1303495" cy="12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vs Human Intelligence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en-US" dirty="0" smtClean="0"/>
              <a:t>General mental ability of Reading, Learning, Problem solving</a:t>
            </a:r>
          </a:p>
          <a:p>
            <a:r>
              <a:rPr lang="en-US" dirty="0"/>
              <a:t>P</a:t>
            </a:r>
            <a:r>
              <a:rPr lang="en-US" dirty="0" smtClean="0"/>
              <a:t>rocess of gaining knowledge/Intelligence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Thinking, remembering, judging, attention, planning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Measurement : </a:t>
            </a:r>
            <a:r>
              <a:rPr lang="en-US" dirty="0" smtClean="0"/>
              <a:t>Educational Achievements, Job Performance, health etc.</a:t>
            </a:r>
          </a:p>
        </p:txBody>
      </p:sp>
    </p:spTree>
    <p:extLst>
      <p:ext uri="{BB962C8B-B14F-4D97-AF65-F5344CB8AC3E}">
        <p14:creationId xmlns:p14="http://schemas.microsoft.com/office/powerpoint/2010/main" val="19060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2" y="2151880"/>
            <a:ext cx="8596668" cy="3880773"/>
          </a:xfrm>
        </p:spPr>
        <p:txBody>
          <a:bodyPr/>
          <a:lstStyle/>
          <a:p>
            <a:r>
              <a:rPr lang="en-US" dirty="0" smtClean="0"/>
              <a:t>Agent – who will learn or process the information (Human Mind)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Information: </a:t>
            </a:r>
          </a:p>
          <a:p>
            <a:pPr marL="0" indent="0">
              <a:buNone/>
            </a:pPr>
            <a:r>
              <a:rPr lang="en-US" dirty="0" smtClean="0"/>
              <a:t>Past experiences, </a:t>
            </a:r>
            <a:r>
              <a:rPr lang="en-US" dirty="0"/>
              <a:t>New situations, Nearby </a:t>
            </a:r>
            <a:r>
              <a:rPr lang="en-US" dirty="0" smtClean="0"/>
              <a:t>environment, Traveling, knowledge on specific subject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1649" y="3091542"/>
            <a:ext cx="1561980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41689" y="3091542"/>
            <a:ext cx="1561980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Agent(Mind)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57845" y="3100250"/>
            <a:ext cx="1561980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853629" y="3526971"/>
            <a:ext cx="988060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403669" y="3526971"/>
            <a:ext cx="1154176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r>
              <a:rPr lang="en-US" dirty="0" smtClean="0"/>
              <a:t>Agent : study and design the agent</a:t>
            </a:r>
          </a:p>
          <a:p>
            <a:r>
              <a:rPr lang="en-US" dirty="0" smtClean="0"/>
              <a:t>Process 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Sensors</a:t>
            </a:r>
          </a:p>
          <a:p>
            <a:pPr marL="0" indent="0">
              <a:buNone/>
            </a:pPr>
            <a:r>
              <a:rPr lang="en-US" dirty="0" smtClean="0"/>
              <a:t>Data Mining, Computer Science, Philosophy, Psychology, Cognitive Science, Neuroscience, Operating Research, Probability, Statistics, Machine Learning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1586" y="2577736"/>
            <a:ext cx="1561980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22913" y="2577736"/>
            <a:ext cx="1506583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Intelligent Agent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53052" y="2577736"/>
            <a:ext cx="1932676" cy="870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Produce Action &amp; Maximize success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403566" y="3013165"/>
            <a:ext cx="1319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5229496" y="3013165"/>
            <a:ext cx="12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 Artificial vs  Human Intelligence </vt:lpstr>
      <vt:lpstr>Artificial vs Human Intelligence </vt:lpstr>
      <vt:lpstr>Intelligence</vt:lpstr>
      <vt:lpstr>Human Intelligence</vt:lpstr>
      <vt:lpstr>Artificial Intelligence: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vs Human Intelligence</dc:title>
  <dc:creator>sushil.dubey1</dc:creator>
  <cp:lastModifiedBy>sushil.dubey1</cp:lastModifiedBy>
  <cp:revision>10</cp:revision>
  <dcterms:created xsi:type="dcterms:W3CDTF">2020-04-17T23:59:15Z</dcterms:created>
  <dcterms:modified xsi:type="dcterms:W3CDTF">2020-04-18T02:45:02Z</dcterms:modified>
</cp:coreProperties>
</file>