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1430000" cy="6076950"/>
  <p:notesSz cx="11430000" cy="6076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37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0421" y="1458665"/>
            <a:ext cx="10089157" cy="145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0421" y="3186023"/>
            <a:ext cx="10089157" cy="69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2" y="4762"/>
            <a:ext cx="11420475" cy="5991225"/>
          </a:xfrm>
          <a:custGeom>
            <a:avLst/>
            <a:gdLst/>
            <a:ahLst/>
            <a:cxnLst/>
            <a:rect l="l" t="t" r="r" b="b"/>
            <a:pathLst>
              <a:path w="11420475" h="5991225">
                <a:moveTo>
                  <a:pt x="0" y="0"/>
                </a:moveTo>
                <a:lnTo>
                  <a:pt x="11420474" y="0"/>
                </a:lnTo>
                <a:lnTo>
                  <a:pt x="11420474" y="5991224"/>
                </a:lnTo>
                <a:lnTo>
                  <a:pt x="0" y="59912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9489" y="703484"/>
            <a:ext cx="4051021" cy="57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83093"/>
            <a:ext cx="1028700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9;p1"/>
          <p:cNvSpPr txBox="1">
            <a:spLocks noGrp="1"/>
          </p:cNvSpPr>
          <p:nvPr>
            <p:ph type="ctrTitle"/>
          </p:nvPr>
        </p:nvSpPr>
        <p:spPr>
          <a:xfrm>
            <a:off x="1371600" y="371475"/>
            <a:ext cx="8825658" cy="88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 dirty="0">
                <a:solidFill>
                  <a:schemeClr val="bg1"/>
                </a:solidFill>
              </a:rPr>
              <a:t>Surveillance System Using ML 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5" name="Google Shape;252;p1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876800" y="1590675"/>
            <a:ext cx="1642918" cy="10511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1;p1"/>
          <p:cNvSpPr txBox="1"/>
          <p:nvPr/>
        </p:nvSpPr>
        <p:spPr>
          <a:xfrm>
            <a:off x="1447800" y="2886075"/>
            <a:ext cx="8991600" cy="72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G.L. Bajaj Institute of Technology and Management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Greater 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Noida</a:t>
            </a:r>
            <a:endParaRPr sz="24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250;p1"/>
          <p:cNvSpPr txBox="1">
            <a:spLocks noGrp="1"/>
          </p:cNvSpPr>
          <p:nvPr>
            <p:ph type="subTitle" idx="4294967295"/>
          </p:nvPr>
        </p:nvSpPr>
        <p:spPr>
          <a:xfrm>
            <a:off x="1866155" y="4410075"/>
            <a:ext cx="8825658" cy="132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chemeClr val="lt1"/>
                </a:solidFill>
              </a:rPr>
              <a:t>PRINCE KUMAR (2001920139007)				</a:t>
            </a:r>
            <a:r>
              <a:rPr lang="en-US" dirty="0" smtClean="0">
                <a:solidFill>
                  <a:schemeClr val="lt1"/>
                </a:solidFill>
              </a:rPr>
              <a:t>SUPERVISED </a:t>
            </a:r>
            <a:r>
              <a:rPr lang="en-US" dirty="0">
                <a:solidFill>
                  <a:schemeClr val="lt1"/>
                </a:solidFill>
              </a:rPr>
              <a:t>BY :	</a:t>
            </a:r>
            <a:endParaRPr dirty="0">
              <a:solidFill>
                <a:schemeClr val="lt1"/>
              </a:solidFill>
            </a:endParaRPr>
          </a:p>
          <a:p>
            <a:pPr lvl="0" algn="l" rtl="0">
              <a:spcBef>
                <a:spcPts val="1000"/>
              </a:spcBef>
              <a:buClr>
                <a:schemeClr val="dk1"/>
              </a:buClr>
              <a:buSzPct val="79999"/>
            </a:pPr>
            <a:r>
              <a:rPr lang="en-US" dirty="0">
                <a:solidFill>
                  <a:schemeClr val="lt1"/>
                </a:solidFill>
              </a:rPr>
              <a:t>VIPNESH CHAUHAN (1901920130191</a:t>
            </a:r>
            <a:r>
              <a:rPr lang="en-US" dirty="0" smtClean="0">
                <a:solidFill>
                  <a:schemeClr val="lt1"/>
                </a:solidFill>
              </a:rPr>
              <a:t>)                                                      DR. RAJNESH SINGH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chemeClr val="lt1"/>
                </a:solidFill>
              </a:rPr>
              <a:t>						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9525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Conclusion(s)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2049" y="1609724"/>
            <a:ext cx="409575" cy="409575"/>
            <a:chOff x="4972049" y="1609724"/>
            <a:chExt cx="409575" cy="409575"/>
          </a:xfrm>
        </p:grpSpPr>
        <p:sp>
          <p:nvSpPr>
            <p:cNvPr id="4" name="object 4"/>
            <p:cNvSpPr/>
            <p:nvPr/>
          </p:nvSpPr>
          <p:spPr>
            <a:xfrm>
              <a:off x="4976811" y="1614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8" y="400049"/>
                  </a:lnTo>
                  <a:lnTo>
                    <a:pt x="45541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51102" y="0"/>
                  </a:lnTo>
                  <a:lnTo>
                    <a:pt x="387137" y="17776"/>
                  </a:lnTo>
                  <a:lnTo>
                    <a:pt x="400050" y="48947"/>
                  </a:lnTo>
                  <a:lnTo>
                    <a:pt x="400050" y="351102"/>
                  </a:lnTo>
                  <a:lnTo>
                    <a:pt x="382273" y="387138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6811" y="1614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4"/>
                  </a:lnTo>
                  <a:lnTo>
                    <a:pt x="17775" y="12911"/>
                  </a:lnTo>
                  <a:lnTo>
                    <a:pt x="20421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47663" y="0"/>
                  </a:lnTo>
                  <a:lnTo>
                    <a:pt x="351102" y="0"/>
                  </a:lnTo>
                  <a:lnTo>
                    <a:pt x="354509" y="335"/>
                  </a:lnTo>
                  <a:lnTo>
                    <a:pt x="357882" y="1006"/>
                  </a:lnTo>
                  <a:lnTo>
                    <a:pt x="361256" y="1677"/>
                  </a:lnTo>
                  <a:lnTo>
                    <a:pt x="364532" y="2671"/>
                  </a:lnTo>
                  <a:lnTo>
                    <a:pt x="367710" y="3987"/>
                  </a:lnTo>
                  <a:lnTo>
                    <a:pt x="370887" y="5303"/>
                  </a:lnTo>
                  <a:lnTo>
                    <a:pt x="373906" y="6917"/>
                  </a:lnTo>
                  <a:lnTo>
                    <a:pt x="376766" y="8828"/>
                  </a:lnTo>
                  <a:lnTo>
                    <a:pt x="379627" y="10739"/>
                  </a:lnTo>
                  <a:lnTo>
                    <a:pt x="391220" y="23282"/>
                  </a:lnTo>
                  <a:lnTo>
                    <a:pt x="393131" y="26142"/>
                  </a:lnTo>
                  <a:lnTo>
                    <a:pt x="399043" y="42167"/>
                  </a:lnTo>
                  <a:lnTo>
                    <a:pt x="399714" y="45540"/>
                  </a:lnTo>
                  <a:lnTo>
                    <a:pt x="400050" y="48947"/>
                  </a:lnTo>
                  <a:lnTo>
                    <a:pt x="400050" y="52387"/>
                  </a:lnTo>
                  <a:lnTo>
                    <a:pt x="400050" y="347662"/>
                  </a:lnTo>
                  <a:lnTo>
                    <a:pt x="400050" y="351102"/>
                  </a:lnTo>
                  <a:lnTo>
                    <a:pt x="399714" y="354508"/>
                  </a:lnTo>
                  <a:lnTo>
                    <a:pt x="399043" y="357882"/>
                  </a:lnTo>
                  <a:lnTo>
                    <a:pt x="398372" y="361256"/>
                  </a:lnTo>
                  <a:lnTo>
                    <a:pt x="391220" y="376767"/>
                  </a:lnTo>
                  <a:lnTo>
                    <a:pt x="389309" y="379627"/>
                  </a:lnTo>
                  <a:lnTo>
                    <a:pt x="367710" y="396061"/>
                  </a:lnTo>
                  <a:lnTo>
                    <a:pt x="364532" y="397378"/>
                  </a:lnTo>
                  <a:lnTo>
                    <a:pt x="361256" y="398372"/>
                  </a:lnTo>
                  <a:lnTo>
                    <a:pt x="357882" y="399043"/>
                  </a:lnTo>
                  <a:lnTo>
                    <a:pt x="354509" y="399714"/>
                  </a:lnTo>
                  <a:lnTo>
                    <a:pt x="351102" y="400049"/>
                  </a:lnTo>
                  <a:lnTo>
                    <a:pt x="347663" y="400049"/>
                  </a:lnTo>
                  <a:lnTo>
                    <a:pt x="52388" y="400049"/>
                  </a:lnTo>
                  <a:lnTo>
                    <a:pt x="48948" y="400049"/>
                  </a:lnTo>
                  <a:lnTo>
                    <a:pt x="45541" y="399714"/>
                  </a:lnTo>
                  <a:lnTo>
                    <a:pt x="42167" y="399043"/>
                  </a:lnTo>
                  <a:lnTo>
                    <a:pt x="38793" y="398372"/>
                  </a:lnTo>
                  <a:lnTo>
                    <a:pt x="15343" y="384705"/>
                  </a:lnTo>
                  <a:lnTo>
                    <a:pt x="12911" y="382273"/>
                  </a:lnTo>
                  <a:lnTo>
                    <a:pt x="10739" y="379627"/>
                  </a:lnTo>
                  <a:lnTo>
                    <a:pt x="8828" y="376767"/>
                  </a:lnTo>
                  <a:lnTo>
                    <a:pt x="6917" y="373907"/>
                  </a:lnTo>
                  <a:lnTo>
                    <a:pt x="5303" y="370888"/>
                  </a:lnTo>
                  <a:lnTo>
                    <a:pt x="3987" y="367710"/>
                  </a:lnTo>
                  <a:lnTo>
                    <a:pt x="2671" y="364532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9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09219" y="1590547"/>
            <a:ext cx="1352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400" dirty="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8708" y="1626552"/>
            <a:ext cx="182689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1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800" b="1" spc="-7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800" b="1" spc="-4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2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800" b="1" spc="-10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800" b="1" spc="-15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4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2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15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4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8708" y="2062073"/>
            <a:ext cx="2190750" cy="1654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52900"/>
              </a:lnSpc>
              <a:spcBef>
                <a:spcPts val="75"/>
              </a:spcBef>
            </a:pP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70" dirty="0">
                <a:solidFill>
                  <a:srgbClr val="E4DFDE"/>
                </a:solidFill>
                <a:latin typeface="Trebuchet MS"/>
                <a:cs typeface="Trebuchet MS"/>
              </a:rPr>
              <a:t>'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ar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f 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n 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53373" y="1609724"/>
            <a:ext cx="409575" cy="409575"/>
            <a:chOff x="7953373" y="1609724"/>
            <a:chExt cx="409575" cy="409575"/>
          </a:xfrm>
        </p:grpSpPr>
        <p:sp>
          <p:nvSpPr>
            <p:cNvPr id="10" name="object 10"/>
            <p:cNvSpPr/>
            <p:nvPr/>
          </p:nvSpPr>
          <p:spPr>
            <a:xfrm>
              <a:off x="7958135" y="1614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8" y="400049"/>
                  </a:lnTo>
                  <a:lnTo>
                    <a:pt x="45540" y="399714"/>
                  </a:lnTo>
                  <a:lnTo>
                    <a:pt x="10740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51102" y="0"/>
                  </a:lnTo>
                  <a:lnTo>
                    <a:pt x="387137" y="17776"/>
                  </a:lnTo>
                  <a:lnTo>
                    <a:pt x="400049" y="48947"/>
                  </a:lnTo>
                  <a:lnTo>
                    <a:pt x="400049" y="351102"/>
                  </a:lnTo>
                  <a:lnTo>
                    <a:pt x="382273" y="387138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8135" y="1614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15343" y="15344"/>
                  </a:lnTo>
                  <a:lnTo>
                    <a:pt x="17775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47663" y="0"/>
                  </a:lnTo>
                  <a:lnTo>
                    <a:pt x="351102" y="0"/>
                  </a:lnTo>
                  <a:lnTo>
                    <a:pt x="354509" y="335"/>
                  </a:lnTo>
                  <a:lnTo>
                    <a:pt x="376767" y="8828"/>
                  </a:lnTo>
                  <a:lnTo>
                    <a:pt x="379626" y="10739"/>
                  </a:lnTo>
                  <a:lnTo>
                    <a:pt x="391220" y="23282"/>
                  </a:lnTo>
                  <a:lnTo>
                    <a:pt x="393131" y="26142"/>
                  </a:lnTo>
                  <a:lnTo>
                    <a:pt x="400050" y="52387"/>
                  </a:lnTo>
                  <a:lnTo>
                    <a:pt x="400050" y="347662"/>
                  </a:lnTo>
                  <a:lnTo>
                    <a:pt x="391220" y="376767"/>
                  </a:lnTo>
                  <a:lnTo>
                    <a:pt x="389309" y="379627"/>
                  </a:lnTo>
                  <a:lnTo>
                    <a:pt x="367710" y="396061"/>
                  </a:lnTo>
                  <a:lnTo>
                    <a:pt x="364531" y="397378"/>
                  </a:lnTo>
                  <a:lnTo>
                    <a:pt x="361256" y="398372"/>
                  </a:lnTo>
                  <a:lnTo>
                    <a:pt x="357883" y="399043"/>
                  </a:lnTo>
                  <a:lnTo>
                    <a:pt x="354509" y="399714"/>
                  </a:lnTo>
                  <a:lnTo>
                    <a:pt x="351102" y="400049"/>
                  </a:lnTo>
                  <a:lnTo>
                    <a:pt x="347663" y="400049"/>
                  </a:lnTo>
                  <a:lnTo>
                    <a:pt x="52388" y="400049"/>
                  </a:lnTo>
                  <a:lnTo>
                    <a:pt x="48948" y="400049"/>
                  </a:lnTo>
                  <a:lnTo>
                    <a:pt x="45540" y="399714"/>
                  </a:lnTo>
                  <a:lnTo>
                    <a:pt x="42166" y="399043"/>
                  </a:lnTo>
                  <a:lnTo>
                    <a:pt x="38792" y="398372"/>
                  </a:lnTo>
                  <a:lnTo>
                    <a:pt x="35517" y="397378"/>
                  </a:lnTo>
                  <a:lnTo>
                    <a:pt x="32339" y="396061"/>
                  </a:lnTo>
                  <a:lnTo>
                    <a:pt x="29161" y="394745"/>
                  </a:lnTo>
                  <a:lnTo>
                    <a:pt x="15343" y="384705"/>
                  </a:lnTo>
                  <a:lnTo>
                    <a:pt x="12911" y="382273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55719" y="1590547"/>
            <a:ext cx="1930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5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28546" y="1626552"/>
            <a:ext cx="18745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3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30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800" b="1" spc="-55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800" b="1" spc="-15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2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800" b="1" spc="-3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1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800" b="1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14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800" b="1" spc="-8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10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800" b="1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8546" y="2062073"/>
            <a:ext cx="2197100" cy="1330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65"/>
              </a:spcBef>
            </a:pPr>
            <a:r>
              <a:rPr sz="1400" spc="110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85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80" dirty="0">
                <a:solidFill>
                  <a:srgbClr val="E4DFDE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o 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0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72049" y="4048124"/>
            <a:ext cx="409575" cy="409575"/>
            <a:chOff x="4972049" y="4048124"/>
            <a:chExt cx="409575" cy="409575"/>
          </a:xfrm>
        </p:grpSpPr>
        <p:sp>
          <p:nvSpPr>
            <p:cNvPr id="16" name="object 16"/>
            <p:cNvSpPr/>
            <p:nvPr/>
          </p:nvSpPr>
          <p:spPr>
            <a:xfrm>
              <a:off x="4976811" y="40528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8" y="400049"/>
                  </a:lnTo>
                  <a:lnTo>
                    <a:pt x="45541" y="399714"/>
                  </a:lnTo>
                  <a:lnTo>
                    <a:pt x="10739" y="379626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51102" y="0"/>
                  </a:lnTo>
                  <a:lnTo>
                    <a:pt x="387137" y="17775"/>
                  </a:lnTo>
                  <a:lnTo>
                    <a:pt x="400050" y="48947"/>
                  </a:lnTo>
                  <a:lnTo>
                    <a:pt x="400050" y="351102"/>
                  </a:lnTo>
                  <a:lnTo>
                    <a:pt x="382273" y="387137"/>
                  </a:lnTo>
                  <a:lnTo>
                    <a:pt x="354509" y="399713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76811" y="40528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3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20421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47663" y="0"/>
                  </a:lnTo>
                  <a:lnTo>
                    <a:pt x="351102" y="0"/>
                  </a:lnTo>
                  <a:lnTo>
                    <a:pt x="354509" y="335"/>
                  </a:lnTo>
                  <a:lnTo>
                    <a:pt x="376766" y="8828"/>
                  </a:lnTo>
                  <a:lnTo>
                    <a:pt x="379627" y="10739"/>
                  </a:lnTo>
                  <a:lnTo>
                    <a:pt x="396061" y="32338"/>
                  </a:lnTo>
                  <a:lnTo>
                    <a:pt x="397378" y="35517"/>
                  </a:lnTo>
                  <a:lnTo>
                    <a:pt x="398372" y="38792"/>
                  </a:lnTo>
                  <a:lnTo>
                    <a:pt x="399043" y="42166"/>
                  </a:lnTo>
                  <a:lnTo>
                    <a:pt x="399714" y="45540"/>
                  </a:lnTo>
                  <a:lnTo>
                    <a:pt x="400050" y="48947"/>
                  </a:lnTo>
                  <a:lnTo>
                    <a:pt x="400050" y="52387"/>
                  </a:lnTo>
                  <a:lnTo>
                    <a:pt x="400050" y="347662"/>
                  </a:lnTo>
                  <a:lnTo>
                    <a:pt x="400050" y="351102"/>
                  </a:lnTo>
                  <a:lnTo>
                    <a:pt x="399714" y="354508"/>
                  </a:lnTo>
                  <a:lnTo>
                    <a:pt x="399043" y="357882"/>
                  </a:lnTo>
                  <a:lnTo>
                    <a:pt x="398372" y="361256"/>
                  </a:lnTo>
                  <a:lnTo>
                    <a:pt x="391220" y="376766"/>
                  </a:lnTo>
                  <a:lnTo>
                    <a:pt x="389309" y="379626"/>
                  </a:lnTo>
                  <a:lnTo>
                    <a:pt x="354509" y="399713"/>
                  </a:lnTo>
                  <a:lnTo>
                    <a:pt x="347663" y="400049"/>
                  </a:lnTo>
                  <a:lnTo>
                    <a:pt x="52388" y="400049"/>
                  </a:lnTo>
                  <a:lnTo>
                    <a:pt x="48948" y="400049"/>
                  </a:lnTo>
                  <a:lnTo>
                    <a:pt x="45541" y="399714"/>
                  </a:lnTo>
                  <a:lnTo>
                    <a:pt x="42167" y="399043"/>
                  </a:lnTo>
                  <a:lnTo>
                    <a:pt x="38793" y="398371"/>
                  </a:lnTo>
                  <a:lnTo>
                    <a:pt x="23282" y="391220"/>
                  </a:lnTo>
                  <a:lnTo>
                    <a:pt x="20421" y="389309"/>
                  </a:lnTo>
                  <a:lnTo>
                    <a:pt x="17775" y="387137"/>
                  </a:lnTo>
                  <a:lnTo>
                    <a:pt x="15343" y="384705"/>
                  </a:lnTo>
                  <a:lnTo>
                    <a:pt x="12911" y="382272"/>
                  </a:lnTo>
                  <a:lnTo>
                    <a:pt x="10739" y="379626"/>
                  </a:lnTo>
                  <a:lnTo>
                    <a:pt x="8828" y="376767"/>
                  </a:lnTo>
                  <a:lnTo>
                    <a:pt x="6917" y="373906"/>
                  </a:lnTo>
                  <a:lnTo>
                    <a:pt x="5303" y="370887"/>
                  </a:lnTo>
                  <a:lnTo>
                    <a:pt x="3987" y="367709"/>
                  </a:lnTo>
                  <a:lnTo>
                    <a:pt x="2671" y="364531"/>
                  </a:lnTo>
                  <a:lnTo>
                    <a:pt x="1677" y="361255"/>
                  </a:lnTo>
                  <a:lnTo>
                    <a:pt x="1006" y="357882"/>
                  </a:lnTo>
                  <a:lnTo>
                    <a:pt x="335" y="354508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80644" y="4028947"/>
            <a:ext cx="189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25" dirty="0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8708" y="4064952"/>
            <a:ext cx="206375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3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800" b="1" spc="-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-15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4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800" b="1" spc="6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1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800" b="1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50" dirty="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800" b="1" spc="-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8708" y="4481423"/>
            <a:ext cx="4826635" cy="692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0"/>
              </a:spcBef>
            </a:pPr>
            <a:r>
              <a:rPr sz="1400" spc="20" dirty="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rebuchet MS"/>
                <a:cs typeface="Trebuchet MS"/>
              </a:rPr>
              <a:t>system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reduces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human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error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and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reliance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on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Trebuchet MS"/>
                <a:cs typeface="Trebuchet MS"/>
              </a:rPr>
              <a:t>traditional </a:t>
            </a:r>
            <a:r>
              <a:rPr sz="1400" spc="-4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E4DFDE"/>
                </a:solidFill>
                <a:latin typeface="Trebuchet MS"/>
                <a:cs typeface="Trebuchet MS"/>
              </a:rPr>
              <a:t>security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measures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E4DFDE"/>
                </a:solidFill>
                <a:latin typeface="Trebuchet MS"/>
                <a:cs typeface="Trebuchet MS"/>
              </a:rPr>
              <a:t>resulting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in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faster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response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times.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6" y="789209"/>
            <a:ext cx="266255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0" dirty="0">
                <a:latin typeface="Tahoma"/>
                <a:cs typeface="Tahoma"/>
              </a:rPr>
              <a:t>F</a:t>
            </a:r>
            <a:r>
              <a:rPr spc="-285" dirty="0">
                <a:latin typeface="Tahoma"/>
                <a:cs typeface="Tahoma"/>
              </a:rPr>
              <a:t>u</a:t>
            </a:r>
            <a:r>
              <a:rPr spc="-85" dirty="0">
                <a:latin typeface="Tahoma"/>
                <a:cs typeface="Tahoma"/>
              </a:rPr>
              <a:t>t</a:t>
            </a:r>
            <a:r>
              <a:rPr spc="-285" dirty="0">
                <a:latin typeface="Tahoma"/>
                <a:cs typeface="Tahoma"/>
              </a:rPr>
              <a:t>u</a:t>
            </a:r>
            <a:r>
              <a:rPr spc="-229" dirty="0">
                <a:latin typeface="Tahoma"/>
                <a:cs typeface="Tahoma"/>
              </a:rPr>
              <a:t>r</a:t>
            </a:r>
            <a:r>
              <a:rPr spc="-114" dirty="0">
                <a:latin typeface="Tahoma"/>
                <a:cs typeface="Tahoma"/>
              </a:rPr>
              <a:t>e</a:t>
            </a:r>
            <a:r>
              <a:rPr spc="-330" dirty="0">
                <a:latin typeface="Tahoma"/>
                <a:cs typeface="Tahoma"/>
              </a:rPr>
              <a:t> </a:t>
            </a:r>
            <a:r>
              <a:rPr spc="-260" dirty="0">
                <a:latin typeface="Tahoma"/>
                <a:cs typeface="Tahoma"/>
              </a:rPr>
              <a:t>S</a:t>
            </a:r>
            <a:r>
              <a:rPr spc="-35" dirty="0">
                <a:latin typeface="Tahoma"/>
                <a:cs typeface="Tahoma"/>
              </a:rPr>
              <a:t>c</a:t>
            </a:r>
            <a:r>
              <a:rPr spc="-275" dirty="0">
                <a:latin typeface="Tahoma"/>
                <a:cs typeface="Tahoma"/>
              </a:rPr>
              <a:t>o</a:t>
            </a:r>
            <a:r>
              <a:rPr spc="-250" dirty="0">
                <a:latin typeface="Tahoma"/>
                <a:cs typeface="Tahoma"/>
              </a:rPr>
              <a:t>p</a:t>
            </a:r>
            <a:r>
              <a:rPr spc="-114" dirty="0">
                <a:latin typeface="Tahoma"/>
                <a:cs typeface="Tahoma"/>
              </a:rPr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0649" y="1690315"/>
            <a:ext cx="8648700" cy="838200"/>
            <a:chOff x="1390649" y="1690315"/>
            <a:chExt cx="8648700" cy="838200"/>
          </a:xfrm>
        </p:grpSpPr>
        <p:sp>
          <p:nvSpPr>
            <p:cNvPr id="4" name="object 4"/>
            <p:cNvSpPr/>
            <p:nvPr/>
          </p:nvSpPr>
          <p:spPr>
            <a:xfrm>
              <a:off x="1390637" y="1890343"/>
              <a:ext cx="8648700" cy="638175"/>
            </a:xfrm>
            <a:custGeom>
              <a:avLst/>
              <a:gdLst/>
              <a:ahLst/>
              <a:cxnLst/>
              <a:rect l="l" t="t" r="r" b="b"/>
              <a:pathLst>
                <a:path w="8648700" h="638175">
                  <a:moveTo>
                    <a:pt x="8648700" y="5143"/>
                  </a:moveTo>
                  <a:lnTo>
                    <a:pt x="1401076" y="5143"/>
                  </a:lnTo>
                  <a:lnTo>
                    <a:pt x="1401076" y="0"/>
                  </a:lnTo>
                  <a:lnTo>
                    <a:pt x="1362976" y="0"/>
                  </a:lnTo>
                  <a:lnTo>
                    <a:pt x="1362976" y="5143"/>
                  </a:lnTo>
                  <a:lnTo>
                    <a:pt x="0" y="5143"/>
                  </a:lnTo>
                  <a:lnTo>
                    <a:pt x="0" y="33718"/>
                  </a:lnTo>
                  <a:lnTo>
                    <a:pt x="1362976" y="33718"/>
                  </a:lnTo>
                  <a:lnTo>
                    <a:pt x="1362976" y="638175"/>
                  </a:lnTo>
                  <a:lnTo>
                    <a:pt x="1401076" y="638175"/>
                  </a:lnTo>
                  <a:lnTo>
                    <a:pt x="1401076" y="33718"/>
                  </a:lnTo>
                  <a:lnTo>
                    <a:pt x="8648700" y="33718"/>
                  </a:lnTo>
                  <a:lnTo>
                    <a:pt x="8648700" y="5143"/>
                  </a:lnTo>
                  <a:close/>
                </a:path>
              </a:pathLst>
            </a:custGeom>
            <a:solidFill>
              <a:srgbClr val="970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6987" y="169507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51102" y="0"/>
                  </a:lnTo>
                  <a:lnTo>
                    <a:pt x="387138" y="17776"/>
                  </a:lnTo>
                  <a:lnTo>
                    <a:pt x="400049" y="48947"/>
                  </a:lnTo>
                  <a:lnTo>
                    <a:pt x="400049" y="351102"/>
                  </a:lnTo>
                  <a:lnTo>
                    <a:pt x="382273" y="387138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6987" y="169507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47662" y="0"/>
                  </a:lnTo>
                  <a:lnTo>
                    <a:pt x="376767" y="8828"/>
                  </a:lnTo>
                  <a:lnTo>
                    <a:pt x="379627" y="10739"/>
                  </a:lnTo>
                  <a:lnTo>
                    <a:pt x="399714" y="45540"/>
                  </a:lnTo>
                  <a:lnTo>
                    <a:pt x="400049" y="48947"/>
                  </a:lnTo>
                  <a:lnTo>
                    <a:pt x="400049" y="52387"/>
                  </a:lnTo>
                  <a:lnTo>
                    <a:pt x="400049" y="347662"/>
                  </a:lnTo>
                  <a:lnTo>
                    <a:pt x="400049" y="351102"/>
                  </a:lnTo>
                  <a:lnTo>
                    <a:pt x="399714" y="354509"/>
                  </a:lnTo>
                  <a:lnTo>
                    <a:pt x="391221" y="376767"/>
                  </a:lnTo>
                  <a:lnTo>
                    <a:pt x="389309" y="379627"/>
                  </a:lnTo>
                  <a:lnTo>
                    <a:pt x="376767" y="391221"/>
                  </a:lnTo>
                  <a:lnTo>
                    <a:pt x="373907" y="393132"/>
                  </a:lnTo>
                  <a:lnTo>
                    <a:pt x="370888" y="394745"/>
                  </a:lnTo>
                  <a:lnTo>
                    <a:pt x="367710" y="396062"/>
                  </a:lnTo>
                  <a:lnTo>
                    <a:pt x="364532" y="397378"/>
                  </a:lnTo>
                  <a:lnTo>
                    <a:pt x="347662" y="400049"/>
                  </a:lnTo>
                  <a:lnTo>
                    <a:pt x="52387" y="400049"/>
                  </a:lnTo>
                  <a:lnTo>
                    <a:pt x="32339" y="396062"/>
                  </a:lnTo>
                  <a:lnTo>
                    <a:pt x="29161" y="394745"/>
                  </a:lnTo>
                  <a:lnTo>
                    <a:pt x="3987" y="367710"/>
                  </a:lnTo>
                  <a:lnTo>
                    <a:pt x="2671" y="364532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9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04901" y="1661613"/>
            <a:ext cx="1352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509" dirty="0">
                <a:solidFill>
                  <a:srgbClr val="E4DFDE"/>
                </a:solidFill>
                <a:latin typeface="Tahoma"/>
                <a:cs typeface="Tahoma"/>
              </a:rPr>
              <a:t>1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01" y="2674302"/>
            <a:ext cx="2378075" cy="2089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90"/>
              </a:spcBef>
            </a:pPr>
            <a:r>
              <a:rPr sz="1800" b="1" spc="-4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20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800" b="1" spc="-24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140" dirty="0">
                <a:solidFill>
                  <a:srgbClr val="E4DFDE"/>
                </a:solidFill>
                <a:latin typeface="Tahoma"/>
                <a:cs typeface="Tahoma"/>
              </a:rPr>
              <a:t>dd</a:t>
            </a:r>
            <a:r>
              <a:rPr sz="1800" b="1" spc="-16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ss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00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700" marR="5080" algn="ctr">
              <a:lnSpc>
                <a:spcPct val="154000"/>
              </a:lnSpc>
              <a:spcBef>
                <a:spcPts val="1160"/>
              </a:spcBef>
            </a:pP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F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ur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5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18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dd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ess 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urr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1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16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li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m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n 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'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F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20" dirty="0">
                <a:solidFill>
                  <a:srgbClr val="E4DFDE"/>
                </a:solidFill>
                <a:latin typeface="Lucida Sans Unicode"/>
                <a:cs typeface="Lucida Sans Unicode"/>
              </a:rPr>
              <a:t>v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5" dirty="0">
                <a:solidFill>
                  <a:srgbClr val="E4DFDE"/>
                </a:solidFill>
                <a:latin typeface="Lucida Sans Unicode"/>
                <a:cs typeface="Lucida Sans Unicode"/>
              </a:rPr>
              <a:t>'</a:t>
            </a:r>
            <a:r>
              <a:rPr sz="1400" spc="-15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(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m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ss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d 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20" dirty="0">
                <a:solidFill>
                  <a:srgbClr val="E4DFDE"/>
                </a:solidFill>
                <a:latin typeface="Lucida Sans Unicode"/>
                <a:cs typeface="Lucida Sans Unicode"/>
              </a:rPr>
              <a:t>v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35" dirty="0">
                <a:solidFill>
                  <a:srgbClr val="E4DFDE"/>
                </a:solidFill>
                <a:latin typeface="Lucida Sans Unicode"/>
                <a:cs typeface="Lucida Sans Unicode"/>
              </a:rPr>
              <a:t>)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'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F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120" dirty="0">
                <a:solidFill>
                  <a:srgbClr val="E4DFDE"/>
                </a:solidFill>
                <a:latin typeface="Lucida Sans Unicode"/>
                <a:cs typeface="Lucida Sans Unicode"/>
              </a:rPr>
              <a:t>P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20" dirty="0">
                <a:solidFill>
                  <a:srgbClr val="E4DFDE"/>
                </a:solidFill>
                <a:latin typeface="Lucida Sans Unicode"/>
                <a:cs typeface="Lucida Sans Unicode"/>
              </a:rPr>
              <a:t>v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20" dirty="0">
                <a:solidFill>
                  <a:srgbClr val="E4DFDE"/>
                </a:solidFill>
                <a:latin typeface="Lucida Sans Unicode"/>
                <a:cs typeface="Lucida Sans Unicode"/>
              </a:rPr>
              <a:t>'  </a:t>
            </a:r>
            <a:r>
              <a:rPr sz="1400" spc="65" dirty="0">
                <a:solidFill>
                  <a:srgbClr val="E4DFDE"/>
                </a:solidFill>
                <a:latin typeface="Lucida Sans Unicode"/>
                <a:cs typeface="Lucida Sans Unicode"/>
              </a:rPr>
              <a:t>(</a:t>
            </a:r>
            <a:r>
              <a:rPr sz="1400" spc="-70" dirty="0">
                <a:solidFill>
                  <a:srgbClr val="E4DFDE"/>
                </a:solidFill>
                <a:latin typeface="Lucida Sans Unicode"/>
                <a:cs typeface="Lucida Sans Unicode"/>
              </a:rPr>
              <a:t>f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m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65" dirty="0">
                <a:solidFill>
                  <a:srgbClr val="E4DFDE"/>
                </a:solidFill>
                <a:latin typeface="Lucida Sans Unicode"/>
                <a:cs typeface="Lucida Sans Unicode"/>
              </a:rPr>
              <a:t>)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05449" y="1690315"/>
            <a:ext cx="419100" cy="838200"/>
            <a:chOff x="5505449" y="1690315"/>
            <a:chExt cx="419100" cy="838200"/>
          </a:xfrm>
        </p:grpSpPr>
        <p:sp>
          <p:nvSpPr>
            <p:cNvPr id="10" name="object 10"/>
            <p:cNvSpPr/>
            <p:nvPr/>
          </p:nvSpPr>
          <p:spPr>
            <a:xfrm>
              <a:off x="5696842" y="1890340"/>
              <a:ext cx="38100" cy="638175"/>
            </a:xfrm>
            <a:custGeom>
              <a:avLst/>
              <a:gdLst/>
              <a:ahLst/>
              <a:cxnLst/>
              <a:rect l="l" t="t" r="r" b="b"/>
              <a:pathLst>
                <a:path w="38100" h="638175">
                  <a:moveTo>
                    <a:pt x="3809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38174"/>
                  </a:lnTo>
                  <a:close/>
                </a:path>
              </a:pathLst>
            </a:custGeom>
            <a:solidFill>
              <a:srgbClr val="970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0212" y="1695077"/>
              <a:ext cx="409575" cy="400050"/>
            </a:xfrm>
            <a:custGeom>
              <a:avLst/>
              <a:gdLst/>
              <a:ahLst/>
              <a:cxnLst/>
              <a:rect l="l" t="t" r="r" b="b"/>
              <a:pathLst>
                <a:path w="409575" h="400050">
                  <a:moveTo>
                    <a:pt x="360627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60627" y="0"/>
                  </a:lnTo>
                  <a:lnTo>
                    <a:pt x="396663" y="17776"/>
                  </a:lnTo>
                  <a:lnTo>
                    <a:pt x="409574" y="48947"/>
                  </a:lnTo>
                  <a:lnTo>
                    <a:pt x="409574" y="351102"/>
                  </a:lnTo>
                  <a:lnTo>
                    <a:pt x="391798" y="387138"/>
                  </a:lnTo>
                  <a:lnTo>
                    <a:pt x="364034" y="399714"/>
                  </a:lnTo>
                  <a:lnTo>
                    <a:pt x="360627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10212" y="1695077"/>
              <a:ext cx="409575" cy="400050"/>
            </a:xfrm>
            <a:custGeom>
              <a:avLst/>
              <a:gdLst/>
              <a:ahLst/>
              <a:cxnLst/>
              <a:rect l="l" t="t" r="r" b="b"/>
              <a:pathLst>
                <a:path w="409575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57187" y="0"/>
                  </a:lnTo>
                  <a:lnTo>
                    <a:pt x="360627" y="0"/>
                  </a:lnTo>
                  <a:lnTo>
                    <a:pt x="364034" y="335"/>
                  </a:lnTo>
                  <a:lnTo>
                    <a:pt x="367407" y="1006"/>
                  </a:lnTo>
                  <a:lnTo>
                    <a:pt x="370781" y="1677"/>
                  </a:lnTo>
                  <a:lnTo>
                    <a:pt x="394230" y="15343"/>
                  </a:lnTo>
                  <a:lnTo>
                    <a:pt x="396663" y="17776"/>
                  </a:lnTo>
                  <a:lnTo>
                    <a:pt x="398834" y="20422"/>
                  </a:lnTo>
                  <a:lnTo>
                    <a:pt x="400745" y="23282"/>
                  </a:lnTo>
                  <a:lnTo>
                    <a:pt x="402657" y="26142"/>
                  </a:lnTo>
                  <a:lnTo>
                    <a:pt x="404270" y="29161"/>
                  </a:lnTo>
                  <a:lnTo>
                    <a:pt x="405587" y="32339"/>
                  </a:lnTo>
                  <a:lnTo>
                    <a:pt x="406903" y="35517"/>
                  </a:lnTo>
                  <a:lnTo>
                    <a:pt x="409574" y="52387"/>
                  </a:lnTo>
                  <a:lnTo>
                    <a:pt x="409574" y="347662"/>
                  </a:lnTo>
                  <a:lnTo>
                    <a:pt x="405587" y="367710"/>
                  </a:lnTo>
                  <a:lnTo>
                    <a:pt x="404270" y="370888"/>
                  </a:lnTo>
                  <a:lnTo>
                    <a:pt x="394230" y="384705"/>
                  </a:lnTo>
                  <a:lnTo>
                    <a:pt x="391798" y="387138"/>
                  </a:lnTo>
                  <a:lnTo>
                    <a:pt x="389152" y="389309"/>
                  </a:lnTo>
                  <a:lnTo>
                    <a:pt x="386292" y="391221"/>
                  </a:lnTo>
                  <a:lnTo>
                    <a:pt x="383432" y="393132"/>
                  </a:lnTo>
                  <a:lnTo>
                    <a:pt x="380413" y="394745"/>
                  </a:lnTo>
                  <a:lnTo>
                    <a:pt x="377235" y="396062"/>
                  </a:lnTo>
                  <a:lnTo>
                    <a:pt x="374057" y="397378"/>
                  </a:lnTo>
                  <a:lnTo>
                    <a:pt x="370781" y="398372"/>
                  </a:lnTo>
                  <a:lnTo>
                    <a:pt x="367407" y="399043"/>
                  </a:lnTo>
                  <a:lnTo>
                    <a:pt x="364034" y="399714"/>
                  </a:lnTo>
                  <a:lnTo>
                    <a:pt x="360627" y="400049"/>
                  </a:lnTo>
                  <a:lnTo>
                    <a:pt x="357187" y="400049"/>
                  </a:lnTo>
                  <a:lnTo>
                    <a:pt x="52387" y="400049"/>
                  </a:lnTo>
                  <a:lnTo>
                    <a:pt x="32339" y="396062"/>
                  </a:lnTo>
                  <a:lnTo>
                    <a:pt x="29161" y="394745"/>
                  </a:lnTo>
                  <a:lnTo>
                    <a:pt x="3987" y="367710"/>
                  </a:lnTo>
                  <a:lnTo>
                    <a:pt x="2671" y="364532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9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16574" y="1661613"/>
            <a:ext cx="1930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55" dirty="0">
                <a:solidFill>
                  <a:srgbClr val="E4DFDE"/>
                </a:solidFill>
                <a:latin typeface="Tahoma"/>
                <a:cs typeface="Tahoma"/>
              </a:rPr>
              <a:t>2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4562" y="2674302"/>
            <a:ext cx="1917064" cy="1756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90"/>
              </a:spcBef>
            </a:pPr>
            <a:r>
              <a:rPr sz="1800" b="1" spc="-24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-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20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800" b="1" spc="-7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21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26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9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3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170" dirty="0">
                <a:solidFill>
                  <a:srgbClr val="E4DFDE"/>
                </a:solidFill>
                <a:latin typeface="Tahoma"/>
                <a:cs typeface="Tahoma"/>
              </a:rPr>
              <a:t>k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100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 marL="12065" marR="36195" algn="ctr">
              <a:lnSpc>
                <a:spcPct val="153300"/>
              </a:lnSpc>
              <a:spcBef>
                <a:spcPts val="1170"/>
              </a:spcBef>
            </a:pPr>
            <a:r>
              <a:rPr sz="1400" spc="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17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hn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y</a:t>
            </a:r>
            <a:r>
              <a:rPr sz="1400" spc="-15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b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 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wi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120" dirty="0">
                <a:solidFill>
                  <a:srgbClr val="E4DFDE"/>
                </a:solidFill>
                <a:latin typeface="Lucida Sans Unicode"/>
                <a:cs typeface="Lucida Sans Unicode"/>
              </a:rPr>
              <a:t>P</a:t>
            </a:r>
            <a:r>
              <a:rPr sz="1400" spc="75" dirty="0">
                <a:solidFill>
                  <a:srgbClr val="E4DFDE"/>
                </a:solidFill>
                <a:latin typeface="Lucida Sans Unicode"/>
                <a:cs typeface="Lucida Sans Unicode"/>
              </a:rPr>
              <a:t>S 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hn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y</a:t>
            </a:r>
            <a:r>
              <a:rPr sz="1400" spc="-15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6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12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 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surveillance.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458200" y="1690315"/>
            <a:ext cx="409575" cy="838200"/>
            <a:chOff x="8458200" y="1690315"/>
            <a:chExt cx="409575" cy="838200"/>
          </a:xfrm>
        </p:grpSpPr>
        <p:sp>
          <p:nvSpPr>
            <p:cNvPr id="16" name="object 16"/>
            <p:cNvSpPr/>
            <p:nvPr/>
          </p:nvSpPr>
          <p:spPr>
            <a:xfrm>
              <a:off x="8640068" y="1890340"/>
              <a:ext cx="38100" cy="638175"/>
            </a:xfrm>
            <a:custGeom>
              <a:avLst/>
              <a:gdLst/>
              <a:ahLst/>
              <a:cxnLst/>
              <a:rect l="l" t="t" r="r" b="b"/>
              <a:pathLst>
                <a:path w="38100" h="638175">
                  <a:moveTo>
                    <a:pt x="3809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38174"/>
                  </a:lnTo>
                  <a:close/>
                </a:path>
              </a:pathLst>
            </a:custGeom>
            <a:solidFill>
              <a:srgbClr val="970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62962" y="169507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51102" y="0"/>
                  </a:lnTo>
                  <a:lnTo>
                    <a:pt x="387138" y="17776"/>
                  </a:lnTo>
                  <a:lnTo>
                    <a:pt x="400049" y="48947"/>
                  </a:lnTo>
                  <a:lnTo>
                    <a:pt x="400049" y="351102"/>
                  </a:lnTo>
                  <a:lnTo>
                    <a:pt x="382273" y="387138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2962" y="169507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47662" y="0"/>
                  </a:lnTo>
                  <a:lnTo>
                    <a:pt x="376767" y="8828"/>
                  </a:lnTo>
                  <a:lnTo>
                    <a:pt x="379627" y="10739"/>
                  </a:lnTo>
                  <a:lnTo>
                    <a:pt x="399714" y="45540"/>
                  </a:lnTo>
                  <a:lnTo>
                    <a:pt x="400049" y="48947"/>
                  </a:lnTo>
                  <a:lnTo>
                    <a:pt x="400049" y="52387"/>
                  </a:lnTo>
                  <a:lnTo>
                    <a:pt x="400049" y="347662"/>
                  </a:lnTo>
                  <a:lnTo>
                    <a:pt x="400049" y="351102"/>
                  </a:lnTo>
                  <a:lnTo>
                    <a:pt x="399714" y="354509"/>
                  </a:lnTo>
                  <a:lnTo>
                    <a:pt x="391221" y="376767"/>
                  </a:lnTo>
                  <a:lnTo>
                    <a:pt x="389309" y="379627"/>
                  </a:lnTo>
                  <a:lnTo>
                    <a:pt x="376767" y="391221"/>
                  </a:lnTo>
                  <a:lnTo>
                    <a:pt x="373907" y="393132"/>
                  </a:lnTo>
                  <a:lnTo>
                    <a:pt x="370888" y="394745"/>
                  </a:lnTo>
                  <a:lnTo>
                    <a:pt x="367710" y="396062"/>
                  </a:lnTo>
                  <a:lnTo>
                    <a:pt x="364532" y="397378"/>
                  </a:lnTo>
                  <a:lnTo>
                    <a:pt x="347662" y="400049"/>
                  </a:lnTo>
                  <a:lnTo>
                    <a:pt x="52387" y="400049"/>
                  </a:lnTo>
                  <a:lnTo>
                    <a:pt x="32339" y="396062"/>
                  </a:lnTo>
                  <a:lnTo>
                    <a:pt x="29161" y="394745"/>
                  </a:lnTo>
                  <a:lnTo>
                    <a:pt x="3987" y="367710"/>
                  </a:lnTo>
                  <a:lnTo>
                    <a:pt x="2671" y="364532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9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66348" y="1661613"/>
            <a:ext cx="189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80" dirty="0">
                <a:solidFill>
                  <a:srgbClr val="E4DFDE"/>
                </a:solidFill>
                <a:latin typeface="Tahoma"/>
                <a:cs typeface="Tahoma"/>
              </a:rPr>
              <a:t>3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2885" y="2674302"/>
            <a:ext cx="2213610" cy="241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895" algn="ctr">
              <a:lnSpc>
                <a:spcPct val="100000"/>
              </a:lnSpc>
              <a:spcBef>
                <a:spcPts val="90"/>
              </a:spcBef>
            </a:pPr>
            <a:r>
              <a:rPr sz="1800" b="1" spc="-204" dirty="0">
                <a:solidFill>
                  <a:srgbClr val="E4DFDE"/>
                </a:solidFill>
                <a:latin typeface="Tahoma"/>
                <a:cs typeface="Tahoma"/>
              </a:rPr>
              <a:t>F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3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25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18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24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3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140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95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12700" marR="5080" algn="ctr">
              <a:lnSpc>
                <a:spcPct val="153600"/>
              </a:lnSpc>
              <a:spcBef>
                <a:spcPts val="1165"/>
              </a:spcBef>
            </a:pP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15" dirty="0">
                <a:solidFill>
                  <a:srgbClr val="E4DFDE"/>
                </a:solidFill>
                <a:latin typeface="Lucida Sans Unicode"/>
                <a:cs typeface="Lucida Sans Unicode"/>
              </a:rPr>
              <a:t>y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95" dirty="0">
                <a:solidFill>
                  <a:srgbClr val="E4DFDE"/>
                </a:solidFill>
                <a:latin typeface="Lucida Sans Unicode"/>
                <a:cs typeface="Lucida Sans Unicode"/>
              </a:rPr>
              <a:t>m</a:t>
            </a:r>
            <a:r>
              <a:rPr sz="1400" spc="-16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b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m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o 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z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Lucida Sans Unicode"/>
                <a:cs typeface="Lucida Sans Unicode"/>
              </a:rPr>
              <a:t>f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4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b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  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p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mm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6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12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p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d 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w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z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b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 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20" dirty="0">
                <a:solidFill>
                  <a:srgbClr val="E4DFDE"/>
                </a:solidFill>
                <a:latin typeface="Lucida Sans Unicode"/>
                <a:cs typeface="Lucida Sans Unicode"/>
              </a:rPr>
              <a:t>v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4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pp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15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18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n 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camera.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676275"/>
            <a:ext cx="4358779" cy="734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lang="en-US" sz="4300" b="1" spc="-340" dirty="0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300" b="1" spc="-340" dirty="0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4300" b="1" spc="-75" dirty="0" smtClean="0">
                <a:solidFill>
                  <a:srgbClr val="FFFFFF"/>
                </a:solidFill>
                <a:latin typeface="Tahoma"/>
                <a:cs typeface="Tahoma"/>
              </a:rPr>
              <a:t>troduction</a:t>
            </a:r>
            <a:endParaRPr sz="4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49" cy="6000749"/>
          </a:xfrm>
          <a:prstGeom prst="rect">
            <a:avLst/>
          </a:prstGeom>
        </p:spPr>
      </p:pic>
      <p:sp>
        <p:nvSpPr>
          <p:cNvPr id="5" name="Google Shape;258;p2"/>
          <p:cNvSpPr txBox="1">
            <a:spLocks/>
          </p:cNvSpPr>
          <p:nvPr/>
        </p:nvSpPr>
        <p:spPr>
          <a:xfrm>
            <a:off x="152400" y="1895475"/>
            <a:ext cx="670559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40"/>
              <a:buFontTx/>
              <a:buChar char="►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world of 21st century, new technologies and new tools are coming up for living our life very easily. But it comes up with some dangerous risks. Security has become a major aspect in each and every field. One of the solution to protect you property from such threats is Video surveillance. </a:t>
            </a:r>
          </a:p>
          <a:p>
            <a:pPr marL="342900" marR="0" lvl="0" indent="-251459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44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440"/>
              <a:buFontTx/>
              <a:buChar char="►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 Surveillance helps us to keep an eye on intruders, and thus giving a sense of security to the owner of that property.</a:t>
            </a:r>
          </a:p>
          <a:p>
            <a:pPr marL="342900" marR="0" lvl="0" indent="-251459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44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440"/>
              <a:buFontTx/>
              <a:buChar char="►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having number of applications in sectors like banks, hotels, hospitals, farms, industries, traffic points, labs etc.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0007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866" y="1274984"/>
            <a:ext cx="44792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0" dirty="0"/>
              <a:t>P</a:t>
            </a:r>
            <a:r>
              <a:rPr spc="-204" dirty="0"/>
              <a:t>r</a:t>
            </a:r>
            <a:r>
              <a:rPr spc="-95" dirty="0"/>
              <a:t>o</a:t>
            </a:r>
            <a:r>
              <a:rPr spc="-80" dirty="0"/>
              <a:t>b</a:t>
            </a:r>
            <a:r>
              <a:rPr spc="-110" dirty="0"/>
              <a:t>l</a:t>
            </a:r>
            <a:r>
              <a:rPr spc="-125" dirty="0"/>
              <a:t>e</a:t>
            </a:r>
            <a:r>
              <a:rPr spc="90" dirty="0"/>
              <a:t>m</a:t>
            </a:r>
            <a:r>
              <a:rPr spc="-380" dirty="0"/>
              <a:t> </a:t>
            </a:r>
            <a:r>
              <a:rPr spc="250" dirty="0"/>
              <a:t>S</a:t>
            </a:r>
            <a:r>
              <a:rPr spc="-95" dirty="0"/>
              <a:t>t</a:t>
            </a:r>
            <a:r>
              <a:rPr spc="-50" dirty="0"/>
              <a:t>a</a:t>
            </a:r>
            <a:r>
              <a:rPr spc="-95" dirty="0"/>
              <a:t>t</a:t>
            </a:r>
            <a:r>
              <a:rPr spc="-125" dirty="0"/>
              <a:t>e</a:t>
            </a:r>
            <a:r>
              <a:rPr spc="-10" dirty="0"/>
              <a:t>m</a:t>
            </a:r>
            <a:r>
              <a:rPr spc="-125" dirty="0"/>
              <a:t>e</a:t>
            </a:r>
            <a:r>
              <a:rPr spc="-185" dirty="0"/>
              <a:t>n</a:t>
            </a:r>
            <a:r>
              <a:rPr spc="-95" dirty="0"/>
              <a:t>t</a:t>
            </a:r>
            <a:r>
              <a:rPr spc="-65" dirty="0"/>
              <a:t>(</a:t>
            </a:r>
            <a:r>
              <a:rPr spc="160" dirty="0"/>
              <a:t>s</a:t>
            </a:r>
            <a:r>
              <a:rPr spc="30" dirty="0"/>
              <a:t>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90649" y="2190749"/>
            <a:ext cx="409575" cy="409575"/>
            <a:chOff x="1390649" y="2190749"/>
            <a:chExt cx="409575" cy="409575"/>
          </a:xfrm>
        </p:grpSpPr>
        <p:sp>
          <p:nvSpPr>
            <p:cNvPr id="6" name="object 6"/>
            <p:cNvSpPr/>
            <p:nvPr/>
          </p:nvSpPr>
          <p:spPr>
            <a:xfrm>
              <a:off x="1395412" y="21955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51102" y="0"/>
                  </a:lnTo>
                  <a:lnTo>
                    <a:pt x="387138" y="17775"/>
                  </a:lnTo>
                  <a:lnTo>
                    <a:pt x="400050" y="48947"/>
                  </a:lnTo>
                  <a:lnTo>
                    <a:pt x="400050" y="351102"/>
                  </a:lnTo>
                  <a:lnTo>
                    <a:pt x="382273" y="387137"/>
                  </a:lnTo>
                  <a:lnTo>
                    <a:pt x="354508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2" y="21955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47662" y="0"/>
                  </a:lnTo>
                  <a:lnTo>
                    <a:pt x="351102" y="0"/>
                  </a:lnTo>
                  <a:lnTo>
                    <a:pt x="354508" y="335"/>
                  </a:lnTo>
                  <a:lnTo>
                    <a:pt x="357882" y="1006"/>
                  </a:lnTo>
                  <a:lnTo>
                    <a:pt x="361256" y="1677"/>
                  </a:lnTo>
                  <a:lnTo>
                    <a:pt x="364532" y="2671"/>
                  </a:lnTo>
                  <a:lnTo>
                    <a:pt x="367710" y="3987"/>
                  </a:lnTo>
                  <a:lnTo>
                    <a:pt x="370888" y="5303"/>
                  </a:lnTo>
                  <a:lnTo>
                    <a:pt x="373907" y="6917"/>
                  </a:lnTo>
                  <a:lnTo>
                    <a:pt x="376767" y="8828"/>
                  </a:lnTo>
                  <a:lnTo>
                    <a:pt x="379627" y="10739"/>
                  </a:lnTo>
                  <a:lnTo>
                    <a:pt x="391220" y="23282"/>
                  </a:lnTo>
                  <a:lnTo>
                    <a:pt x="393131" y="26142"/>
                  </a:lnTo>
                  <a:lnTo>
                    <a:pt x="394745" y="29161"/>
                  </a:lnTo>
                  <a:lnTo>
                    <a:pt x="396062" y="32339"/>
                  </a:lnTo>
                  <a:lnTo>
                    <a:pt x="397378" y="35517"/>
                  </a:lnTo>
                  <a:lnTo>
                    <a:pt x="398372" y="38793"/>
                  </a:lnTo>
                  <a:lnTo>
                    <a:pt x="399043" y="42166"/>
                  </a:lnTo>
                  <a:lnTo>
                    <a:pt x="399714" y="45540"/>
                  </a:lnTo>
                  <a:lnTo>
                    <a:pt x="400050" y="48947"/>
                  </a:lnTo>
                  <a:lnTo>
                    <a:pt x="400050" y="52387"/>
                  </a:lnTo>
                  <a:lnTo>
                    <a:pt x="400050" y="347662"/>
                  </a:lnTo>
                  <a:lnTo>
                    <a:pt x="400050" y="351102"/>
                  </a:lnTo>
                  <a:lnTo>
                    <a:pt x="399714" y="354508"/>
                  </a:lnTo>
                  <a:lnTo>
                    <a:pt x="399043" y="357882"/>
                  </a:lnTo>
                  <a:lnTo>
                    <a:pt x="398372" y="361256"/>
                  </a:lnTo>
                  <a:lnTo>
                    <a:pt x="397378" y="364531"/>
                  </a:lnTo>
                  <a:lnTo>
                    <a:pt x="396062" y="367709"/>
                  </a:lnTo>
                  <a:lnTo>
                    <a:pt x="394745" y="370887"/>
                  </a:lnTo>
                  <a:lnTo>
                    <a:pt x="393131" y="373906"/>
                  </a:lnTo>
                  <a:lnTo>
                    <a:pt x="391220" y="376766"/>
                  </a:lnTo>
                  <a:lnTo>
                    <a:pt x="389309" y="379627"/>
                  </a:lnTo>
                  <a:lnTo>
                    <a:pt x="367710" y="396061"/>
                  </a:lnTo>
                  <a:lnTo>
                    <a:pt x="364532" y="397378"/>
                  </a:lnTo>
                  <a:lnTo>
                    <a:pt x="361256" y="398371"/>
                  </a:lnTo>
                  <a:lnTo>
                    <a:pt x="357882" y="399043"/>
                  </a:lnTo>
                  <a:lnTo>
                    <a:pt x="354508" y="399714"/>
                  </a:lnTo>
                  <a:lnTo>
                    <a:pt x="351102" y="400049"/>
                  </a:lnTo>
                  <a:lnTo>
                    <a:pt x="347662" y="400049"/>
                  </a:lnTo>
                  <a:lnTo>
                    <a:pt x="52387" y="400049"/>
                  </a:lnTo>
                  <a:lnTo>
                    <a:pt x="48947" y="400049"/>
                  </a:lnTo>
                  <a:lnTo>
                    <a:pt x="45540" y="399714"/>
                  </a:lnTo>
                  <a:lnTo>
                    <a:pt x="42167" y="399043"/>
                  </a:lnTo>
                  <a:lnTo>
                    <a:pt x="38793" y="398371"/>
                  </a:lnTo>
                  <a:lnTo>
                    <a:pt x="35517" y="397378"/>
                  </a:lnTo>
                  <a:lnTo>
                    <a:pt x="32339" y="396061"/>
                  </a:lnTo>
                  <a:lnTo>
                    <a:pt x="29161" y="394745"/>
                  </a:lnTo>
                  <a:lnTo>
                    <a:pt x="3987" y="367709"/>
                  </a:lnTo>
                  <a:lnTo>
                    <a:pt x="2671" y="364531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8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7904" y="2185479"/>
            <a:ext cx="205867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800" b="1" spc="-8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15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800" b="1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800" b="1" spc="-229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3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800" b="1" spc="6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10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30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800" b="1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800" b="1" spc="-15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2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800" b="1" spc="-55" dirty="0">
                <a:solidFill>
                  <a:srgbClr val="E4DFDE"/>
                </a:solidFill>
                <a:latin typeface="Trebuchet MS"/>
                <a:cs typeface="Trebuchet MS"/>
              </a:rPr>
              <a:t>Reactive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7904" y="2919323"/>
            <a:ext cx="2149475" cy="1349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114"/>
              </a:spcBef>
            </a:pPr>
            <a:r>
              <a:rPr sz="1400" spc="12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85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4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y 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-</a:t>
            </a:r>
            <a:r>
              <a:rPr sz="1400" spc="-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r 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3874" y="2190749"/>
            <a:ext cx="409575" cy="409575"/>
            <a:chOff x="4333874" y="2190749"/>
            <a:chExt cx="409575" cy="409575"/>
          </a:xfrm>
        </p:grpSpPr>
        <p:sp>
          <p:nvSpPr>
            <p:cNvPr id="11" name="object 11"/>
            <p:cNvSpPr/>
            <p:nvPr/>
          </p:nvSpPr>
          <p:spPr>
            <a:xfrm>
              <a:off x="4338636" y="21955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51102" y="0"/>
                  </a:lnTo>
                  <a:lnTo>
                    <a:pt x="387138" y="17775"/>
                  </a:lnTo>
                  <a:lnTo>
                    <a:pt x="400050" y="48947"/>
                  </a:lnTo>
                  <a:lnTo>
                    <a:pt x="400050" y="351102"/>
                  </a:lnTo>
                  <a:lnTo>
                    <a:pt x="382274" y="387137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8636" y="21955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47662" y="0"/>
                  </a:lnTo>
                  <a:lnTo>
                    <a:pt x="351102" y="0"/>
                  </a:lnTo>
                  <a:lnTo>
                    <a:pt x="354509" y="335"/>
                  </a:lnTo>
                  <a:lnTo>
                    <a:pt x="376767" y="8828"/>
                  </a:lnTo>
                  <a:lnTo>
                    <a:pt x="379627" y="10739"/>
                  </a:lnTo>
                  <a:lnTo>
                    <a:pt x="382274" y="12911"/>
                  </a:lnTo>
                  <a:lnTo>
                    <a:pt x="384706" y="15343"/>
                  </a:lnTo>
                  <a:lnTo>
                    <a:pt x="387138" y="17775"/>
                  </a:lnTo>
                  <a:lnTo>
                    <a:pt x="396061" y="32339"/>
                  </a:lnTo>
                  <a:lnTo>
                    <a:pt x="397378" y="35517"/>
                  </a:lnTo>
                  <a:lnTo>
                    <a:pt x="398372" y="38793"/>
                  </a:lnTo>
                  <a:lnTo>
                    <a:pt x="399043" y="42166"/>
                  </a:lnTo>
                  <a:lnTo>
                    <a:pt x="399714" y="45540"/>
                  </a:lnTo>
                  <a:lnTo>
                    <a:pt x="400050" y="48947"/>
                  </a:lnTo>
                  <a:lnTo>
                    <a:pt x="400050" y="52387"/>
                  </a:lnTo>
                  <a:lnTo>
                    <a:pt x="400050" y="347662"/>
                  </a:lnTo>
                  <a:lnTo>
                    <a:pt x="400050" y="351102"/>
                  </a:lnTo>
                  <a:lnTo>
                    <a:pt x="399714" y="354508"/>
                  </a:lnTo>
                  <a:lnTo>
                    <a:pt x="399043" y="357882"/>
                  </a:lnTo>
                  <a:lnTo>
                    <a:pt x="398372" y="361256"/>
                  </a:lnTo>
                  <a:lnTo>
                    <a:pt x="397378" y="364531"/>
                  </a:lnTo>
                  <a:lnTo>
                    <a:pt x="396061" y="367709"/>
                  </a:lnTo>
                  <a:lnTo>
                    <a:pt x="394745" y="370887"/>
                  </a:lnTo>
                  <a:lnTo>
                    <a:pt x="393132" y="373906"/>
                  </a:lnTo>
                  <a:lnTo>
                    <a:pt x="391220" y="376766"/>
                  </a:lnTo>
                  <a:lnTo>
                    <a:pt x="389309" y="379627"/>
                  </a:lnTo>
                  <a:lnTo>
                    <a:pt x="376767" y="391220"/>
                  </a:lnTo>
                  <a:lnTo>
                    <a:pt x="373907" y="393132"/>
                  </a:lnTo>
                  <a:lnTo>
                    <a:pt x="370888" y="394745"/>
                  </a:lnTo>
                  <a:lnTo>
                    <a:pt x="367710" y="396061"/>
                  </a:lnTo>
                  <a:lnTo>
                    <a:pt x="364532" y="397378"/>
                  </a:lnTo>
                  <a:lnTo>
                    <a:pt x="361256" y="398371"/>
                  </a:lnTo>
                  <a:lnTo>
                    <a:pt x="357882" y="399043"/>
                  </a:lnTo>
                  <a:lnTo>
                    <a:pt x="354509" y="399714"/>
                  </a:lnTo>
                  <a:lnTo>
                    <a:pt x="351102" y="400049"/>
                  </a:lnTo>
                  <a:lnTo>
                    <a:pt x="347662" y="400049"/>
                  </a:lnTo>
                  <a:lnTo>
                    <a:pt x="52387" y="400049"/>
                  </a:lnTo>
                  <a:lnTo>
                    <a:pt x="48947" y="400049"/>
                  </a:lnTo>
                  <a:lnTo>
                    <a:pt x="45540" y="399714"/>
                  </a:lnTo>
                  <a:lnTo>
                    <a:pt x="42166" y="399043"/>
                  </a:lnTo>
                  <a:lnTo>
                    <a:pt x="38793" y="398371"/>
                  </a:lnTo>
                  <a:lnTo>
                    <a:pt x="35517" y="397378"/>
                  </a:lnTo>
                  <a:lnTo>
                    <a:pt x="32339" y="396061"/>
                  </a:lnTo>
                  <a:lnTo>
                    <a:pt x="29161" y="394745"/>
                  </a:lnTo>
                  <a:lnTo>
                    <a:pt x="2671" y="364531"/>
                  </a:lnTo>
                  <a:lnTo>
                    <a:pt x="1006" y="357882"/>
                  </a:lnTo>
                  <a:lnTo>
                    <a:pt x="335" y="354508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415" y="2171573"/>
            <a:ext cx="31045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4175" algn="l"/>
              </a:tabLst>
            </a:pPr>
            <a:r>
              <a:rPr sz="2150" b="1" spc="-400" dirty="0">
                <a:solidFill>
                  <a:srgbClr val="E4DFDE"/>
                </a:solidFill>
                <a:latin typeface="Trebuchet MS"/>
                <a:cs typeface="Trebuchet MS"/>
              </a:rPr>
              <a:t>1	</a:t>
            </a:r>
            <a:r>
              <a:rPr sz="2150" b="1" spc="5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2915" y="2185479"/>
            <a:ext cx="164782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800" b="1" spc="-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-15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4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800" b="1" spc="6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1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800" b="1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-8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30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800" b="1" spc="-2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800" b="1" spc="-35" dirty="0">
                <a:solidFill>
                  <a:srgbClr val="E4DFDE"/>
                </a:solidFill>
                <a:latin typeface="Trebuchet MS"/>
                <a:cs typeface="Trebuchet MS"/>
              </a:rPr>
              <a:t>Rates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2915" y="2919323"/>
            <a:ext cx="2085975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o 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77099" y="2190749"/>
            <a:ext cx="409575" cy="409575"/>
            <a:chOff x="7277099" y="2190749"/>
            <a:chExt cx="409575" cy="409575"/>
          </a:xfrm>
        </p:grpSpPr>
        <p:sp>
          <p:nvSpPr>
            <p:cNvPr id="17" name="object 17"/>
            <p:cNvSpPr/>
            <p:nvPr/>
          </p:nvSpPr>
          <p:spPr>
            <a:xfrm>
              <a:off x="7281861" y="21955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8" y="400049"/>
                  </a:lnTo>
                  <a:lnTo>
                    <a:pt x="45540" y="399714"/>
                  </a:lnTo>
                  <a:lnTo>
                    <a:pt x="10740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51102" y="0"/>
                  </a:lnTo>
                  <a:lnTo>
                    <a:pt x="387137" y="17775"/>
                  </a:lnTo>
                  <a:lnTo>
                    <a:pt x="400049" y="48947"/>
                  </a:lnTo>
                  <a:lnTo>
                    <a:pt x="400049" y="351102"/>
                  </a:lnTo>
                  <a:lnTo>
                    <a:pt x="382273" y="387137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81861" y="21955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47663" y="0"/>
                  </a:lnTo>
                  <a:lnTo>
                    <a:pt x="351102" y="0"/>
                  </a:lnTo>
                  <a:lnTo>
                    <a:pt x="354509" y="335"/>
                  </a:lnTo>
                  <a:lnTo>
                    <a:pt x="376767" y="8828"/>
                  </a:lnTo>
                  <a:lnTo>
                    <a:pt x="379627" y="10739"/>
                  </a:lnTo>
                  <a:lnTo>
                    <a:pt x="391220" y="23282"/>
                  </a:lnTo>
                  <a:lnTo>
                    <a:pt x="393131" y="26142"/>
                  </a:lnTo>
                  <a:lnTo>
                    <a:pt x="400050" y="52387"/>
                  </a:lnTo>
                  <a:lnTo>
                    <a:pt x="400050" y="347662"/>
                  </a:lnTo>
                  <a:lnTo>
                    <a:pt x="384706" y="384705"/>
                  </a:lnTo>
                  <a:lnTo>
                    <a:pt x="367710" y="396061"/>
                  </a:lnTo>
                  <a:lnTo>
                    <a:pt x="364531" y="397378"/>
                  </a:lnTo>
                  <a:lnTo>
                    <a:pt x="361256" y="398371"/>
                  </a:lnTo>
                  <a:lnTo>
                    <a:pt x="357883" y="399043"/>
                  </a:lnTo>
                  <a:lnTo>
                    <a:pt x="354509" y="399714"/>
                  </a:lnTo>
                  <a:lnTo>
                    <a:pt x="351102" y="400049"/>
                  </a:lnTo>
                  <a:lnTo>
                    <a:pt x="347663" y="400049"/>
                  </a:lnTo>
                  <a:lnTo>
                    <a:pt x="52388" y="400049"/>
                  </a:lnTo>
                  <a:lnTo>
                    <a:pt x="48948" y="400049"/>
                  </a:lnTo>
                  <a:lnTo>
                    <a:pt x="45540" y="399714"/>
                  </a:lnTo>
                  <a:lnTo>
                    <a:pt x="42166" y="399043"/>
                  </a:lnTo>
                  <a:lnTo>
                    <a:pt x="38792" y="398371"/>
                  </a:lnTo>
                  <a:lnTo>
                    <a:pt x="35517" y="397378"/>
                  </a:lnTo>
                  <a:lnTo>
                    <a:pt x="32339" y="396061"/>
                  </a:lnTo>
                  <a:lnTo>
                    <a:pt x="29160" y="394745"/>
                  </a:lnTo>
                  <a:lnTo>
                    <a:pt x="2671" y="364531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9862" y="2171573"/>
            <a:ext cx="189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25" dirty="0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7926" y="2185479"/>
            <a:ext cx="193802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b="1" spc="14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800" b="1" spc="-8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800" b="1" spc="-10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800" b="1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800" b="1" spc="-1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8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800" b="1" spc="6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800" b="1" spc="-2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E4DFDE"/>
                </a:solidFill>
                <a:latin typeface="Trebuchet MS"/>
                <a:cs typeface="Trebuchet MS"/>
              </a:rPr>
              <a:t>nn</a:t>
            </a:r>
            <a:r>
              <a:rPr sz="1800" b="1" spc="-1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800" b="1" spc="-10" dirty="0">
                <a:solidFill>
                  <a:srgbClr val="E4DFDE"/>
                </a:solidFill>
                <a:latin typeface="Trebuchet MS"/>
                <a:cs typeface="Trebuchet MS"/>
              </a:rPr>
              <a:t>l  </a:t>
            </a:r>
            <a:r>
              <a:rPr sz="1800" b="1" spc="-55" dirty="0">
                <a:solidFill>
                  <a:srgbClr val="E4DFDE"/>
                </a:solidFill>
                <a:latin typeface="Trebuchet MS"/>
                <a:cs typeface="Trebuchet MS"/>
              </a:rPr>
              <a:t>Dependability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7926" y="2919323"/>
            <a:ext cx="2094864" cy="1673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Hu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o 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r  </a:t>
            </a:r>
            <a:r>
              <a:rPr sz="14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sz="1400" spc="-50" dirty="0">
                <a:solidFill>
                  <a:srgbClr val="E4DFDE"/>
                </a:solidFill>
                <a:latin typeface="Trebuchet MS"/>
                <a:cs typeface="Trebuchet MS"/>
              </a:rPr>
              <a:t>error.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1;p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600200" y="1209675"/>
            <a:ext cx="7162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ject 4"/>
          <p:cNvSpPr txBox="1">
            <a:spLocks/>
          </p:cNvSpPr>
          <p:nvPr/>
        </p:nvSpPr>
        <p:spPr>
          <a:xfrm>
            <a:off x="4343400" y="447675"/>
            <a:ext cx="319613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spc="-204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Chart</a:t>
            </a:r>
            <a:endParaRPr kumimoji="0" lang="en-US" sz="3600" b="0" i="0" u="none" strike="noStrike" kern="0" cap="none" spc="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489" y="703484"/>
            <a:ext cx="3016111" cy="546303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6" name="Picture 2" descr="Introduction to Convolution Neural Network - GeeksforGee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43075"/>
            <a:ext cx="6886575" cy="2600325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48200" y="4638675"/>
            <a:ext cx="91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CNN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6" y="1294034"/>
            <a:ext cx="250253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0" dirty="0">
                <a:latin typeface="Arial"/>
                <a:cs typeface="Arial"/>
              </a:rPr>
              <a:t>O</a:t>
            </a:r>
            <a:r>
              <a:rPr spc="-180" dirty="0">
                <a:latin typeface="Arial"/>
                <a:cs typeface="Arial"/>
              </a:rPr>
              <a:t>b</a:t>
            </a:r>
            <a:r>
              <a:rPr spc="-50" dirty="0">
                <a:latin typeface="Arial"/>
                <a:cs typeface="Arial"/>
              </a:rPr>
              <a:t>j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-135" dirty="0">
                <a:latin typeface="Arial"/>
                <a:cs typeface="Arial"/>
              </a:rPr>
              <a:t>c</a:t>
            </a:r>
            <a:r>
              <a:rPr spc="60" dirty="0">
                <a:latin typeface="Arial"/>
                <a:cs typeface="Arial"/>
              </a:rPr>
              <a:t>t</a:t>
            </a:r>
            <a:r>
              <a:rPr spc="-50" dirty="0">
                <a:latin typeface="Arial"/>
                <a:cs typeface="Arial"/>
              </a:rPr>
              <a:t>i</a:t>
            </a:r>
            <a:r>
              <a:rPr spc="-140" dirty="0">
                <a:latin typeface="Arial"/>
                <a:cs typeface="Arial"/>
              </a:rPr>
              <a:t>v</a:t>
            </a:r>
            <a:r>
              <a:rPr spc="-60" dirty="0">
                <a:latin typeface="Arial"/>
                <a:cs typeface="Arial"/>
              </a:rPr>
              <a:t>e</a:t>
            </a:r>
            <a:r>
              <a:rPr spc="55" dirty="0">
                <a:latin typeface="Arial"/>
                <a:cs typeface="Arial"/>
              </a:rPr>
              <a:t>(</a:t>
            </a:r>
            <a:r>
              <a:rPr spc="-285" dirty="0">
                <a:latin typeface="Arial"/>
                <a:cs typeface="Arial"/>
              </a:rPr>
              <a:t>s</a:t>
            </a:r>
            <a:r>
              <a:rPr spc="15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866" y="2223160"/>
            <a:ext cx="2505075" cy="2217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4090">
              <a:lnSpc>
                <a:spcPct val="110500"/>
              </a:lnSpc>
              <a:spcBef>
                <a:spcPts val="95"/>
              </a:spcBef>
            </a:pPr>
            <a:r>
              <a:rPr sz="2150" b="1" spc="-55" dirty="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b="1" spc="-1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5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vei</a:t>
            </a: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1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53300"/>
              </a:lnSpc>
              <a:spcBef>
                <a:spcPts val="1250"/>
              </a:spcBef>
            </a:pP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4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y  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4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-1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0" dirty="0">
                <a:solidFill>
                  <a:srgbClr val="E4DFDE"/>
                </a:solidFill>
                <a:latin typeface="Trebuchet MS"/>
                <a:cs typeface="Trebuchet MS"/>
              </a:rPr>
              <a:t>l 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80" dirty="0">
                <a:solidFill>
                  <a:srgbClr val="E4DFDE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7466" y="2257298"/>
            <a:ext cx="2531110" cy="183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50" b="1" spc="-1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5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15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ff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icie</a:t>
            </a:r>
            <a:r>
              <a:rPr sz="2150" b="1" spc="-1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50" b="1" spc="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53300"/>
              </a:lnSpc>
              <a:spcBef>
                <a:spcPts val="1325"/>
              </a:spcBef>
            </a:pPr>
            <a:r>
              <a:rPr sz="1400" spc="14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f  </a:t>
            </a:r>
            <a:r>
              <a:rPr sz="1400" spc="20" dirty="0">
                <a:solidFill>
                  <a:srgbClr val="E4DFDE"/>
                </a:solidFill>
                <a:latin typeface="Trebuchet MS"/>
                <a:cs typeface="Trebuchet MS"/>
              </a:rPr>
              <a:t>operators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by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flagging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potential </a:t>
            </a:r>
            <a:r>
              <a:rPr sz="1400" spc="-409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searching.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9067" y="2257298"/>
            <a:ext cx="2435860" cy="215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2150" b="1" spc="-1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1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15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52900"/>
              </a:lnSpc>
              <a:spcBef>
                <a:spcPts val="1330"/>
              </a:spcBef>
            </a:pPr>
            <a:r>
              <a:rPr sz="1400" spc="150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80" dirty="0">
                <a:solidFill>
                  <a:srgbClr val="E4DFDE"/>
                </a:solidFill>
                <a:latin typeface="Trebuchet MS"/>
                <a:cs typeface="Trebuchet MS"/>
              </a:rPr>
              <a:t>z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x  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0" dirty="0">
                <a:solidFill>
                  <a:srgbClr val="E4DFDE"/>
                </a:solidFill>
                <a:latin typeface="Trebuchet MS"/>
                <a:cs typeface="Trebuchet MS"/>
              </a:rPr>
              <a:t>l  </a:t>
            </a:r>
            <a:r>
              <a:rPr sz="1400" spc="-10" dirty="0">
                <a:solidFill>
                  <a:srgbClr val="E4DFDE"/>
                </a:solidFill>
                <a:latin typeface="Trebuchet MS"/>
                <a:cs typeface="Trebuchet MS"/>
              </a:rPr>
              <a:t>patterns.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6" y="598709"/>
            <a:ext cx="3615054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0" dirty="0">
                <a:latin typeface="Tahoma"/>
                <a:cs typeface="Tahoma"/>
              </a:rPr>
              <a:t>L</a:t>
            </a:r>
            <a:r>
              <a:rPr spc="-135" dirty="0">
                <a:latin typeface="Tahoma"/>
                <a:cs typeface="Tahoma"/>
              </a:rPr>
              <a:t>i</a:t>
            </a:r>
            <a:r>
              <a:rPr spc="-160" dirty="0">
                <a:latin typeface="Tahoma"/>
                <a:cs typeface="Tahoma"/>
              </a:rPr>
              <a:t>t</a:t>
            </a:r>
            <a:r>
              <a:rPr spc="-195" dirty="0">
                <a:latin typeface="Tahoma"/>
                <a:cs typeface="Tahoma"/>
              </a:rPr>
              <a:t>e</a:t>
            </a:r>
            <a:r>
              <a:rPr spc="-229" dirty="0">
                <a:latin typeface="Tahoma"/>
                <a:cs typeface="Tahoma"/>
              </a:rPr>
              <a:t>r</a:t>
            </a:r>
            <a:r>
              <a:rPr spc="-285" dirty="0">
                <a:latin typeface="Tahoma"/>
                <a:cs typeface="Tahoma"/>
              </a:rPr>
              <a:t>a</a:t>
            </a:r>
            <a:r>
              <a:rPr spc="-85" dirty="0">
                <a:latin typeface="Tahoma"/>
                <a:cs typeface="Tahoma"/>
              </a:rPr>
              <a:t>t</a:t>
            </a:r>
            <a:r>
              <a:rPr spc="-285" dirty="0">
                <a:latin typeface="Tahoma"/>
                <a:cs typeface="Tahoma"/>
              </a:rPr>
              <a:t>u</a:t>
            </a:r>
            <a:r>
              <a:rPr spc="-229" dirty="0">
                <a:latin typeface="Tahoma"/>
                <a:cs typeface="Tahoma"/>
              </a:rPr>
              <a:t>r</a:t>
            </a:r>
            <a:r>
              <a:rPr spc="-114" dirty="0">
                <a:latin typeface="Tahoma"/>
                <a:cs typeface="Tahoma"/>
              </a:rPr>
              <a:t>e</a:t>
            </a:r>
            <a:r>
              <a:rPr spc="-330" dirty="0">
                <a:latin typeface="Tahoma"/>
                <a:cs typeface="Tahoma"/>
              </a:rPr>
              <a:t> </a:t>
            </a:r>
            <a:r>
              <a:rPr spc="-290" dirty="0">
                <a:latin typeface="Tahoma"/>
                <a:cs typeface="Tahoma"/>
              </a:rPr>
              <a:t>R</a:t>
            </a:r>
            <a:r>
              <a:rPr spc="-270" dirty="0">
                <a:latin typeface="Tahoma"/>
                <a:cs typeface="Tahoma"/>
              </a:rPr>
              <a:t>e</a:t>
            </a:r>
            <a:r>
              <a:rPr spc="-140" dirty="0">
                <a:latin typeface="Tahoma"/>
                <a:cs typeface="Tahoma"/>
              </a:rPr>
              <a:t>v</a:t>
            </a:r>
            <a:r>
              <a:rPr spc="-135" dirty="0">
                <a:latin typeface="Tahoma"/>
                <a:cs typeface="Tahoma"/>
              </a:rPr>
              <a:t>i</a:t>
            </a:r>
            <a:r>
              <a:rPr spc="-195" dirty="0">
                <a:latin typeface="Tahoma"/>
                <a:cs typeface="Tahoma"/>
              </a:rPr>
              <a:t>e</a:t>
            </a:r>
            <a:r>
              <a:rPr spc="-480" dirty="0">
                <a:latin typeface="Tahoma"/>
                <a:cs typeface="Tahoma"/>
              </a:rPr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0649" y="3185740"/>
            <a:ext cx="8648700" cy="838200"/>
            <a:chOff x="1390649" y="3185740"/>
            <a:chExt cx="8648700" cy="838200"/>
          </a:xfrm>
        </p:grpSpPr>
        <p:sp>
          <p:nvSpPr>
            <p:cNvPr id="4" name="object 4"/>
            <p:cNvSpPr/>
            <p:nvPr/>
          </p:nvSpPr>
          <p:spPr>
            <a:xfrm>
              <a:off x="1390637" y="3385768"/>
              <a:ext cx="8648700" cy="638175"/>
            </a:xfrm>
            <a:custGeom>
              <a:avLst/>
              <a:gdLst/>
              <a:ahLst/>
              <a:cxnLst/>
              <a:rect l="l" t="t" r="r" b="b"/>
              <a:pathLst>
                <a:path w="8648700" h="638175">
                  <a:moveTo>
                    <a:pt x="8648700" y="5130"/>
                  </a:moveTo>
                  <a:lnTo>
                    <a:pt x="2134501" y="5130"/>
                  </a:lnTo>
                  <a:lnTo>
                    <a:pt x="2134501" y="0"/>
                  </a:lnTo>
                  <a:lnTo>
                    <a:pt x="2096401" y="0"/>
                  </a:lnTo>
                  <a:lnTo>
                    <a:pt x="2096401" y="5130"/>
                  </a:lnTo>
                  <a:lnTo>
                    <a:pt x="0" y="5130"/>
                  </a:lnTo>
                  <a:lnTo>
                    <a:pt x="0" y="33705"/>
                  </a:lnTo>
                  <a:lnTo>
                    <a:pt x="2096401" y="33705"/>
                  </a:lnTo>
                  <a:lnTo>
                    <a:pt x="2096401" y="638175"/>
                  </a:lnTo>
                  <a:lnTo>
                    <a:pt x="2134501" y="638175"/>
                  </a:lnTo>
                  <a:lnTo>
                    <a:pt x="2134501" y="33705"/>
                  </a:lnTo>
                  <a:lnTo>
                    <a:pt x="8648700" y="33705"/>
                  </a:lnTo>
                  <a:lnTo>
                    <a:pt x="8648700" y="5130"/>
                  </a:lnTo>
                  <a:close/>
                </a:path>
              </a:pathLst>
            </a:custGeom>
            <a:solidFill>
              <a:srgbClr val="970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9937" y="319050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51102" y="0"/>
                  </a:lnTo>
                  <a:lnTo>
                    <a:pt x="387138" y="17776"/>
                  </a:lnTo>
                  <a:lnTo>
                    <a:pt x="400049" y="48947"/>
                  </a:lnTo>
                  <a:lnTo>
                    <a:pt x="400049" y="351102"/>
                  </a:lnTo>
                  <a:lnTo>
                    <a:pt x="382273" y="387138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9937" y="319050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47662" y="0"/>
                  </a:lnTo>
                  <a:lnTo>
                    <a:pt x="376767" y="8828"/>
                  </a:lnTo>
                  <a:lnTo>
                    <a:pt x="379627" y="10739"/>
                  </a:lnTo>
                  <a:lnTo>
                    <a:pt x="399714" y="45540"/>
                  </a:lnTo>
                  <a:lnTo>
                    <a:pt x="400049" y="48947"/>
                  </a:lnTo>
                  <a:lnTo>
                    <a:pt x="400049" y="52387"/>
                  </a:lnTo>
                  <a:lnTo>
                    <a:pt x="400049" y="347662"/>
                  </a:lnTo>
                  <a:lnTo>
                    <a:pt x="400049" y="351102"/>
                  </a:lnTo>
                  <a:lnTo>
                    <a:pt x="399714" y="354509"/>
                  </a:lnTo>
                  <a:lnTo>
                    <a:pt x="391221" y="376767"/>
                  </a:lnTo>
                  <a:lnTo>
                    <a:pt x="389309" y="379627"/>
                  </a:lnTo>
                  <a:lnTo>
                    <a:pt x="376767" y="391221"/>
                  </a:lnTo>
                  <a:lnTo>
                    <a:pt x="373907" y="393132"/>
                  </a:lnTo>
                  <a:lnTo>
                    <a:pt x="370888" y="394745"/>
                  </a:lnTo>
                  <a:lnTo>
                    <a:pt x="367710" y="396062"/>
                  </a:lnTo>
                  <a:lnTo>
                    <a:pt x="364532" y="397378"/>
                  </a:lnTo>
                  <a:lnTo>
                    <a:pt x="347662" y="400049"/>
                  </a:lnTo>
                  <a:lnTo>
                    <a:pt x="52387" y="400049"/>
                  </a:lnTo>
                  <a:lnTo>
                    <a:pt x="32339" y="396062"/>
                  </a:lnTo>
                  <a:lnTo>
                    <a:pt x="29161" y="394745"/>
                  </a:lnTo>
                  <a:lnTo>
                    <a:pt x="3987" y="367710"/>
                  </a:lnTo>
                  <a:lnTo>
                    <a:pt x="2671" y="364532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9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41154" y="3166563"/>
            <a:ext cx="1352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509" dirty="0">
                <a:solidFill>
                  <a:srgbClr val="E4DFDE"/>
                </a:solidFill>
                <a:latin typeface="Tahoma"/>
                <a:cs typeface="Tahoma"/>
              </a:rPr>
              <a:t>1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729" y="4169727"/>
            <a:ext cx="3846195" cy="1099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90"/>
              </a:spcBef>
            </a:pPr>
            <a:r>
              <a:rPr sz="1800" b="1" spc="-114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800" b="1" spc="-9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3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40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7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21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20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800" b="1" spc="-140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45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29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na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45" dirty="0">
                <a:solidFill>
                  <a:srgbClr val="E4DFDE"/>
                </a:solidFill>
                <a:latin typeface="Tahoma"/>
                <a:cs typeface="Tahoma"/>
              </a:rPr>
              <a:t>y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12065" marR="5080" algn="ctr">
              <a:lnSpc>
                <a:spcPct val="151800"/>
              </a:lnSpc>
              <a:spcBef>
                <a:spcPts val="1195"/>
              </a:spcBef>
            </a:pP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The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method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used</a:t>
            </a:r>
            <a:r>
              <a:rPr sz="1400" spc="-12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to</a:t>
            </a:r>
            <a:r>
              <a:rPr sz="1400" spc="-12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identify</a:t>
            </a:r>
            <a:r>
              <a:rPr sz="1400" spc="-15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suspicious</a:t>
            </a:r>
            <a:r>
              <a:rPr sz="1400" spc="-14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activity </a:t>
            </a:r>
            <a:r>
              <a:rPr sz="1400" spc="-4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Lucida Sans Unicode"/>
                <a:cs typeface="Lucida Sans Unicode"/>
              </a:rPr>
              <a:t>f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oo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05449" y="2748334"/>
            <a:ext cx="419100" cy="847725"/>
            <a:chOff x="5505449" y="2748334"/>
            <a:chExt cx="419100" cy="847725"/>
          </a:xfrm>
        </p:grpSpPr>
        <p:sp>
          <p:nvSpPr>
            <p:cNvPr id="10" name="object 10"/>
            <p:cNvSpPr/>
            <p:nvPr/>
          </p:nvSpPr>
          <p:spPr>
            <a:xfrm>
              <a:off x="5696842" y="2748334"/>
              <a:ext cx="38100" cy="638175"/>
            </a:xfrm>
            <a:custGeom>
              <a:avLst/>
              <a:gdLst/>
              <a:ahLst/>
              <a:cxnLst/>
              <a:rect l="l" t="t" r="r" b="b"/>
              <a:pathLst>
                <a:path w="38100" h="638175">
                  <a:moveTo>
                    <a:pt x="3809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38174"/>
                  </a:lnTo>
                  <a:close/>
                </a:path>
              </a:pathLst>
            </a:custGeom>
            <a:solidFill>
              <a:srgbClr val="970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0212" y="3191246"/>
              <a:ext cx="409575" cy="400050"/>
            </a:xfrm>
            <a:custGeom>
              <a:avLst/>
              <a:gdLst/>
              <a:ahLst/>
              <a:cxnLst/>
              <a:rect l="l" t="t" r="r" b="b"/>
              <a:pathLst>
                <a:path w="409575" h="400050">
                  <a:moveTo>
                    <a:pt x="360627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60627" y="0"/>
                  </a:lnTo>
                  <a:lnTo>
                    <a:pt x="396663" y="17776"/>
                  </a:lnTo>
                  <a:lnTo>
                    <a:pt x="409574" y="48947"/>
                  </a:lnTo>
                  <a:lnTo>
                    <a:pt x="409574" y="351102"/>
                  </a:lnTo>
                  <a:lnTo>
                    <a:pt x="391798" y="387138"/>
                  </a:lnTo>
                  <a:lnTo>
                    <a:pt x="364034" y="399714"/>
                  </a:lnTo>
                  <a:lnTo>
                    <a:pt x="360627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10212" y="3191246"/>
              <a:ext cx="409575" cy="400050"/>
            </a:xfrm>
            <a:custGeom>
              <a:avLst/>
              <a:gdLst/>
              <a:ahLst/>
              <a:cxnLst/>
              <a:rect l="l" t="t" r="r" b="b"/>
              <a:pathLst>
                <a:path w="409575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57187" y="0"/>
                  </a:lnTo>
                  <a:lnTo>
                    <a:pt x="360627" y="0"/>
                  </a:lnTo>
                  <a:lnTo>
                    <a:pt x="364034" y="335"/>
                  </a:lnTo>
                  <a:lnTo>
                    <a:pt x="367407" y="1006"/>
                  </a:lnTo>
                  <a:lnTo>
                    <a:pt x="370781" y="1677"/>
                  </a:lnTo>
                  <a:lnTo>
                    <a:pt x="394230" y="15343"/>
                  </a:lnTo>
                  <a:lnTo>
                    <a:pt x="396663" y="17776"/>
                  </a:lnTo>
                  <a:lnTo>
                    <a:pt x="398834" y="20422"/>
                  </a:lnTo>
                  <a:lnTo>
                    <a:pt x="400745" y="23282"/>
                  </a:lnTo>
                  <a:lnTo>
                    <a:pt x="402657" y="26142"/>
                  </a:lnTo>
                  <a:lnTo>
                    <a:pt x="404270" y="29161"/>
                  </a:lnTo>
                  <a:lnTo>
                    <a:pt x="405587" y="32339"/>
                  </a:lnTo>
                  <a:lnTo>
                    <a:pt x="406903" y="35517"/>
                  </a:lnTo>
                  <a:lnTo>
                    <a:pt x="409574" y="52387"/>
                  </a:lnTo>
                  <a:lnTo>
                    <a:pt x="409574" y="347662"/>
                  </a:lnTo>
                  <a:lnTo>
                    <a:pt x="405587" y="367710"/>
                  </a:lnTo>
                  <a:lnTo>
                    <a:pt x="404270" y="370888"/>
                  </a:lnTo>
                  <a:lnTo>
                    <a:pt x="394230" y="384705"/>
                  </a:lnTo>
                  <a:lnTo>
                    <a:pt x="391798" y="387138"/>
                  </a:lnTo>
                  <a:lnTo>
                    <a:pt x="389152" y="389309"/>
                  </a:lnTo>
                  <a:lnTo>
                    <a:pt x="386292" y="391221"/>
                  </a:lnTo>
                  <a:lnTo>
                    <a:pt x="383432" y="393132"/>
                  </a:lnTo>
                  <a:lnTo>
                    <a:pt x="380413" y="394745"/>
                  </a:lnTo>
                  <a:lnTo>
                    <a:pt x="377235" y="396062"/>
                  </a:lnTo>
                  <a:lnTo>
                    <a:pt x="374057" y="397378"/>
                  </a:lnTo>
                  <a:lnTo>
                    <a:pt x="370781" y="398372"/>
                  </a:lnTo>
                  <a:lnTo>
                    <a:pt x="367407" y="399043"/>
                  </a:lnTo>
                  <a:lnTo>
                    <a:pt x="364034" y="399714"/>
                  </a:lnTo>
                  <a:lnTo>
                    <a:pt x="360627" y="400049"/>
                  </a:lnTo>
                  <a:lnTo>
                    <a:pt x="357187" y="400049"/>
                  </a:lnTo>
                  <a:lnTo>
                    <a:pt x="52387" y="400049"/>
                  </a:lnTo>
                  <a:lnTo>
                    <a:pt x="32339" y="396062"/>
                  </a:lnTo>
                  <a:lnTo>
                    <a:pt x="29161" y="394745"/>
                  </a:lnTo>
                  <a:lnTo>
                    <a:pt x="3987" y="367710"/>
                  </a:lnTo>
                  <a:lnTo>
                    <a:pt x="2671" y="364532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9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16574" y="3157782"/>
            <a:ext cx="1930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55" dirty="0">
                <a:solidFill>
                  <a:srgbClr val="E4DFDE"/>
                </a:solidFill>
                <a:latin typeface="Tahoma"/>
                <a:cs typeface="Tahoma"/>
              </a:rPr>
              <a:t>2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8250" y="1397952"/>
            <a:ext cx="3832860" cy="1099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90"/>
              </a:spcBef>
            </a:pPr>
            <a:r>
              <a:rPr sz="1800" b="1" spc="-150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ee</a:t>
            </a:r>
            <a:r>
              <a:rPr sz="1800" b="1" spc="-100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800" b="1" spc="-17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9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100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 marL="12700" marR="5080" algn="ctr">
              <a:lnSpc>
                <a:spcPct val="151800"/>
              </a:lnSpc>
              <a:spcBef>
                <a:spcPts val="1195"/>
              </a:spcBef>
            </a:pP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24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17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hn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y</a:t>
            </a:r>
            <a:r>
              <a:rPr sz="1400" spc="-15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u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Lucida Sans Unicode"/>
                <a:cs typeface="Lucida Sans Unicode"/>
              </a:rPr>
              <a:t>f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15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18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15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15" dirty="0">
                <a:solidFill>
                  <a:srgbClr val="E4DFDE"/>
                </a:solidFill>
                <a:latin typeface="Lucida Sans Unicode"/>
                <a:cs typeface="Lucida Sans Unicode"/>
              </a:rPr>
              <a:t>y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4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o  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h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15" dirty="0">
                <a:solidFill>
                  <a:srgbClr val="E4DFDE"/>
                </a:solidFill>
                <a:latin typeface="Lucida Sans Unicode"/>
                <a:cs typeface="Lucida Sans Unicode"/>
              </a:rPr>
              <a:t>y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m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15250" y="3185740"/>
            <a:ext cx="409575" cy="838200"/>
            <a:chOff x="7715250" y="3185740"/>
            <a:chExt cx="409575" cy="838200"/>
          </a:xfrm>
        </p:grpSpPr>
        <p:sp>
          <p:nvSpPr>
            <p:cNvPr id="16" name="object 16"/>
            <p:cNvSpPr/>
            <p:nvPr/>
          </p:nvSpPr>
          <p:spPr>
            <a:xfrm>
              <a:off x="7906643" y="3385765"/>
              <a:ext cx="38100" cy="638175"/>
            </a:xfrm>
            <a:custGeom>
              <a:avLst/>
              <a:gdLst/>
              <a:ahLst/>
              <a:cxnLst/>
              <a:rect l="l" t="t" r="r" b="b"/>
              <a:pathLst>
                <a:path w="38100" h="638175">
                  <a:moveTo>
                    <a:pt x="3809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38174"/>
                  </a:lnTo>
                  <a:close/>
                </a:path>
              </a:pathLst>
            </a:custGeom>
            <a:solidFill>
              <a:srgbClr val="970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20012" y="319050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51102" y="400049"/>
                  </a:moveTo>
                  <a:lnTo>
                    <a:pt x="48947" y="400049"/>
                  </a:lnTo>
                  <a:lnTo>
                    <a:pt x="45540" y="399714"/>
                  </a:lnTo>
                  <a:lnTo>
                    <a:pt x="10739" y="379627"/>
                  </a:lnTo>
                  <a:lnTo>
                    <a:pt x="0" y="351102"/>
                  </a:lnTo>
                  <a:lnTo>
                    <a:pt x="0" y="347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51102" y="0"/>
                  </a:lnTo>
                  <a:lnTo>
                    <a:pt x="387138" y="17776"/>
                  </a:lnTo>
                  <a:lnTo>
                    <a:pt x="400049" y="48947"/>
                  </a:lnTo>
                  <a:lnTo>
                    <a:pt x="400049" y="351102"/>
                  </a:lnTo>
                  <a:lnTo>
                    <a:pt x="382273" y="387138"/>
                  </a:lnTo>
                  <a:lnTo>
                    <a:pt x="354509" y="399714"/>
                  </a:lnTo>
                  <a:lnTo>
                    <a:pt x="351102" y="40004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0012" y="319050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7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47662" y="0"/>
                  </a:lnTo>
                  <a:lnTo>
                    <a:pt x="376767" y="8828"/>
                  </a:lnTo>
                  <a:lnTo>
                    <a:pt x="379627" y="10739"/>
                  </a:lnTo>
                  <a:lnTo>
                    <a:pt x="399714" y="45540"/>
                  </a:lnTo>
                  <a:lnTo>
                    <a:pt x="400049" y="48947"/>
                  </a:lnTo>
                  <a:lnTo>
                    <a:pt x="400049" y="52387"/>
                  </a:lnTo>
                  <a:lnTo>
                    <a:pt x="400049" y="347662"/>
                  </a:lnTo>
                  <a:lnTo>
                    <a:pt x="400049" y="351102"/>
                  </a:lnTo>
                  <a:lnTo>
                    <a:pt x="399714" y="354509"/>
                  </a:lnTo>
                  <a:lnTo>
                    <a:pt x="391221" y="376767"/>
                  </a:lnTo>
                  <a:lnTo>
                    <a:pt x="389309" y="379627"/>
                  </a:lnTo>
                  <a:lnTo>
                    <a:pt x="376767" y="391221"/>
                  </a:lnTo>
                  <a:lnTo>
                    <a:pt x="373907" y="393132"/>
                  </a:lnTo>
                  <a:lnTo>
                    <a:pt x="370888" y="394745"/>
                  </a:lnTo>
                  <a:lnTo>
                    <a:pt x="367710" y="396062"/>
                  </a:lnTo>
                  <a:lnTo>
                    <a:pt x="364532" y="397378"/>
                  </a:lnTo>
                  <a:lnTo>
                    <a:pt x="347662" y="400049"/>
                  </a:lnTo>
                  <a:lnTo>
                    <a:pt x="52387" y="400049"/>
                  </a:lnTo>
                  <a:lnTo>
                    <a:pt x="32339" y="396062"/>
                  </a:lnTo>
                  <a:lnTo>
                    <a:pt x="29161" y="394745"/>
                  </a:lnTo>
                  <a:lnTo>
                    <a:pt x="3987" y="367710"/>
                  </a:lnTo>
                  <a:lnTo>
                    <a:pt x="2671" y="364532"/>
                  </a:lnTo>
                  <a:lnTo>
                    <a:pt x="1677" y="361256"/>
                  </a:lnTo>
                  <a:lnTo>
                    <a:pt x="1006" y="357882"/>
                  </a:lnTo>
                  <a:lnTo>
                    <a:pt x="335" y="354509"/>
                  </a:lnTo>
                  <a:lnTo>
                    <a:pt x="0" y="351102"/>
                  </a:lnTo>
                  <a:lnTo>
                    <a:pt x="0" y="34766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30095" y="3166563"/>
            <a:ext cx="189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80" dirty="0">
                <a:solidFill>
                  <a:srgbClr val="E4DFDE"/>
                </a:solidFill>
                <a:latin typeface="Tahoma"/>
                <a:cs typeface="Tahoma"/>
              </a:rPr>
              <a:t>3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9870" y="4169727"/>
            <a:ext cx="3752850" cy="1099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90"/>
              </a:spcBef>
            </a:pPr>
            <a:r>
              <a:rPr sz="1800" b="1" spc="-135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125" dirty="0">
                <a:solidFill>
                  <a:srgbClr val="E4DFDE"/>
                </a:solidFill>
                <a:latin typeface="Tahoma"/>
                <a:cs typeface="Tahoma"/>
              </a:rPr>
              <a:t>v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na</a:t>
            </a:r>
            <a:r>
              <a:rPr sz="1800" b="1" spc="-25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18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17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800" b="1" spc="-9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25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18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17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310" dirty="0">
                <a:solidFill>
                  <a:srgbClr val="E4DFDE"/>
                </a:solidFill>
                <a:latin typeface="Tahoma"/>
                <a:cs typeface="Tahoma"/>
              </a:rPr>
              <a:t>w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9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245" dirty="0">
                <a:solidFill>
                  <a:srgbClr val="E4DFDE"/>
                </a:solidFill>
                <a:latin typeface="Tahoma"/>
                <a:cs typeface="Tahoma"/>
              </a:rPr>
              <a:t>k</a:t>
            </a:r>
            <a:r>
              <a:rPr sz="1800" b="1" spc="-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12065" marR="5080" algn="ctr">
              <a:lnSpc>
                <a:spcPct val="151800"/>
              </a:lnSpc>
              <a:spcBef>
                <a:spcPts val="1195"/>
              </a:spcBef>
            </a:pPr>
            <a:r>
              <a:rPr sz="1400" spc="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22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machine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learning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E4DFDE"/>
                </a:solidFill>
                <a:latin typeface="Lucida Sans Unicode"/>
                <a:cs typeface="Lucida Sans Unicode"/>
              </a:rPr>
              <a:t>technique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used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for</a:t>
            </a:r>
            <a:r>
              <a:rPr sz="1400" spc="-18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feature </a:t>
            </a:r>
            <a:r>
              <a:rPr sz="1400" spc="-4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14" dirty="0">
                <a:solidFill>
                  <a:srgbClr val="E4DFDE"/>
                </a:solidFill>
                <a:latin typeface="Lucida Sans Unicode"/>
                <a:cs typeface="Lucida Sans Unicode"/>
              </a:rPr>
              <a:t>x</a:t>
            </a:r>
            <a:r>
              <a:rPr sz="1400" spc="-80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r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25" dirty="0">
                <a:solidFill>
                  <a:srgbClr val="E4DFDE"/>
                </a:solidFill>
                <a:latin typeface="Lucida Sans Unicode"/>
                <a:cs typeface="Lucida Sans Unicode"/>
              </a:rPr>
              <a:t>c</a:t>
            </a:r>
            <a:r>
              <a:rPr sz="1400" spc="-5" dirty="0">
                <a:solidFill>
                  <a:srgbClr val="E4DFDE"/>
                </a:solidFill>
                <a:latin typeface="Lucida Sans Unicode"/>
                <a:cs typeface="Lucida Sans Unicode"/>
              </a:rPr>
              <a:t>t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40" dirty="0">
                <a:solidFill>
                  <a:srgbClr val="E4DFDE"/>
                </a:solidFill>
                <a:latin typeface="Lucida Sans Unicode"/>
                <a:cs typeface="Lucida Sans Unicode"/>
              </a:rPr>
              <a:t>o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65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130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110" dirty="0">
                <a:solidFill>
                  <a:srgbClr val="E4DFDE"/>
                </a:solidFill>
                <a:latin typeface="Lucida Sans Unicode"/>
                <a:cs typeface="Lucida Sans Unicode"/>
              </a:rPr>
              <a:t>m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5" dirty="0">
                <a:solidFill>
                  <a:srgbClr val="E4DFDE"/>
                </a:solidFill>
                <a:latin typeface="Lucida Sans Unicode"/>
                <a:cs typeface="Lucida Sans Unicode"/>
              </a:rPr>
              <a:t>g</a:t>
            </a:r>
            <a:r>
              <a:rPr sz="1400" spc="-10" dirty="0">
                <a:solidFill>
                  <a:srgbClr val="E4DFDE"/>
                </a:solidFill>
                <a:latin typeface="Lucida Sans Unicode"/>
                <a:cs typeface="Lucida Sans Unicode"/>
              </a:rPr>
              <a:t>e</a:t>
            </a:r>
            <a:r>
              <a:rPr sz="1400" spc="-165" dirty="0">
                <a:solidFill>
                  <a:srgbClr val="E4DFDE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50" dirty="0">
                <a:solidFill>
                  <a:srgbClr val="E4DFDE"/>
                </a:solidFill>
                <a:latin typeface="Lucida Sans Unicode"/>
                <a:cs typeface="Lucida Sans Unicode"/>
              </a:rPr>
              <a:t>n</a:t>
            </a:r>
            <a:r>
              <a:rPr sz="1400" spc="-25" dirty="0">
                <a:solidFill>
                  <a:srgbClr val="E4DFDE"/>
                </a:solidFill>
                <a:latin typeface="Lucida Sans Unicode"/>
                <a:cs typeface="Lucida Sans Unicode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l</a:t>
            </a:r>
            <a:r>
              <a:rPr sz="1400" spc="15" dirty="0">
                <a:solidFill>
                  <a:srgbClr val="E4DFDE"/>
                </a:solidFill>
                <a:latin typeface="Lucida Sans Unicode"/>
                <a:cs typeface="Lucida Sans Unicode"/>
              </a:rPr>
              <a:t>y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Lucida Sans Unicode"/>
                <a:cs typeface="Lucida Sans Unicode"/>
              </a:rPr>
              <a:t>i</a:t>
            </a:r>
            <a:r>
              <a:rPr sz="1400" spc="-45" dirty="0">
                <a:solidFill>
                  <a:srgbClr val="E4DFDE"/>
                </a:solidFill>
                <a:latin typeface="Lucida Sans Unicode"/>
                <a:cs typeface="Lucida Sans Unicode"/>
              </a:rPr>
              <a:t>s</a:t>
            </a:r>
            <a:r>
              <a:rPr sz="1400" spc="-125" dirty="0">
                <a:solidFill>
                  <a:srgbClr val="E4DFDE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067425"/>
          </a:xfrm>
          <a:custGeom>
            <a:avLst/>
            <a:gdLst/>
            <a:ahLst/>
            <a:cxnLst/>
            <a:rect l="l" t="t" r="r" b="b"/>
            <a:pathLst>
              <a:path w="11430000" h="6067425">
                <a:moveTo>
                  <a:pt x="11429999" y="6067424"/>
                </a:moveTo>
                <a:lnTo>
                  <a:pt x="0" y="60674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67424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" y="4762"/>
            <a:ext cx="11420475" cy="6057900"/>
          </a:xfrm>
          <a:custGeom>
            <a:avLst/>
            <a:gdLst/>
            <a:ahLst/>
            <a:cxnLst/>
            <a:rect l="l" t="t" r="r" b="b"/>
            <a:pathLst>
              <a:path w="11420475" h="6057900">
                <a:moveTo>
                  <a:pt x="0" y="0"/>
                </a:moveTo>
                <a:lnTo>
                  <a:pt x="11420474" y="0"/>
                </a:lnTo>
                <a:lnTo>
                  <a:pt x="11420474" y="6057899"/>
                </a:lnTo>
                <a:lnTo>
                  <a:pt x="0" y="605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866" y="446309"/>
            <a:ext cx="45866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60" dirty="0">
                <a:latin typeface="Tahoma"/>
                <a:cs typeface="Tahoma"/>
              </a:rPr>
              <a:t>M</a:t>
            </a:r>
            <a:r>
              <a:rPr spc="-285" dirty="0">
                <a:latin typeface="Tahoma"/>
                <a:cs typeface="Tahoma"/>
              </a:rPr>
              <a:t>a</a:t>
            </a:r>
            <a:r>
              <a:rPr spc="-160" dirty="0">
                <a:latin typeface="Tahoma"/>
                <a:cs typeface="Tahoma"/>
              </a:rPr>
              <a:t>t</a:t>
            </a:r>
            <a:r>
              <a:rPr spc="-195" dirty="0">
                <a:latin typeface="Tahoma"/>
                <a:cs typeface="Tahoma"/>
              </a:rPr>
              <a:t>e</a:t>
            </a:r>
            <a:r>
              <a:rPr spc="-155" dirty="0">
                <a:latin typeface="Tahoma"/>
                <a:cs typeface="Tahoma"/>
              </a:rPr>
              <a:t>r</a:t>
            </a:r>
            <a:r>
              <a:rPr spc="-135" dirty="0">
                <a:latin typeface="Tahoma"/>
                <a:cs typeface="Tahoma"/>
              </a:rPr>
              <a:t>i</a:t>
            </a:r>
            <a:r>
              <a:rPr spc="-210" dirty="0">
                <a:latin typeface="Tahoma"/>
                <a:cs typeface="Tahoma"/>
              </a:rPr>
              <a:t>a</a:t>
            </a:r>
            <a:r>
              <a:rPr spc="-135" dirty="0">
                <a:latin typeface="Tahoma"/>
                <a:cs typeface="Tahoma"/>
              </a:rPr>
              <a:t>l</a:t>
            </a:r>
            <a:r>
              <a:rPr spc="-65" dirty="0">
                <a:latin typeface="Tahoma"/>
                <a:cs typeface="Tahoma"/>
              </a:rPr>
              <a:t>s</a:t>
            </a:r>
            <a:r>
              <a:rPr spc="-325" dirty="0">
                <a:latin typeface="Tahoma"/>
                <a:cs typeface="Tahoma"/>
              </a:rPr>
              <a:t> </a:t>
            </a:r>
            <a:r>
              <a:rPr spc="-210" dirty="0">
                <a:latin typeface="Tahoma"/>
                <a:cs typeface="Tahoma"/>
              </a:rPr>
              <a:t>a</a:t>
            </a:r>
            <a:r>
              <a:rPr spc="-285" dirty="0">
                <a:latin typeface="Tahoma"/>
                <a:cs typeface="Tahoma"/>
              </a:rPr>
              <a:t>n</a:t>
            </a:r>
            <a:r>
              <a:rPr spc="-170" dirty="0">
                <a:latin typeface="Tahoma"/>
                <a:cs typeface="Tahoma"/>
              </a:rPr>
              <a:t>d</a:t>
            </a:r>
            <a:r>
              <a:rPr spc="-325" dirty="0">
                <a:latin typeface="Tahoma"/>
                <a:cs typeface="Tahoma"/>
              </a:rPr>
              <a:t> </a:t>
            </a:r>
            <a:r>
              <a:rPr spc="-360" dirty="0">
                <a:latin typeface="Tahoma"/>
                <a:cs typeface="Tahoma"/>
              </a:rPr>
              <a:t>M</a:t>
            </a:r>
            <a:r>
              <a:rPr spc="-195" dirty="0">
                <a:latin typeface="Tahoma"/>
                <a:cs typeface="Tahoma"/>
              </a:rPr>
              <a:t>e</a:t>
            </a:r>
            <a:r>
              <a:rPr spc="-235" dirty="0">
                <a:latin typeface="Tahoma"/>
                <a:cs typeface="Tahoma"/>
              </a:rPr>
              <a:t>t</a:t>
            </a:r>
            <a:r>
              <a:rPr spc="-285" dirty="0">
                <a:latin typeface="Tahoma"/>
                <a:cs typeface="Tahoma"/>
              </a:rPr>
              <a:t>h</a:t>
            </a:r>
            <a:r>
              <a:rPr spc="-275" dirty="0">
                <a:latin typeface="Tahoma"/>
                <a:cs typeface="Tahoma"/>
              </a:rPr>
              <a:t>o</a:t>
            </a:r>
            <a:r>
              <a:rPr spc="-250" dirty="0">
                <a:latin typeface="Tahoma"/>
                <a:cs typeface="Tahoma"/>
              </a:rPr>
              <a:t>d</a:t>
            </a:r>
            <a:r>
              <a:rPr spc="-65" dirty="0">
                <a:latin typeface="Tahoma"/>
                <a:cs typeface="Tahoma"/>
              </a:rPr>
              <a:t>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90675" y="1276349"/>
            <a:ext cx="8258175" cy="2371725"/>
            <a:chOff x="1590675" y="1276349"/>
            <a:chExt cx="8258175" cy="23717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5" y="1276349"/>
              <a:ext cx="2362199" cy="2371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3900" y="1276349"/>
              <a:ext cx="2362199" cy="2371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7125" y="1276350"/>
              <a:ext cx="2371724" cy="23717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61888" y="3741102"/>
            <a:ext cx="2581275" cy="1756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90"/>
              </a:spcBef>
            </a:pP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endParaRPr sz="1800">
              <a:latin typeface="Tahoma"/>
              <a:cs typeface="Tahoma"/>
            </a:endParaRPr>
          </a:p>
          <a:p>
            <a:pPr marL="12700" marR="5080" indent="-1905" algn="ctr">
              <a:lnSpc>
                <a:spcPct val="153300"/>
              </a:lnSpc>
              <a:spcBef>
                <a:spcPts val="1170"/>
              </a:spcBef>
            </a:pP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y  c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400" spc="-2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4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80" dirty="0">
                <a:solidFill>
                  <a:srgbClr val="E4DFDE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response.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877" y="3741102"/>
            <a:ext cx="2790825" cy="1432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90"/>
              </a:spcBef>
            </a:pP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endParaRPr sz="1800">
              <a:latin typeface="Tahoma"/>
              <a:cs typeface="Tahoma"/>
            </a:endParaRPr>
          </a:p>
          <a:p>
            <a:pPr marL="12700" marR="5080" algn="ctr">
              <a:lnSpc>
                <a:spcPct val="154000"/>
              </a:lnSpc>
              <a:spcBef>
                <a:spcPts val="1160"/>
              </a:spcBef>
            </a:pP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hn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4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1400" spc="-170" dirty="0">
                <a:solidFill>
                  <a:srgbClr val="E4DFDE"/>
                </a:solidFill>
                <a:latin typeface="Trebuchet MS"/>
                <a:cs typeface="Trebuchet MS"/>
              </a:rPr>
              <a:t>, 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14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m 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4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0948" y="3741102"/>
            <a:ext cx="2738120" cy="1432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530" algn="ctr">
              <a:lnSpc>
                <a:spcPct val="100000"/>
              </a:lnSpc>
              <a:spcBef>
                <a:spcPts val="90"/>
              </a:spcBef>
            </a:pP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12700" marR="5080" algn="ctr">
              <a:lnSpc>
                <a:spcPct val="154000"/>
              </a:lnSpc>
              <a:spcBef>
                <a:spcPts val="1160"/>
              </a:spcBef>
            </a:pPr>
            <a:r>
              <a:rPr sz="1400" spc="6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n 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1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4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400" spc="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40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2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4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400" spc="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400" spc="4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400" spc="-195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6" y="1141634"/>
            <a:ext cx="153987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90" dirty="0">
                <a:latin typeface="Tahoma"/>
                <a:cs typeface="Tahoma"/>
              </a:rPr>
              <a:t>R</a:t>
            </a:r>
            <a:r>
              <a:rPr spc="-195" dirty="0">
                <a:latin typeface="Tahoma"/>
                <a:cs typeface="Tahoma"/>
              </a:rPr>
              <a:t>e</a:t>
            </a:r>
            <a:r>
              <a:rPr spc="-140" dirty="0">
                <a:latin typeface="Tahoma"/>
                <a:cs typeface="Tahoma"/>
              </a:rPr>
              <a:t>s</a:t>
            </a:r>
            <a:r>
              <a:rPr spc="-285" dirty="0">
                <a:latin typeface="Tahoma"/>
                <a:cs typeface="Tahoma"/>
              </a:rPr>
              <a:t>u</a:t>
            </a:r>
            <a:r>
              <a:rPr spc="-135" dirty="0">
                <a:latin typeface="Tahoma"/>
                <a:cs typeface="Tahoma"/>
              </a:rPr>
              <a:t>l</a:t>
            </a:r>
            <a:r>
              <a:rPr spc="-160" dirty="0">
                <a:latin typeface="Tahoma"/>
                <a:cs typeface="Tahoma"/>
              </a:rPr>
              <a:t>t</a:t>
            </a:r>
            <a:r>
              <a:rPr spc="-65" dirty="0">
                <a:latin typeface="Tahoma"/>
                <a:cs typeface="Tahoma"/>
              </a:rPr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0649" y="1971674"/>
            <a:ext cx="2762250" cy="2828925"/>
            <a:chOff x="1390649" y="1971674"/>
            <a:chExt cx="2762250" cy="2828925"/>
          </a:xfrm>
        </p:grpSpPr>
        <p:sp>
          <p:nvSpPr>
            <p:cNvPr id="4" name="object 4"/>
            <p:cNvSpPr/>
            <p:nvPr/>
          </p:nvSpPr>
          <p:spPr>
            <a:xfrm>
              <a:off x="1395412" y="1976437"/>
              <a:ext cx="2752725" cy="2819400"/>
            </a:xfrm>
            <a:custGeom>
              <a:avLst/>
              <a:gdLst/>
              <a:ahLst/>
              <a:cxnLst/>
              <a:rect l="l" t="t" r="r" b="b"/>
              <a:pathLst>
                <a:path w="2752725" h="2819400">
                  <a:moveTo>
                    <a:pt x="2703777" y="2819399"/>
                  </a:moveTo>
                  <a:lnTo>
                    <a:pt x="48947" y="2819399"/>
                  </a:lnTo>
                  <a:lnTo>
                    <a:pt x="45540" y="2819063"/>
                  </a:lnTo>
                  <a:lnTo>
                    <a:pt x="10739" y="2798976"/>
                  </a:lnTo>
                  <a:lnTo>
                    <a:pt x="0" y="2770451"/>
                  </a:lnTo>
                  <a:lnTo>
                    <a:pt x="0" y="27670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703777" y="0"/>
                  </a:lnTo>
                  <a:lnTo>
                    <a:pt x="2739813" y="17776"/>
                  </a:lnTo>
                  <a:lnTo>
                    <a:pt x="2752724" y="48947"/>
                  </a:lnTo>
                  <a:lnTo>
                    <a:pt x="2752724" y="2770451"/>
                  </a:lnTo>
                  <a:lnTo>
                    <a:pt x="2734948" y="2806487"/>
                  </a:lnTo>
                  <a:lnTo>
                    <a:pt x="2707183" y="2819063"/>
                  </a:lnTo>
                  <a:lnTo>
                    <a:pt x="2703777" y="281939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5412" y="1976437"/>
              <a:ext cx="2752725" cy="2819400"/>
            </a:xfrm>
            <a:custGeom>
              <a:avLst/>
              <a:gdLst/>
              <a:ahLst/>
              <a:cxnLst/>
              <a:rect l="l" t="t" r="r" b="b"/>
              <a:pathLst>
                <a:path w="2752725" h="2819400">
                  <a:moveTo>
                    <a:pt x="0" y="27670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2700337" y="0"/>
                  </a:lnTo>
                  <a:lnTo>
                    <a:pt x="2703777" y="0"/>
                  </a:lnTo>
                  <a:lnTo>
                    <a:pt x="2707183" y="335"/>
                  </a:lnTo>
                  <a:lnTo>
                    <a:pt x="2710557" y="1006"/>
                  </a:lnTo>
                  <a:lnTo>
                    <a:pt x="2713931" y="1677"/>
                  </a:lnTo>
                  <a:lnTo>
                    <a:pt x="2717206" y="2671"/>
                  </a:lnTo>
                  <a:lnTo>
                    <a:pt x="2720384" y="3987"/>
                  </a:lnTo>
                  <a:lnTo>
                    <a:pt x="2723562" y="5303"/>
                  </a:lnTo>
                  <a:lnTo>
                    <a:pt x="2726581" y="6917"/>
                  </a:lnTo>
                  <a:lnTo>
                    <a:pt x="2729441" y="8828"/>
                  </a:lnTo>
                  <a:lnTo>
                    <a:pt x="2732301" y="10739"/>
                  </a:lnTo>
                  <a:lnTo>
                    <a:pt x="2743895" y="23282"/>
                  </a:lnTo>
                  <a:lnTo>
                    <a:pt x="2745806" y="26142"/>
                  </a:lnTo>
                  <a:lnTo>
                    <a:pt x="2752724" y="52387"/>
                  </a:lnTo>
                  <a:lnTo>
                    <a:pt x="2752724" y="2767012"/>
                  </a:lnTo>
                  <a:lnTo>
                    <a:pt x="2743895" y="2796116"/>
                  </a:lnTo>
                  <a:lnTo>
                    <a:pt x="2741984" y="2798976"/>
                  </a:lnTo>
                  <a:lnTo>
                    <a:pt x="2707183" y="2819063"/>
                  </a:lnTo>
                  <a:lnTo>
                    <a:pt x="2700337" y="2819399"/>
                  </a:lnTo>
                  <a:lnTo>
                    <a:pt x="52387" y="2819399"/>
                  </a:lnTo>
                  <a:lnTo>
                    <a:pt x="15343" y="2804055"/>
                  </a:lnTo>
                  <a:lnTo>
                    <a:pt x="3987" y="2787059"/>
                  </a:lnTo>
                  <a:lnTo>
                    <a:pt x="2671" y="2783881"/>
                  </a:lnTo>
                  <a:lnTo>
                    <a:pt x="1677" y="2780605"/>
                  </a:lnTo>
                  <a:lnTo>
                    <a:pt x="1006" y="2777232"/>
                  </a:lnTo>
                  <a:lnTo>
                    <a:pt x="335" y="2773858"/>
                  </a:lnTo>
                  <a:lnTo>
                    <a:pt x="0" y="2770451"/>
                  </a:lnTo>
                  <a:lnTo>
                    <a:pt x="0" y="276701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7556" y="2121852"/>
            <a:ext cx="201739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24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-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20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800" b="1" spc="-7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21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240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800" b="1" spc="-140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800" b="1" spc="-7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7556" y="2538323"/>
            <a:ext cx="2393950" cy="1673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sz="140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y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-15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-13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w</a:t>
            </a:r>
            <a:r>
              <a:rPr sz="1400" spc="25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-14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E4DFDE"/>
                </a:solidFill>
                <a:latin typeface="Tahoma"/>
                <a:cs typeface="Tahoma"/>
              </a:rPr>
              <a:t>6</a:t>
            </a:r>
            <a:r>
              <a:rPr sz="1400" spc="130" dirty="0">
                <a:solidFill>
                  <a:srgbClr val="E4DFDE"/>
                </a:solidFill>
                <a:latin typeface="Tahoma"/>
                <a:cs typeface="Tahoma"/>
              </a:rPr>
              <a:t>0</a:t>
            </a:r>
            <a:r>
              <a:rPr sz="1400" spc="-70" dirty="0">
                <a:solidFill>
                  <a:srgbClr val="E4DFDE"/>
                </a:solidFill>
                <a:latin typeface="Tahoma"/>
                <a:cs typeface="Tahoma"/>
              </a:rPr>
              <a:t>% 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25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ti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g 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sp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-13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tivit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y</a:t>
            </a:r>
            <a:r>
              <a:rPr sz="1400" spc="-15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n  </a:t>
            </a:r>
            <a:r>
              <a:rPr sz="1400" spc="-25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iti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55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400" spc="-14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ill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25" dirty="0">
                <a:solidFill>
                  <a:srgbClr val="E4DFDE"/>
                </a:solidFill>
                <a:latin typeface="Tahoma"/>
                <a:cs typeface="Tahoma"/>
              </a:rPr>
              <a:t>e 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measures.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33874" y="1971674"/>
            <a:ext cx="2762250" cy="2828925"/>
            <a:chOff x="4333874" y="1971674"/>
            <a:chExt cx="2762250" cy="2828925"/>
          </a:xfrm>
        </p:grpSpPr>
        <p:sp>
          <p:nvSpPr>
            <p:cNvPr id="9" name="object 9"/>
            <p:cNvSpPr/>
            <p:nvPr/>
          </p:nvSpPr>
          <p:spPr>
            <a:xfrm>
              <a:off x="4338636" y="1976437"/>
              <a:ext cx="2752725" cy="2819400"/>
            </a:xfrm>
            <a:custGeom>
              <a:avLst/>
              <a:gdLst/>
              <a:ahLst/>
              <a:cxnLst/>
              <a:rect l="l" t="t" r="r" b="b"/>
              <a:pathLst>
                <a:path w="2752725" h="2819400">
                  <a:moveTo>
                    <a:pt x="2703777" y="2819399"/>
                  </a:moveTo>
                  <a:lnTo>
                    <a:pt x="48947" y="2819399"/>
                  </a:lnTo>
                  <a:lnTo>
                    <a:pt x="45540" y="2819063"/>
                  </a:lnTo>
                  <a:lnTo>
                    <a:pt x="10739" y="2798976"/>
                  </a:lnTo>
                  <a:lnTo>
                    <a:pt x="0" y="2770451"/>
                  </a:lnTo>
                  <a:lnTo>
                    <a:pt x="0" y="27670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703777" y="0"/>
                  </a:lnTo>
                  <a:lnTo>
                    <a:pt x="2739811" y="17776"/>
                  </a:lnTo>
                  <a:lnTo>
                    <a:pt x="2752724" y="48947"/>
                  </a:lnTo>
                  <a:lnTo>
                    <a:pt x="2752724" y="2770451"/>
                  </a:lnTo>
                  <a:lnTo>
                    <a:pt x="2734947" y="2806487"/>
                  </a:lnTo>
                  <a:lnTo>
                    <a:pt x="2707183" y="2819063"/>
                  </a:lnTo>
                  <a:lnTo>
                    <a:pt x="2703777" y="281939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8636" y="1976437"/>
              <a:ext cx="2752725" cy="2819400"/>
            </a:xfrm>
            <a:custGeom>
              <a:avLst/>
              <a:gdLst/>
              <a:ahLst/>
              <a:cxnLst/>
              <a:rect l="l" t="t" r="r" b="b"/>
              <a:pathLst>
                <a:path w="2752725" h="2819400">
                  <a:moveTo>
                    <a:pt x="0" y="27670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2700337" y="0"/>
                  </a:lnTo>
                  <a:lnTo>
                    <a:pt x="2703777" y="0"/>
                  </a:lnTo>
                  <a:lnTo>
                    <a:pt x="2707183" y="335"/>
                  </a:lnTo>
                  <a:lnTo>
                    <a:pt x="2710556" y="1006"/>
                  </a:lnTo>
                  <a:lnTo>
                    <a:pt x="2713930" y="1677"/>
                  </a:lnTo>
                  <a:lnTo>
                    <a:pt x="2717205" y="2671"/>
                  </a:lnTo>
                  <a:lnTo>
                    <a:pt x="2720383" y="3987"/>
                  </a:lnTo>
                  <a:lnTo>
                    <a:pt x="2723562" y="5303"/>
                  </a:lnTo>
                  <a:lnTo>
                    <a:pt x="2726581" y="6917"/>
                  </a:lnTo>
                  <a:lnTo>
                    <a:pt x="2729441" y="8828"/>
                  </a:lnTo>
                  <a:lnTo>
                    <a:pt x="2732301" y="10739"/>
                  </a:lnTo>
                  <a:lnTo>
                    <a:pt x="2752389" y="45540"/>
                  </a:lnTo>
                  <a:lnTo>
                    <a:pt x="2752725" y="52387"/>
                  </a:lnTo>
                  <a:lnTo>
                    <a:pt x="2752725" y="2767012"/>
                  </a:lnTo>
                  <a:lnTo>
                    <a:pt x="2743894" y="2796116"/>
                  </a:lnTo>
                  <a:lnTo>
                    <a:pt x="2741983" y="2798976"/>
                  </a:lnTo>
                  <a:lnTo>
                    <a:pt x="2729440" y="2810570"/>
                  </a:lnTo>
                  <a:lnTo>
                    <a:pt x="2726580" y="2812481"/>
                  </a:lnTo>
                  <a:lnTo>
                    <a:pt x="2700337" y="2819399"/>
                  </a:lnTo>
                  <a:lnTo>
                    <a:pt x="52387" y="2819399"/>
                  </a:lnTo>
                  <a:lnTo>
                    <a:pt x="15344" y="2804055"/>
                  </a:lnTo>
                  <a:lnTo>
                    <a:pt x="12911" y="2801623"/>
                  </a:lnTo>
                  <a:lnTo>
                    <a:pt x="1006" y="2777232"/>
                  </a:lnTo>
                  <a:lnTo>
                    <a:pt x="335" y="2773858"/>
                  </a:lnTo>
                  <a:lnTo>
                    <a:pt x="0" y="2770451"/>
                  </a:lnTo>
                  <a:lnTo>
                    <a:pt x="0" y="276701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12567" y="2121852"/>
            <a:ext cx="1878964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35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800" b="1" spc="-45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21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70" dirty="0">
                <a:solidFill>
                  <a:srgbClr val="E4DFDE"/>
                </a:solidFill>
                <a:latin typeface="Tahoma"/>
                <a:cs typeface="Tahoma"/>
              </a:rPr>
              <a:t>f</a:t>
            </a:r>
            <a:r>
              <a:rPr sz="1800" b="1" spc="-145" dirty="0">
                <a:solidFill>
                  <a:srgbClr val="E4DFDE"/>
                </a:solidFill>
                <a:latin typeface="Tahoma"/>
                <a:cs typeface="Tahoma"/>
              </a:rPr>
              <a:t>f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3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25" dirty="0">
                <a:solidFill>
                  <a:srgbClr val="E4DFDE"/>
                </a:solidFill>
                <a:latin typeface="Tahoma"/>
                <a:cs typeface="Tahoma"/>
              </a:rPr>
              <a:t>v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800" b="1" spc="-15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800" b="1" spc="-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2567" y="2538323"/>
            <a:ext cx="2118995" cy="2006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20"/>
              </a:spcBef>
            </a:pPr>
            <a:r>
              <a:rPr sz="1400" spc="70" dirty="0">
                <a:solidFill>
                  <a:srgbClr val="E4DFDE"/>
                </a:solidFill>
                <a:latin typeface="Tahoma"/>
                <a:cs typeface="Tahoma"/>
              </a:rPr>
              <a:t>B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y</a:t>
            </a:r>
            <a:r>
              <a:rPr sz="1400" spc="-15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xi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ti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g  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ra</a:t>
            </a:r>
            <a:r>
              <a:rPr sz="1400" spc="-14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E4DFDE"/>
                </a:solidFill>
                <a:latin typeface="Tahoma"/>
                <a:cs typeface="Tahoma"/>
              </a:rPr>
              <a:t>f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d  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w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k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f 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it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y</a:t>
            </a:r>
            <a:r>
              <a:rPr sz="1400" spc="-15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nn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400" spc="-105" dirty="0">
                <a:solidFill>
                  <a:srgbClr val="E4DFDE"/>
                </a:solidFill>
                <a:latin typeface="Tahoma"/>
                <a:cs typeface="Tahoma"/>
              </a:rPr>
              <a:t>,</a:t>
            </a:r>
            <a:r>
              <a:rPr sz="1400" spc="-16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25" dirty="0">
                <a:solidFill>
                  <a:srgbClr val="E4DFDE"/>
                </a:solidFill>
                <a:latin typeface="Tahoma"/>
                <a:cs typeface="Tahoma"/>
              </a:rPr>
              <a:t>e 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y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-15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-13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-114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b</a:t>
            </a:r>
            <a:r>
              <a:rPr sz="1400" spc="25" dirty="0">
                <a:solidFill>
                  <a:srgbClr val="E4DFDE"/>
                </a:solidFill>
                <a:latin typeface="Tahoma"/>
                <a:cs typeface="Tahoma"/>
              </a:rPr>
              <a:t>e 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E4DFDE"/>
                </a:solidFill>
                <a:latin typeface="Tahoma"/>
                <a:cs typeface="Tahoma"/>
              </a:rPr>
              <a:t>ff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b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E4DFDE"/>
                </a:solidFill>
                <a:latin typeface="Tahoma"/>
                <a:cs typeface="Tahoma"/>
              </a:rPr>
              <a:t>ff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tiv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05" dirty="0">
                <a:solidFill>
                  <a:srgbClr val="E4DF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77099" y="1971674"/>
            <a:ext cx="2762250" cy="2828925"/>
            <a:chOff x="7277099" y="1971674"/>
            <a:chExt cx="2762250" cy="2828925"/>
          </a:xfrm>
        </p:grpSpPr>
        <p:sp>
          <p:nvSpPr>
            <p:cNvPr id="14" name="object 14"/>
            <p:cNvSpPr/>
            <p:nvPr/>
          </p:nvSpPr>
          <p:spPr>
            <a:xfrm>
              <a:off x="7281861" y="1976437"/>
              <a:ext cx="2752725" cy="2819400"/>
            </a:xfrm>
            <a:custGeom>
              <a:avLst/>
              <a:gdLst/>
              <a:ahLst/>
              <a:cxnLst/>
              <a:rect l="l" t="t" r="r" b="b"/>
              <a:pathLst>
                <a:path w="2752725" h="2819400">
                  <a:moveTo>
                    <a:pt x="2703778" y="2819399"/>
                  </a:moveTo>
                  <a:lnTo>
                    <a:pt x="48948" y="2819399"/>
                  </a:lnTo>
                  <a:lnTo>
                    <a:pt x="45540" y="2819063"/>
                  </a:lnTo>
                  <a:lnTo>
                    <a:pt x="10740" y="2798976"/>
                  </a:lnTo>
                  <a:lnTo>
                    <a:pt x="0" y="2770451"/>
                  </a:lnTo>
                  <a:lnTo>
                    <a:pt x="0" y="2767012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2703778" y="0"/>
                  </a:lnTo>
                  <a:lnTo>
                    <a:pt x="2739813" y="17776"/>
                  </a:lnTo>
                  <a:lnTo>
                    <a:pt x="2752725" y="48947"/>
                  </a:lnTo>
                  <a:lnTo>
                    <a:pt x="2752725" y="2770451"/>
                  </a:lnTo>
                  <a:lnTo>
                    <a:pt x="2734948" y="2806487"/>
                  </a:lnTo>
                  <a:lnTo>
                    <a:pt x="2707185" y="2819063"/>
                  </a:lnTo>
                  <a:lnTo>
                    <a:pt x="2703778" y="2819399"/>
                  </a:lnTo>
                  <a:close/>
                </a:path>
              </a:pathLst>
            </a:custGeom>
            <a:solidFill>
              <a:srgbClr val="7D0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1861" y="1976437"/>
              <a:ext cx="2752725" cy="2819400"/>
            </a:xfrm>
            <a:custGeom>
              <a:avLst/>
              <a:gdLst/>
              <a:ahLst/>
              <a:cxnLst/>
              <a:rect l="l" t="t" r="r" b="b"/>
              <a:pathLst>
                <a:path w="2752725" h="2819400">
                  <a:moveTo>
                    <a:pt x="0" y="27670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2700337" y="0"/>
                  </a:lnTo>
                  <a:lnTo>
                    <a:pt x="2703778" y="0"/>
                  </a:lnTo>
                  <a:lnTo>
                    <a:pt x="2707185" y="335"/>
                  </a:lnTo>
                  <a:lnTo>
                    <a:pt x="2710558" y="1006"/>
                  </a:lnTo>
                  <a:lnTo>
                    <a:pt x="2713931" y="1677"/>
                  </a:lnTo>
                  <a:lnTo>
                    <a:pt x="2717206" y="2671"/>
                  </a:lnTo>
                  <a:lnTo>
                    <a:pt x="2720384" y="3987"/>
                  </a:lnTo>
                  <a:lnTo>
                    <a:pt x="2723561" y="5303"/>
                  </a:lnTo>
                  <a:lnTo>
                    <a:pt x="2750052" y="35517"/>
                  </a:lnTo>
                  <a:lnTo>
                    <a:pt x="2752725" y="48947"/>
                  </a:lnTo>
                  <a:lnTo>
                    <a:pt x="2752725" y="52387"/>
                  </a:lnTo>
                  <a:lnTo>
                    <a:pt x="2752725" y="2767012"/>
                  </a:lnTo>
                  <a:lnTo>
                    <a:pt x="2752725" y="2770451"/>
                  </a:lnTo>
                  <a:lnTo>
                    <a:pt x="2752389" y="2773858"/>
                  </a:lnTo>
                  <a:lnTo>
                    <a:pt x="2743895" y="2796116"/>
                  </a:lnTo>
                  <a:lnTo>
                    <a:pt x="2741985" y="2798976"/>
                  </a:lnTo>
                  <a:lnTo>
                    <a:pt x="2707185" y="2819063"/>
                  </a:lnTo>
                  <a:lnTo>
                    <a:pt x="2700337" y="2819399"/>
                  </a:lnTo>
                  <a:lnTo>
                    <a:pt x="52388" y="2819399"/>
                  </a:lnTo>
                  <a:lnTo>
                    <a:pt x="15343" y="2804055"/>
                  </a:lnTo>
                  <a:lnTo>
                    <a:pt x="0" y="2770451"/>
                  </a:lnTo>
                  <a:lnTo>
                    <a:pt x="0" y="2767012"/>
                  </a:lnTo>
                  <a:close/>
                </a:path>
              </a:pathLst>
            </a:custGeom>
            <a:ln w="9524">
              <a:solidFill>
                <a:srgbClr val="970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57578" y="2121852"/>
            <a:ext cx="17722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204" dirty="0">
                <a:solidFill>
                  <a:srgbClr val="E4DFDE"/>
                </a:solidFill>
                <a:latin typeface="Tahoma"/>
                <a:cs typeface="Tahoma"/>
              </a:rPr>
              <a:t>F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800" b="1" spc="-13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800" b="1" spc="-16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800" b="1" spc="-7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21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800" b="1" spc="-95" dirty="0">
                <a:solidFill>
                  <a:srgbClr val="E4DFDE"/>
                </a:solidFill>
                <a:latin typeface="Tahoma"/>
                <a:cs typeface="Tahoma"/>
              </a:rPr>
              <a:t>x</a:t>
            </a:r>
            <a:r>
              <a:rPr sz="1800" b="1" spc="-140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800" b="1" spc="-160" dirty="0">
                <a:solidFill>
                  <a:srgbClr val="E4DFDE"/>
                </a:solidFill>
                <a:latin typeface="Tahoma"/>
                <a:cs typeface="Tahoma"/>
              </a:rPr>
              <a:t>an</a:t>
            </a:r>
            <a:r>
              <a:rPr sz="1800" b="1" spc="-8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800" b="1" spc="-8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800" b="1" spc="-12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800" b="1" spc="-95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57578" y="2538323"/>
            <a:ext cx="2328545" cy="1349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114"/>
              </a:spcBef>
            </a:pPr>
            <a:r>
              <a:rPr sz="1400" spc="13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-13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y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35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-15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w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-13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w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it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h  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-105" dirty="0">
                <a:solidFill>
                  <a:srgbClr val="E4DFDE"/>
                </a:solidFill>
                <a:latin typeface="Tahoma"/>
                <a:cs typeface="Tahoma"/>
              </a:rPr>
              <a:t>,</a:t>
            </a:r>
            <a:r>
              <a:rPr sz="1400" spc="-24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3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-17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g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-13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n 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b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-105" dirty="0">
                <a:solidFill>
                  <a:srgbClr val="E4DFDE"/>
                </a:solidFill>
                <a:latin typeface="Tahoma"/>
                <a:cs typeface="Tahoma"/>
              </a:rPr>
              <a:t>,</a:t>
            </a:r>
            <a:r>
              <a:rPr sz="1400" spc="-165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d</a:t>
            </a:r>
            <a:r>
              <a:rPr sz="1400" spc="-12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h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s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lt</a:t>
            </a:r>
            <a:r>
              <a:rPr sz="1400" spc="35" dirty="0">
                <a:solidFill>
                  <a:srgbClr val="E4DFDE"/>
                </a:solidFill>
                <a:latin typeface="Tahoma"/>
                <a:cs typeface="Tahoma"/>
              </a:rPr>
              <a:t>s  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w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il</a:t>
            </a:r>
            <a:r>
              <a:rPr sz="1400" spc="55" dirty="0">
                <a:solidFill>
                  <a:srgbClr val="E4DFDE"/>
                </a:solidFill>
                <a:latin typeface="Tahoma"/>
                <a:cs typeface="Tahoma"/>
              </a:rPr>
              <a:t>l</a:t>
            </a:r>
            <a:r>
              <a:rPr sz="1400" spc="-14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4DFDE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E4DFDE"/>
                </a:solidFill>
                <a:latin typeface="Tahoma"/>
                <a:cs typeface="Tahoma"/>
              </a:rPr>
              <a:t>m</a:t>
            </a:r>
            <a:r>
              <a:rPr sz="1400" spc="60" dirty="0">
                <a:solidFill>
                  <a:srgbClr val="E4DFDE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30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E4DFDE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100" dirty="0">
                <a:solidFill>
                  <a:srgbClr val="E4DFDE"/>
                </a:solidFill>
                <a:latin typeface="Tahoma"/>
                <a:cs typeface="Tahoma"/>
              </a:rPr>
              <a:t>cc</a:t>
            </a:r>
            <a:r>
              <a:rPr sz="1400" spc="40" dirty="0">
                <a:solidFill>
                  <a:srgbClr val="E4DFDE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E4DFDE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E4DFDE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E4DFDE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E4DFDE"/>
                </a:solidFill>
                <a:latin typeface="Tahoma"/>
                <a:cs typeface="Tahoma"/>
              </a:rPr>
              <a:t>e</a:t>
            </a:r>
            <a:r>
              <a:rPr sz="1400" spc="-105" dirty="0">
                <a:solidFill>
                  <a:srgbClr val="E4DF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547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Surveillance System Using ML </vt:lpstr>
      <vt:lpstr>Slide 2</vt:lpstr>
      <vt:lpstr>Problem Statement(s)</vt:lpstr>
      <vt:lpstr>Slide 4</vt:lpstr>
      <vt:lpstr>ALGORITHM</vt:lpstr>
      <vt:lpstr>Objective(s)</vt:lpstr>
      <vt:lpstr>Literature Review</vt:lpstr>
      <vt:lpstr>Materials and Methods</vt:lpstr>
      <vt:lpstr>Results</vt:lpstr>
      <vt:lpstr>Conclusion(s)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System Using ML </dc:title>
  <cp:lastModifiedBy>Prince</cp:lastModifiedBy>
  <cp:revision>8</cp:revision>
  <dcterms:created xsi:type="dcterms:W3CDTF">2023-05-27T05:23:08Z</dcterms:created>
  <dcterms:modified xsi:type="dcterms:W3CDTF">2023-05-30T06:22:58Z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2023-05-27T00:00:00Z</vt:filetime>
  </property>
</Properties>
</file>