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8856ce3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8856ce3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8856ce3c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8856ce3c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8856ce3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8856ce3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8856ce3cb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8856ce3cb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8856ce3cb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8856ce3cb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8856ce3cb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8856ce3cb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ArgoCD Overview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Sachin Agarwal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SkillUpWithSachin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Definition: </a:t>
            </a:r>
            <a:r>
              <a:rPr lang="en"/>
              <a:t>ArgoCD is a </a:t>
            </a:r>
            <a:r>
              <a:rPr lang="en"/>
              <a:t>declarative</a:t>
            </a:r>
            <a:r>
              <a:rPr lang="en"/>
              <a:t>, GitOps- based </a:t>
            </a:r>
            <a:r>
              <a:rPr lang="en"/>
              <a:t>continuous</a:t>
            </a:r>
            <a:r>
              <a:rPr lang="en"/>
              <a:t> delivery for Kubernetes.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Purpose: </a:t>
            </a:r>
            <a:r>
              <a:rPr lang="en"/>
              <a:t>Automates application deployment and lifecycle management in Kubernetes clusters.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Core Principle: </a:t>
            </a:r>
            <a:r>
              <a:rPr lang="en"/>
              <a:t>Git is the single source of truth for application confiugrations.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 of ArgoCD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GitOps - Centric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Declarative Configuration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Automated Syncing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Multi-Cluster Support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Extensibility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Interface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install ArgoCD ?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ArgoCD Installation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Minikube cluster installation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Docker Desktop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Kubectl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ArgoCD Works ?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Define Applications in Git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Store Kubernetes manifests (Helm charts, Kustomize files, etc..) in a Git repository.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Application Syncing: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ArgoCD continuously compare the desired state in Git with the live state in the cluster.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Any drift is flagged and can be automatically or manually resolved.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Self-Healing: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ArgoCD ensures that the live state matches the desired state even if manual changes </a:t>
            </a:r>
            <a:r>
              <a:rPr lang="en"/>
              <a:t>occur</a:t>
            </a:r>
            <a:r>
              <a:rPr lang="en"/>
              <a:t> in the cluster.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Rollback: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Easily revert to previous state using Git commit </a:t>
            </a:r>
            <a:r>
              <a:rPr lang="en"/>
              <a:t>history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ArgoCD Components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Application Controller</a:t>
            </a:r>
            <a:r>
              <a:rPr lang="en"/>
              <a:t>: Reconciles the desired state (from Git) with the live state.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Repository Server:</a:t>
            </a:r>
            <a:r>
              <a:rPr lang="en"/>
              <a:t> Fetches application manifests from Git repositories.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API Server:</a:t>
            </a:r>
            <a:r>
              <a:rPr lang="en"/>
              <a:t> Provides REST API and CLI support.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User Interface (UI): </a:t>
            </a:r>
            <a:r>
              <a:rPr lang="en"/>
              <a:t>Visualizes application state and history.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with ArgoCD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 Curve: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Requires familiarity with GitOps principles and Kubernetes.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Complexity: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Managing large repositories with multiple applications can be challenging.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 Usage: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Running multiple applications with ArgoCD might require tuning for performance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