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8439-1A04-4F82-B0E9-8968ACC2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917B-C99F-4B71-83E9-F3D6A0E8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8F6A-373A-49B0-80A4-BB83F5F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B291-0500-48CE-93DB-F4C2CEC4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0CF5-CD04-4A7E-999E-FD74F92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175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0A3-6C78-4E79-8889-A6C3C88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437E-C037-444E-B551-4DCF4FC8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FE28-2973-4F93-B26A-92E7E35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C746-0443-4641-A005-0F0C986C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1822-59F1-4253-A82A-10E3FA1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43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C3443-08CA-4474-837E-8A24817D7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6C0-F097-4C7A-B146-DF5DC7D10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E0F8-F447-4724-8CF1-ED2A4149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4D3F-334F-4209-A908-7D3C75EA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5625-B9E2-4148-BFD9-A6A39028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927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254F-0FCC-4159-AC2C-E5B73433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EDB6-1F74-4626-9C4A-097AF9A3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0106-811A-4829-9243-7B487919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58C4-1A72-4325-ADB8-BD98A7F4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127C-967A-441F-A09A-9305A49B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03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126F-443F-475A-850C-E9AB0005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ECBF-F854-4230-9ED4-69F3DB7C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E1D1-808E-4830-BDED-56DEC051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6384-EA8F-495B-BA23-C27E2AB6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5DD9-8931-4AF0-BCE8-0CFEE8C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956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8215-5689-47B7-A8D3-4F7FDAE3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FF46-5BBB-4C2A-BD3C-2EE411DE4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074D-7E5C-4EFB-8CF9-74F3B61FC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5C82-125A-4B24-8509-DDEBFA2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3B95-78E3-4C5B-843B-AE14E4D6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46DC-CBD1-4C3A-85C6-DCF1F4CA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71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5F1-A0F8-4342-89E6-3855233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5A35-4E39-463F-A574-C21A57069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1F17-05A1-4EC0-80B1-8B4FFB6D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708E8-625B-4107-A425-568B1D6B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17F02-5530-4A58-87CB-9A5F7383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E93F0-4B1B-4801-BC2A-1A550991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1D799-2935-4A09-84B2-AF9CFA8E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DE1CE-FFCC-4767-A2DB-63394100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51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AC13-91B2-4811-80D1-1E10E2A3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2CF64-2912-4259-8761-6FB5F4FF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862A4-B490-4E92-904A-959A39F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7BCD0-6FC9-4680-958D-434726D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23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CED6-DA51-474A-82E9-4F5C92C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45F78-5229-4BCD-8CF3-1A00EB35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1E50-306E-421A-817E-D1281BC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35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1734-B744-4CC9-8A0E-BA0F5636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F55-2F75-4B5C-BF57-F39BF2F2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5140E-8E8C-4B9F-B03C-34EA46471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BF5E-91B5-4605-84CD-3981B216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0165-8E0A-4A6C-AA4E-ACB5990B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4A55-9398-4A66-AFDA-859C89BE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41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DD6A-A9E2-48F9-B328-B89698D0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D83A3-3B1F-43C4-9742-1ECC2565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3C5C-9257-45ED-A8D2-9554F865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EE3A-6380-4EB7-9E16-0E483F34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542B9-6B2B-4197-99D4-A050F72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9BDE-7ED7-495A-BA8B-D562B8ED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34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35586-7B49-4857-B035-3D3B14B1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C4E47-D25A-4B63-9E4B-37CEC9BA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E2D4-5232-4530-9B1B-9484A3E14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C1C2-5CB7-40CC-95BD-9E7A00C6BB18}" type="datetimeFigureOut">
              <a:rPr lang="ro-RO" smtClean="0"/>
              <a:t>23.12.2020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92BC-8E2E-4203-8115-45D6B51C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A83F-BB45-441E-8A67-02B356D76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BE5-48B9-4208-BB0F-F901267C53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02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ACB-8CBC-4C14-9886-BB93AB5D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titlu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68B7-D79A-4888-8223-D1E19665F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Subtitlu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576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</dc:title>
  <dc:creator>Alin</dc:creator>
  <cp:lastModifiedBy>Alin</cp:lastModifiedBy>
  <cp:revision>1</cp:revision>
  <dcterms:created xsi:type="dcterms:W3CDTF">2020-12-23T16:17:22Z</dcterms:created>
  <dcterms:modified xsi:type="dcterms:W3CDTF">2020-12-23T16:17:31Z</dcterms:modified>
</cp:coreProperties>
</file>