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3" r:id="rId7"/>
    <p:sldId id="534" r:id="rId8"/>
    <p:sldId id="535" r:id="rId9"/>
    <p:sldId id="536" r:id="rId10"/>
    <p:sldId id="537" r:id="rId11"/>
    <p:sldId id="546" r:id="rId12"/>
    <p:sldId id="545" r:id="rId13"/>
    <p:sldId id="538" r:id="rId14"/>
    <p:sldId id="539" r:id="rId15"/>
    <p:sldId id="540" r:id="rId16"/>
    <p:sldId id="541"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422"/>
  </p:normalViewPr>
  <p:slideViewPr>
    <p:cSldViewPr snapToGrid="0">
      <p:cViewPr>
        <p:scale>
          <a:sx n="66" d="100"/>
          <a:sy n="66" d="100"/>
        </p:scale>
        <p:origin x="1238"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Comparing Company Stock Growth 2020-2023 and forecasting for 2024-2025</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Group Members:</a:t>
            </a:r>
          </a:p>
          <a:p>
            <a:r>
              <a:rPr lang="en-US" dirty="0"/>
              <a:t>Raymond Conley</a:t>
            </a:r>
          </a:p>
          <a:p>
            <a:r>
              <a:rPr lang="en-US" dirty="0"/>
              <a:t>Sunny </a:t>
            </a:r>
            <a:r>
              <a:rPr lang="en-US" dirty="0" err="1"/>
              <a:t>Kiluvia</a:t>
            </a:r>
            <a:endParaRPr lang="en-US" dirty="0"/>
          </a:p>
          <a:p>
            <a:r>
              <a:rPr lang="en-US" dirty="0"/>
              <a:t>Richard </a:t>
            </a:r>
            <a:r>
              <a:rPr lang="en-US" dirty="0" err="1"/>
              <a:t>Ravos</a:t>
            </a:r>
            <a:endParaRPr lang="en-US" dirty="0"/>
          </a:p>
          <a:p>
            <a:r>
              <a:rPr lang="en-US" dirty="0"/>
              <a:t>Lane Melton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Investing &amp; Trading</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Portfolio Build Up</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Areas Of Focus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Krypto Logics,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5740</TotalTime>
  <Words>512</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 UI</vt:lpstr>
      <vt:lpstr>Segoe UI Light</vt:lpstr>
      <vt:lpstr>Tw Cen MT</vt:lpstr>
      <vt:lpstr>Office Theme</vt:lpstr>
      <vt:lpstr>Comparing Company Stock Growth 2020-2023 and forecasting for 2024-2025</vt:lpstr>
      <vt:lpstr>CONTENTS</vt:lpstr>
      <vt:lpstr>INTRODUCTION</vt:lpstr>
      <vt:lpstr>TRADING &amp; INVESTING</vt:lpstr>
      <vt:lpstr>LONG-TERM VS. SHORT-TERM</vt:lpstr>
      <vt:lpstr>GLOBAL CURRENCY MARKETS</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Company Stock Growth 2020-2023 and forecasting for 2024-2025</dc:title>
  <dc:creator>Lane Melton</dc:creator>
  <cp:lastModifiedBy>Lane Melton</cp:lastModifiedBy>
  <cp:revision>2</cp:revision>
  <dcterms:created xsi:type="dcterms:W3CDTF">2024-01-05T01:13:16Z</dcterms:created>
  <dcterms:modified xsi:type="dcterms:W3CDTF">2024-01-09T00:53:22Z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