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4" r:id="rId7"/>
    <p:sldId id="265" r:id="rId8"/>
    <p:sldId id="267" r:id="rId9"/>
    <p:sldId id="268" r:id="rId10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website ini kami buat berdasarkan pengalaman salah satu user yang telah kami interview.</a:t>
            </a: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karena cerita nurul, kami terinspirasi untuk membuat gocure</a:t>
            </a:r>
            <a:endParaRPr/>
          </a:p>
        </p:txBody>
      </p:sp>
      <p:sp>
        <p:nvSpPr>
          <p:cNvPr id="140" name="Google Shape;14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gocure adalah</a:t>
            </a:r>
            <a:r>
              <a:rPr lang="en-US" sz="1000"/>
              <a:t> </a:t>
            </a:r>
            <a:r>
              <a:rPr lang="en-US" sz="1000">
                <a:solidFill>
                  <a:schemeClr val="dk1"/>
                </a:solidFill>
              </a:rPr>
              <a:t>website untuk menyebarkan edukasi kesehatan mental dan mempermudah masyarakat untuk berkonsultasi dengan psikolog</a:t>
            </a:r>
            <a:endParaRPr/>
          </a:p>
        </p:txBody>
      </p:sp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teknologi yang kami gunakan selama pembuatan website terpampang pada slide</a:t>
            </a:r>
            <a:endParaRPr/>
          </a:p>
        </p:txBody>
      </p:sp>
      <p:sp>
        <p:nvSpPr>
          <p:cNvPr id="232" name="Google Shape;2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Sebanyak 19 juta orang memiliki hal yang sama dengan nurul, seperti: cemas, gangguan emosional, dan depresi</a:t>
            </a:r>
            <a:endParaRPr/>
          </a:p>
        </p:txBody>
      </p:sp>
      <p:sp>
        <p:nvSpPr>
          <p:cNvPr id="280" name="Google Shape;2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jpeg"/><Relationship Id="rId18" Type="http://schemas.openxmlformats.org/officeDocument/2006/relationships/image" Target="../media/image21.jpeg"/><Relationship Id="rId3" Type="http://schemas.openxmlformats.org/officeDocument/2006/relationships/image" Target="../media/image2.png"/><Relationship Id="rId21" Type="http://schemas.openxmlformats.org/officeDocument/2006/relationships/image" Target="../media/image24.jpe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17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9.jpeg"/><Relationship Id="rId20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4.jpeg"/><Relationship Id="rId5" Type="http://schemas.openxmlformats.org/officeDocument/2006/relationships/image" Target="../media/image4.png"/><Relationship Id="rId15" Type="http://schemas.openxmlformats.org/officeDocument/2006/relationships/image" Target="../media/image18.jpeg"/><Relationship Id="rId10" Type="http://schemas.openxmlformats.org/officeDocument/2006/relationships/image" Target="../media/image13.jpeg"/><Relationship Id="rId19" Type="http://schemas.openxmlformats.org/officeDocument/2006/relationships/image" Target="../media/image22.jpeg"/><Relationship Id="rId4" Type="http://schemas.openxmlformats.org/officeDocument/2006/relationships/image" Target="../media/image3.png"/><Relationship Id="rId9" Type="http://schemas.openxmlformats.org/officeDocument/2006/relationships/image" Target="../media/image12.jpeg"/><Relationship Id="rId1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7E7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403517" y="4052610"/>
            <a:ext cx="10287000" cy="5534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13"/>
          <p:cNvGrpSpPr/>
          <p:nvPr/>
        </p:nvGrpSpPr>
        <p:grpSpPr>
          <a:xfrm>
            <a:off x="5313754" y="438860"/>
            <a:ext cx="7660492" cy="1179680"/>
            <a:chOff x="0" y="0"/>
            <a:chExt cx="10213990" cy="1572907"/>
          </a:xfrm>
        </p:grpSpPr>
        <p:sp>
          <p:nvSpPr>
            <p:cNvPr id="91" name="Google Shape;91;p13"/>
            <p:cNvSpPr/>
            <p:nvPr/>
          </p:nvSpPr>
          <p:spPr>
            <a:xfrm>
              <a:off x="0" y="0"/>
              <a:ext cx="10213990" cy="1572907"/>
            </a:xfrm>
            <a:custGeom>
              <a:avLst/>
              <a:gdLst/>
              <a:ahLst/>
              <a:cxnLst/>
              <a:rect l="l" t="t" r="r" b="b"/>
              <a:pathLst>
                <a:path w="3381271" h="520700" extrusionOk="0">
                  <a:moveTo>
                    <a:pt x="3120921" y="520700"/>
                  </a:moveTo>
                  <a:lnTo>
                    <a:pt x="260350" y="520700"/>
                  </a:lnTo>
                  <a:cubicBezTo>
                    <a:pt x="116586" y="520700"/>
                    <a:pt x="0" y="404114"/>
                    <a:pt x="0" y="260350"/>
                  </a:cubicBezTo>
                  <a:lnTo>
                    <a:pt x="0" y="260350"/>
                  </a:lnTo>
                  <a:cubicBezTo>
                    <a:pt x="0" y="116586"/>
                    <a:pt x="116586" y="0"/>
                    <a:pt x="260350" y="0"/>
                  </a:cubicBezTo>
                  <a:lnTo>
                    <a:pt x="3120921" y="0"/>
                  </a:lnTo>
                  <a:cubicBezTo>
                    <a:pt x="3264685" y="0"/>
                    <a:pt x="3381271" y="116586"/>
                    <a:pt x="3381271" y="260350"/>
                  </a:cubicBezTo>
                  <a:lnTo>
                    <a:pt x="3381271" y="260350"/>
                  </a:lnTo>
                  <a:cubicBezTo>
                    <a:pt x="3381271" y="404114"/>
                    <a:pt x="3264685" y="520700"/>
                    <a:pt x="3120921" y="520700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2" name="Google Shape;92;p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63653" y="204348"/>
              <a:ext cx="2195985" cy="10460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20211" y="348673"/>
              <a:ext cx="1421304" cy="7574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261712" y="393292"/>
              <a:ext cx="2315495" cy="6681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3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991399" y="170527"/>
              <a:ext cx="1402380" cy="14023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Google Shape;97;p13"/>
          <p:cNvSpPr txBox="1"/>
          <p:nvPr/>
        </p:nvSpPr>
        <p:spPr>
          <a:xfrm>
            <a:off x="9260038" y="1913509"/>
            <a:ext cx="8944565" cy="4451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 dirty="0">
                <a:solidFill>
                  <a:srgbClr val="03989E"/>
                </a:solidFill>
              </a:rPr>
              <a:t>40_man1padanglawas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dirty="0"/>
              <a:t>Automatic Glass Cleaner</a:t>
            </a:r>
            <a:endParaRPr sz="10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7E7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102727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p14"/>
          <p:cNvGrpSpPr/>
          <p:nvPr/>
        </p:nvGrpSpPr>
        <p:grpSpPr>
          <a:xfrm>
            <a:off x="5313754" y="438860"/>
            <a:ext cx="7660492" cy="1179680"/>
            <a:chOff x="0" y="0"/>
            <a:chExt cx="10213990" cy="1572907"/>
          </a:xfrm>
        </p:grpSpPr>
        <p:sp>
          <p:nvSpPr>
            <p:cNvPr id="105" name="Google Shape;105;p14"/>
            <p:cNvSpPr/>
            <p:nvPr/>
          </p:nvSpPr>
          <p:spPr>
            <a:xfrm>
              <a:off x="0" y="0"/>
              <a:ext cx="10213990" cy="1572907"/>
            </a:xfrm>
            <a:custGeom>
              <a:avLst/>
              <a:gdLst/>
              <a:ahLst/>
              <a:cxnLst/>
              <a:rect l="l" t="t" r="r" b="b"/>
              <a:pathLst>
                <a:path w="3381271" h="520700" extrusionOk="0">
                  <a:moveTo>
                    <a:pt x="3120921" y="520700"/>
                  </a:moveTo>
                  <a:lnTo>
                    <a:pt x="260350" y="520700"/>
                  </a:lnTo>
                  <a:cubicBezTo>
                    <a:pt x="116586" y="520700"/>
                    <a:pt x="0" y="404114"/>
                    <a:pt x="0" y="260350"/>
                  </a:cubicBezTo>
                  <a:lnTo>
                    <a:pt x="0" y="260350"/>
                  </a:lnTo>
                  <a:cubicBezTo>
                    <a:pt x="0" y="116586"/>
                    <a:pt x="116586" y="0"/>
                    <a:pt x="260350" y="0"/>
                  </a:cubicBezTo>
                  <a:lnTo>
                    <a:pt x="3120921" y="0"/>
                  </a:lnTo>
                  <a:cubicBezTo>
                    <a:pt x="3264685" y="0"/>
                    <a:pt x="3381271" y="116586"/>
                    <a:pt x="3381271" y="260350"/>
                  </a:cubicBezTo>
                  <a:lnTo>
                    <a:pt x="3381271" y="260350"/>
                  </a:lnTo>
                  <a:cubicBezTo>
                    <a:pt x="3381271" y="404114"/>
                    <a:pt x="3264685" y="520700"/>
                    <a:pt x="3120921" y="520700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6" name="Google Shape;106;p1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63653" y="204348"/>
              <a:ext cx="2195985" cy="10460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20211" y="348673"/>
              <a:ext cx="1421304" cy="7574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261712" y="393292"/>
              <a:ext cx="2315495" cy="6681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991399" y="170527"/>
              <a:ext cx="1402380" cy="140238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6"/>
          <p:cNvPicPr preferRelativeResize="0"/>
          <p:nvPr/>
        </p:nvPicPr>
        <p:blipFill rotWithShape="1">
          <a:blip r:embed="rId3">
            <a:alphaModFix/>
          </a:blip>
          <a:srcRect b="15625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oogle Shape;124;p15">
            <a:extLst>
              <a:ext uri="{FF2B5EF4-FFF2-40B4-BE49-F238E27FC236}">
                <a16:creationId xmlns:a16="http://schemas.microsoft.com/office/drawing/2014/main" id="{FE8A0114-8DC9-45F1-8191-93F1E4233FBC}"/>
              </a:ext>
            </a:extLst>
          </p:cNvPr>
          <p:cNvGrpSpPr/>
          <p:nvPr/>
        </p:nvGrpSpPr>
        <p:grpSpPr>
          <a:xfrm>
            <a:off x="15120491" y="813802"/>
            <a:ext cx="4001850" cy="585000"/>
            <a:chOff x="6539" y="-356072"/>
            <a:chExt cx="5335800" cy="780000"/>
          </a:xfrm>
        </p:grpSpPr>
        <p:cxnSp>
          <p:nvCxnSpPr>
            <p:cNvPr id="10" name="Google Shape;125;p15">
              <a:extLst>
                <a:ext uri="{FF2B5EF4-FFF2-40B4-BE49-F238E27FC236}">
                  <a16:creationId xmlns:a16="http://schemas.microsoft.com/office/drawing/2014/main" id="{ACD23895-1ED2-4D42-BF35-BF0E102B00DC}"/>
                </a:ext>
              </a:extLst>
            </p:cNvPr>
            <p:cNvCxnSpPr/>
            <p:nvPr/>
          </p:nvCxnSpPr>
          <p:spPr>
            <a:xfrm rot="38848">
              <a:off x="6368" y="30113"/>
              <a:ext cx="5336141" cy="0"/>
            </a:xfrm>
            <a:prstGeom prst="straightConnector1">
              <a:avLst/>
            </a:prstGeom>
            <a:noFill/>
            <a:ln w="952500" cap="rnd" cmpd="sng">
              <a:solidFill>
                <a:srgbClr val="03989E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" name="Google Shape;126;p15">
              <a:extLst>
                <a:ext uri="{FF2B5EF4-FFF2-40B4-BE49-F238E27FC236}">
                  <a16:creationId xmlns:a16="http://schemas.microsoft.com/office/drawing/2014/main" id="{5D4B972B-6450-4A33-A1B0-79EED1F645D3}"/>
                </a:ext>
              </a:extLst>
            </p:cNvPr>
            <p:cNvSpPr txBox="1"/>
            <p:nvPr/>
          </p:nvSpPr>
          <p:spPr>
            <a:xfrm>
              <a:off x="588229" y="-356072"/>
              <a:ext cx="3835200" cy="7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2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800"/>
                <a:t>Problem</a:t>
              </a:r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2F0C349-34C1-4A89-AE75-3A58B5A90886}"/>
              </a:ext>
            </a:extLst>
          </p:cNvPr>
          <p:cNvSpPr txBox="1"/>
          <p:nvPr/>
        </p:nvSpPr>
        <p:spPr>
          <a:xfrm>
            <a:off x="126235" y="5561650"/>
            <a:ext cx="71447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highlight>
                  <a:srgbClr val="008080"/>
                </a:highlight>
              </a:rPr>
              <a:t>Kami </a:t>
            </a:r>
            <a:r>
              <a:rPr lang="en-US" sz="2400" dirty="0" err="1">
                <a:solidFill>
                  <a:schemeClr val="bg1"/>
                </a:solidFill>
                <a:highlight>
                  <a:srgbClr val="008080"/>
                </a:highlight>
              </a:rPr>
              <a:t>Mengidentifikasi</a:t>
            </a:r>
            <a:r>
              <a:rPr lang="en-US" sz="2400" dirty="0">
                <a:solidFill>
                  <a:schemeClr val="bg1"/>
                </a:solidFill>
                <a:highlight>
                  <a:srgbClr val="008080"/>
                </a:highlight>
              </a:rPr>
              <a:t> </a:t>
            </a:r>
            <a:r>
              <a:rPr lang="en-US" sz="2400" dirty="0" err="1">
                <a:solidFill>
                  <a:schemeClr val="bg1"/>
                </a:solidFill>
                <a:highlight>
                  <a:srgbClr val="008080"/>
                </a:highlight>
              </a:rPr>
              <a:t>masalah</a:t>
            </a:r>
            <a:r>
              <a:rPr lang="en-US" sz="2400" dirty="0">
                <a:solidFill>
                  <a:schemeClr val="bg1"/>
                </a:solidFill>
                <a:highlight>
                  <a:srgbClr val="008080"/>
                </a:highlight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highlight>
                  <a:srgbClr val="008080"/>
                </a:highlight>
              </a:rPr>
              <a:t>ada</a:t>
            </a:r>
            <a:r>
              <a:rPr lang="en-US" sz="2400" dirty="0">
                <a:solidFill>
                  <a:schemeClr val="bg1"/>
                </a:solidFill>
                <a:highlight>
                  <a:srgbClr val="008080"/>
                </a:highlight>
              </a:rPr>
              <a:t> di </a:t>
            </a:r>
            <a:r>
              <a:rPr lang="en-US" sz="2400" dirty="0" err="1">
                <a:solidFill>
                  <a:schemeClr val="bg1"/>
                </a:solidFill>
                <a:highlight>
                  <a:srgbClr val="008080"/>
                </a:highlight>
              </a:rPr>
              <a:t>sekitar</a:t>
            </a:r>
            <a:r>
              <a:rPr lang="en-US" sz="2400" dirty="0">
                <a:solidFill>
                  <a:schemeClr val="bg1"/>
                </a:solidFill>
                <a:highlight>
                  <a:srgbClr val="008080"/>
                </a:highlight>
              </a:rPr>
              <a:t> </a:t>
            </a:r>
            <a:r>
              <a:rPr lang="en-US" sz="2400" dirty="0" err="1">
                <a:solidFill>
                  <a:schemeClr val="bg1"/>
                </a:solidFill>
                <a:highlight>
                  <a:srgbClr val="008080"/>
                </a:highlight>
              </a:rPr>
              <a:t>lingkungan</a:t>
            </a:r>
            <a:r>
              <a:rPr lang="en-US" sz="2400" dirty="0">
                <a:solidFill>
                  <a:schemeClr val="bg1"/>
                </a:solidFill>
                <a:highlight>
                  <a:srgbClr val="008080"/>
                </a:highlight>
              </a:rPr>
              <a:t> kami  Di </a:t>
            </a:r>
            <a:r>
              <a:rPr lang="en-US" sz="2400" dirty="0" err="1">
                <a:solidFill>
                  <a:schemeClr val="bg1"/>
                </a:solidFill>
                <a:highlight>
                  <a:srgbClr val="008080"/>
                </a:highlight>
              </a:rPr>
              <a:t>sini</a:t>
            </a:r>
            <a:r>
              <a:rPr lang="en-US" sz="2400" dirty="0">
                <a:solidFill>
                  <a:schemeClr val="bg1"/>
                </a:solidFill>
                <a:highlight>
                  <a:srgbClr val="008080"/>
                </a:highlight>
              </a:rPr>
              <a:t> kami </a:t>
            </a:r>
            <a:r>
              <a:rPr lang="en-US" sz="2400" dirty="0" err="1">
                <a:solidFill>
                  <a:schemeClr val="bg1"/>
                </a:solidFill>
                <a:highlight>
                  <a:srgbClr val="008080"/>
                </a:highlight>
              </a:rPr>
              <a:t>mendapatkan</a:t>
            </a:r>
            <a:r>
              <a:rPr lang="en-US" sz="2400" dirty="0">
                <a:solidFill>
                  <a:schemeClr val="bg1"/>
                </a:solidFill>
                <a:highlight>
                  <a:srgbClr val="008080"/>
                </a:highlight>
              </a:rPr>
              <a:t> </a:t>
            </a:r>
            <a:r>
              <a:rPr lang="en-US" sz="2400" dirty="0" err="1">
                <a:solidFill>
                  <a:schemeClr val="bg1"/>
                </a:solidFill>
                <a:highlight>
                  <a:srgbClr val="008080"/>
                </a:highlight>
              </a:rPr>
              <a:t>masalah</a:t>
            </a:r>
            <a:r>
              <a:rPr lang="en-US" sz="2400" dirty="0">
                <a:solidFill>
                  <a:schemeClr val="bg1"/>
                </a:solidFill>
                <a:highlight>
                  <a:srgbClr val="008080"/>
                </a:highlight>
              </a:rPr>
              <a:t> </a:t>
            </a:r>
            <a:r>
              <a:rPr lang="en-US" sz="2400" dirty="0" err="1">
                <a:solidFill>
                  <a:schemeClr val="bg1"/>
                </a:solidFill>
                <a:highlight>
                  <a:srgbClr val="008080"/>
                </a:highlight>
              </a:rPr>
              <a:t>yaitu</a:t>
            </a:r>
            <a:r>
              <a:rPr lang="en-US" sz="2400" dirty="0">
                <a:solidFill>
                  <a:schemeClr val="bg1"/>
                </a:solidFill>
                <a:highlight>
                  <a:srgbClr val="008080"/>
                </a:highlight>
              </a:rPr>
              <a:t> </a:t>
            </a:r>
            <a:r>
              <a:rPr lang="en-US" sz="2400" dirty="0" err="1">
                <a:solidFill>
                  <a:schemeClr val="bg1"/>
                </a:solidFill>
                <a:highlight>
                  <a:srgbClr val="008080"/>
                </a:highlight>
              </a:rPr>
              <a:t>seorang</a:t>
            </a:r>
            <a:r>
              <a:rPr lang="en-US" sz="2400" dirty="0">
                <a:solidFill>
                  <a:schemeClr val="bg1"/>
                </a:solidFill>
                <a:highlight>
                  <a:srgbClr val="008080"/>
                </a:highlight>
              </a:rPr>
              <a:t> </a:t>
            </a:r>
            <a:r>
              <a:rPr lang="en-US" sz="2400" dirty="0" err="1">
                <a:solidFill>
                  <a:schemeClr val="bg1"/>
                </a:solidFill>
                <a:highlight>
                  <a:srgbClr val="008080"/>
                </a:highlight>
              </a:rPr>
              <a:t>pekerja</a:t>
            </a:r>
            <a:r>
              <a:rPr lang="en-US" sz="2400" dirty="0">
                <a:solidFill>
                  <a:schemeClr val="bg1"/>
                </a:solidFill>
                <a:highlight>
                  <a:srgbClr val="008080"/>
                </a:highlight>
              </a:rPr>
              <a:t> </a:t>
            </a:r>
            <a:r>
              <a:rPr lang="en-US" sz="2400" dirty="0" err="1">
                <a:solidFill>
                  <a:schemeClr val="bg1"/>
                </a:solidFill>
                <a:highlight>
                  <a:srgbClr val="008080"/>
                </a:highlight>
              </a:rPr>
              <a:t>pembersih</a:t>
            </a:r>
            <a:r>
              <a:rPr lang="en-US" sz="2400" dirty="0">
                <a:solidFill>
                  <a:schemeClr val="bg1"/>
                </a:solidFill>
                <a:highlight>
                  <a:srgbClr val="008080"/>
                </a:highlight>
              </a:rPr>
              <a:t> </a:t>
            </a:r>
            <a:r>
              <a:rPr lang="en-US" sz="2400" dirty="0" err="1">
                <a:solidFill>
                  <a:schemeClr val="bg1"/>
                </a:solidFill>
                <a:highlight>
                  <a:srgbClr val="008080"/>
                </a:highlight>
              </a:rPr>
              <a:t>kaca</a:t>
            </a:r>
            <a:r>
              <a:rPr lang="en-US" sz="2400" dirty="0">
                <a:solidFill>
                  <a:schemeClr val="bg1"/>
                </a:solidFill>
                <a:highlight>
                  <a:srgbClr val="008080"/>
                </a:highlight>
              </a:rPr>
              <a:t> </a:t>
            </a:r>
            <a:r>
              <a:rPr lang="en-US" sz="2400" dirty="0" err="1">
                <a:solidFill>
                  <a:schemeClr val="bg1"/>
                </a:solidFill>
                <a:highlight>
                  <a:srgbClr val="008080"/>
                </a:highlight>
              </a:rPr>
              <a:t>gedung</a:t>
            </a:r>
            <a:r>
              <a:rPr lang="en-US" sz="2400" dirty="0">
                <a:solidFill>
                  <a:schemeClr val="bg1"/>
                </a:solidFill>
                <a:highlight>
                  <a:srgbClr val="008080"/>
                </a:highlight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highlight>
                  <a:srgbClr val="008080"/>
                </a:highlight>
              </a:rPr>
              <a:t>kesusahan</a:t>
            </a:r>
            <a:r>
              <a:rPr lang="en-US" sz="2400" dirty="0">
                <a:solidFill>
                  <a:schemeClr val="bg1"/>
                </a:solidFill>
                <a:highlight>
                  <a:srgbClr val="008080"/>
                </a:highlight>
              </a:rPr>
              <a:t> </a:t>
            </a:r>
            <a:r>
              <a:rPr lang="en-US" sz="2400" dirty="0" err="1">
                <a:solidFill>
                  <a:schemeClr val="bg1"/>
                </a:solidFill>
                <a:highlight>
                  <a:srgbClr val="008080"/>
                </a:highlight>
              </a:rPr>
              <a:t>Dalam</a:t>
            </a:r>
            <a:r>
              <a:rPr lang="en-US" sz="2400" dirty="0">
                <a:solidFill>
                  <a:schemeClr val="bg1"/>
                </a:solidFill>
                <a:highlight>
                  <a:srgbClr val="008080"/>
                </a:highlight>
              </a:rPr>
              <a:t> </a:t>
            </a:r>
            <a:r>
              <a:rPr lang="en-US" sz="2400" dirty="0" err="1">
                <a:solidFill>
                  <a:schemeClr val="bg1"/>
                </a:solidFill>
                <a:highlight>
                  <a:srgbClr val="008080"/>
                </a:highlight>
              </a:rPr>
              <a:t>melaksanakan</a:t>
            </a:r>
            <a:r>
              <a:rPr lang="en-US" sz="2400" dirty="0">
                <a:solidFill>
                  <a:schemeClr val="bg1"/>
                </a:solidFill>
                <a:highlight>
                  <a:srgbClr val="008080"/>
                </a:highlight>
              </a:rPr>
              <a:t> </a:t>
            </a:r>
            <a:r>
              <a:rPr lang="en-US" sz="2400" dirty="0" err="1">
                <a:solidFill>
                  <a:schemeClr val="bg1"/>
                </a:solidFill>
                <a:highlight>
                  <a:srgbClr val="008080"/>
                </a:highlight>
              </a:rPr>
              <a:t>pekerjaannya</a:t>
            </a:r>
            <a:r>
              <a:rPr lang="en-US" sz="2400" dirty="0">
                <a:solidFill>
                  <a:schemeClr val="bg1"/>
                </a:solidFill>
                <a:highlight>
                  <a:srgbClr val="008080"/>
                </a:highlight>
              </a:rPr>
              <a:t> </a:t>
            </a:r>
            <a:r>
              <a:rPr lang="en-US" sz="2400" dirty="0" err="1">
                <a:solidFill>
                  <a:schemeClr val="bg1"/>
                </a:solidFill>
                <a:highlight>
                  <a:srgbClr val="008080"/>
                </a:highlight>
              </a:rPr>
              <a:t>karena</a:t>
            </a:r>
            <a:r>
              <a:rPr lang="en-US" sz="2400" dirty="0">
                <a:solidFill>
                  <a:schemeClr val="bg1"/>
                </a:solidFill>
                <a:highlight>
                  <a:srgbClr val="008080"/>
                </a:highlight>
              </a:rPr>
              <a:t> </a:t>
            </a:r>
            <a:r>
              <a:rPr lang="en-US" sz="2400" dirty="0" err="1">
                <a:solidFill>
                  <a:schemeClr val="bg1"/>
                </a:solidFill>
                <a:highlight>
                  <a:srgbClr val="008080"/>
                </a:highlight>
              </a:rPr>
              <a:t>dapat</a:t>
            </a:r>
            <a:r>
              <a:rPr lang="en-US" sz="2400" dirty="0">
                <a:solidFill>
                  <a:schemeClr val="bg1"/>
                </a:solidFill>
                <a:highlight>
                  <a:srgbClr val="008080"/>
                </a:highlight>
              </a:rPr>
              <a:t> </a:t>
            </a:r>
            <a:r>
              <a:rPr lang="en-US" sz="2400" dirty="0" err="1">
                <a:solidFill>
                  <a:schemeClr val="bg1"/>
                </a:solidFill>
                <a:highlight>
                  <a:srgbClr val="008080"/>
                </a:highlight>
              </a:rPr>
              <a:t>beresiko</a:t>
            </a:r>
            <a:r>
              <a:rPr lang="en-US" sz="2400" dirty="0">
                <a:solidFill>
                  <a:schemeClr val="bg1"/>
                </a:solidFill>
                <a:highlight>
                  <a:srgbClr val="008080"/>
                </a:highlight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highlight>
                  <a:srgbClr val="008080"/>
                </a:highlight>
              </a:rPr>
              <a:t>tinggi</a:t>
            </a:r>
            <a:r>
              <a:rPr lang="en-US" sz="2400" dirty="0">
                <a:solidFill>
                  <a:schemeClr val="bg1"/>
                </a:solidFill>
                <a:highlight>
                  <a:srgbClr val="008080"/>
                </a:highlight>
              </a:rPr>
              <a:t> dan </a:t>
            </a:r>
            <a:r>
              <a:rPr lang="en-US" sz="2400" dirty="0" err="1">
                <a:solidFill>
                  <a:schemeClr val="bg1"/>
                </a:solidFill>
                <a:highlight>
                  <a:srgbClr val="008080"/>
                </a:highlight>
              </a:rPr>
              <a:t>dapat</a:t>
            </a:r>
            <a:r>
              <a:rPr lang="en-US" sz="2400" dirty="0">
                <a:solidFill>
                  <a:schemeClr val="bg1"/>
                </a:solidFill>
                <a:highlight>
                  <a:srgbClr val="008080"/>
                </a:highlight>
              </a:rPr>
              <a:t> </a:t>
            </a:r>
            <a:r>
              <a:rPr lang="en-US" sz="2400" dirty="0" err="1">
                <a:solidFill>
                  <a:schemeClr val="bg1"/>
                </a:solidFill>
                <a:highlight>
                  <a:srgbClr val="008080"/>
                </a:highlight>
              </a:rPr>
              <a:t>mengancam</a:t>
            </a:r>
            <a:r>
              <a:rPr lang="en-US" sz="2400" dirty="0">
                <a:solidFill>
                  <a:schemeClr val="bg1"/>
                </a:solidFill>
                <a:highlight>
                  <a:srgbClr val="008080"/>
                </a:highlight>
              </a:rPr>
              <a:t> </a:t>
            </a:r>
            <a:r>
              <a:rPr lang="en-US" sz="2400" dirty="0" err="1">
                <a:solidFill>
                  <a:schemeClr val="bg1"/>
                </a:solidFill>
                <a:highlight>
                  <a:srgbClr val="008080"/>
                </a:highlight>
              </a:rPr>
              <a:t>nyawa</a:t>
            </a:r>
            <a:r>
              <a:rPr lang="en-US" sz="2400" dirty="0">
                <a:solidFill>
                  <a:schemeClr val="bg1"/>
                </a:solidFill>
                <a:highlight>
                  <a:srgbClr val="008080"/>
                </a:highlight>
              </a:rPr>
              <a:t>. </a:t>
            </a:r>
          </a:p>
          <a:p>
            <a:r>
              <a:rPr lang="en-US" sz="2400" dirty="0" err="1">
                <a:solidFill>
                  <a:schemeClr val="bg1"/>
                </a:solidFill>
                <a:highlight>
                  <a:srgbClr val="008080"/>
                </a:highlight>
              </a:rPr>
              <a:t>Sementara</a:t>
            </a:r>
            <a:r>
              <a:rPr lang="en-US" sz="2400" dirty="0">
                <a:solidFill>
                  <a:schemeClr val="bg1"/>
                </a:solidFill>
                <a:highlight>
                  <a:srgbClr val="008080"/>
                </a:highlight>
              </a:rPr>
              <a:t> </a:t>
            </a:r>
            <a:r>
              <a:rPr lang="en-US" sz="2400" dirty="0" err="1">
                <a:solidFill>
                  <a:schemeClr val="bg1"/>
                </a:solidFill>
                <a:highlight>
                  <a:srgbClr val="008080"/>
                </a:highlight>
              </a:rPr>
              <a:t>itu</a:t>
            </a:r>
            <a:r>
              <a:rPr lang="en-US" sz="2400" dirty="0">
                <a:solidFill>
                  <a:schemeClr val="bg1"/>
                </a:solidFill>
                <a:highlight>
                  <a:srgbClr val="008080"/>
                </a:highlight>
              </a:rPr>
              <a:t> </a:t>
            </a:r>
            <a:r>
              <a:rPr lang="en-US" sz="2400" dirty="0" err="1">
                <a:solidFill>
                  <a:schemeClr val="bg1"/>
                </a:solidFill>
                <a:highlight>
                  <a:srgbClr val="008080"/>
                </a:highlight>
              </a:rPr>
              <a:t>membersihkan</a:t>
            </a:r>
            <a:r>
              <a:rPr lang="en-US" sz="2400" dirty="0">
                <a:solidFill>
                  <a:schemeClr val="bg1"/>
                </a:solidFill>
                <a:highlight>
                  <a:srgbClr val="008080"/>
                </a:highlight>
              </a:rPr>
              <a:t> </a:t>
            </a:r>
            <a:r>
              <a:rPr lang="en-US" sz="2400" dirty="0" err="1">
                <a:solidFill>
                  <a:schemeClr val="bg1"/>
                </a:solidFill>
                <a:highlight>
                  <a:srgbClr val="008080"/>
                </a:highlight>
              </a:rPr>
              <a:t>kaca</a:t>
            </a:r>
            <a:r>
              <a:rPr lang="en-US" sz="2400" dirty="0">
                <a:solidFill>
                  <a:schemeClr val="bg1"/>
                </a:solidFill>
                <a:highlight>
                  <a:srgbClr val="008080"/>
                </a:highlight>
              </a:rPr>
              <a:t> </a:t>
            </a:r>
            <a:r>
              <a:rPr lang="en-US" sz="2400" dirty="0" err="1">
                <a:solidFill>
                  <a:schemeClr val="bg1"/>
                </a:solidFill>
                <a:highlight>
                  <a:srgbClr val="008080"/>
                </a:highlight>
              </a:rPr>
              <a:t>gedung</a:t>
            </a:r>
            <a:r>
              <a:rPr lang="en-US" sz="2400" dirty="0">
                <a:solidFill>
                  <a:schemeClr val="bg1"/>
                </a:solidFill>
                <a:highlight>
                  <a:srgbClr val="008080"/>
                </a:highlight>
              </a:rPr>
              <a:t> </a:t>
            </a:r>
            <a:r>
              <a:rPr lang="en-US" sz="2400" dirty="0" err="1">
                <a:solidFill>
                  <a:schemeClr val="bg1"/>
                </a:solidFill>
                <a:highlight>
                  <a:srgbClr val="008080"/>
                </a:highlight>
              </a:rPr>
              <a:t>sudah</a:t>
            </a:r>
            <a:r>
              <a:rPr lang="en-US" sz="2400" dirty="0">
                <a:solidFill>
                  <a:schemeClr val="bg1"/>
                </a:solidFill>
                <a:highlight>
                  <a:srgbClr val="008080"/>
                </a:highlight>
              </a:rPr>
              <a:t> </a:t>
            </a:r>
            <a:r>
              <a:rPr lang="en-US" sz="2400" dirty="0" err="1">
                <a:solidFill>
                  <a:schemeClr val="bg1"/>
                </a:solidFill>
                <a:highlight>
                  <a:srgbClr val="008080"/>
                </a:highlight>
              </a:rPr>
              <a:t>menjadi</a:t>
            </a:r>
            <a:r>
              <a:rPr lang="en-US" sz="2400" dirty="0">
                <a:solidFill>
                  <a:schemeClr val="bg1"/>
                </a:solidFill>
                <a:highlight>
                  <a:srgbClr val="008080"/>
                </a:highlight>
              </a:rPr>
              <a:t> </a:t>
            </a:r>
            <a:r>
              <a:rPr lang="en-US" sz="2400" dirty="0" err="1">
                <a:solidFill>
                  <a:schemeClr val="bg1"/>
                </a:solidFill>
                <a:highlight>
                  <a:srgbClr val="008080"/>
                </a:highlight>
              </a:rPr>
              <a:t>tanggung</a:t>
            </a:r>
            <a:r>
              <a:rPr lang="en-US" sz="2400" dirty="0">
                <a:solidFill>
                  <a:schemeClr val="bg1"/>
                </a:solidFill>
                <a:highlight>
                  <a:srgbClr val="008080"/>
                </a:highlight>
              </a:rPr>
              <a:t> </a:t>
            </a:r>
            <a:r>
              <a:rPr lang="en-US" sz="2400" dirty="0" err="1">
                <a:solidFill>
                  <a:schemeClr val="bg1"/>
                </a:solidFill>
                <a:highlight>
                  <a:srgbClr val="008080"/>
                </a:highlight>
              </a:rPr>
              <a:t>jawab</a:t>
            </a:r>
            <a:r>
              <a:rPr lang="en-US" sz="2400" dirty="0">
                <a:solidFill>
                  <a:schemeClr val="bg1"/>
                </a:solidFill>
                <a:highlight>
                  <a:srgbClr val="008080"/>
                </a:highlight>
              </a:rPr>
              <a:t> </a:t>
            </a:r>
            <a:r>
              <a:rPr lang="en-US" sz="2400" dirty="0" err="1">
                <a:solidFill>
                  <a:schemeClr val="bg1"/>
                </a:solidFill>
                <a:highlight>
                  <a:srgbClr val="008080"/>
                </a:highlight>
              </a:rPr>
              <a:t>nya</a:t>
            </a:r>
            <a:r>
              <a:rPr lang="en-US" sz="2400" dirty="0">
                <a:solidFill>
                  <a:schemeClr val="bg1"/>
                </a:solidFill>
                <a:highlight>
                  <a:srgbClr val="008080"/>
                </a:highlight>
              </a:rPr>
              <a:t> dan </a:t>
            </a:r>
            <a:r>
              <a:rPr lang="en-US" sz="2400" dirty="0" err="1">
                <a:solidFill>
                  <a:schemeClr val="bg1"/>
                </a:solidFill>
                <a:highlight>
                  <a:srgbClr val="008080"/>
                </a:highlight>
              </a:rPr>
              <a:t>pekerjaan</a:t>
            </a:r>
            <a:r>
              <a:rPr lang="en-US" sz="2400" dirty="0">
                <a:solidFill>
                  <a:schemeClr val="bg1"/>
                </a:solidFill>
                <a:highlight>
                  <a:srgbClr val="008080"/>
                </a:highlight>
              </a:rPr>
              <a:t> </a:t>
            </a:r>
            <a:r>
              <a:rPr lang="en-US" sz="2400" dirty="0" err="1">
                <a:solidFill>
                  <a:schemeClr val="bg1"/>
                </a:solidFill>
                <a:highlight>
                  <a:srgbClr val="008080"/>
                </a:highlight>
              </a:rPr>
              <a:t>nya</a:t>
            </a:r>
            <a:r>
              <a:rPr lang="en-US" sz="2400" dirty="0">
                <a:solidFill>
                  <a:schemeClr val="bg1"/>
                </a:solidFill>
                <a:highlight>
                  <a:srgbClr val="008080"/>
                </a:highlight>
              </a:rPr>
              <a:t> Dan pada </a:t>
            </a:r>
            <a:r>
              <a:rPr lang="en-US" sz="2400" dirty="0" err="1">
                <a:solidFill>
                  <a:schemeClr val="bg1"/>
                </a:solidFill>
                <a:highlight>
                  <a:srgbClr val="008080"/>
                </a:highlight>
              </a:rPr>
              <a:t>akhirnya</a:t>
            </a:r>
            <a:r>
              <a:rPr lang="en-US" sz="2400" dirty="0">
                <a:solidFill>
                  <a:schemeClr val="bg1"/>
                </a:solidFill>
                <a:highlight>
                  <a:srgbClr val="008080"/>
                </a:highlight>
              </a:rPr>
              <a:t> kami </a:t>
            </a:r>
            <a:r>
              <a:rPr lang="en-US" sz="2400" dirty="0" err="1">
                <a:solidFill>
                  <a:schemeClr val="bg1"/>
                </a:solidFill>
                <a:highlight>
                  <a:srgbClr val="008080"/>
                </a:highlight>
              </a:rPr>
              <a:t>sudah</a:t>
            </a:r>
            <a:r>
              <a:rPr lang="en-US" sz="2400" dirty="0">
                <a:solidFill>
                  <a:schemeClr val="bg1"/>
                </a:solidFill>
                <a:highlight>
                  <a:srgbClr val="008080"/>
                </a:highlight>
              </a:rPr>
              <a:t> </a:t>
            </a:r>
            <a:r>
              <a:rPr lang="en-US" sz="2400" dirty="0" err="1">
                <a:solidFill>
                  <a:schemeClr val="bg1"/>
                </a:solidFill>
                <a:highlight>
                  <a:srgbClr val="008080"/>
                </a:highlight>
              </a:rPr>
              <a:t>menemukan</a:t>
            </a:r>
            <a:r>
              <a:rPr lang="en-US" sz="2400" dirty="0">
                <a:solidFill>
                  <a:schemeClr val="bg1"/>
                </a:solidFill>
                <a:highlight>
                  <a:srgbClr val="008080"/>
                </a:highlight>
              </a:rPr>
              <a:t> </a:t>
            </a:r>
            <a:r>
              <a:rPr lang="en-US" sz="2400" dirty="0" err="1">
                <a:solidFill>
                  <a:schemeClr val="bg1"/>
                </a:solidFill>
                <a:highlight>
                  <a:srgbClr val="008080"/>
                </a:highlight>
              </a:rPr>
              <a:t>solusi</a:t>
            </a:r>
            <a:r>
              <a:rPr lang="en-US" sz="2400" dirty="0">
                <a:solidFill>
                  <a:schemeClr val="bg1"/>
                </a:solidFill>
                <a:highlight>
                  <a:srgbClr val="008080"/>
                </a:highlight>
              </a:rPr>
              <a:t> </a:t>
            </a:r>
            <a:r>
              <a:rPr lang="en-US" sz="2400" dirty="0" err="1">
                <a:solidFill>
                  <a:schemeClr val="bg1"/>
                </a:solidFill>
                <a:highlight>
                  <a:srgbClr val="008080"/>
                </a:highlight>
              </a:rPr>
              <a:t>dari</a:t>
            </a:r>
            <a:r>
              <a:rPr lang="en-US" sz="2400" dirty="0">
                <a:solidFill>
                  <a:schemeClr val="bg1"/>
                </a:solidFill>
                <a:highlight>
                  <a:srgbClr val="008080"/>
                </a:highlight>
              </a:rPr>
              <a:t> </a:t>
            </a:r>
            <a:r>
              <a:rPr lang="en-US" sz="2400" dirty="0" err="1">
                <a:solidFill>
                  <a:schemeClr val="bg1"/>
                </a:solidFill>
                <a:highlight>
                  <a:srgbClr val="008080"/>
                </a:highlight>
              </a:rPr>
              <a:t>masalah</a:t>
            </a:r>
            <a:r>
              <a:rPr lang="en-US" sz="2400" dirty="0">
                <a:solidFill>
                  <a:schemeClr val="bg1"/>
                </a:solidFill>
                <a:highlight>
                  <a:srgbClr val="008080"/>
                </a:highlight>
              </a:rPr>
              <a:t> </a:t>
            </a:r>
            <a:r>
              <a:rPr lang="en-US" sz="2400" dirty="0" err="1">
                <a:solidFill>
                  <a:schemeClr val="bg1"/>
                </a:solidFill>
                <a:highlight>
                  <a:srgbClr val="008080"/>
                </a:highlight>
              </a:rPr>
              <a:t>tersebut</a:t>
            </a:r>
            <a:r>
              <a:rPr lang="en-US" sz="2400" dirty="0">
                <a:solidFill>
                  <a:schemeClr val="bg1"/>
                </a:solidFill>
                <a:highlight>
                  <a:srgbClr val="008080"/>
                </a:highlight>
              </a:rPr>
              <a:t> </a:t>
            </a:r>
            <a:r>
              <a:rPr lang="en-US" sz="2400" dirty="0" err="1">
                <a:solidFill>
                  <a:schemeClr val="bg1"/>
                </a:solidFill>
                <a:highlight>
                  <a:srgbClr val="008080"/>
                </a:highlight>
              </a:rPr>
              <a:t>setelah</a:t>
            </a:r>
            <a:r>
              <a:rPr lang="en-US" sz="2400" dirty="0">
                <a:solidFill>
                  <a:schemeClr val="bg1"/>
                </a:solidFill>
                <a:highlight>
                  <a:srgbClr val="008080"/>
                </a:highlight>
              </a:rPr>
              <a:t> kami </a:t>
            </a:r>
            <a:r>
              <a:rPr lang="en-US" sz="2400" dirty="0" err="1">
                <a:solidFill>
                  <a:schemeClr val="bg1"/>
                </a:solidFill>
                <a:highlight>
                  <a:srgbClr val="008080"/>
                </a:highlight>
              </a:rPr>
              <a:t>melihat</a:t>
            </a:r>
            <a:r>
              <a:rPr lang="en-US" sz="2400" dirty="0">
                <a:solidFill>
                  <a:schemeClr val="bg1"/>
                </a:solidFill>
                <a:highlight>
                  <a:srgbClr val="008080"/>
                </a:highlight>
              </a:rPr>
              <a:t>  </a:t>
            </a:r>
            <a:r>
              <a:rPr lang="en-US" sz="2400" dirty="0" err="1">
                <a:solidFill>
                  <a:schemeClr val="bg1"/>
                </a:solidFill>
                <a:highlight>
                  <a:srgbClr val="008080"/>
                </a:highlight>
              </a:rPr>
              <a:t>dari</a:t>
            </a:r>
            <a:r>
              <a:rPr lang="en-US" sz="2400" dirty="0">
                <a:solidFill>
                  <a:schemeClr val="bg1"/>
                </a:solidFill>
                <a:highlight>
                  <a:srgbClr val="008080"/>
                </a:highlight>
              </a:rPr>
              <a:t> </a:t>
            </a:r>
            <a:r>
              <a:rPr lang="en-US" sz="2400" dirty="0" err="1">
                <a:solidFill>
                  <a:schemeClr val="bg1"/>
                </a:solidFill>
                <a:highlight>
                  <a:srgbClr val="008080"/>
                </a:highlight>
              </a:rPr>
              <a:t>beberapa</a:t>
            </a:r>
            <a:r>
              <a:rPr lang="en-US" sz="2400" dirty="0">
                <a:solidFill>
                  <a:schemeClr val="bg1"/>
                </a:solidFill>
                <a:highlight>
                  <a:srgbClr val="008080"/>
                </a:highlight>
              </a:rPr>
              <a:t> </a:t>
            </a:r>
            <a:r>
              <a:rPr lang="en-US" sz="2400" dirty="0" err="1">
                <a:solidFill>
                  <a:schemeClr val="bg1"/>
                </a:solidFill>
                <a:highlight>
                  <a:srgbClr val="008080"/>
                </a:highlight>
              </a:rPr>
              <a:t>berita</a:t>
            </a:r>
            <a:r>
              <a:rPr lang="en-US" sz="2400" dirty="0">
                <a:solidFill>
                  <a:schemeClr val="bg1"/>
                </a:solidFill>
                <a:highlight>
                  <a:srgbClr val="008080"/>
                </a:highlight>
              </a:rPr>
              <a:t> di internet </a:t>
            </a:r>
            <a:r>
              <a:rPr lang="en-US" sz="2400" dirty="0" err="1">
                <a:solidFill>
                  <a:schemeClr val="bg1"/>
                </a:solidFill>
                <a:highlight>
                  <a:srgbClr val="008080"/>
                </a:highlight>
              </a:rPr>
              <a:t>bahwa</a:t>
            </a:r>
            <a:r>
              <a:rPr lang="en-US" sz="2400" dirty="0">
                <a:solidFill>
                  <a:schemeClr val="bg1"/>
                </a:solidFill>
                <a:highlight>
                  <a:srgbClr val="008080"/>
                </a:highlight>
              </a:rPr>
              <a:t> </a:t>
            </a:r>
            <a:r>
              <a:rPr lang="en-US" sz="2400" dirty="0" err="1">
                <a:solidFill>
                  <a:schemeClr val="bg1"/>
                </a:solidFill>
                <a:highlight>
                  <a:srgbClr val="008080"/>
                </a:highlight>
              </a:rPr>
              <a:t>sudah</a:t>
            </a:r>
            <a:r>
              <a:rPr lang="en-US" sz="2400" dirty="0">
                <a:solidFill>
                  <a:schemeClr val="bg1"/>
                </a:solidFill>
                <a:highlight>
                  <a:srgbClr val="008080"/>
                </a:highlight>
              </a:rPr>
              <a:t> </a:t>
            </a:r>
            <a:r>
              <a:rPr lang="en-US" sz="2400" dirty="0" err="1">
                <a:solidFill>
                  <a:schemeClr val="bg1"/>
                </a:solidFill>
                <a:highlight>
                  <a:srgbClr val="008080"/>
                </a:highlight>
              </a:rPr>
              <a:t>banyak</a:t>
            </a:r>
            <a:r>
              <a:rPr lang="en-US" sz="2400" dirty="0">
                <a:solidFill>
                  <a:schemeClr val="bg1"/>
                </a:solidFill>
                <a:highlight>
                  <a:srgbClr val="008080"/>
                </a:highlight>
              </a:rPr>
              <a:t> korban  </a:t>
            </a:r>
            <a:r>
              <a:rPr lang="en-US" sz="2400" dirty="0" err="1">
                <a:solidFill>
                  <a:schemeClr val="bg1"/>
                </a:solidFill>
                <a:highlight>
                  <a:srgbClr val="008080"/>
                </a:highlight>
              </a:rPr>
              <a:t>kurang</a:t>
            </a:r>
            <a:r>
              <a:rPr lang="en-US" sz="2400" dirty="0">
                <a:solidFill>
                  <a:schemeClr val="bg1"/>
                </a:solidFill>
                <a:highlight>
                  <a:srgbClr val="008080"/>
                </a:highlight>
              </a:rPr>
              <a:t> </a:t>
            </a:r>
            <a:r>
              <a:rPr lang="en-US" sz="2400" dirty="0" err="1">
                <a:solidFill>
                  <a:schemeClr val="bg1"/>
                </a:solidFill>
                <a:highlight>
                  <a:srgbClr val="008080"/>
                </a:highlight>
              </a:rPr>
              <a:t>lebih</a:t>
            </a:r>
            <a:r>
              <a:rPr lang="en-US" sz="2400" dirty="0">
                <a:solidFill>
                  <a:schemeClr val="bg1"/>
                </a:solidFill>
                <a:highlight>
                  <a:srgbClr val="008080"/>
                </a:highlight>
              </a:rPr>
              <a:t> </a:t>
            </a:r>
            <a:r>
              <a:rPr lang="en-US" sz="2400" dirty="0" err="1">
                <a:solidFill>
                  <a:schemeClr val="bg1"/>
                </a:solidFill>
                <a:highlight>
                  <a:srgbClr val="008080"/>
                </a:highlight>
              </a:rPr>
              <a:t>sekitaran</a:t>
            </a:r>
            <a:r>
              <a:rPr lang="en-US" sz="2400" dirty="0">
                <a:solidFill>
                  <a:schemeClr val="bg1"/>
                </a:solidFill>
                <a:highlight>
                  <a:srgbClr val="008080"/>
                </a:highlight>
              </a:rPr>
              <a:t> 24000 </a:t>
            </a:r>
            <a:r>
              <a:rPr lang="en-US" sz="2400" dirty="0" err="1">
                <a:solidFill>
                  <a:schemeClr val="bg1"/>
                </a:solidFill>
                <a:highlight>
                  <a:srgbClr val="008080"/>
                </a:highlight>
              </a:rPr>
              <a:t>jiwa</a:t>
            </a:r>
            <a:endParaRPr lang="en-US" sz="2400" dirty="0">
              <a:solidFill>
                <a:schemeClr val="bg1"/>
              </a:solidFill>
              <a:highlight>
                <a:srgbClr val="00808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7"/>
          <p:cNvPicPr preferRelativeResize="0"/>
          <p:nvPr/>
        </p:nvPicPr>
        <p:blipFill rotWithShape="1">
          <a:blip r:embed="rId3">
            <a:alphaModFix/>
          </a:blip>
          <a:srcRect l="15114" t="9803" b="18573"/>
          <a:stretch/>
        </p:blipFill>
        <p:spPr>
          <a:xfrm>
            <a:off x="0" y="0"/>
            <a:ext cx="18288003" cy="10286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17"/>
          <p:cNvCxnSpPr/>
          <p:nvPr/>
        </p:nvCxnSpPr>
        <p:spPr>
          <a:xfrm rot="1863">
            <a:off x="9564300" y="7511236"/>
            <a:ext cx="7350287" cy="0"/>
          </a:xfrm>
          <a:prstGeom prst="straightConnector1">
            <a:avLst/>
          </a:prstGeom>
          <a:noFill/>
          <a:ln w="304800" cap="flat" cmpd="sng">
            <a:solidFill>
              <a:srgbClr val="FFDE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4" name="Google Shape;144;p17"/>
          <p:cNvSpPr txBox="1"/>
          <p:nvPr/>
        </p:nvSpPr>
        <p:spPr>
          <a:xfrm>
            <a:off x="9335700" y="7280388"/>
            <a:ext cx="784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Because everyone are deserve to be happy</a:t>
            </a:r>
            <a:endParaRPr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9733662" y="3809020"/>
            <a:ext cx="7673013" cy="3767185"/>
            <a:chOff x="786367" y="-450825"/>
            <a:chExt cx="10230684" cy="5022913"/>
          </a:xfrm>
        </p:grpSpPr>
        <p:cxnSp>
          <p:nvCxnSpPr>
            <p:cNvPr id="149" name="Google Shape;149;p17"/>
            <p:cNvCxnSpPr>
              <a:cxnSpLocks/>
            </p:cNvCxnSpPr>
            <p:nvPr/>
          </p:nvCxnSpPr>
          <p:spPr>
            <a:xfrm>
              <a:off x="4739299" y="2587117"/>
              <a:ext cx="6277752" cy="0"/>
            </a:xfrm>
            <a:prstGeom prst="straightConnector1">
              <a:avLst/>
            </a:prstGeom>
            <a:noFill/>
            <a:ln w="711200" cap="flat" cmpd="sng">
              <a:solidFill>
                <a:srgbClr val="FF914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" name="Google Shape;150;p17"/>
            <p:cNvSpPr txBox="1"/>
            <p:nvPr/>
          </p:nvSpPr>
          <p:spPr>
            <a:xfrm>
              <a:off x="786367" y="-450825"/>
              <a:ext cx="10183200" cy="5022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100" dirty="0"/>
                <a:t>Dari </a:t>
              </a:r>
              <a:r>
                <a:rPr lang="en-US" sz="5100" dirty="0" err="1"/>
                <a:t>Masalah</a:t>
              </a:r>
              <a:r>
                <a:rPr lang="en-US" sz="5100" dirty="0"/>
                <a:t> </a:t>
              </a:r>
              <a:r>
                <a:rPr lang="en-US" sz="5100" dirty="0" err="1"/>
                <a:t>Tersebut</a:t>
              </a:r>
              <a:r>
                <a:rPr lang="en-US" sz="51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kami </a:t>
              </a:r>
              <a:r>
                <a:rPr lang="en-US" sz="51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terinspirasi</a:t>
              </a:r>
              <a:r>
                <a:rPr lang="en-US" sz="51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51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untuk</a:t>
              </a:r>
              <a:r>
                <a:rPr lang="en-US" sz="51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51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membuat</a:t>
              </a:r>
              <a:r>
                <a:rPr lang="en-US" sz="51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Automatic Glass Clean</a:t>
              </a:r>
              <a:endParaRPr dirty="0"/>
            </a:p>
          </p:txBody>
        </p:sp>
      </p:grpSp>
      <p:grpSp>
        <p:nvGrpSpPr>
          <p:cNvPr id="151" name="Google Shape;151;p17"/>
          <p:cNvGrpSpPr/>
          <p:nvPr/>
        </p:nvGrpSpPr>
        <p:grpSpPr>
          <a:xfrm>
            <a:off x="-974645" y="787423"/>
            <a:ext cx="4123560" cy="585000"/>
            <a:chOff x="0" y="-390000"/>
            <a:chExt cx="5498080" cy="780000"/>
          </a:xfrm>
        </p:grpSpPr>
        <p:cxnSp>
          <p:nvCxnSpPr>
            <p:cNvPr id="152" name="Google Shape;152;p17"/>
            <p:cNvCxnSpPr/>
            <p:nvPr/>
          </p:nvCxnSpPr>
          <p:spPr>
            <a:xfrm>
              <a:off x="0" y="0"/>
              <a:ext cx="5498080" cy="0"/>
            </a:xfrm>
            <a:prstGeom prst="straightConnector1">
              <a:avLst/>
            </a:prstGeom>
            <a:noFill/>
            <a:ln w="952500" cap="rnd" cmpd="sng">
              <a:solidFill>
                <a:srgbClr val="03989E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3" name="Google Shape;153;p17"/>
            <p:cNvSpPr txBox="1"/>
            <p:nvPr/>
          </p:nvSpPr>
          <p:spPr>
            <a:xfrm>
              <a:off x="2047819" y="-390000"/>
              <a:ext cx="2755800" cy="7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2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Solutions</a:t>
              </a:r>
              <a:endParaRPr/>
            </a:p>
          </p:txBody>
        </p:sp>
      </p:grpSp>
      <p:grpSp>
        <p:nvGrpSpPr>
          <p:cNvPr id="154" name="Google Shape;154;p17"/>
          <p:cNvGrpSpPr/>
          <p:nvPr/>
        </p:nvGrpSpPr>
        <p:grpSpPr>
          <a:xfrm>
            <a:off x="5313754" y="438860"/>
            <a:ext cx="7660492" cy="1179680"/>
            <a:chOff x="0" y="0"/>
            <a:chExt cx="10213990" cy="1572907"/>
          </a:xfrm>
        </p:grpSpPr>
        <p:sp>
          <p:nvSpPr>
            <p:cNvPr id="155" name="Google Shape;155;p17"/>
            <p:cNvSpPr/>
            <p:nvPr/>
          </p:nvSpPr>
          <p:spPr>
            <a:xfrm>
              <a:off x="0" y="0"/>
              <a:ext cx="10213990" cy="1572907"/>
            </a:xfrm>
            <a:custGeom>
              <a:avLst/>
              <a:gdLst/>
              <a:ahLst/>
              <a:cxnLst/>
              <a:rect l="l" t="t" r="r" b="b"/>
              <a:pathLst>
                <a:path w="3381271" h="520700" extrusionOk="0">
                  <a:moveTo>
                    <a:pt x="3120921" y="520700"/>
                  </a:moveTo>
                  <a:lnTo>
                    <a:pt x="260350" y="520700"/>
                  </a:lnTo>
                  <a:cubicBezTo>
                    <a:pt x="116586" y="520700"/>
                    <a:pt x="0" y="404114"/>
                    <a:pt x="0" y="260350"/>
                  </a:cubicBezTo>
                  <a:lnTo>
                    <a:pt x="0" y="260350"/>
                  </a:lnTo>
                  <a:cubicBezTo>
                    <a:pt x="0" y="116586"/>
                    <a:pt x="116586" y="0"/>
                    <a:pt x="260350" y="0"/>
                  </a:cubicBezTo>
                  <a:lnTo>
                    <a:pt x="3120921" y="0"/>
                  </a:lnTo>
                  <a:cubicBezTo>
                    <a:pt x="3264685" y="0"/>
                    <a:pt x="3381271" y="116586"/>
                    <a:pt x="3381271" y="260350"/>
                  </a:cubicBezTo>
                  <a:lnTo>
                    <a:pt x="3381271" y="260350"/>
                  </a:lnTo>
                  <a:cubicBezTo>
                    <a:pt x="3381271" y="404114"/>
                    <a:pt x="3264685" y="520700"/>
                    <a:pt x="3120921" y="520700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56" name="Google Shape;156;p1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63653" y="204348"/>
              <a:ext cx="2195985" cy="10460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1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20211" y="348673"/>
              <a:ext cx="1421304" cy="7574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1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261712" y="393292"/>
              <a:ext cx="2315495" cy="6681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1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991399" y="170527"/>
              <a:ext cx="1402380" cy="140238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75FE556-6AFE-41A5-AF58-7DB8B4D046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0786" y="4843778"/>
            <a:ext cx="4454104" cy="4454104"/>
          </a:xfrm>
          <a:prstGeom prst="rect">
            <a:avLst/>
          </a:prstGeom>
        </p:spPr>
      </p:pic>
      <p:cxnSp>
        <p:nvCxnSpPr>
          <p:cNvPr id="23" name="Google Shape;149;p17">
            <a:extLst>
              <a:ext uri="{FF2B5EF4-FFF2-40B4-BE49-F238E27FC236}">
                <a16:creationId xmlns:a16="http://schemas.microsoft.com/office/drawing/2014/main" id="{968416D2-695A-4666-9A59-B0ACD61FD2DD}"/>
              </a:ext>
            </a:extLst>
          </p:cNvPr>
          <p:cNvCxnSpPr>
            <a:cxnSpLocks/>
          </p:cNvCxnSpPr>
          <p:nvPr/>
        </p:nvCxnSpPr>
        <p:spPr>
          <a:xfrm>
            <a:off x="15062438" y="6952843"/>
            <a:ext cx="2344237" cy="0"/>
          </a:xfrm>
          <a:prstGeom prst="straightConnector1">
            <a:avLst/>
          </a:prstGeom>
          <a:noFill/>
          <a:ln w="711200" cap="flat" cmpd="sng">
            <a:solidFill>
              <a:srgbClr val="FF914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6889B7C-08DB-4A0E-95DC-8CBB5693AF17}"/>
              </a:ext>
            </a:extLst>
          </p:cNvPr>
          <p:cNvSpPr txBox="1"/>
          <p:nvPr/>
        </p:nvSpPr>
        <p:spPr>
          <a:xfrm>
            <a:off x="14978180" y="6514261"/>
            <a:ext cx="2576450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100" dirty="0"/>
              <a:t>Cleaner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7E7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8"/>
          <p:cNvGrpSpPr/>
          <p:nvPr/>
        </p:nvGrpSpPr>
        <p:grpSpPr>
          <a:xfrm>
            <a:off x="1789795" y="3808779"/>
            <a:ext cx="15207556" cy="4356526"/>
            <a:chOff x="94583" y="-353991"/>
            <a:chExt cx="20276742" cy="5808702"/>
          </a:xfrm>
        </p:grpSpPr>
        <p:cxnSp>
          <p:nvCxnSpPr>
            <p:cNvPr id="165" name="Google Shape;165;p18"/>
            <p:cNvCxnSpPr>
              <a:cxnSpLocks/>
            </p:cNvCxnSpPr>
            <p:nvPr/>
          </p:nvCxnSpPr>
          <p:spPr>
            <a:xfrm>
              <a:off x="189275" y="3169899"/>
              <a:ext cx="7891566" cy="0"/>
            </a:xfrm>
            <a:prstGeom prst="straightConnector1">
              <a:avLst/>
            </a:prstGeom>
            <a:noFill/>
            <a:ln w="952500" cap="flat" cmpd="sng">
              <a:solidFill>
                <a:srgbClr val="3AC99E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6" name="Google Shape;166;p18"/>
            <p:cNvSpPr txBox="1"/>
            <p:nvPr/>
          </p:nvSpPr>
          <p:spPr>
            <a:xfrm>
              <a:off x="94583" y="-353991"/>
              <a:ext cx="6418500" cy="2388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7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Apa</a:t>
              </a:r>
              <a:r>
                <a:rPr lang="en-US" sz="97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7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itu</a:t>
              </a:r>
              <a:endParaRPr lang="en-US" sz="9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7" name="Google Shape;167;p18"/>
            <p:cNvCxnSpPr/>
            <p:nvPr/>
          </p:nvCxnSpPr>
          <p:spPr>
            <a:xfrm rot="7941">
              <a:off x="14137306" y="1049743"/>
              <a:ext cx="6234017" cy="0"/>
            </a:xfrm>
            <a:prstGeom prst="straightConnector1">
              <a:avLst/>
            </a:prstGeom>
            <a:noFill/>
            <a:ln w="558800" cap="flat" cmpd="sng">
              <a:solidFill>
                <a:srgbClr val="FFDE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8" name="Google Shape;168;p18"/>
            <p:cNvCxnSpPr/>
            <p:nvPr/>
          </p:nvCxnSpPr>
          <p:spPr>
            <a:xfrm rot="7675">
              <a:off x="9502687" y="2015319"/>
              <a:ext cx="5106313" cy="0"/>
            </a:xfrm>
            <a:prstGeom prst="straightConnector1">
              <a:avLst/>
            </a:prstGeom>
            <a:noFill/>
            <a:ln w="558800" cap="flat" cmpd="sng">
              <a:solidFill>
                <a:srgbClr val="FFDE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9" name="Google Shape;169;p18"/>
            <p:cNvCxnSpPr/>
            <p:nvPr/>
          </p:nvCxnSpPr>
          <p:spPr>
            <a:xfrm>
              <a:off x="14137340" y="2922324"/>
              <a:ext cx="4076100" cy="0"/>
            </a:xfrm>
            <a:prstGeom prst="straightConnector1">
              <a:avLst/>
            </a:prstGeom>
            <a:noFill/>
            <a:ln w="558800" cap="flat" cmpd="sng">
              <a:solidFill>
                <a:srgbClr val="FFDE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0" name="Google Shape;170;p18"/>
            <p:cNvSpPr txBox="1"/>
            <p:nvPr/>
          </p:nvSpPr>
          <p:spPr>
            <a:xfrm>
              <a:off x="8243525" y="636086"/>
              <a:ext cx="12127800" cy="28069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800" dirty="0"/>
                <a:t>Alat </a:t>
              </a:r>
              <a:r>
                <a:rPr lang="en-US" sz="3800" dirty="0" err="1"/>
                <a:t>pembersih</a:t>
              </a:r>
              <a:r>
                <a:rPr lang="en-US" sz="3800" dirty="0"/>
                <a:t> </a:t>
              </a:r>
              <a:r>
                <a:rPr lang="en-US" sz="3800" dirty="0" err="1"/>
                <a:t>kaca</a:t>
              </a:r>
              <a:r>
                <a:rPr lang="en-US" sz="3800" dirty="0"/>
                <a:t> yang </a:t>
              </a:r>
              <a:r>
                <a:rPr lang="en-US" sz="38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mempermudah</a:t>
              </a:r>
              <a:r>
                <a:rPr lang="en-US" sz="3800" dirty="0"/>
                <a:t> </a:t>
              </a:r>
              <a:r>
                <a:rPr lang="en-US" sz="38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masyarakat</a:t>
              </a:r>
              <a:r>
                <a:rPr lang="en-US" sz="38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38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untuk</a:t>
              </a:r>
              <a:r>
                <a:rPr lang="en-US" sz="3800" dirty="0"/>
                <a:t> </a:t>
              </a:r>
              <a:r>
                <a:rPr lang="en-US" sz="3800" dirty="0" err="1"/>
                <a:t>melakukan</a:t>
              </a:r>
              <a:r>
                <a:rPr lang="en-US" sz="3800" dirty="0"/>
                <a:t> </a:t>
              </a:r>
              <a:r>
                <a:rPr lang="en-US" sz="3800" dirty="0" err="1"/>
                <a:t>pekerjaannya</a:t>
              </a:r>
              <a:r>
                <a:rPr lang="en-US" sz="3800" dirty="0"/>
                <a:t> </a:t>
              </a:r>
              <a:r>
                <a:rPr lang="en-US" sz="3800" dirty="0" err="1"/>
                <a:t>dalam</a:t>
              </a:r>
              <a:r>
                <a:rPr lang="en-US" sz="3800" dirty="0"/>
                <a:t> </a:t>
              </a:r>
              <a:r>
                <a:rPr lang="en-US" sz="3800" dirty="0" err="1"/>
                <a:t>pembersihan</a:t>
              </a:r>
              <a:r>
                <a:rPr lang="en-US" sz="3800" dirty="0"/>
                <a:t> </a:t>
              </a:r>
              <a:r>
                <a:rPr lang="en-US" sz="3800" dirty="0" err="1"/>
                <a:t>kaca</a:t>
              </a:r>
              <a:endParaRPr dirty="0"/>
            </a:p>
          </p:txBody>
        </p:sp>
        <p:cxnSp>
          <p:nvCxnSpPr>
            <p:cNvPr id="171" name="Google Shape;171;p18"/>
            <p:cNvCxnSpPr/>
            <p:nvPr/>
          </p:nvCxnSpPr>
          <p:spPr>
            <a:xfrm rot="5406217">
              <a:off x="5505270" y="2711507"/>
              <a:ext cx="5486409" cy="0"/>
            </a:xfrm>
            <a:prstGeom prst="straightConnector1">
              <a:avLst/>
            </a:prstGeom>
            <a:noFill/>
            <a:ln w="63500" cap="rnd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72" name="Google Shape;172;p18"/>
          <p:cNvGrpSpPr/>
          <p:nvPr/>
        </p:nvGrpSpPr>
        <p:grpSpPr>
          <a:xfrm>
            <a:off x="5313754" y="438860"/>
            <a:ext cx="7660492" cy="1179680"/>
            <a:chOff x="0" y="0"/>
            <a:chExt cx="10213990" cy="1572907"/>
          </a:xfrm>
        </p:grpSpPr>
        <p:sp>
          <p:nvSpPr>
            <p:cNvPr id="173" name="Google Shape;173;p18"/>
            <p:cNvSpPr/>
            <p:nvPr/>
          </p:nvSpPr>
          <p:spPr>
            <a:xfrm>
              <a:off x="0" y="0"/>
              <a:ext cx="10213990" cy="1572907"/>
            </a:xfrm>
            <a:custGeom>
              <a:avLst/>
              <a:gdLst/>
              <a:ahLst/>
              <a:cxnLst/>
              <a:rect l="l" t="t" r="r" b="b"/>
              <a:pathLst>
                <a:path w="3381271" h="520700" extrusionOk="0">
                  <a:moveTo>
                    <a:pt x="3120921" y="520700"/>
                  </a:moveTo>
                  <a:lnTo>
                    <a:pt x="260350" y="520700"/>
                  </a:lnTo>
                  <a:cubicBezTo>
                    <a:pt x="116586" y="520700"/>
                    <a:pt x="0" y="404114"/>
                    <a:pt x="0" y="260350"/>
                  </a:cubicBezTo>
                  <a:lnTo>
                    <a:pt x="0" y="260350"/>
                  </a:lnTo>
                  <a:cubicBezTo>
                    <a:pt x="0" y="116586"/>
                    <a:pt x="116586" y="0"/>
                    <a:pt x="260350" y="0"/>
                  </a:cubicBezTo>
                  <a:lnTo>
                    <a:pt x="3120921" y="0"/>
                  </a:lnTo>
                  <a:cubicBezTo>
                    <a:pt x="3264685" y="0"/>
                    <a:pt x="3381271" y="116586"/>
                    <a:pt x="3381271" y="260350"/>
                  </a:cubicBezTo>
                  <a:lnTo>
                    <a:pt x="3381271" y="260350"/>
                  </a:lnTo>
                  <a:cubicBezTo>
                    <a:pt x="3381271" y="404114"/>
                    <a:pt x="3264685" y="520700"/>
                    <a:pt x="3120921" y="520700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74" name="Google Shape;174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63653" y="204348"/>
              <a:ext cx="2195985" cy="10460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20211" y="348673"/>
              <a:ext cx="1421304" cy="7574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1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261712" y="393292"/>
              <a:ext cx="2315495" cy="6681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1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991399" y="170527"/>
              <a:ext cx="1402380" cy="140238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78" name="Google Shape;178;p18"/>
          <p:cNvCxnSpPr/>
          <p:nvPr/>
        </p:nvCxnSpPr>
        <p:spPr>
          <a:xfrm>
            <a:off x="15478652" y="1185153"/>
            <a:ext cx="3505200" cy="0"/>
          </a:xfrm>
          <a:prstGeom prst="straightConnector1">
            <a:avLst/>
          </a:prstGeom>
          <a:noFill/>
          <a:ln w="866775" cap="rnd" cmpd="sng">
            <a:solidFill>
              <a:srgbClr val="03989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9" name="Google Shape;179;p18"/>
          <p:cNvSpPr txBox="1"/>
          <p:nvPr/>
        </p:nvSpPr>
        <p:spPr>
          <a:xfrm>
            <a:off x="16313079" y="899663"/>
            <a:ext cx="1397405" cy="570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736EB0-B234-4815-939F-8BC5A4D60BB2}"/>
              </a:ext>
            </a:extLst>
          </p:cNvPr>
          <p:cNvSpPr txBox="1"/>
          <p:nvPr/>
        </p:nvSpPr>
        <p:spPr>
          <a:xfrm>
            <a:off x="2286136" y="6107902"/>
            <a:ext cx="467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Automatic Glass Cleaner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7E7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21"/>
          <p:cNvGrpSpPr/>
          <p:nvPr/>
        </p:nvGrpSpPr>
        <p:grpSpPr>
          <a:xfrm>
            <a:off x="5313754" y="438860"/>
            <a:ext cx="7660492" cy="1179680"/>
            <a:chOff x="0" y="0"/>
            <a:chExt cx="10213990" cy="1572907"/>
          </a:xfrm>
        </p:grpSpPr>
        <p:sp>
          <p:nvSpPr>
            <p:cNvPr id="235" name="Google Shape;235;p21"/>
            <p:cNvSpPr/>
            <p:nvPr/>
          </p:nvSpPr>
          <p:spPr>
            <a:xfrm>
              <a:off x="0" y="0"/>
              <a:ext cx="10213990" cy="1572907"/>
            </a:xfrm>
            <a:custGeom>
              <a:avLst/>
              <a:gdLst/>
              <a:ahLst/>
              <a:cxnLst/>
              <a:rect l="l" t="t" r="r" b="b"/>
              <a:pathLst>
                <a:path w="3381271" h="520700" extrusionOk="0">
                  <a:moveTo>
                    <a:pt x="3120921" y="520700"/>
                  </a:moveTo>
                  <a:lnTo>
                    <a:pt x="260350" y="520700"/>
                  </a:lnTo>
                  <a:cubicBezTo>
                    <a:pt x="116586" y="520700"/>
                    <a:pt x="0" y="404114"/>
                    <a:pt x="0" y="260350"/>
                  </a:cubicBezTo>
                  <a:lnTo>
                    <a:pt x="0" y="260350"/>
                  </a:lnTo>
                  <a:cubicBezTo>
                    <a:pt x="0" y="116586"/>
                    <a:pt x="116586" y="0"/>
                    <a:pt x="260350" y="0"/>
                  </a:cubicBezTo>
                  <a:lnTo>
                    <a:pt x="3120921" y="0"/>
                  </a:lnTo>
                  <a:cubicBezTo>
                    <a:pt x="3264685" y="0"/>
                    <a:pt x="3381271" y="116586"/>
                    <a:pt x="3381271" y="260350"/>
                  </a:cubicBezTo>
                  <a:lnTo>
                    <a:pt x="3381271" y="260350"/>
                  </a:lnTo>
                  <a:cubicBezTo>
                    <a:pt x="3381271" y="404114"/>
                    <a:pt x="3264685" y="520700"/>
                    <a:pt x="3120921" y="520700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36" name="Google Shape;236;p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63653" y="204348"/>
              <a:ext cx="2195985" cy="10460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7" name="Google Shape;237;p2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20211" y="348673"/>
              <a:ext cx="1421304" cy="7574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" name="Google Shape;238;p2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261712" y="393292"/>
              <a:ext cx="2315495" cy="6681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" name="Google Shape;239;p2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991399" y="170527"/>
              <a:ext cx="1402380" cy="140238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3" name="Google Shape;243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5688646">
            <a:off x="3359196" y="1696665"/>
            <a:ext cx="1051001" cy="26886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2" name="Google Shape;252;p21"/>
          <p:cNvGrpSpPr/>
          <p:nvPr/>
        </p:nvGrpSpPr>
        <p:grpSpPr>
          <a:xfrm>
            <a:off x="12974246" y="2404579"/>
            <a:ext cx="2948702" cy="1272778"/>
            <a:chOff x="0" y="1"/>
            <a:chExt cx="3931602" cy="1697038"/>
          </a:xfrm>
        </p:grpSpPr>
        <p:pic>
          <p:nvPicPr>
            <p:cNvPr id="253" name="Google Shape;253;p2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-5688646">
              <a:off x="1386083" y="-943885"/>
              <a:ext cx="1401334" cy="35848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4" name="Google Shape;254;p21"/>
            <p:cNvSpPr txBox="1"/>
            <p:nvPr/>
          </p:nvSpPr>
          <p:spPr>
            <a:xfrm>
              <a:off x="0" y="432594"/>
              <a:ext cx="3451123" cy="822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2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Back-End</a:t>
              </a:r>
              <a:endParaRPr/>
            </a:p>
          </p:txBody>
        </p:sp>
      </p:grpSp>
      <p:sp>
        <p:nvSpPr>
          <p:cNvPr id="271" name="Google Shape;271;p21"/>
          <p:cNvSpPr txBox="1"/>
          <p:nvPr/>
        </p:nvSpPr>
        <p:spPr>
          <a:xfrm>
            <a:off x="2679993" y="2726643"/>
            <a:ext cx="2588342" cy="61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Front-End</a:t>
            </a:r>
            <a:endParaRPr/>
          </a:p>
        </p:txBody>
      </p:sp>
      <p:grpSp>
        <p:nvGrpSpPr>
          <p:cNvPr id="275" name="Google Shape;275;p21"/>
          <p:cNvGrpSpPr/>
          <p:nvPr/>
        </p:nvGrpSpPr>
        <p:grpSpPr>
          <a:xfrm>
            <a:off x="8072384" y="2812741"/>
            <a:ext cx="647385" cy="6492240"/>
            <a:chOff x="-9525" y="-38100"/>
            <a:chExt cx="863179" cy="8656320"/>
          </a:xfrm>
        </p:grpSpPr>
        <p:sp>
          <p:nvSpPr>
            <p:cNvPr id="276" name="Google Shape;276;p21"/>
            <p:cNvSpPr txBox="1"/>
            <p:nvPr/>
          </p:nvSpPr>
          <p:spPr>
            <a:xfrm rot="-5400000">
              <a:off x="-3420368" y="4189874"/>
              <a:ext cx="7478911" cy="657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3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Teknologi yang digunakan</a:t>
              </a:r>
              <a:endParaRPr/>
            </a:p>
          </p:txBody>
        </p:sp>
        <p:cxnSp>
          <p:nvCxnSpPr>
            <p:cNvPr id="277" name="Google Shape;277;p21"/>
            <p:cNvCxnSpPr/>
            <p:nvPr/>
          </p:nvCxnSpPr>
          <p:spPr>
            <a:xfrm rot="-5400000">
              <a:off x="-3474506" y="4290060"/>
              <a:ext cx="8656320" cy="0"/>
            </a:xfrm>
            <a:prstGeom prst="straightConnector1">
              <a:avLst/>
            </a:prstGeom>
            <a:noFill/>
            <a:ln w="76200" cap="rnd" cmpd="sng">
              <a:solidFill>
                <a:srgbClr val="3A3B59">
                  <a:alpha val="83921"/>
                </a:srgbClr>
              </a:solidFill>
              <a:prstDash val="solid"/>
              <a:round/>
              <a:headEnd type="oval" w="lg" len="lg"/>
              <a:tailEnd type="oval" w="lg" len="lg"/>
            </a:ln>
          </p:spPr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E326649-DF26-46FC-8222-3A1215F7C2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8436" y="4125286"/>
            <a:ext cx="2905433" cy="1933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E5D4A0-37E4-44B4-BE05-FB5CC0569B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8435" y="6506789"/>
            <a:ext cx="2905433" cy="2419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FD71DB-D68F-4BF0-A1BF-C7E27A6491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35751" y="7746459"/>
            <a:ext cx="1417952" cy="1558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32AEFD-41C1-42CB-A162-15ECF6C343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89625" y="3904063"/>
            <a:ext cx="1202915" cy="16038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7D6439-62BB-4B6E-B123-A29F8D00EC9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93503" y="3904063"/>
            <a:ext cx="1051786" cy="16236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EDE747-DBED-4982-9B8E-73E71586C10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746252" y="3904064"/>
            <a:ext cx="1051786" cy="16236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7D5B7B-B284-4F6A-8A49-34B99BAAC02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449815" y="5825260"/>
            <a:ext cx="1603888" cy="160388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556FBF5-1B35-4105-A597-5D427FBAF94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flipH="1">
            <a:off x="14299001" y="3904063"/>
            <a:ext cx="1222272" cy="162969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32499CC-ADAA-4395-9FD6-9A405017730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flipH="1">
            <a:off x="15745878" y="3904062"/>
            <a:ext cx="1222263" cy="164711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5068504-6EB3-43B1-8728-49C9A1DF1EA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402493" y="5865724"/>
            <a:ext cx="1020646" cy="160388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4AB95F8-2335-4B37-BAB4-AC47DAF63C6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746252" y="5865724"/>
            <a:ext cx="1202915" cy="160388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EA0117B-1DC1-43BD-9C05-4EE86C80208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4299001" y="5825260"/>
            <a:ext cx="1222272" cy="164435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9CE22E5-523E-43BE-B3E6-C4FD4B3126B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5871107" y="5865724"/>
            <a:ext cx="1097034" cy="156342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C651891-8667-4382-899B-AC7B5EEBA55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423672" y="7716035"/>
            <a:ext cx="1127203" cy="16038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22"/>
          <p:cNvPicPr preferRelativeResize="0"/>
          <p:nvPr/>
        </p:nvPicPr>
        <p:blipFill rotWithShape="1">
          <a:blip r:embed="rId3">
            <a:alphaModFix/>
          </a:blip>
          <a:srcRect t="1056" r="1520" b="15850"/>
          <a:stretch/>
        </p:blipFill>
        <p:spPr>
          <a:xfrm>
            <a:off x="0" y="-73740"/>
            <a:ext cx="18288000" cy="10287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3" name="Google Shape;283;p22"/>
          <p:cNvCxnSpPr/>
          <p:nvPr/>
        </p:nvCxnSpPr>
        <p:spPr>
          <a:xfrm>
            <a:off x="15148475" y="1101225"/>
            <a:ext cx="3813900" cy="0"/>
          </a:xfrm>
          <a:prstGeom prst="straightConnector1">
            <a:avLst/>
          </a:prstGeom>
          <a:noFill/>
          <a:ln w="866775" cap="rnd" cmpd="sng">
            <a:solidFill>
              <a:srgbClr val="03989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4" name="Google Shape;284;p22"/>
          <p:cNvCxnSpPr/>
          <p:nvPr/>
        </p:nvCxnSpPr>
        <p:spPr>
          <a:xfrm rot="-18343">
            <a:off x="7895256" y="2356907"/>
            <a:ext cx="7400606" cy="0"/>
          </a:xfrm>
          <a:prstGeom prst="straightConnector1">
            <a:avLst/>
          </a:prstGeom>
          <a:noFill/>
          <a:ln w="400050" cap="flat" cmpd="sng">
            <a:solidFill>
              <a:srgbClr val="3AC99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5" name="Google Shape;285;p22"/>
          <p:cNvCxnSpPr/>
          <p:nvPr/>
        </p:nvCxnSpPr>
        <p:spPr>
          <a:xfrm rot="34206">
            <a:off x="7885891" y="4837584"/>
            <a:ext cx="5939694" cy="0"/>
          </a:xfrm>
          <a:prstGeom prst="straightConnector1">
            <a:avLst/>
          </a:prstGeom>
          <a:noFill/>
          <a:ln w="400050" cap="flat" cmpd="sng">
            <a:solidFill>
              <a:srgbClr val="3AC99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6" name="Google Shape;286;p22"/>
          <p:cNvCxnSpPr/>
          <p:nvPr/>
        </p:nvCxnSpPr>
        <p:spPr>
          <a:xfrm rot="34206">
            <a:off x="7885894" y="3122686"/>
            <a:ext cx="5939694" cy="0"/>
          </a:xfrm>
          <a:prstGeom prst="straightConnector1">
            <a:avLst/>
          </a:prstGeom>
          <a:noFill/>
          <a:ln w="400050" cap="flat" cmpd="sng">
            <a:solidFill>
              <a:srgbClr val="3AC99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7" name="Google Shape;287;p22"/>
          <p:cNvCxnSpPr/>
          <p:nvPr/>
        </p:nvCxnSpPr>
        <p:spPr>
          <a:xfrm rot="34206">
            <a:off x="7885901" y="3998415"/>
            <a:ext cx="5939694" cy="0"/>
          </a:xfrm>
          <a:prstGeom prst="straightConnector1">
            <a:avLst/>
          </a:prstGeom>
          <a:noFill/>
          <a:ln w="400050" cap="flat" cmpd="sng">
            <a:solidFill>
              <a:srgbClr val="3AC99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8" name="Google Shape;288;p22"/>
          <p:cNvCxnSpPr/>
          <p:nvPr/>
        </p:nvCxnSpPr>
        <p:spPr>
          <a:xfrm rot="69771">
            <a:off x="10108695" y="3132434"/>
            <a:ext cx="1951302" cy="0"/>
          </a:xfrm>
          <a:prstGeom prst="straightConnector1">
            <a:avLst/>
          </a:prstGeom>
          <a:noFill/>
          <a:ln w="485775" cap="flat" cmpd="sng">
            <a:solidFill>
              <a:srgbClr val="FF914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9" name="Google Shape;289;p22"/>
          <p:cNvSpPr txBox="1"/>
          <p:nvPr/>
        </p:nvSpPr>
        <p:spPr>
          <a:xfrm>
            <a:off x="7886058" y="1946806"/>
            <a:ext cx="7876200" cy="3346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31" dirty="0" err="1"/>
              <a:t>T</a:t>
            </a:r>
            <a:r>
              <a:rPr lang="en-US" sz="4531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idak</a:t>
            </a:r>
            <a:r>
              <a:rPr lang="en-US" sz="453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531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hanya</a:t>
            </a:r>
            <a:r>
              <a:rPr lang="en-US" sz="453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531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seorang</a:t>
            </a:r>
            <a:r>
              <a:rPr lang="en-US" sz="453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4531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karena</a:t>
            </a:r>
            <a:r>
              <a:rPr lang="en-US" sz="453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531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terdapat</a:t>
            </a:r>
            <a:r>
              <a:rPr lang="en-US" sz="453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531" dirty="0"/>
              <a:t>24.000</a:t>
            </a:r>
            <a:r>
              <a:rPr lang="en-US" sz="453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orang </a:t>
            </a:r>
            <a:r>
              <a:rPr lang="en-US" sz="4531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memiliki</a:t>
            </a:r>
            <a:r>
              <a:rPr lang="en-US" sz="453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531" dirty="0" err="1"/>
              <a:t>masalah</a:t>
            </a:r>
            <a:r>
              <a:rPr lang="en-US" sz="4531" dirty="0"/>
              <a:t> </a:t>
            </a:r>
            <a:r>
              <a:rPr lang="en-US" sz="453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yang </a:t>
            </a:r>
          </a:p>
          <a:p>
            <a:pPr marL="0" marR="0" lvl="0" indent="0" algn="l" rtl="0">
              <a:lnSpc>
                <a:spcPct val="12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31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sama</a:t>
            </a:r>
            <a:r>
              <a:rPr lang="en-US" sz="4531" dirty="0"/>
              <a:t>. </a:t>
            </a:r>
            <a:r>
              <a:rPr lang="en-US" sz="4531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Seperti</a:t>
            </a:r>
            <a:r>
              <a:rPr lang="en-US" sz="453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 dirty="0"/>
          </a:p>
        </p:txBody>
      </p:sp>
      <p:sp>
        <p:nvSpPr>
          <p:cNvPr id="290" name="Google Shape;290;p22"/>
          <p:cNvSpPr txBox="1"/>
          <p:nvPr/>
        </p:nvSpPr>
        <p:spPr>
          <a:xfrm>
            <a:off x="15762244" y="811562"/>
            <a:ext cx="2066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</p:txBody>
      </p:sp>
      <p:cxnSp>
        <p:nvCxnSpPr>
          <p:cNvPr id="291" name="Google Shape;291;p22"/>
          <p:cNvCxnSpPr>
            <a:cxnSpLocks/>
          </p:cNvCxnSpPr>
          <p:nvPr/>
        </p:nvCxnSpPr>
        <p:spPr>
          <a:xfrm>
            <a:off x="7895308" y="5727646"/>
            <a:ext cx="1670917" cy="0"/>
          </a:xfrm>
          <a:prstGeom prst="straightConnector1">
            <a:avLst/>
          </a:prstGeom>
          <a:noFill/>
          <a:ln w="561975" cap="flat" cmpd="sng">
            <a:solidFill>
              <a:srgbClr val="FFDE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2" name="Google Shape;292;p22"/>
          <p:cNvSpPr txBox="1"/>
          <p:nvPr/>
        </p:nvSpPr>
        <p:spPr>
          <a:xfrm>
            <a:off x="7755316" y="5418989"/>
            <a:ext cx="1950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CEMAS</a:t>
            </a:r>
            <a:endParaRPr dirty="0"/>
          </a:p>
        </p:txBody>
      </p:sp>
      <p:cxnSp>
        <p:nvCxnSpPr>
          <p:cNvPr id="295" name="Google Shape;295;p22"/>
          <p:cNvCxnSpPr>
            <a:cxnSpLocks/>
          </p:cNvCxnSpPr>
          <p:nvPr/>
        </p:nvCxnSpPr>
        <p:spPr>
          <a:xfrm>
            <a:off x="7935559" y="6450318"/>
            <a:ext cx="2063611" cy="0"/>
          </a:xfrm>
          <a:prstGeom prst="straightConnector1">
            <a:avLst/>
          </a:prstGeom>
          <a:noFill/>
          <a:ln w="561975" cap="flat" cmpd="sng">
            <a:solidFill>
              <a:srgbClr val="C9E26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6" name="Google Shape;296;p22"/>
          <p:cNvSpPr txBox="1"/>
          <p:nvPr/>
        </p:nvSpPr>
        <p:spPr>
          <a:xfrm>
            <a:off x="7935559" y="6116618"/>
            <a:ext cx="2531100" cy="70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/>
              <a:t>TAKUT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7E7"/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2" name="Google Shape;352;p24"/>
          <p:cNvCxnSpPr/>
          <p:nvPr/>
        </p:nvCxnSpPr>
        <p:spPr>
          <a:xfrm>
            <a:off x="15309625" y="1020650"/>
            <a:ext cx="3471600" cy="8100"/>
          </a:xfrm>
          <a:prstGeom prst="straightConnector1">
            <a:avLst/>
          </a:prstGeom>
          <a:noFill/>
          <a:ln w="866775" cap="rnd" cmpd="sng">
            <a:solidFill>
              <a:srgbClr val="03989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3" name="Google Shape;353;p24"/>
          <p:cNvSpPr txBox="1"/>
          <p:nvPr/>
        </p:nvSpPr>
        <p:spPr>
          <a:xfrm>
            <a:off x="15771394" y="739037"/>
            <a:ext cx="2066796" cy="579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</a:t>
            </a:r>
            <a:endParaRPr/>
          </a:p>
        </p:txBody>
      </p:sp>
      <p:grpSp>
        <p:nvGrpSpPr>
          <p:cNvPr id="354" name="Google Shape;354;p24"/>
          <p:cNvGrpSpPr/>
          <p:nvPr/>
        </p:nvGrpSpPr>
        <p:grpSpPr>
          <a:xfrm>
            <a:off x="1437185" y="3064078"/>
            <a:ext cx="12195900" cy="1957715"/>
            <a:chOff x="-154900" y="-618325"/>
            <a:chExt cx="16261200" cy="2610288"/>
          </a:xfrm>
        </p:grpSpPr>
        <p:cxnSp>
          <p:nvCxnSpPr>
            <p:cNvPr id="355" name="Google Shape;355;p24"/>
            <p:cNvCxnSpPr/>
            <p:nvPr/>
          </p:nvCxnSpPr>
          <p:spPr>
            <a:xfrm rot="26851">
              <a:off x="2903522" y="40118"/>
              <a:ext cx="10276739" cy="0"/>
            </a:xfrm>
            <a:prstGeom prst="straightConnector1">
              <a:avLst/>
            </a:prstGeom>
            <a:noFill/>
            <a:ln w="952500" cap="flat" cmpd="sng">
              <a:solidFill>
                <a:srgbClr val="FFDE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6" name="Google Shape;356;p24"/>
            <p:cNvCxnSpPr/>
            <p:nvPr/>
          </p:nvCxnSpPr>
          <p:spPr>
            <a:xfrm rot="17463">
              <a:off x="3850" y="1097656"/>
              <a:ext cx="10618805" cy="0"/>
            </a:xfrm>
            <a:prstGeom prst="straightConnector1">
              <a:avLst/>
            </a:prstGeom>
            <a:noFill/>
            <a:ln w="952500" cap="flat" cmpd="sng">
              <a:solidFill>
                <a:srgbClr val="FFDE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57" name="Google Shape;357;p24"/>
            <p:cNvSpPr txBox="1"/>
            <p:nvPr/>
          </p:nvSpPr>
          <p:spPr>
            <a:xfrm>
              <a:off x="-154900" y="-618325"/>
              <a:ext cx="16261200" cy="2610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9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301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Segera</a:t>
              </a:r>
              <a:r>
                <a:rPr lang="en-US" sz="5301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5301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konsultasikan</a:t>
              </a:r>
              <a:r>
                <a:rPr lang="en-US" sz="5301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5301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masalahmu</a:t>
              </a:r>
              <a:r>
                <a:rPr lang="en-US" sz="5301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5301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untuk</a:t>
              </a:r>
              <a:r>
                <a:rPr lang="en-US" sz="5301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Indonesia yang </a:t>
              </a:r>
              <a:r>
                <a:rPr lang="en-US" sz="5301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lebih</a:t>
              </a:r>
              <a:r>
                <a:rPr lang="en-US" sz="5301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5301" dirty="0" err="1"/>
                <a:t>aman</a:t>
              </a:r>
              <a:endParaRPr dirty="0"/>
            </a:p>
          </p:txBody>
        </p:sp>
      </p:grpSp>
      <p:sp>
        <p:nvSpPr>
          <p:cNvPr id="361" name="Google Shape;361;p24"/>
          <p:cNvSpPr txBox="1"/>
          <p:nvPr/>
        </p:nvSpPr>
        <p:spPr>
          <a:xfrm>
            <a:off x="6261138" y="8008304"/>
            <a:ext cx="12195900" cy="195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Ayo </a:t>
            </a:r>
            <a:r>
              <a:rPr lang="en-US" sz="5301" dirty="0" err="1"/>
              <a:t>gunakan</a:t>
            </a:r>
            <a:r>
              <a:rPr lang="en-US" sz="5301" dirty="0"/>
              <a:t> Automatic Glass Cleaner</a:t>
            </a:r>
            <a:r>
              <a:rPr lang="en-US" sz="530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5301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sekarang</a:t>
            </a:r>
            <a:r>
              <a:rPr lang="en-US" sz="530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dirty="0"/>
          </a:p>
        </p:txBody>
      </p:sp>
      <p:grpSp>
        <p:nvGrpSpPr>
          <p:cNvPr id="362" name="Google Shape;362;p24"/>
          <p:cNvGrpSpPr/>
          <p:nvPr/>
        </p:nvGrpSpPr>
        <p:grpSpPr>
          <a:xfrm>
            <a:off x="5313754" y="438860"/>
            <a:ext cx="7660492" cy="1179680"/>
            <a:chOff x="0" y="0"/>
            <a:chExt cx="10213990" cy="1572907"/>
          </a:xfrm>
        </p:grpSpPr>
        <p:sp>
          <p:nvSpPr>
            <p:cNvPr id="363" name="Google Shape;363;p24"/>
            <p:cNvSpPr/>
            <p:nvPr/>
          </p:nvSpPr>
          <p:spPr>
            <a:xfrm>
              <a:off x="0" y="0"/>
              <a:ext cx="10213990" cy="1572907"/>
            </a:xfrm>
            <a:custGeom>
              <a:avLst/>
              <a:gdLst/>
              <a:ahLst/>
              <a:cxnLst/>
              <a:rect l="l" t="t" r="r" b="b"/>
              <a:pathLst>
                <a:path w="3381271" h="520700" extrusionOk="0">
                  <a:moveTo>
                    <a:pt x="3120921" y="520700"/>
                  </a:moveTo>
                  <a:lnTo>
                    <a:pt x="260350" y="520700"/>
                  </a:lnTo>
                  <a:cubicBezTo>
                    <a:pt x="116586" y="520700"/>
                    <a:pt x="0" y="404114"/>
                    <a:pt x="0" y="260350"/>
                  </a:cubicBezTo>
                  <a:lnTo>
                    <a:pt x="0" y="260350"/>
                  </a:lnTo>
                  <a:cubicBezTo>
                    <a:pt x="0" y="116586"/>
                    <a:pt x="116586" y="0"/>
                    <a:pt x="260350" y="0"/>
                  </a:cubicBezTo>
                  <a:lnTo>
                    <a:pt x="3120921" y="0"/>
                  </a:lnTo>
                  <a:cubicBezTo>
                    <a:pt x="3264685" y="0"/>
                    <a:pt x="3381271" y="116586"/>
                    <a:pt x="3381271" y="260350"/>
                  </a:cubicBezTo>
                  <a:lnTo>
                    <a:pt x="3381271" y="260350"/>
                  </a:lnTo>
                  <a:cubicBezTo>
                    <a:pt x="3381271" y="404114"/>
                    <a:pt x="3264685" y="520700"/>
                    <a:pt x="3120921" y="520700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64" name="Google Shape;364;p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63653" y="204348"/>
              <a:ext cx="2195985" cy="10460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5" name="Google Shape;365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20211" y="348673"/>
              <a:ext cx="1421304" cy="7574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p2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261712" y="393292"/>
              <a:ext cx="2315495" cy="6681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991399" y="170527"/>
              <a:ext cx="1402380" cy="140238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7E7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5"/>
          <p:cNvSpPr txBox="1"/>
          <p:nvPr/>
        </p:nvSpPr>
        <p:spPr>
          <a:xfrm>
            <a:off x="4392240" y="4371975"/>
            <a:ext cx="9503520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</a:t>
            </a:r>
            <a:r>
              <a:rPr lang="en-US" sz="10000" b="0" i="0" u="none" strike="noStrike" cap="none">
                <a:solidFill>
                  <a:srgbClr val="03989E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/>
          </a:p>
        </p:txBody>
      </p:sp>
      <p:grpSp>
        <p:nvGrpSpPr>
          <p:cNvPr id="373" name="Google Shape;373;p25"/>
          <p:cNvGrpSpPr/>
          <p:nvPr/>
        </p:nvGrpSpPr>
        <p:grpSpPr>
          <a:xfrm>
            <a:off x="5313754" y="438860"/>
            <a:ext cx="7660492" cy="1179680"/>
            <a:chOff x="0" y="0"/>
            <a:chExt cx="10213990" cy="1572907"/>
          </a:xfrm>
        </p:grpSpPr>
        <p:sp>
          <p:nvSpPr>
            <p:cNvPr id="374" name="Google Shape;374;p25"/>
            <p:cNvSpPr/>
            <p:nvPr/>
          </p:nvSpPr>
          <p:spPr>
            <a:xfrm>
              <a:off x="0" y="0"/>
              <a:ext cx="10213990" cy="1572907"/>
            </a:xfrm>
            <a:custGeom>
              <a:avLst/>
              <a:gdLst/>
              <a:ahLst/>
              <a:cxnLst/>
              <a:rect l="l" t="t" r="r" b="b"/>
              <a:pathLst>
                <a:path w="3381271" h="520700" extrusionOk="0">
                  <a:moveTo>
                    <a:pt x="3120921" y="520700"/>
                  </a:moveTo>
                  <a:lnTo>
                    <a:pt x="260350" y="520700"/>
                  </a:lnTo>
                  <a:cubicBezTo>
                    <a:pt x="116586" y="520700"/>
                    <a:pt x="0" y="404114"/>
                    <a:pt x="0" y="260350"/>
                  </a:cubicBezTo>
                  <a:lnTo>
                    <a:pt x="0" y="260350"/>
                  </a:lnTo>
                  <a:cubicBezTo>
                    <a:pt x="0" y="116586"/>
                    <a:pt x="116586" y="0"/>
                    <a:pt x="260350" y="0"/>
                  </a:cubicBezTo>
                  <a:lnTo>
                    <a:pt x="3120921" y="0"/>
                  </a:lnTo>
                  <a:cubicBezTo>
                    <a:pt x="3264685" y="0"/>
                    <a:pt x="3381271" y="116586"/>
                    <a:pt x="3381271" y="260350"/>
                  </a:cubicBezTo>
                  <a:lnTo>
                    <a:pt x="3381271" y="260350"/>
                  </a:lnTo>
                  <a:cubicBezTo>
                    <a:pt x="3381271" y="404114"/>
                    <a:pt x="3264685" y="520700"/>
                    <a:pt x="3120921" y="520700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75" name="Google Shape;375;p2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63653" y="204348"/>
              <a:ext cx="2195985" cy="10460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2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20211" y="348673"/>
              <a:ext cx="1421304" cy="7574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7" name="Google Shape;377;p2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261712" y="393292"/>
              <a:ext cx="2315495" cy="6681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8" name="Google Shape;378;p2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991399" y="170527"/>
              <a:ext cx="1402380" cy="140238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229</Words>
  <Application>Microsoft Office PowerPoint</Application>
  <PresentationFormat>Custom</PresentationFormat>
  <Paragraphs>30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ASUS</cp:lastModifiedBy>
  <cp:revision>19</cp:revision>
  <dcterms:modified xsi:type="dcterms:W3CDTF">2023-09-03T12:45:58Z</dcterms:modified>
</cp:coreProperties>
</file>