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B2B9-30F1-7045-9FE4-0840A1A4B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EB7EE-F175-F84D-9E95-E2A2A549E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4862-DEC0-6F42-993F-256C7DCD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1401-CA78-A849-B5B2-D1751AE4B4D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5CB04-7B43-9348-8336-6B6E3DC5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A9CE-3D68-154F-B644-0FAC4E38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8F6A-66E3-7246-BF28-BAB75719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E58B-6FD2-A345-B7E0-1580A8B0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39CA3-DA7B-0D43-9410-7F05F20C7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497B-5515-2240-9382-3A97626A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1401-CA78-A849-B5B2-D1751AE4B4D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9223-CE61-B342-997B-D4B2EFD5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FF-B7D7-4B4A-A643-AD9A0D1D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8F6A-66E3-7246-BF28-BAB75719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6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47ADA-E987-464F-806E-88C8411F4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DB33-E540-C044-9DA0-95B765115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16F47-223B-A14F-9005-2D636C8C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1401-CA78-A849-B5B2-D1751AE4B4D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C825-94F7-874A-A77A-CE6A89CA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9C0EE-969B-6B4F-A165-60D894E9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8F6A-66E3-7246-BF28-BAB75719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E1CD-1119-E54E-BEEB-55486E60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2CCB-2EB5-F24B-8675-0580AC46D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A6E6-D396-A744-9635-90C81514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1401-CA78-A849-B5B2-D1751AE4B4D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41FD-ADB2-DA49-A666-56F99422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21C6-BE72-BB42-BB12-4793686B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8F6A-66E3-7246-BF28-BAB75719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6601-30A9-9B48-9232-19C89165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900B5-7198-D54A-AA0C-BE4FAA64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4B79-5A35-9343-9E85-558C9308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1401-CA78-A849-B5B2-D1751AE4B4D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C3D7-6E3A-4B41-8095-F471552B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9954-E9BB-424E-94B3-7C6FCF07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8F6A-66E3-7246-BF28-BAB75719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7BF7-1D38-5447-9D0D-F757816A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79B9-21D5-4F46-AB22-9794C05C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FFA0E-2EE2-8749-A2F5-88E904775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2F09-8E64-F048-99DF-35706C27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1401-CA78-A849-B5B2-D1751AE4B4D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E42F2-3B75-C049-B476-A30CE737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8CCA3-7AFF-3745-ABDF-6ECE0643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8F6A-66E3-7246-BF28-BAB75719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A8EA-5759-9648-A72F-BDDA7C6B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41D6-2F61-4542-A592-0665A685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3F5AA-4275-1647-8304-B4994F4AE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4015F-2F83-514F-A8F0-63F9413FA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EA50B-B4AF-9C45-B1A5-58AE70358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78BD9-8C5A-474D-A825-1BED1557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1401-CA78-A849-B5B2-D1751AE4B4D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4841B-7AB6-EF4E-96FB-05A9DF6B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64EEA-1BA0-E84D-92DA-09DBDEDB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8F6A-66E3-7246-BF28-BAB75719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D5D2-F274-464F-94F2-DBA3A826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7F4AD-D8FB-A646-B54A-D44CEDA7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1401-CA78-A849-B5B2-D1751AE4B4D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56F53-FE79-FB4A-8F22-08E0AAF3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FB1F2-1957-544F-96FF-E9F04F0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8F6A-66E3-7246-BF28-BAB75719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0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8E77A-1C84-7242-887C-7EA17A27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1401-CA78-A849-B5B2-D1751AE4B4D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D5728-E7F5-404F-A26E-5D593FEE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8BCF-C292-7A42-A38E-326D0B38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8F6A-66E3-7246-BF28-BAB75719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5A35-C317-1D45-A823-D7BD652C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39DA-5937-EB4D-A7D6-70C02BD0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5FFC7-25DE-9540-9D65-168B8A7C4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EB0FB-573D-C346-82D4-DFA92BBD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1401-CA78-A849-B5B2-D1751AE4B4D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30F9A-2F0A-554C-89BA-83CAF991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A92FC-080A-644A-BB7A-B0F15B05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8F6A-66E3-7246-BF28-BAB75719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20A0-BE93-EA47-BF8F-316B6871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E96F2-7A17-8147-B3E2-2F41369C3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45124-D503-DC49-9CF7-410D1BA87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484A-63D6-7741-9480-97036B1C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1401-CA78-A849-B5B2-D1751AE4B4D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16B1A-FB1A-E340-B9ED-A58AB730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B0D38-1047-C849-B1BB-00183B3C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8F6A-66E3-7246-BF28-BAB75719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06CDC-9E22-CF41-964D-8F2C43A7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1E6D3-63CB-5048-AFD3-33CF01BF4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AFDEE-65F3-E84B-8609-61AC6DC65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1401-CA78-A849-B5B2-D1751AE4B4D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BEFE8-FE16-9343-9D38-04E1BB7A7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C0FA-D92F-2940-81A9-EF277EAB5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8F6A-66E3-7246-BF28-BAB75719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7FE776-0149-1C4F-89D7-B8EEA9A4C9CD}"/>
              </a:ext>
            </a:extLst>
          </p:cNvPr>
          <p:cNvSpPr txBox="1"/>
          <p:nvPr/>
        </p:nvSpPr>
        <p:spPr>
          <a:xfrm>
            <a:off x="849854" y="666974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스파르타 코딩 클럽 프로젝트 </a:t>
            </a:r>
            <a:r>
              <a:rPr lang="en-US" altLang="ko-KR" dirty="0"/>
              <a:t>:</a:t>
            </a:r>
            <a:r>
              <a:rPr lang="ko-KR" altLang="en-US" dirty="0"/>
              <a:t> 오늘 점심 어디 가지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38D3CC-2B46-E84D-AD9F-1641542090A7}"/>
              </a:ext>
            </a:extLst>
          </p:cNvPr>
          <p:cNvSpPr/>
          <p:nvPr/>
        </p:nvSpPr>
        <p:spPr>
          <a:xfrm>
            <a:off x="3627121" y="1263996"/>
            <a:ext cx="1581375" cy="720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 선택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EB76A5-1F91-E449-A58C-2877DFFF7CC1}"/>
              </a:ext>
            </a:extLst>
          </p:cNvPr>
          <p:cNvSpPr/>
          <p:nvPr/>
        </p:nvSpPr>
        <p:spPr>
          <a:xfrm>
            <a:off x="3627122" y="3525805"/>
            <a:ext cx="1581375" cy="720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선호 음식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97D045-3484-8040-AE34-BF6D2F2D386A}"/>
              </a:ext>
            </a:extLst>
          </p:cNvPr>
          <p:cNvSpPr/>
          <p:nvPr/>
        </p:nvSpPr>
        <p:spPr>
          <a:xfrm>
            <a:off x="6096002" y="2358586"/>
            <a:ext cx="1581375" cy="720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생각 없음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AE5A0F-6622-094C-BC8E-C2F3547C6593}"/>
              </a:ext>
            </a:extLst>
          </p:cNvPr>
          <p:cNvSpPr/>
          <p:nvPr/>
        </p:nvSpPr>
        <p:spPr>
          <a:xfrm>
            <a:off x="1125965" y="2368013"/>
            <a:ext cx="1581375" cy="720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선택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9B5FA5-E128-AF4E-A4A8-22BD190D4D1B}"/>
              </a:ext>
            </a:extLst>
          </p:cNvPr>
          <p:cNvSpPr/>
          <p:nvPr/>
        </p:nvSpPr>
        <p:spPr>
          <a:xfrm>
            <a:off x="6096003" y="3525805"/>
            <a:ext cx="1581375" cy="720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 종류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6F38738-446F-3E4A-A25C-15C2211A1006}"/>
              </a:ext>
            </a:extLst>
          </p:cNvPr>
          <p:cNvSpPr/>
          <p:nvPr/>
        </p:nvSpPr>
        <p:spPr>
          <a:xfrm>
            <a:off x="8521314" y="3525805"/>
            <a:ext cx="1581375" cy="720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회피 음식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6672BF-0EC1-574B-A3C4-A4663946F043}"/>
              </a:ext>
            </a:extLst>
          </p:cNvPr>
          <p:cNvSpPr/>
          <p:nvPr/>
        </p:nvSpPr>
        <p:spPr>
          <a:xfrm>
            <a:off x="1125965" y="3525805"/>
            <a:ext cx="1581375" cy="720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음식점 선택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C9394B-7ABC-114D-B85B-F13473F6E00F}"/>
              </a:ext>
            </a:extLst>
          </p:cNvPr>
          <p:cNvSpPr/>
          <p:nvPr/>
        </p:nvSpPr>
        <p:spPr>
          <a:xfrm>
            <a:off x="1125964" y="4744095"/>
            <a:ext cx="1581375" cy="720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나와라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12D5DE9-0CD6-1549-A82C-C75FAA54A3D7}"/>
              </a:ext>
            </a:extLst>
          </p:cNvPr>
          <p:cNvSpPr/>
          <p:nvPr/>
        </p:nvSpPr>
        <p:spPr>
          <a:xfrm>
            <a:off x="6096003" y="4744095"/>
            <a:ext cx="1581375" cy="720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음식점 선택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A10A12-84B0-9F4F-938D-36D59BBEA4D0}"/>
              </a:ext>
            </a:extLst>
          </p:cNvPr>
          <p:cNvSpPr/>
          <p:nvPr/>
        </p:nvSpPr>
        <p:spPr>
          <a:xfrm>
            <a:off x="6096002" y="5962385"/>
            <a:ext cx="1581375" cy="720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나와라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D464CF-A0A5-364F-B74D-27ED89B2C3CA}"/>
              </a:ext>
            </a:extLst>
          </p:cNvPr>
          <p:cNvCxnSpPr>
            <a:cxnSpLocks/>
            <a:stCxn id="6" idx="1"/>
            <a:endCxn id="10" idx="0"/>
          </p:cNvCxnSpPr>
          <p:nvPr/>
        </p:nvCxnSpPr>
        <p:spPr>
          <a:xfrm flipH="1">
            <a:off x="1916653" y="1624377"/>
            <a:ext cx="1710468" cy="74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59BB11-C890-2243-8937-5FF9C729B562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5208496" y="1624377"/>
            <a:ext cx="1678194" cy="73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40389C-235C-6945-A817-3F712A10AAB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886690" y="3079348"/>
            <a:ext cx="2425311" cy="43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9880C9-3783-7048-AFEF-3566F0F79AC7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4417810" y="3079348"/>
            <a:ext cx="2468880" cy="44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9D1988-B25A-AC4F-BA08-642D5A48677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886690" y="3079348"/>
            <a:ext cx="1" cy="44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119C73-27F7-5840-9657-40DDE385223A}"/>
              </a:ext>
            </a:extLst>
          </p:cNvPr>
          <p:cNvCxnSpPr>
            <a:cxnSpLocks/>
          </p:cNvCxnSpPr>
          <p:nvPr/>
        </p:nvCxnSpPr>
        <p:spPr>
          <a:xfrm>
            <a:off x="6886689" y="4253685"/>
            <a:ext cx="1" cy="44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124E9D-7094-4648-A663-66CBF2330E25}"/>
              </a:ext>
            </a:extLst>
          </p:cNvPr>
          <p:cNvCxnSpPr>
            <a:cxnSpLocks/>
          </p:cNvCxnSpPr>
          <p:nvPr/>
        </p:nvCxnSpPr>
        <p:spPr>
          <a:xfrm>
            <a:off x="6886689" y="5464857"/>
            <a:ext cx="1" cy="44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FFD581-6FCE-5B4D-A6D4-E44CBEB976CF}"/>
              </a:ext>
            </a:extLst>
          </p:cNvPr>
          <p:cNvCxnSpPr>
            <a:cxnSpLocks/>
          </p:cNvCxnSpPr>
          <p:nvPr/>
        </p:nvCxnSpPr>
        <p:spPr>
          <a:xfrm>
            <a:off x="1916651" y="3083771"/>
            <a:ext cx="1" cy="44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058227-EF95-6249-B8AD-C7C9C5C232A3}"/>
              </a:ext>
            </a:extLst>
          </p:cNvPr>
          <p:cNvCxnSpPr>
            <a:cxnSpLocks/>
          </p:cNvCxnSpPr>
          <p:nvPr/>
        </p:nvCxnSpPr>
        <p:spPr>
          <a:xfrm>
            <a:off x="1916651" y="4272102"/>
            <a:ext cx="1" cy="44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8490B72-F001-6D47-93BE-55839A6C4E90}"/>
              </a:ext>
            </a:extLst>
          </p:cNvPr>
          <p:cNvSpPr/>
          <p:nvPr/>
        </p:nvSpPr>
        <p:spPr>
          <a:xfrm>
            <a:off x="3498028" y="2194098"/>
            <a:ext cx="1731981" cy="7315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 선택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8639</TotalTime>
  <Words>33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4</cp:revision>
  <dcterms:created xsi:type="dcterms:W3CDTF">2020-07-12T09:11:41Z</dcterms:created>
  <dcterms:modified xsi:type="dcterms:W3CDTF">2020-07-18T10:50:45Z</dcterms:modified>
</cp:coreProperties>
</file>