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93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78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6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68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5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7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0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8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41F2-3585-497E-B87C-B76324156D26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194E59-84E2-40EE-B56F-6A56CC641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712/1712.0101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CFE-D5C0-428B-9168-4B18B14A5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Bidirectional LSTM in Suggesting Chords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F4C99-4AEE-4C04-909B-80A2E107D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VIP 3601 – Robotic Musicianship 4/4 Presentation</a:t>
            </a:r>
          </a:p>
          <a:p>
            <a:r>
              <a:rPr lang="en-GB" dirty="0"/>
              <a:t>Sabin Kim</a:t>
            </a:r>
          </a:p>
        </p:txBody>
      </p:sp>
    </p:spTree>
    <p:extLst>
      <p:ext uri="{BB962C8B-B14F-4D97-AF65-F5344CB8AC3E}">
        <p14:creationId xmlns:p14="http://schemas.microsoft.com/office/powerpoint/2010/main" val="39127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7BD8-BDA4-4D0C-B40D-BDEA349F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1817-09D5-4068-908B-D0EFF590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deep learning (Bidirectional LSTM) model that takes in a single line of melody &amp; returns a set of suggested chords (1 chord per measure) to accompany that melody.</a:t>
            </a:r>
          </a:p>
          <a:p>
            <a:pPr lvl="1"/>
            <a:r>
              <a:rPr lang="en-GB" dirty="0"/>
              <a:t>IN: .csv file consisting of data about each melody note</a:t>
            </a:r>
          </a:p>
          <a:p>
            <a:pPr lvl="2"/>
            <a:r>
              <a:rPr lang="en-GB" dirty="0"/>
              <a:t>Duration (# of semiquaver lengths)</a:t>
            </a:r>
          </a:p>
          <a:p>
            <a:pPr lvl="2"/>
            <a:r>
              <a:rPr lang="en-GB" dirty="0"/>
              <a:t>Pitch &amp; Octave</a:t>
            </a:r>
          </a:p>
          <a:p>
            <a:pPr lvl="2"/>
            <a:r>
              <a:rPr lang="en-GB" dirty="0"/>
              <a:t>Measure #</a:t>
            </a:r>
          </a:p>
          <a:p>
            <a:pPr lvl="2"/>
            <a:r>
              <a:rPr lang="en-GB" dirty="0"/>
              <a:t>Accompanying chord (for training purposes)</a:t>
            </a:r>
          </a:p>
          <a:p>
            <a:pPr lvl="1"/>
            <a:r>
              <a:rPr lang="en-GB" dirty="0"/>
              <a:t>OUT: a table of suggested chord per measure</a:t>
            </a:r>
          </a:p>
        </p:txBody>
      </p:sp>
    </p:spTree>
    <p:extLst>
      <p:ext uri="{BB962C8B-B14F-4D97-AF65-F5344CB8AC3E}">
        <p14:creationId xmlns:p14="http://schemas.microsoft.com/office/powerpoint/2010/main" val="75312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BE64D3-E3D6-4465-8741-2F04C8AD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BEAC3F-1774-43B3-A283-43A130D47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269" y="0"/>
            <a:ext cx="6242112" cy="6858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4A14F1-CC17-4FEA-B24B-0F9D3A5A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2591" y="1531501"/>
            <a:ext cx="3505199" cy="4262436"/>
          </a:xfrm>
        </p:spPr>
        <p:txBody>
          <a:bodyPr/>
          <a:lstStyle/>
          <a:p>
            <a:r>
              <a:rPr lang="en-GB" dirty="0"/>
              <a:t>(“Fireflies” – Owl City)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https://arxiv.org/ftp/arxiv/papers/1712/1712.01011.pdf</a:t>
            </a:r>
            <a:endParaRPr lang="en-GB" dirty="0"/>
          </a:p>
          <a:p>
            <a:r>
              <a:rPr lang="en-GB" dirty="0"/>
              <a:t>1,802 training set files</a:t>
            </a:r>
          </a:p>
          <a:p>
            <a:r>
              <a:rPr lang="en-GB" dirty="0"/>
              <a:t>450 test set files</a:t>
            </a:r>
          </a:p>
        </p:txBody>
      </p:sp>
    </p:spTree>
    <p:extLst>
      <p:ext uri="{BB962C8B-B14F-4D97-AF65-F5344CB8AC3E}">
        <p14:creationId xmlns:p14="http://schemas.microsoft.com/office/powerpoint/2010/main" val="25771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6ABB11-F262-4604-B24E-729F047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</a:t>
            </a:r>
            <a:br>
              <a:rPr lang="en-GB" dirty="0"/>
            </a:br>
            <a:r>
              <a:rPr lang="en-GB" sz="1600" dirty="0"/>
              <a:t>(note to self: open </a:t>
            </a:r>
            <a:r>
              <a:rPr lang="en-GB" sz="1600" dirty="0" err="1"/>
              <a:t>jupyter</a:t>
            </a:r>
            <a:r>
              <a:rPr lang="en-GB" sz="1600" dirty="0"/>
              <a:t> </a:t>
            </a:r>
            <a:r>
              <a:rPr lang="en-GB" sz="1600" dirty="0" err="1"/>
              <a:t>rn</a:t>
            </a:r>
            <a:r>
              <a:rPr lang="en-GB" sz="1600" dirty="0"/>
              <a:t>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E681C8-7ADD-45B4-82B2-164262629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515" y="3532119"/>
            <a:ext cx="4810796" cy="981212"/>
          </a:xfrm>
        </p:spPr>
      </p:pic>
    </p:spTree>
    <p:extLst>
      <p:ext uri="{BB962C8B-B14F-4D97-AF65-F5344CB8AC3E}">
        <p14:creationId xmlns:p14="http://schemas.microsoft.com/office/powerpoint/2010/main" val="29640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C8FA-D62A-44F3-830C-EDD192D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947F-D190-46D7-9616-39353B6B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Map the pitches to an int</a:t>
            </a:r>
          </a:p>
          <a:p>
            <a:pPr lvl="1"/>
            <a:r>
              <a:rPr lang="en-GB" dirty="0"/>
              <a:t>‘C0’ : 0, ‘G0’ : 7, ‘G#’ &amp; ‘Ab’ : 8</a:t>
            </a:r>
          </a:p>
          <a:p>
            <a:r>
              <a:rPr lang="en-GB" dirty="0"/>
              <a:t>Map chord types </a:t>
            </a:r>
            <a:r>
              <a:rPr lang="en-GB"/>
              <a:t>to int [0, 60)</a:t>
            </a:r>
            <a:endParaRPr lang="en-GB" dirty="0"/>
          </a:p>
          <a:p>
            <a:pPr lvl="1"/>
            <a:r>
              <a:rPr lang="en-GB" dirty="0"/>
              <a:t>Only </a:t>
            </a:r>
            <a:r>
              <a:rPr lang="en-GB" dirty="0">
                <a:highlight>
                  <a:srgbClr val="00FF00"/>
                </a:highlight>
              </a:rPr>
              <a:t>5</a:t>
            </a:r>
            <a:r>
              <a:rPr lang="en-GB" dirty="0"/>
              <a:t> types: Major, minor, diminished, augmented, suspended</a:t>
            </a:r>
          </a:p>
          <a:p>
            <a:r>
              <a:rPr lang="en-GB" dirty="0"/>
              <a:t>Transpose all songs to C Major key for consistency</a:t>
            </a:r>
          </a:p>
          <a:p>
            <a:pPr lvl="1"/>
            <a:r>
              <a:rPr lang="en-GB" dirty="0"/>
              <a:t>Only 40/1,802 songs were in minor key -&gt; treated them as major songs as well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Timestep = 4; for every sequence of 4 measures:</a:t>
            </a:r>
          </a:p>
          <a:p>
            <a:pPr lvl="1"/>
            <a:r>
              <a:rPr lang="en-GB" dirty="0"/>
              <a:t>Melody: size-12 array storing frequency of each pitch in melody</a:t>
            </a:r>
          </a:p>
          <a:p>
            <a:pPr lvl="1"/>
            <a:r>
              <a:rPr lang="en-GB" dirty="0"/>
              <a:t>Chords: </a:t>
            </a:r>
            <a:r>
              <a:rPr lang="en-GB" dirty="0">
                <a:highlight>
                  <a:srgbClr val="00FF00"/>
                </a:highlight>
              </a:rPr>
              <a:t>size-60 one-hot vector</a:t>
            </a:r>
            <a:r>
              <a:rPr lang="en-GB" dirty="0"/>
              <a:t>: value of 1 on element whose index represents the correct chord</a:t>
            </a:r>
          </a:p>
        </p:txBody>
      </p:sp>
    </p:spTree>
    <p:extLst>
      <p:ext uri="{BB962C8B-B14F-4D97-AF65-F5344CB8AC3E}">
        <p14:creationId xmlns:p14="http://schemas.microsoft.com/office/powerpoint/2010/main" val="110956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045-2037-440B-AC3C-79E239D0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BLSTM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A46B-3336-4D68-9964-1606DA01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Keras</a:t>
            </a:r>
            <a:r>
              <a:rPr lang="en-GB" dirty="0"/>
              <a:t> Sequential RNN</a:t>
            </a:r>
          </a:p>
          <a:p>
            <a:r>
              <a:rPr lang="en-GB" dirty="0"/>
              <a:t>LSTM input layer: 12 units</a:t>
            </a:r>
          </a:p>
          <a:p>
            <a:r>
              <a:rPr lang="en-GB" dirty="0"/>
              <a:t>2 hidden BLSTM layers, each with 128 units</a:t>
            </a:r>
          </a:p>
          <a:p>
            <a:r>
              <a:rPr lang="en-GB" dirty="0"/>
              <a:t>Dense output layer: </a:t>
            </a:r>
            <a:r>
              <a:rPr lang="en-GB" dirty="0">
                <a:highlight>
                  <a:srgbClr val="00FF00"/>
                </a:highlight>
              </a:rPr>
              <a:t>60 units</a:t>
            </a:r>
          </a:p>
          <a:p>
            <a:r>
              <a:rPr lang="en-GB" dirty="0"/>
              <a:t>20% Dropout layer after each layer</a:t>
            </a:r>
          </a:p>
          <a:p>
            <a:endParaRPr lang="en-GB" dirty="0"/>
          </a:p>
          <a:p>
            <a:r>
              <a:rPr lang="en-GB" dirty="0">
                <a:highlight>
                  <a:srgbClr val="00FF00"/>
                </a:highlight>
              </a:rPr>
              <a:t>30 epochs</a:t>
            </a:r>
            <a:r>
              <a:rPr lang="en-GB" dirty="0"/>
              <a:t>, batch size = 512</a:t>
            </a:r>
          </a:p>
        </p:txBody>
      </p:sp>
    </p:spTree>
    <p:extLst>
      <p:ext uri="{BB962C8B-B14F-4D97-AF65-F5344CB8AC3E}">
        <p14:creationId xmlns:p14="http://schemas.microsoft.com/office/powerpoint/2010/main" val="17815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0AC-A8F9-4825-B259-05C42922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9053-132F-43E4-B4F2-2A7CF673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BLSTM’s output: size-60 vector of floating values [0.0, 1.0]</a:t>
            </a:r>
          </a:p>
          <a:p>
            <a:pPr lvl="1"/>
            <a:r>
              <a:rPr lang="en-GB" dirty="0"/>
              <a:t>Assumed index of max element corresponds to model’s suggested chord</a:t>
            </a:r>
          </a:p>
          <a:p>
            <a:r>
              <a:rPr lang="en-GB" dirty="0"/>
              <a:t>Accuracy 47-48%</a:t>
            </a:r>
          </a:p>
          <a:p>
            <a:r>
              <a:rPr lang="en-GB" dirty="0"/>
              <a:t>Overall output: .csv file listing suggested chords per measure for each song</a:t>
            </a:r>
          </a:p>
          <a:p>
            <a:pPr lvl="1"/>
            <a:r>
              <a:rPr lang="en-GB" dirty="0"/>
              <a:t>In dataset/</a:t>
            </a:r>
            <a:r>
              <a:rPr lang="en-GB" dirty="0" err="1"/>
              <a:t>csv_test</a:t>
            </a:r>
            <a:r>
              <a:rPr lang="en-GB" dirty="0"/>
              <a:t>/predictions directory</a:t>
            </a:r>
          </a:p>
          <a:p>
            <a:r>
              <a:rPr lang="en-GB" dirty="0"/>
              <a:t>Failed attempt to generate MIDI file consisting of melody + suggested chords</a:t>
            </a:r>
          </a:p>
        </p:txBody>
      </p:sp>
    </p:spTree>
    <p:extLst>
      <p:ext uri="{BB962C8B-B14F-4D97-AF65-F5344CB8AC3E}">
        <p14:creationId xmlns:p14="http://schemas.microsoft.com/office/powerpoint/2010/main" val="5876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41F-D6B2-4A0F-BBBE-61479BAA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Thoughts for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EBDC-5925-48C3-8348-FB5555C4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Programme that converts input MIDI melody into those .csv files</a:t>
            </a:r>
          </a:p>
          <a:p>
            <a:r>
              <a:rPr lang="en-GB" dirty="0"/>
              <a:t>Generating MIDI files for input melody + suggested chords</a:t>
            </a:r>
          </a:p>
          <a:p>
            <a:r>
              <a:rPr lang="en-GB" dirty="0"/>
              <a:t>Maybe repeat this project, but the other way: chords -&gt; melody</a:t>
            </a:r>
          </a:p>
        </p:txBody>
      </p:sp>
    </p:spTree>
    <p:extLst>
      <p:ext uri="{BB962C8B-B14F-4D97-AF65-F5344CB8AC3E}">
        <p14:creationId xmlns:p14="http://schemas.microsoft.com/office/powerpoint/2010/main" val="1104364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384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Bidirectional LSTM in Suggesting Chords</vt:lpstr>
      <vt:lpstr>Objective</vt:lpstr>
      <vt:lpstr>PowerPoint Presentation</vt:lpstr>
      <vt:lpstr>Tools used (note to self: open jupyter rn)</vt:lpstr>
      <vt:lpstr>Preprocessing</vt:lpstr>
      <vt:lpstr>BLSTM Layers</vt:lpstr>
      <vt:lpstr>Results</vt:lpstr>
      <vt:lpstr>Thoughts for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LSTM in Suggesting Chords</dc:title>
  <dc:creator>Sabin Kim</dc:creator>
  <cp:lastModifiedBy>Sabin Kim</cp:lastModifiedBy>
  <cp:revision>36</cp:revision>
  <dcterms:created xsi:type="dcterms:W3CDTF">2020-10-29T16:01:49Z</dcterms:created>
  <dcterms:modified xsi:type="dcterms:W3CDTF">2020-11-20T19:20:38Z</dcterms:modified>
</cp:coreProperties>
</file>