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33186-5059-4165-BFC8-B224B8ECE8A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604DAF8-6908-434E-BF52-21E51508AF75}">
      <dgm:prSet phldrT="[Testo]" custT="1"/>
      <dgm:spPr/>
      <dgm:t>
        <a:bodyPr/>
        <a:lstStyle/>
        <a:p>
          <a:r>
            <a:rPr lang="it-IT" sz="2200" dirty="0" smtClean="0"/>
            <a:t>Logica</a:t>
          </a:r>
          <a:endParaRPr lang="it-IT" sz="2200" dirty="0"/>
        </a:p>
      </dgm:t>
    </dgm:pt>
    <dgm:pt modelId="{B1CA5961-96CD-4BC9-9A59-02AE62FE4F17}" type="parTrans" cxnId="{3794D423-5839-4EA1-830A-BCC28A68AC53}">
      <dgm:prSet/>
      <dgm:spPr/>
      <dgm:t>
        <a:bodyPr/>
        <a:lstStyle/>
        <a:p>
          <a:endParaRPr lang="it-IT"/>
        </a:p>
      </dgm:t>
    </dgm:pt>
    <dgm:pt modelId="{8D42523F-985C-42DE-92D0-1AB080C897C1}" type="sibTrans" cxnId="{3794D423-5839-4EA1-830A-BCC28A68AC53}">
      <dgm:prSet/>
      <dgm:spPr/>
      <dgm:t>
        <a:bodyPr/>
        <a:lstStyle/>
        <a:p>
          <a:endParaRPr lang="it-IT"/>
        </a:p>
      </dgm:t>
    </dgm:pt>
    <dgm:pt modelId="{2893B1C9-DBE9-4655-A06E-8E3EF190C22E}">
      <dgm:prSet phldrT="[Testo]" custT="1"/>
      <dgm:spPr/>
      <dgm:t>
        <a:bodyPr/>
        <a:lstStyle/>
        <a:p>
          <a:r>
            <a:rPr lang="it-IT" sz="1600" dirty="0" smtClean="0"/>
            <a:t>Interfaccia Grafica</a:t>
          </a:r>
        </a:p>
      </dgm:t>
    </dgm:pt>
    <dgm:pt modelId="{153E6202-8D05-4D5A-99B7-E4F0BED95A11}" type="parTrans" cxnId="{FD92DAB3-B838-4BFB-B237-A3502D9365B1}">
      <dgm:prSet/>
      <dgm:spPr/>
      <dgm:t>
        <a:bodyPr/>
        <a:lstStyle/>
        <a:p>
          <a:endParaRPr lang="it-IT"/>
        </a:p>
      </dgm:t>
    </dgm:pt>
    <dgm:pt modelId="{3FAE2BC1-A417-4748-9E83-BE680550B999}" type="sibTrans" cxnId="{FD92DAB3-B838-4BFB-B237-A3502D9365B1}">
      <dgm:prSet/>
      <dgm:spPr/>
      <dgm:t>
        <a:bodyPr/>
        <a:lstStyle/>
        <a:p>
          <a:endParaRPr lang="it-IT"/>
        </a:p>
      </dgm:t>
    </dgm:pt>
    <dgm:pt modelId="{403F47D6-E625-44AF-BBFF-36E88E88E31B}">
      <dgm:prSet phldrT="[Testo]" custT="1"/>
      <dgm:spPr/>
      <dgm:t>
        <a:bodyPr/>
        <a:lstStyle/>
        <a:p>
          <a:r>
            <a:rPr lang="it-IT" sz="2200" dirty="0" smtClean="0"/>
            <a:t>Lettore</a:t>
          </a:r>
        </a:p>
        <a:p>
          <a:r>
            <a:rPr lang="it-IT" sz="2200" dirty="0" smtClean="0"/>
            <a:t>RFID</a:t>
          </a:r>
        </a:p>
      </dgm:t>
    </dgm:pt>
    <dgm:pt modelId="{EB41B1F9-3DFF-4157-82B1-4D981074DA30}" type="parTrans" cxnId="{8A15218A-6B25-4C13-89EB-D1E0DDC67F25}">
      <dgm:prSet/>
      <dgm:spPr/>
      <dgm:t>
        <a:bodyPr/>
        <a:lstStyle/>
        <a:p>
          <a:endParaRPr lang="it-IT"/>
        </a:p>
      </dgm:t>
    </dgm:pt>
    <dgm:pt modelId="{775D2699-FFCB-4719-AFE0-F0D6EF2DA539}" type="sibTrans" cxnId="{8A15218A-6B25-4C13-89EB-D1E0DDC67F25}">
      <dgm:prSet/>
      <dgm:spPr/>
      <dgm:t>
        <a:bodyPr/>
        <a:lstStyle/>
        <a:p>
          <a:endParaRPr lang="it-IT"/>
        </a:p>
      </dgm:t>
    </dgm:pt>
    <dgm:pt modelId="{5C2FF545-354F-46E8-A255-2C5B7A63A9A8}">
      <dgm:prSet phldrT="[Testo]" custT="1"/>
      <dgm:spPr/>
      <dgm:t>
        <a:bodyPr/>
        <a:lstStyle/>
        <a:p>
          <a:r>
            <a:rPr lang="it-IT" sz="2200" dirty="0" smtClean="0"/>
            <a:t>Accesso ai dati</a:t>
          </a:r>
          <a:endParaRPr lang="it-IT" sz="2200" dirty="0"/>
        </a:p>
      </dgm:t>
    </dgm:pt>
    <dgm:pt modelId="{24AE216A-5624-4A79-9EB3-DDECF0ABD80A}" type="parTrans" cxnId="{F102B57A-EC8C-4FFD-884B-BFDABF251560}">
      <dgm:prSet/>
      <dgm:spPr/>
      <dgm:t>
        <a:bodyPr/>
        <a:lstStyle/>
        <a:p>
          <a:endParaRPr lang="it-IT"/>
        </a:p>
      </dgm:t>
    </dgm:pt>
    <dgm:pt modelId="{E257C313-F492-42C0-900A-BD7AFE9BE676}" type="sibTrans" cxnId="{F102B57A-EC8C-4FFD-884B-BFDABF251560}">
      <dgm:prSet/>
      <dgm:spPr/>
      <dgm:t>
        <a:bodyPr/>
        <a:lstStyle/>
        <a:p>
          <a:endParaRPr lang="it-IT"/>
        </a:p>
      </dgm:t>
    </dgm:pt>
    <dgm:pt modelId="{24EFB221-BDAB-45C7-BE40-55A294E4C070}" type="pres">
      <dgm:prSet presAssocID="{82033186-5059-4165-BFC8-B224B8ECE8A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39CCBF-F3F7-4971-9939-73429D6AA63E}" type="pres">
      <dgm:prSet presAssocID="{2604DAF8-6908-434E-BF52-21E51508AF75}" presName="centerShape" presStyleLbl="node0" presStyleIdx="0" presStyleCnt="1" custLinFactNeighborX="-10733" custLinFactNeighborY="-16081"/>
      <dgm:spPr/>
    </dgm:pt>
    <dgm:pt modelId="{367E1260-43F7-4376-98F2-81A89C86C1B6}" type="pres">
      <dgm:prSet presAssocID="{153E6202-8D05-4D5A-99B7-E4F0BED95A11}" presName="parTrans" presStyleLbl="sibTrans2D1" presStyleIdx="0" presStyleCnt="3" custScaleX="156439"/>
      <dgm:spPr>
        <a:prstGeom prst="leftRightArrow">
          <a:avLst/>
        </a:prstGeom>
      </dgm:spPr>
    </dgm:pt>
    <dgm:pt modelId="{5283829E-2A3B-435B-B18C-82CB74606D32}" type="pres">
      <dgm:prSet presAssocID="{153E6202-8D05-4D5A-99B7-E4F0BED95A11}" presName="connectorText" presStyleLbl="sibTrans2D1" presStyleIdx="0" presStyleCnt="3"/>
      <dgm:spPr/>
    </dgm:pt>
    <dgm:pt modelId="{5642362F-3B56-4564-BFE1-90CB07B3CDC6}" type="pres">
      <dgm:prSet presAssocID="{2893B1C9-DBE9-4655-A06E-8E3EF190C22E}" presName="node" presStyleLbl="node1" presStyleIdx="0" presStyleCnt="3" custRadScaleRad="140885" custRadScaleInc="9049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199600-DFF9-48E5-AC78-15211127E5BC}" type="pres">
      <dgm:prSet presAssocID="{EB41B1F9-3DFF-4157-82B1-4D981074DA30}" presName="parTrans" presStyleLbl="sibTrans2D1" presStyleIdx="1" presStyleCnt="3" custScaleX="138664"/>
      <dgm:spPr>
        <a:prstGeom prst="leftRightArrow">
          <a:avLst/>
        </a:prstGeom>
      </dgm:spPr>
    </dgm:pt>
    <dgm:pt modelId="{50EE20EA-EB27-4747-A2E2-F5D22A3C0979}" type="pres">
      <dgm:prSet presAssocID="{EB41B1F9-3DFF-4157-82B1-4D981074DA30}" presName="connectorText" presStyleLbl="sibTrans2D1" presStyleIdx="1" presStyleCnt="3"/>
      <dgm:spPr/>
    </dgm:pt>
    <dgm:pt modelId="{CBF1D269-AFC9-4755-91D3-859F041E4027}" type="pres">
      <dgm:prSet presAssocID="{403F47D6-E625-44AF-BBFF-36E88E88E31B}" presName="node" presStyleLbl="node1" presStyleIdx="1" presStyleCnt="3" custRadScaleRad="133585" custRadScaleInc="-241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F7A1EE-628E-48DD-B05A-2B81DAD7F434}" type="pres">
      <dgm:prSet presAssocID="{24AE216A-5624-4A79-9EB3-DDECF0ABD80A}" presName="parTrans" presStyleLbl="sibTrans2D1" presStyleIdx="2" presStyleCnt="3" custScaleX="153186"/>
      <dgm:spPr>
        <a:prstGeom prst="leftRightArrow">
          <a:avLst/>
        </a:prstGeom>
      </dgm:spPr>
    </dgm:pt>
    <dgm:pt modelId="{F10F3021-16A0-4785-81EE-5BB1E3B02551}" type="pres">
      <dgm:prSet presAssocID="{24AE216A-5624-4A79-9EB3-DDECF0ABD80A}" presName="connectorText" presStyleLbl="sibTrans2D1" presStyleIdx="2" presStyleCnt="3"/>
      <dgm:spPr/>
    </dgm:pt>
    <dgm:pt modelId="{F2837E86-66EF-4AE2-8A63-4FE43FEEA81F}" type="pres">
      <dgm:prSet presAssocID="{5C2FF545-354F-46E8-A255-2C5B7A63A9A8}" presName="node" presStyleLbl="node1" presStyleIdx="2" presStyleCnt="3" custRadScaleRad="164839" custRadScaleInc="2911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D04F8F3-9EAA-4BF0-8B7C-D1831BF23752}" type="presOf" srcId="{2893B1C9-DBE9-4655-A06E-8E3EF190C22E}" destId="{5642362F-3B56-4564-BFE1-90CB07B3CDC6}" srcOrd="0" destOrd="0" presId="urn:microsoft.com/office/officeart/2005/8/layout/radial5"/>
    <dgm:cxn modelId="{49633924-630D-4595-8644-19993DCC3FDB}" type="presOf" srcId="{403F47D6-E625-44AF-BBFF-36E88E88E31B}" destId="{CBF1D269-AFC9-4755-91D3-859F041E4027}" srcOrd="0" destOrd="0" presId="urn:microsoft.com/office/officeart/2005/8/layout/radial5"/>
    <dgm:cxn modelId="{3794D423-5839-4EA1-830A-BCC28A68AC53}" srcId="{82033186-5059-4165-BFC8-B224B8ECE8A7}" destId="{2604DAF8-6908-434E-BF52-21E51508AF75}" srcOrd="0" destOrd="0" parTransId="{B1CA5961-96CD-4BC9-9A59-02AE62FE4F17}" sibTransId="{8D42523F-985C-42DE-92D0-1AB080C897C1}"/>
    <dgm:cxn modelId="{1D91300D-CCC4-4008-8D48-91388EF2B24B}" type="presOf" srcId="{24AE216A-5624-4A79-9EB3-DDECF0ABD80A}" destId="{8FF7A1EE-628E-48DD-B05A-2B81DAD7F434}" srcOrd="0" destOrd="0" presId="urn:microsoft.com/office/officeart/2005/8/layout/radial5"/>
    <dgm:cxn modelId="{C98A5A7B-9714-457C-8CBE-DC6BDBA78E65}" type="presOf" srcId="{EB41B1F9-3DFF-4157-82B1-4D981074DA30}" destId="{50EE20EA-EB27-4747-A2E2-F5D22A3C0979}" srcOrd="1" destOrd="0" presId="urn:microsoft.com/office/officeart/2005/8/layout/radial5"/>
    <dgm:cxn modelId="{8A15218A-6B25-4C13-89EB-D1E0DDC67F25}" srcId="{2604DAF8-6908-434E-BF52-21E51508AF75}" destId="{403F47D6-E625-44AF-BBFF-36E88E88E31B}" srcOrd="1" destOrd="0" parTransId="{EB41B1F9-3DFF-4157-82B1-4D981074DA30}" sibTransId="{775D2699-FFCB-4719-AFE0-F0D6EF2DA539}"/>
    <dgm:cxn modelId="{B3944D4E-2235-4016-9D48-E587D534220F}" type="presOf" srcId="{24AE216A-5624-4A79-9EB3-DDECF0ABD80A}" destId="{F10F3021-16A0-4785-81EE-5BB1E3B02551}" srcOrd="1" destOrd="0" presId="urn:microsoft.com/office/officeart/2005/8/layout/radial5"/>
    <dgm:cxn modelId="{3830B776-0B4F-488A-8C19-D36702F19FF0}" type="presOf" srcId="{EB41B1F9-3DFF-4157-82B1-4D981074DA30}" destId="{EF199600-DFF9-48E5-AC78-15211127E5BC}" srcOrd="0" destOrd="0" presId="urn:microsoft.com/office/officeart/2005/8/layout/radial5"/>
    <dgm:cxn modelId="{78BA70FD-C8F9-4B33-A0F8-7E721BA3791E}" type="presOf" srcId="{153E6202-8D05-4D5A-99B7-E4F0BED95A11}" destId="{5283829E-2A3B-435B-B18C-82CB74606D32}" srcOrd="1" destOrd="0" presId="urn:microsoft.com/office/officeart/2005/8/layout/radial5"/>
    <dgm:cxn modelId="{BDD470A9-BDD8-4C8D-9204-47E6D4EE424C}" type="presOf" srcId="{153E6202-8D05-4D5A-99B7-E4F0BED95A11}" destId="{367E1260-43F7-4376-98F2-81A89C86C1B6}" srcOrd="0" destOrd="0" presId="urn:microsoft.com/office/officeart/2005/8/layout/radial5"/>
    <dgm:cxn modelId="{BA3D0483-09E0-4F30-9188-B80E926E70CD}" type="presOf" srcId="{5C2FF545-354F-46E8-A255-2C5B7A63A9A8}" destId="{F2837E86-66EF-4AE2-8A63-4FE43FEEA81F}" srcOrd="0" destOrd="0" presId="urn:microsoft.com/office/officeart/2005/8/layout/radial5"/>
    <dgm:cxn modelId="{4EDBABA7-3ABA-44A0-A459-AA0A10B0C6CC}" type="presOf" srcId="{82033186-5059-4165-BFC8-B224B8ECE8A7}" destId="{24EFB221-BDAB-45C7-BE40-55A294E4C070}" srcOrd="0" destOrd="0" presId="urn:microsoft.com/office/officeart/2005/8/layout/radial5"/>
    <dgm:cxn modelId="{08E49A45-40FE-49D5-B4D9-967036919285}" type="presOf" srcId="{2604DAF8-6908-434E-BF52-21E51508AF75}" destId="{AA39CCBF-F3F7-4971-9939-73429D6AA63E}" srcOrd="0" destOrd="0" presId="urn:microsoft.com/office/officeart/2005/8/layout/radial5"/>
    <dgm:cxn modelId="{F102B57A-EC8C-4FFD-884B-BFDABF251560}" srcId="{2604DAF8-6908-434E-BF52-21E51508AF75}" destId="{5C2FF545-354F-46E8-A255-2C5B7A63A9A8}" srcOrd="2" destOrd="0" parTransId="{24AE216A-5624-4A79-9EB3-DDECF0ABD80A}" sibTransId="{E257C313-F492-42C0-900A-BD7AFE9BE676}"/>
    <dgm:cxn modelId="{FD92DAB3-B838-4BFB-B237-A3502D9365B1}" srcId="{2604DAF8-6908-434E-BF52-21E51508AF75}" destId="{2893B1C9-DBE9-4655-A06E-8E3EF190C22E}" srcOrd="0" destOrd="0" parTransId="{153E6202-8D05-4D5A-99B7-E4F0BED95A11}" sibTransId="{3FAE2BC1-A417-4748-9E83-BE680550B999}"/>
    <dgm:cxn modelId="{E9D7C214-1351-4F68-9C60-B19B2C2A014E}" type="presParOf" srcId="{24EFB221-BDAB-45C7-BE40-55A294E4C070}" destId="{AA39CCBF-F3F7-4971-9939-73429D6AA63E}" srcOrd="0" destOrd="0" presId="urn:microsoft.com/office/officeart/2005/8/layout/radial5"/>
    <dgm:cxn modelId="{2EF5A89D-3794-461F-9BA2-5967F37DCEF2}" type="presParOf" srcId="{24EFB221-BDAB-45C7-BE40-55A294E4C070}" destId="{367E1260-43F7-4376-98F2-81A89C86C1B6}" srcOrd="1" destOrd="0" presId="urn:microsoft.com/office/officeart/2005/8/layout/radial5"/>
    <dgm:cxn modelId="{0386070E-FA61-4325-B356-D5256CD6CE9E}" type="presParOf" srcId="{367E1260-43F7-4376-98F2-81A89C86C1B6}" destId="{5283829E-2A3B-435B-B18C-82CB74606D32}" srcOrd="0" destOrd="0" presId="urn:microsoft.com/office/officeart/2005/8/layout/radial5"/>
    <dgm:cxn modelId="{7AEF70A0-6C31-4527-A220-5932AC8F6F0F}" type="presParOf" srcId="{24EFB221-BDAB-45C7-BE40-55A294E4C070}" destId="{5642362F-3B56-4564-BFE1-90CB07B3CDC6}" srcOrd="2" destOrd="0" presId="urn:microsoft.com/office/officeart/2005/8/layout/radial5"/>
    <dgm:cxn modelId="{FE83A145-9C5C-4F91-9852-041259E01D5A}" type="presParOf" srcId="{24EFB221-BDAB-45C7-BE40-55A294E4C070}" destId="{EF199600-DFF9-48E5-AC78-15211127E5BC}" srcOrd="3" destOrd="0" presId="urn:microsoft.com/office/officeart/2005/8/layout/radial5"/>
    <dgm:cxn modelId="{77D9F260-9EBA-4A8D-A1C5-096782EE012B}" type="presParOf" srcId="{EF199600-DFF9-48E5-AC78-15211127E5BC}" destId="{50EE20EA-EB27-4747-A2E2-F5D22A3C0979}" srcOrd="0" destOrd="0" presId="urn:microsoft.com/office/officeart/2005/8/layout/radial5"/>
    <dgm:cxn modelId="{8BD1FD87-B8A9-4375-BB3E-663AA98FC5E7}" type="presParOf" srcId="{24EFB221-BDAB-45C7-BE40-55A294E4C070}" destId="{CBF1D269-AFC9-4755-91D3-859F041E4027}" srcOrd="4" destOrd="0" presId="urn:microsoft.com/office/officeart/2005/8/layout/radial5"/>
    <dgm:cxn modelId="{3C1A0643-556B-4403-B9B3-407A390E29F3}" type="presParOf" srcId="{24EFB221-BDAB-45C7-BE40-55A294E4C070}" destId="{8FF7A1EE-628E-48DD-B05A-2B81DAD7F434}" srcOrd="5" destOrd="0" presId="urn:microsoft.com/office/officeart/2005/8/layout/radial5"/>
    <dgm:cxn modelId="{0D05E4DC-C901-4350-9B12-5C5B010B40E8}" type="presParOf" srcId="{8FF7A1EE-628E-48DD-B05A-2B81DAD7F434}" destId="{F10F3021-16A0-4785-81EE-5BB1E3B02551}" srcOrd="0" destOrd="0" presId="urn:microsoft.com/office/officeart/2005/8/layout/radial5"/>
    <dgm:cxn modelId="{EA6766E1-A83E-4739-8C8B-ED6F3C76F357}" type="presParOf" srcId="{24EFB221-BDAB-45C7-BE40-55A294E4C070}" destId="{F2837E86-66EF-4AE2-8A63-4FE43FEEA81F}" srcOrd="6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33186-5059-4165-BFC8-B224B8ECE8A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604DAF8-6908-434E-BF52-21E51508AF75}">
      <dgm:prSet phldrT="[Testo]" custT="1"/>
      <dgm:spPr/>
      <dgm:t>
        <a:bodyPr/>
        <a:lstStyle/>
        <a:p>
          <a:r>
            <a:rPr lang="it-IT" sz="2200" dirty="0" smtClean="0"/>
            <a:t>Logica</a:t>
          </a:r>
          <a:endParaRPr lang="it-IT" sz="2200" dirty="0"/>
        </a:p>
      </dgm:t>
    </dgm:pt>
    <dgm:pt modelId="{B1CA5961-96CD-4BC9-9A59-02AE62FE4F17}" type="parTrans" cxnId="{3794D423-5839-4EA1-830A-BCC28A68AC53}">
      <dgm:prSet/>
      <dgm:spPr/>
      <dgm:t>
        <a:bodyPr/>
        <a:lstStyle/>
        <a:p>
          <a:endParaRPr lang="it-IT"/>
        </a:p>
      </dgm:t>
    </dgm:pt>
    <dgm:pt modelId="{8D42523F-985C-42DE-92D0-1AB080C897C1}" type="sibTrans" cxnId="{3794D423-5839-4EA1-830A-BCC28A68AC53}">
      <dgm:prSet/>
      <dgm:spPr/>
      <dgm:t>
        <a:bodyPr/>
        <a:lstStyle/>
        <a:p>
          <a:endParaRPr lang="it-IT"/>
        </a:p>
      </dgm:t>
    </dgm:pt>
    <dgm:pt modelId="{403F47D6-E625-44AF-BBFF-36E88E88E31B}">
      <dgm:prSet phldrT="[Testo]" custT="1"/>
      <dgm:spPr/>
      <dgm:t>
        <a:bodyPr/>
        <a:lstStyle/>
        <a:p>
          <a:r>
            <a:rPr lang="it-IT" sz="2200" dirty="0" smtClean="0"/>
            <a:t>Lettore</a:t>
          </a:r>
        </a:p>
        <a:p>
          <a:r>
            <a:rPr lang="it-IT" sz="2200" dirty="0" smtClean="0"/>
            <a:t>RFID</a:t>
          </a:r>
        </a:p>
      </dgm:t>
    </dgm:pt>
    <dgm:pt modelId="{EB41B1F9-3DFF-4157-82B1-4D981074DA30}" type="parTrans" cxnId="{8A15218A-6B25-4C13-89EB-D1E0DDC67F25}">
      <dgm:prSet/>
      <dgm:spPr/>
      <dgm:t>
        <a:bodyPr/>
        <a:lstStyle/>
        <a:p>
          <a:endParaRPr lang="it-IT"/>
        </a:p>
      </dgm:t>
    </dgm:pt>
    <dgm:pt modelId="{775D2699-FFCB-4719-AFE0-F0D6EF2DA539}" type="sibTrans" cxnId="{8A15218A-6B25-4C13-89EB-D1E0DDC67F25}">
      <dgm:prSet/>
      <dgm:spPr/>
      <dgm:t>
        <a:bodyPr/>
        <a:lstStyle/>
        <a:p>
          <a:endParaRPr lang="it-IT"/>
        </a:p>
      </dgm:t>
    </dgm:pt>
    <dgm:pt modelId="{2893B1C9-DBE9-4655-A06E-8E3EF190C22E}">
      <dgm:prSet phldrT="[Testo]" custT="1"/>
      <dgm:spPr/>
      <dgm:t>
        <a:bodyPr/>
        <a:lstStyle/>
        <a:p>
          <a:r>
            <a:rPr lang="it-IT" sz="1600" dirty="0" smtClean="0"/>
            <a:t>Interfaccia Lettore</a:t>
          </a:r>
        </a:p>
      </dgm:t>
    </dgm:pt>
    <dgm:pt modelId="{3FAE2BC1-A417-4748-9E83-BE680550B999}" type="sibTrans" cxnId="{FD92DAB3-B838-4BFB-B237-A3502D9365B1}">
      <dgm:prSet/>
      <dgm:spPr/>
      <dgm:t>
        <a:bodyPr/>
        <a:lstStyle/>
        <a:p>
          <a:endParaRPr lang="it-IT"/>
        </a:p>
      </dgm:t>
    </dgm:pt>
    <dgm:pt modelId="{153E6202-8D05-4D5A-99B7-E4F0BED95A11}" type="parTrans" cxnId="{FD92DAB3-B838-4BFB-B237-A3502D9365B1}">
      <dgm:prSet/>
      <dgm:spPr/>
      <dgm:t>
        <a:bodyPr/>
        <a:lstStyle/>
        <a:p>
          <a:endParaRPr lang="it-IT"/>
        </a:p>
      </dgm:t>
    </dgm:pt>
    <dgm:pt modelId="{24EFB221-BDAB-45C7-BE40-55A294E4C070}" type="pres">
      <dgm:prSet presAssocID="{82033186-5059-4165-BFC8-B224B8ECE8A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39CCBF-F3F7-4971-9939-73429D6AA63E}" type="pres">
      <dgm:prSet presAssocID="{2604DAF8-6908-434E-BF52-21E51508AF75}" presName="centerShape" presStyleLbl="node0" presStyleIdx="0" presStyleCnt="1" custScaleX="125002" custScaleY="114370" custLinFactX="-2652" custLinFactNeighborX="-100000" custLinFactNeighborY="-4077"/>
      <dgm:spPr/>
    </dgm:pt>
    <dgm:pt modelId="{367E1260-43F7-4376-98F2-81A89C86C1B6}" type="pres">
      <dgm:prSet presAssocID="{153E6202-8D05-4D5A-99B7-E4F0BED95A11}" presName="parTrans" presStyleLbl="sibTrans2D1" presStyleIdx="0" presStyleCnt="2" custScaleX="156439"/>
      <dgm:spPr>
        <a:prstGeom prst="leftRightArrow">
          <a:avLst/>
        </a:prstGeom>
      </dgm:spPr>
    </dgm:pt>
    <dgm:pt modelId="{5283829E-2A3B-435B-B18C-82CB74606D32}" type="pres">
      <dgm:prSet presAssocID="{153E6202-8D05-4D5A-99B7-E4F0BED95A11}" presName="connectorText" presStyleLbl="sibTrans2D1" presStyleIdx="0" presStyleCnt="2"/>
      <dgm:spPr/>
    </dgm:pt>
    <dgm:pt modelId="{5642362F-3B56-4564-BFE1-90CB07B3CDC6}" type="pres">
      <dgm:prSet presAssocID="{2893B1C9-DBE9-4655-A06E-8E3EF190C22E}" presName="node" presStyleLbl="node1" presStyleIdx="0" presStyleCnt="2" custScaleX="121172" custScaleY="115028" custRadScaleRad="11533" custRadScaleInc="-5000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199600-DFF9-48E5-AC78-15211127E5BC}" type="pres">
      <dgm:prSet presAssocID="{EB41B1F9-3DFF-4157-82B1-4D981074DA30}" presName="parTrans" presStyleLbl="sibTrans2D1" presStyleIdx="1" presStyleCnt="2" custAng="21563821" custScaleX="54858" custLinFactNeighborX="59884" custLinFactNeighborY="-15523"/>
      <dgm:spPr>
        <a:prstGeom prst="leftRightArrow">
          <a:avLst/>
        </a:prstGeom>
      </dgm:spPr>
    </dgm:pt>
    <dgm:pt modelId="{50EE20EA-EB27-4747-A2E2-F5D22A3C0979}" type="pres">
      <dgm:prSet presAssocID="{EB41B1F9-3DFF-4157-82B1-4D981074DA30}" presName="connectorText" presStyleLbl="sibTrans2D1" presStyleIdx="1" presStyleCnt="2"/>
      <dgm:spPr/>
    </dgm:pt>
    <dgm:pt modelId="{CBF1D269-AFC9-4755-91D3-859F041E4027}" type="pres">
      <dgm:prSet presAssocID="{403F47D6-E625-44AF-BBFF-36E88E88E31B}" presName="node" presStyleLbl="node1" presStyleIdx="1" presStyleCnt="2" custScaleX="121372" custScaleY="113658" custRadScaleRad="210933" custRadScaleInc="-10113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58EA68C-4ACD-4BB4-B554-28A897070355}" type="presOf" srcId="{82033186-5059-4165-BFC8-B224B8ECE8A7}" destId="{24EFB221-BDAB-45C7-BE40-55A294E4C070}" srcOrd="0" destOrd="0" presId="urn:microsoft.com/office/officeart/2005/8/layout/radial5"/>
    <dgm:cxn modelId="{6E4FBEAD-E105-4F7A-B2E9-34D2A5AD7CD6}" type="presOf" srcId="{EB41B1F9-3DFF-4157-82B1-4D981074DA30}" destId="{EF199600-DFF9-48E5-AC78-15211127E5BC}" srcOrd="0" destOrd="0" presId="urn:microsoft.com/office/officeart/2005/8/layout/radial5"/>
    <dgm:cxn modelId="{FD92DAB3-B838-4BFB-B237-A3502D9365B1}" srcId="{2604DAF8-6908-434E-BF52-21E51508AF75}" destId="{2893B1C9-DBE9-4655-A06E-8E3EF190C22E}" srcOrd="0" destOrd="0" parTransId="{153E6202-8D05-4D5A-99B7-E4F0BED95A11}" sibTransId="{3FAE2BC1-A417-4748-9E83-BE680550B999}"/>
    <dgm:cxn modelId="{6603A4BA-7993-448F-8DA3-F7CF1633F27E}" type="presOf" srcId="{EB41B1F9-3DFF-4157-82B1-4D981074DA30}" destId="{50EE20EA-EB27-4747-A2E2-F5D22A3C0979}" srcOrd="1" destOrd="0" presId="urn:microsoft.com/office/officeart/2005/8/layout/radial5"/>
    <dgm:cxn modelId="{07EAFBE6-102C-4795-9710-765013CFFBD0}" type="presOf" srcId="{2604DAF8-6908-434E-BF52-21E51508AF75}" destId="{AA39CCBF-F3F7-4971-9939-73429D6AA63E}" srcOrd="0" destOrd="0" presId="urn:microsoft.com/office/officeart/2005/8/layout/radial5"/>
    <dgm:cxn modelId="{8A15218A-6B25-4C13-89EB-D1E0DDC67F25}" srcId="{2604DAF8-6908-434E-BF52-21E51508AF75}" destId="{403F47D6-E625-44AF-BBFF-36E88E88E31B}" srcOrd="1" destOrd="0" parTransId="{EB41B1F9-3DFF-4157-82B1-4D981074DA30}" sibTransId="{775D2699-FFCB-4719-AFE0-F0D6EF2DA539}"/>
    <dgm:cxn modelId="{3794D423-5839-4EA1-830A-BCC28A68AC53}" srcId="{82033186-5059-4165-BFC8-B224B8ECE8A7}" destId="{2604DAF8-6908-434E-BF52-21E51508AF75}" srcOrd="0" destOrd="0" parTransId="{B1CA5961-96CD-4BC9-9A59-02AE62FE4F17}" sibTransId="{8D42523F-985C-42DE-92D0-1AB080C897C1}"/>
    <dgm:cxn modelId="{3931D906-3D59-4840-B20A-9D5969A3C0ED}" type="presOf" srcId="{153E6202-8D05-4D5A-99B7-E4F0BED95A11}" destId="{5283829E-2A3B-435B-B18C-82CB74606D32}" srcOrd="1" destOrd="0" presId="urn:microsoft.com/office/officeart/2005/8/layout/radial5"/>
    <dgm:cxn modelId="{DFA03E77-8844-4D45-BCCA-BA2B16EF98B5}" type="presOf" srcId="{403F47D6-E625-44AF-BBFF-36E88E88E31B}" destId="{CBF1D269-AFC9-4755-91D3-859F041E4027}" srcOrd="0" destOrd="0" presId="urn:microsoft.com/office/officeart/2005/8/layout/radial5"/>
    <dgm:cxn modelId="{5A300191-DC8B-4B77-962C-D750BE61A83E}" type="presOf" srcId="{153E6202-8D05-4D5A-99B7-E4F0BED95A11}" destId="{367E1260-43F7-4376-98F2-81A89C86C1B6}" srcOrd="0" destOrd="0" presId="urn:microsoft.com/office/officeart/2005/8/layout/radial5"/>
    <dgm:cxn modelId="{0996256E-4E7F-4A77-B4EB-7E5584A79720}" type="presOf" srcId="{2893B1C9-DBE9-4655-A06E-8E3EF190C22E}" destId="{5642362F-3B56-4564-BFE1-90CB07B3CDC6}" srcOrd="0" destOrd="0" presId="urn:microsoft.com/office/officeart/2005/8/layout/radial5"/>
    <dgm:cxn modelId="{75607C08-AB9A-455E-BF49-6FE6019E7E6E}" type="presParOf" srcId="{24EFB221-BDAB-45C7-BE40-55A294E4C070}" destId="{AA39CCBF-F3F7-4971-9939-73429D6AA63E}" srcOrd="0" destOrd="0" presId="urn:microsoft.com/office/officeart/2005/8/layout/radial5"/>
    <dgm:cxn modelId="{9B60B59E-4B4F-4CE1-B77C-C68DB0AD0B42}" type="presParOf" srcId="{24EFB221-BDAB-45C7-BE40-55A294E4C070}" destId="{367E1260-43F7-4376-98F2-81A89C86C1B6}" srcOrd="1" destOrd="0" presId="urn:microsoft.com/office/officeart/2005/8/layout/radial5"/>
    <dgm:cxn modelId="{0B440466-A566-46B8-B6A0-9CE1E4D94E00}" type="presParOf" srcId="{367E1260-43F7-4376-98F2-81A89C86C1B6}" destId="{5283829E-2A3B-435B-B18C-82CB74606D32}" srcOrd="0" destOrd="0" presId="urn:microsoft.com/office/officeart/2005/8/layout/radial5"/>
    <dgm:cxn modelId="{9FCEBEFE-7DBB-4A4E-90A5-525A42DA9A93}" type="presParOf" srcId="{24EFB221-BDAB-45C7-BE40-55A294E4C070}" destId="{5642362F-3B56-4564-BFE1-90CB07B3CDC6}" srcOrd="2" destOrd="0" presId="urn:microsoft.com/office/officeart/2005/8/layout/radial5"/>
    <dgm:cxn modelId="{A0779BBC-083F-4668-8AA2-54107EAB4B92}" type="presParOf" srcId="{24EFB221-BDAB-45C7-BE40-55A294E4C070}" destId="{EF199600-DFF9-48E5-AC78-15211127E5BC}" srcOrd="3" destOrd="0" presId="urn:microsoft.com/office/officeart/2005/8/layout/radial5"/>
    <dgm:cxn modelId="{95D8B986-4593-4B94-A379-484B621EC072}" type="presParOf" srcId="{EF199600-DFF9-48E5-AC78-15211127E5BC}" destId="{50EE20EA-EB27-4747-A2E2-F5D22A3C0979}" srcOrd="0" destOrd="0" presId="urn:microsoft.com/office/officeart/2005/8/layout/radial5"/>
    <dgm:cxn modelId="{865CD2FB-5A58-4B42-9B39-A7DAD6A6F549}" type="presParOf" srcId="{24EFB221-BDAB-45C7-BE40-55A294E4C070}" destId="{CBF1D269-AFC9-4755-91D3-859F041E4027}" srcOrd="4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15/06/2009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478632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Marco De </a:t>
            </a:r>
            <a:r>
              <a:rPr lang="it-IT" sz="2400" dirty="0" err="1" smtClean="0"/>
              <a:t>Zorzi</a:t>
            </a:r>
            <a:r>
              <a:rPr lang="it-IT" sz="2400" dirty="0" smtClean="0"/>
              <a:t> Matricola 734544</a:t>
            </a:r>
          </a:p>
          <a:p>
            <a:pPr algn="ctr"/>
            <a:r>
              <a:rPr lang="it-IT" sz="2400" dirty="0" smtClean="0"/>
              <a:t>Manuel </a:t>
            </a:r>
            <a:r>
              <a:rPr lang="it-IT" sz="2400" dirty="0" err="1" smtClean="0"/>
              <a:t>Fossemò</a:t>
            </a:r>
            <a:r>
              <a:rPr lang="it-IT" sz="2400" dirty="0" smtClean="0"/>
              <a:t> Matricola 734531</a:t>
            </a:r>
          </a:p>
          <a:p>
            <a:pPr algn="ctr"/>
            <a:r>
              <a:rPr lang="it-IT" sz="2400" dirty="0" err="1" smtClean="0"/>
              <a:t>Yanick</a:t>
            </a:r>
            <a:r>
              <a:rPr lang="it-IT" sz="2400" dirty="0" smtClean="0"/>
              <a:t> </a:t>
            </a:r>
            <a:r>
              <a:rPr lang="it-IT" sz="2400" dirty="0" err="1" smtClean="0"/>
              <a:t>Fratantonio</a:t>
            </a:r>
            <a:r>
              <a:rPr lang="it-IT" sz="2400" dirty="0" smtClean="0"/>
              <a:t> Matricola 735198</a:t>
            </a:r>
          </a:p>
          <a:p>
            <a:pPr algn="ctr"/>
            <a:r>
              <a:rPr lang="it-IT" sz="2400" dirty="0" smtClean="0"/>
              <a:t>Massimiliano Gentile Matricola 731238</a:t>
            </a: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0" y="20002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TALKING PAPER RE-DESIGN</a:t>
            </a:r>
            <a:endParaRPr lang="it-IT" sz="4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0" y="7143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Politecnico di Milano</a:t>
            </a:r>
          </a:p>
          <a:p>
            <a:pPr algn="ctr"/>
            <a:r>
              <a:rPr lang="it-IT" dirty="0" smtClean="0"/>
              <a:t>Laboratorio di </a:t>
            </a:r>
            <a:r>
              <a:rPr lang="it-IT" dirty="0" err="1" smtClean="0"/>
              <a:t>Human</a:t>
            </a:r>
            <a:r>
              <a:rPr lang="it-IT" dirty="0" smtClean="0"/>
              <a:t> Computer </a:t>
            </a:r>
            <a:r>
              <a:rPr lang="it-IT" dirty="0" err="1" smtClean="0"/>
              <a:t>Interaction</a:t>
            </a:r>
            <a:r>
              <a:rPr lang="it-IT" dirty="0" smtClean="0"/>
              <a:t> 08/09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0" y="292893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Docente: Prof.ssa </a:t>
            </a:r>
            <a:r>
              <a:rPr lang="it-IT" sz="2000" dirty="0" err="1" smtClean="0"/>
              <a:t>Garzotto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928662" y="928670"/>
            <a:ext cx="7500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punto di partenza di questo lavoro è una applicazione scritta da due ingegneri del Politecnico di Milano, M. Rosa e A. </a:t>
            </a:r>
            <a:r>
              <a:rPr lang="it-IT" dirty="0" err="1" smtClean="0"/>
              <a:t>Scalvinoni</a:t>
            </a:r>
            <a:r>
              <a:rPr lang="it-IT" dirty="0" smtClean="0"/>
              <a:t>, che permette di eseguire dei contenuti associati a </a:t>
            </a:r>
            <a:r>
              <a:rPr lang="it-IT" dirty="0" err="1" smtClean="0"/>
              <a:t>tag</a:t>
            </a:r>
            <a:r>
              <a:rPr lang="it-IT" dirty="0" smtClean="0"/>
              <a:t> RFID, i quali appesi ad un cartellone con delle immagini, lo rendono “parlante”. Da qui l’applicazione prende il nome di “</a:t>
            </a:r>
            <a:r>
              <a:rPr lang="it-IT" dirty="0" err="1" smtClean="0"/>
              <a:t>Talking</a:t>
            </a:r>
            <a:r>
              <a:rPr lang="it-IT" dirty="0" smtClean="0"/>
              <a:t> </a:t>
            </a:r>
            <a:r>
              <a:rPr lang="it-IT" dirty="0" err="1" smtClean="0"/>
              <a:t>Paper</a:t>
            </a:r>
            <a:r>
              <a:rPr lang="it-IT" dirty="0" smtClean="0"/>
              <a:t>” o “Cartellone Parlante”.</a:t>
            </a:r>
          </a:p>
          <a:p>
            <a:r>
              <a:rPr lang="it-IT" dirty="0" smtClean="0"/>
              <a:t>Questa applicazione è stata però sviluppata come prototipo e non risulta estendibile, né facilmente modificabile.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4786346" cy="35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sellaDiTesto 8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857232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Obiettivi del progetto</a:t>
            </a:r>
            <a:endParaRPr lang="it-IT" sz="28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1785926"/>
            <a:ext cx="721523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Rendere il programma modulare e quindi facilmente estendibile.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Mantenere la gestione del lettore RFID separata dalla logica del programma in modo che si possa sostituire questo tipo di dispositivo senza modificare l’intero programma.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Rendere il flusso di esecuzione del programma più semplice e intuitivo, adatto quindi all’utilizzo da parte di un bambino.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Rendere l’installazione molto semplice e compatta.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Gestire in modo completo le eccezioni che possono essere generate durante l’utilizzo del programma.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85723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Soluzioni</a:t>
            </a:r>
            <a:endParaRPr lang="it-IT" sz="28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150017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Rendere il programma modulare e quindi facilmente estendibile</a:t>
            </a:r>
            <a:endParaRPr lang="it-IT" sz="2000" b="1" dirty="0"/>
          </a:p>
        </p:txBody>
      </p:sp>
      <p:graphicFrame>
        <p:nvGraphicFramePr>
          <p:cNvPr id="6" name="Diagramma 5"/>
          <p:cNvGraphicFramePr/>
          <p:nvPr/>
        </p:nvGraphicFramePr>
        <p:xfrm>
          <a:off x="428596" y="2428868"/>
          <a:ext cx="8429684" cy="442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571472" y="2071678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codice sorgente è stato diviso secondo il pattern MVC in 3 </a:t>
            </a:r>
            <a:r>
              <a:rPr lang="it-IT" dirty="0" err="1" smtClean="0"/>
              <a:t>layer</a:t>
            </a:r>
            <a:r>
              <a:rPr lang="it-IT" dirty="0" smtClean="0"/>
              <a:t>, al quale poi è stato aggiunto un </a:t>
            </a:r>
            <a:r>
              <a:rPr lang="it-IT" dirty="0" err="1" smtClean="0"/>
              <a:t>layer</a:t>
            </a:r>
            <a:r>
              <a:rPr lang="it-IT" dirty="0" smtClean="0"/>
              <a:t> per la gestione del lettore.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85723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Soluzioni</a:t>
            </a:r>
            <a:endParaRPr lang="it-IT" sz="28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1500174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Mantenere la gestione del lettore RFID separata dalla logica del programma in modo che si possa sostituire questo tipo di dispositivo senza modificare l’intero </a:t>
            </a:r>
            <a:r>
              <a:rPr lang="it-IT" sz="2000" b="1" dirty="0" smtClean="0"/>
              <a:t>programma</a:t>
            </a:r>
            <a:endParaRPr lang="it-IT" sz="2000" b="1" dirty="0"/>
          </a:p>
        </p:txBody>
      </p:sp>
      <p:graphicFrame>
        <p:nvGraphicFramePr>
          <p:cNvPr id="6" name="Diagramma 5"/>
          <p:cNvGraphicFramePr/>
          <p:nvPr/>
        </p:nvGraphicFramePr>
        <p:xfrm>
          <a:off x="214282" y="2786058"/>
          <a:ext cx="8715404" cy="442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71472" y="271462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gestione del lettore è stata disaccoppiata dalla logica del programma attraverso una interfaccia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85723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Soluzioni</a:t>
            </a:r>
            <a:endParaRPr lang="it-IT" sz="28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1500174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Rendere il flusso di esecuzione del programma più semplice e intuitivo, adatto quindi all’utilizzo da parte di un </a:t>
            </a:r>
            <a:r>
              <a:rPr lang="it-IT" sz="2000" b="1" dirty="0" smtClean="0"/>
              <a:t>bambino</a:t>
            </a:r>
            <a:endParaRPr lang="it-IT" sz="20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1472" y="2711231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L’interfaccia grafica presenta adesso uno schema uguale per tutte le schermate e una semantica coerente dei </a:t>
            </a:r>
            <a:r>
              <a:rPr lang="it-IT" dirty="0" smtClean="0"/>
              <a:t>pulsanti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286256"/>
            <a:ext cx="2514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4076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85723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Soluzioni</a:t>
            </a:r>
            <a:endParaRPr lang="it-IT" sz="28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150017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Rendere l’installazione molto semplice e compatta</a:t>
            </a:r>
            <a:endParaRPr lang="it-IT" sz="20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1472" y="200024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procedura di installazione risulta semplice e si completa in pochi minuti, con una minima interazione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  <p:pic>
        <p:nvPicPr>
          <p:cNvPr id="3074" name="Picture 2" descr="ins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857496"/>
            <a:ext cx="61055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643670" y="6550223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 err="1" smtClean="0"/>
              <a:t>Talking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Paper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Re-design</a:t>
            </a:r>
            <a:endParaRPr lang="it-IT" sz="14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00034" y="85723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/>
              <a:t>Inoltre…</a:t>
            </a:r>
            <a:endParaRPr lang="it-IT" sz="28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1472" y="1785926"/>
            <a:ext cx="721523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E’ stata aggiunta la possibilità di inserire un contenuto in una griglia attraverso una modalità Drag &amp; </a:t>
            </a:r>
            <a:r>
              <a:rPr lang="it-IT" dirty="0" err="1" smtClean="0"/>
              <a:t>Drop</a:t>
            </a:r>
            <a:r>
              <a:rPr lang="it-IT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E’ stata inserita una modalità per “</a:t>
            </a:r>
            <a:r>
              <a:rPr lang="it-IT" dirty="0" err="1" smtClean="0"/>
              <a:t>taggare</a:t>
            </a:r>
            <a:r>
              <a:rPr lang="it-IT" dirty="0" smtClean="0"/>
              <a:t>” una griglia in modo sequenziale e che permette di completare l’operazione in poco tempo.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E’ stata aggiunta una modalità per stampare immagini o testi da poter incollare su un cartellone.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E’ stato implementato un meccanismo per la autoconfigurazione del lettore RFID.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I dati, che prima erano salvati su un database </a:t>
            </a:r>
            <a:r>
              <a:rPr lang="it-IT" dirty="0" err="1" smtClean="0"/>
              <a:t>MySql</a:t>
            </a:r>
            <a:r>
              <a:rPr lang="it-IT" dirty="0" smtClean="0"/>
              <a:t> ( molto difficile da installare ) vengono adesso salvati su file XML.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Le eccezioni sono gestite in modo completo e corretto.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0034" y="85723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Risultato finale</a:t>
            </a:r>
            <a:endParaRPr lang="it-IT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28688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498</Words>
  <PresentationFormat>Presentazione su schermo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MaSSi</dc:creator>
  <cp:lastModifiedBy>MaSSi</cp:lastModifiedBy>
  <cp:revision>15</cp:revision>
  <dcterms:created xsi:type="dcterms:W3CDTF">2009-06-15T15:22:51Z</dcterms:created>
  <dcterms:modified xsi:type="dcterms:W3CDTF">2009-06-15T17:03:54Z</dcterms:modified>
</cp:coreProperties>
</file>