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77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1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3EF3-058F-46A2-83C8-B1485068ED3A}" type="datetimeFigureOut">
              <a:rPr lang="it-IT" smtClean="0"/>
              <a:pPr/>
              <a:t>27/04/2009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531B-4001-41BC-B84B-76B465B5013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3EF3-058F-46A2-83C8-B1485068ED3A}" type="datetimeFigureOut">
              <a:rPr lang="it-IT" smtClean="0"/>
              <a:pPr/>
              <a:t>27/04/2009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531B-4001-41BC-B84B-76B465B5013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3EF3-058F-46A2-83C8-B1485068ED3A}" type="datetimeFigureOut">
              <a:rPr lang="it-IT" smtClean="0"/>
              <a:pPr/>
              <a:t>27/04/2009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531B-4001-41BC-B84B-76B465B5013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3EF3-058F-46A2-83C8-B1485068ED3A}" type="datetimeFigureOut">
              <a:rPr lang="it-IT" smtClean="0"/>
              <a:pPr/>
              <a:t>27/04/2009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531B-4001-41BC-B84B-76B465B5013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3EF3-058F-46A2-83C8-B1485068ED3A}" type="datetimeFigureOut">
              <a:rPr lang="it-IT" smtClean="0"/>
              <a:pPr/>
              <a:t>27/04/2009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531B-4001-41BC-B84B-76B465B5013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3EF3-058F-46A2-83C8-B1485068ED3A}" type="datetimeFigureOut">
              <a:rPr lang="it-IT" smtClean="0"/>
              <a:pPr/>
              <a:t>27/04/2009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531B-4001-41BC-B84B-76B465B5013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3EF3-058F-46A2-83C8-B1485068ED3A}" type="datetimeFigureOut">
              <a:rPr lang="it-IT" smtClean="0"/>
              <a:pPr/>
              <a:t>27/04/2009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531B-4001-41BC-B84B-76B465B5013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3EF3-058F-46A2-83C8-B1485068ED3A}" type="datetimeFigureOut">
              <a:rPr lang="it-IT" smtClean="0"/>
              <a:pPr/>
              <a:t>27/04/2009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531B-4001-41BC-B84B-76B465B5013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3EF3-058F-46A2-83C8-B1485068ED3A}" type="datetimeFigureOut">
              <a:rPr lang="it-IT" smtClean="0"/>
              <a:pPr/>
              <a:t>27/04/2009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531B-4001-41BC-B84B-76B465B5013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3EF3-058F-46A2-83C8-B1485068ED3A}" type="datetimeFigureOut">
              <a:rPr lang="it-IT" smtClean="0"/>
              <a:pPr/>
              <a:t>27/04/2009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531B-4001-41BC-B84B-76B465B5013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3EF3-058F-46A2-83C8-B1485068ED3A}" type="datetimeFigureOut">
              <a:rPr lang="it-IT" smtClean="0"/>
              <a:pPr/>
              <a:t>27/04/2009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531B-4001-41BC-B84B-76B465B5013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23EF3-058F-46A2-83C8-B1485068ED3A}" type="datetimeFigureOut">
              <a:rPr lang="it-IT" smtClean="0"/>
              <a:pPr/>
              <a:t>27/04/2009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0531B-4001-41BC-B84B-76B465B50133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slide" Target="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slide" Target="slid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848600" cy="841375"/>
          </a:xfrm>
        </p:spPr>
        <p:txBody>
          <a:bodyPr/>
          <a:lstStyle/>
          <a:p>
            <a:r>
              <a:rPr lang="it-IT" dirty="0" smtClean="0"/>
              <a:t>WELCOME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1981200" y="2057400"/>
          <a:ext cx="3657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1981200" y="2667000"/>
          <a:ext cx="3657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381000" y="2057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USER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81000" y="2667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PASSWORD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33400" y="4114800"/>
            <a:ext cx="265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ALTRIMENTI EFFETTUA LA 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33400" y="1371600"/>
            <a:ext cx="422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SE SEI GIA’ REGISTRATO EFFETTUA </a:t>
            </a:r>
            <a:r>
              <a:rPr lang="it-IT" dirty="0" smtClean="0"/>
              <a:t>IL LOGIN</a:t>
            </a:r>
            <a:endParaRPr lang="it-IT" dirty="0"/>
          </a:p>
        </p:txBody>
      </p:sp>
      <p:sp>
        <p:nvSpPr>
          <p:cNvPr id="12" name="Ovale 11">
            <a:hlinkClick r:id="rId2" action="ppaction://hlinksldjump"/>
          </p:cNvPr>
          <p:cNvSpPr/>
          <p:nvPr/>
        </p:nvSpPr>
        <p:spPr>
          <a:xfrm>
            <a:off x="3657600" y="3810000"/>
            <a:ext cx="26670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REGISTRAZIONE</a:t>
            </a:r>
            <a:endParaRPr lang="it-IT" dirty="0"/>
          </a:p>
        </p:txBody>
      </p:sp>
      <p:sp>
        <p:nvSpPr>
          <p:cNvPr id="13" name="Per 12">
            <a:hlinkClick r:id="" action="ppaction://hlinkshowjump?jump=endshow"/>
          </p:cNvPr>
          <p:cNvSpPr/>
          <p:nvPr/>
        </p:nvSpPr>
        <p:spPr>
          <a:xfrm>
            <a:off x="7467600" y="228600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/>
          <p:cNvSpPr txBox="1"/>
          <p:nvPr/>
        </p:nvSpPr>
        <p:spPr>
          <a:xfrm>
            <a:off x="7162800" y="1143000"/>
            <a:ext cx="1814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ESCI DAL </a:t>
            </a:r>
          </a:p>
          <a:p>
            <a:r>
              <a:rPr lang="it-IT" dirty="0" smtClean="0"/>
              <a:t>PROGRAMMA</a:t>
            </a:r>
            <a:endParaRPr lang="it-IT" dirty="0"/>
          </a:p>
        </p:txBody>
      </p:sp>
      <p:sp>
        <p:nvSpPr>
          <p:cNvPr id="15" name="Ovale 14">
            <a:hlinkClick r:id="rId3" action="ppaction://hlinksldjump"/>
          </p:cNvPr>
          <p:cNvSpPr/>
          <p:nvPr/>
        </p:nvSpPr>
        <p:spPr>
          <a:xfrm>
            <a:off x="6248400" y="2057400"/>
            <a:ext cx="26670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LOGIN</a:t>
            </a:r>
            <a:endParaRPr lang="it-IT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LISTA GRIGLIE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57200" y="22098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1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2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3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4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5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09600" y="1371600"/>
            <a:ext cx="807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SELEZIONA LA GRIGLIA DALLA LISTA CHE DESIDERI MODIFICARE.</a:t>
            </a:r>
            <a:endParaRPr lang="it-IT" dirty="0"/>
          </a:p>
        </p:txBody>
      </p:sp>
      <p:sp>
        <p:nvSpPr>
          <p:cNvPr id="6" name="Freccia a sinistra 5">
            <a:hlinkClick r:id="rId2" action="ppaction://hlinksldjump"/>
          </p:cNvPr>
          <p:cNvSpPr/>
          <p:nvPr/>
        </p:nvSpPr>
        <p:spPr>
          <a:xfrm>
            <a:off x="5562600" y="51816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INDIETRO</a:t>
            </a:r>
            <a:endParaRPr lang="it-IT" dirty="0"/>
          </a:p>
        </p:txBody>
      </p:sp>
      <p:sp>
        <p:nvSpPr>
          <p:cNvPr id="7" name="Ovale 6">
            <a:hlinkClick r:id="rId2" action="ppaction://hlinksldjump"/>
          </p:cNvPr>
          <p:cNvSpPr/>
          <p:nvPr/>
        </p:nvSpPr>
        <p:spPr>
          <a:xfrm>
            <a:off x="1905000" y="51816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ELIMINA</a:t>
            </a:r>
            <a:endParaRPr lang="it-IT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LISTA </a:t>
            </a:r>
            <a:r>
              <a:rPr lang="it-IT" dirty="0" smtClean="0"/>
              <a:t>POSTER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57200" y="22098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1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2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3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4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5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09600" y="1371600"/>
            <a:ext cx="807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SELEZIONA </a:t>
            </a:r>
            <a:r>
              <a:rPr lang="it-IT" dirty="0" smtClean="0"/>
              <a:t>IL POSTER </a:t>
            </a:r>
            <a:r>
              <a:rPr lang="it-IT" dirty="0" smtClean="0"/>
              <a:t>DALLA </a:t>
            </a:r>
            <a:r>
              <a:rPr lang="it-IT" dirty="0" smtClean="0"/>
              <a:t>LISTA CHE DESIDERI MODIFICARE.</a:t>
            </a:r>
            <a:endParaRPr lang="it-IT" dirty="0"/>
          </a:p>
        </p:txBody>
      </p:sp>
      <p:sp>
        <p:nvSpPr>
          <p:cNvPr id="6" name="Freccia a sinistra 5">
            <a:hlinkClick r:id="rId2" action="ppaction://hlinksldjump"/>
          </p:cNvPr>
          <p:cNvSpPr/>
          <p:nvPr/>
        </p:nvSpPr>
        <p:spPr>
          <a:xfrm>
            <a:off x="5562600" y="51816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INDIETRO</a:t>
            </a:r>
            <a:endParaRPr lang="it-IT" dirty="0"/>
          </a:p>
        </p:txBody>
      </p:sp>
      <p:sp>
        <p:nvSpPr>
          <p:cNvPr id="7" name="Ovale 6">
            <a:hlinkClick r:id="rId2" action="ppaction://hlinksldjump"/>
          </p:cNvPr>
          <p:cNvSpPr/>
          <p:nvPr/>
        </p:nvSpPr>
        <p:spPr>
          <a:xfrm>
            <a:off x="1905000" y="51816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ELIMINA</a:t>
            </a:r>
            <a:endParaRPr lang="it-IT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CHILD HOME</a:t>
            </a:r>
            <a:endParaRPr lang="it-IT" dirty="0"/>
          </a:p>
        </p:txBody>
      </p:sp>
      <p:sp>
        <p:nvSpPr>
          <p:cNvPr id="4" name="Pergamena 1 3">
            <a:hlinkClick r:id="rId2" action="ppaction://hlinksldjump"/>
          </p:cNvPr>
          <p:cNvSpPr/>
          <p:nvPr/>
        </p:nvSpPr>
        <p:spPr>
          <a:xfrm>
            <a:off x="1066800" y="2743200"/>
            <a:ext cx="1905000" cy="16002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CARTELLONE GRIGLIA</a:t>
            </a:r>
            <a:endParaRPr lang="it-IT" dirty="0"/>
          </a:p>
        </p:txBody>
      </p:sp>
      <p:sp>
        <p:nvSpPr>
          <p:cNvPr id="6" name="Rettangolo 5">
            <a:hlinkClick r:id="" action="ppaction://hlinkshowjump?jump=firstslide"/>
          </p:cNvPr>
          <p:cNvSpPr/>
          <p:nvPr/>
        </p:nvSpPr>
        <p:spPr>
          <a:xfrm>
            <a:off x="7467600" y="5334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LOGOUT</a:t>
            </a:r>
            <a:endParaRPr lang="it-IT" dirty="0"/>
          </a:p>
        </p:txBody>
      </p:sp>
      <p:sp>
        <p:nvSpPr>
          <p:cNvPr id="7" name="Pergamena 1 6">
            <a:hlinkClick r:id="rId3" action="ppaction://hlinksldjump"/>
          </p:cNvPr>
          <p:cNvSpPr/>
          <p:nvPr/>
        </p:nvSpPr>
        <p:spPr>
          <a:xfrm>
            <a:off x="5029200" y="2743200"/>
            <a:ext cx="1905000" cy="1524000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FAI PARLARE UN CARTELLONE</a:t>
            </a:r>
            <a:endParaRPr lang="it-IT" dirty="0"/>
          </a:p>
        </p:txBody>
      </p:sp>
      <p:sp>
        <p:nvSpPr>
          <p:cNvPr id="8" name="? 7">
            <a:hlinkClick r:id="" action="ppaction://noaction" highlightClick="1"/>
          </p:cNvPr>
          <p:cNvSpPr/>
          <p:nvPr/>
        </p:nvSpPr>
        <p:spPr>
          <a:xfrm>
            <a:off x="6781800" y="381000"/>
            <a:ext cx="609600" cy="83820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FAI PARLARE </a:t>
            </a:r>
            <a:r>
              <a:rPr lang="it-IT" dirty="0" smtClean="0"/>
              <a:t>CARTELLONE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57200" y="22098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1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2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3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4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5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09600" y="1447800"/>
            <a:ext cx="807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SELEZIONA IL CARTELLONE DALLA LISTA CHE DESIDERI FAR PARLARE.</a:t>
            </a:r>
            <a:endParaRPr lang="it-IT" dirty="0"/>
          </a:p>
        </p:txBody>
      </p:sp>
      <p:sp>
        <p:nvSpPr>
          <p:cNvPr id="6" name="Freccia a sinistra 5">
            <a:hlinkClick r:id="rId2" action="ppaction://hlinksldjump"/>
          </p:cNvPr>
          <p:cNvSpPr/>
          <p:nvPr/>
        </p:nvSpPr>
        <p:spPr>
          <a:xfrm>
            <a:off x="5562600" y="51816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INDIETRO</a:t>
            </a:r>
            <a:endParaRPr lang="it-IT" dirty="0"/>
          </a:p>
        </p:txBody>
      </p:sp>
      <p:sp>
        <p:nvSpPr>
          <p:cNvPr id="7" name="Ovale 6">
            <a:hlinkClick r:id="rId3" action="ppaction://hlinksldjump"/>
          </p:cNvPr>
          <p:cNvSpPr/>
          <p:nvPr/>
        </p:nvSpPr>
        <p:spPr>
          <a:xfrm>
            <a:off x="1905000" y="51816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OK</a:t>
            </a:r>
            <a:endParaRPr lang="it-IT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143000"/>
          </a:xfrm>
        </p:spPr>
        <p:txBody>
          <a:bodyPr/>
          <a:lstStyle/>
          <a:p>
            <a:r>
              <a:rPr lang="it-IT" dirty="0" smtClean="0"/>
              <a:t>ESECUZIONE CARTELLONE</a:t>
            </a:r>
            <a:endParaRPr lang="it-IT" dirty="0"/>
          </a:p>
        </p:txBody>
      </p:sp>
      <p:sp>
        <p:nvSpPr>
          <p:cNvPr id="5" name="Freccia a sinistra 4">
            <a:hlinkClick r:id="rId2" action="ppaction://hlinksldjump"/>
          </p:cNvPr>
          <p:cNvSpPr/>
          <p:nvPr/>
        </p:nvSpPr>
        <p:spPr>
          <a:xfrm>
            <a:off x="3124200" y="5334000"/>
            <a:ext cx="25908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INDIETRO</a:t>
            </a:r>
            <a:endParaRPr lang="it-IT" dirty="0"/>
          </a:p>
        </p:txBody>
      </p:sp>
      <p:sp>
        <p:nvSpPr>
          <p:cNvPr id="7" name="Pagina iniziale 6">
            <a:hlinkClick r:id="rId3" action="ppaction://hlinksldjump" highlightClick="1"/>
          </p:cNvPr>
          <p:cNvSpPr/>
          <p:nvPr/>
        </p:nvSpPr>
        <p:spPr>
          <a:xfrm>
            <a:off x="7696200" y="228600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HOME</a:t>
            </a:r>
            <a:endParaRPr lang="it-IT" dirty="0"/>
          </a:p>
        </p:txBody>
      </p:sp>
      <p:sp>
        <p:nvSpPr>
          <p:cNvPr id="8" name="Smile 7"/>
          <p:cNvSpPr/>
          <p:nvPr/>
        </p:nvSpPr>
        <p:spPr>
          <a:xfrm>
            <a:off x="2895600" y="1981200"/>
            <a:ext cx="3124200" cy="23622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dirty="0" smtClean="0"/>
              <a:t>CARTELLONE GRIGLIA</a:t>
            </a:r>
            <a:endParaRPr lang="it-IT" dirty="0"/>
          </a:p>
        </p:txBody>
      </p:sp>
      <p:sp>
        <p:nvSpPr>
          <p:cNvPr id="17" name="Freccia a sinistra 16">
            <a:hlinkClick r:id="rId2" action="ppaction://hlinksldjump"/>
          </p:cNvPr>
          <p:cNvSpPr/>
          <p:nvPr/>
        </p:nvSpPr>
        <p:spPr>
          <a:xfrm>
            <a:off x="3352800" y="5181600"/>
            <a:ext cx="1905000" cy="990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INDIETRO</a:t>
            </a:r>
            <a:endParaRPr lang="it-IT" dirty="0"/>
          </a:p>
        </p:txBody>
      </p:sp>
      <p:sp>
        <p:nvSpPr>
          <p:cNvPr id="28" name="Pergamena 1 27">
            <a:hlinkClick r:id="rId3" action="ppaction://hlinksldjump"/>
          </p:cNvPr>
          <p:cNvSpPr/>
          <p:nvPr/>
        </p:nvSpPr>
        <p:spPr>
          <a:xfrm>
            <a:off x="1676400" y="2286000"/>
            <a:ext cx="1828800" cy="17526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NUOVO CARTELLONE</a:t>
            </a:r>
            <a:endParaRPr lang="it-IT" dirty="0"/>
          </a:p>
        </p:txBody>
      </p:sp>
      <p:sp>
        <p:nvSpPr>
          <p:cNvPr id="29" name="Pergamena 1 28">
            <a:hlinkClick r:id="rId4" action="ppaction://hlinksldjump"/>
          </p:cNvPr>
          <p:cNvSpPr/>
          <p:nvPr/>
        </p:nvSpPr>
        <p:spPr>
          <a:xfrm>
            <a:off x="5105400" y="2286000"/>
            <a:ext cx="1828800" cy="17526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MODIFICA CARTELLONE</a:t>
            </a:r>
            <a:endParaRPr lang="it-IT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NUOVO CARTELLONE</a:t>
            </a:r>
            <a:endParaRPr lang="it-IT" dirty="0"/>
          </a:p>
        </p:txBody>
      </p:sp>
      <p:sp>
        <p:nvSpPr>
          <p:cNvPr id="4" name="Freccia a sinistra 3">
            <a:hlinkClick r:id="rId2" action="ppaction://hlinksldjump"/>
          </p:cNvPr>
          <p:cNvSpPr/>
          <p:nvPr/>
        </p:nvSpPr>
        <p:spPr>
          <a:xfrm>
            <a:off x="5562600" y="51816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INDIETRO</a:t>
            </a:r>
            <a:endParaRPr lang="it-IT" dirty="0"/>
          </a:p>
        </p:txBody>
      </p:sp>
      <p:sp>
        <p:nvSpPr>
          <p:cNvPr id="5" name="Ovale 4">
            <a:hlinkClick r:id="rId3" action="ppaction://hlinksldjump"/>
          </p:cNvPr>
          <p:cNvSpPr/>
          <p:nvPr/>
        </p:nvSpPr>
        <p:spPr>
          <a:xfrm>
            <a:off x="1905000" y="51816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OK</a:t>
            </a:r>
            <a:endParaRPr lang="it-IT" dirty="0"/>
          </a:p>
        </p:txBody>
      </p:sp>
      <p:sp>
        <p:nvSpPr>
          <p:cNvPr id="6" name="Pagina iniziale 5">
            <a:hlinkClick r:id="" action="ppaction://noaction" highlightClick="1"/>
          </p:cNvPr>
          <p:cNvSpPr/>
          <p:nvPr/>
        </p:nvSpPr>
        <p:spPr>
          <a:xfrm>
            <a:off x="7696200" y="228600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hlinkClick r:id="rId4" action="ppaction://hlinksldjump"/>
              </a:rPr>
              <a:t>HOME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85800" y="1600200"/>
            <a:ext cx="634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INSERISCI IL NOME E UNA DESCRIZIONE DEL NUOVO CARTELLONE.</a:t>
            </a:r>
            <a:endParaRPr lang="it-IT" dirty="0"/>
          </a:p>
        </p:txBody>
      </p:sp>
      <p:graphicFrame>
        <p:nvGraphicFramePr>
          <p:cNvPr id="8" name="Tabella 7"/>
          <p:cNvGraphicFramePr>
            <a:graphicFrameLocks noGrp="1"/>
          </p:cNvGraphicFramePr>
          <p:nvPr/>
        </p:nvGraphicFramePr>
        <p:xfrm>
          <a:off x="2209800" y="23622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/>
        </p:nvGraphicFramePr>
        <p:xfrm>
          <a:off x="2209800" y="29718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asellaDiTesto 9"/>
          <p:cNvSpPr txBox="1"/>
          <p:nvPr/>
        </p:nvSpPr>
        <p:spPr>
          <a:xfrm>
            <a:off x="609600" y="2362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NOME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09600" y="2971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DESCRIZIONE</a:t>
            </a:r>
            <a:endParaRPr lang="it-IT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SCEGLI GRIGLIA</a:t>
            </a:r>
            <a:endParaRPr lang="it-IT" dirty="0"/>
          </a:p>
        </p:txBody>
      </p:sp>
      <p:sp>
        <p:nvSpPr>
          <p:cNvPr id="4" name="Freccia a sinistra 3">
            <a:hlinkClick r:id="rId2" action="ppaction://hlinksldjump"/>
          </p:cNvPr>
          <p:cNvSpPr/>
          <p:nvPr/>
        </p:nvSpPr>
        <p:spPr>
          <a:xfrm>
            <a:off x="5562600" y="51816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INDIETRO</a:t>
            </a:r>
            <a:endParaRPr lang="it-IT" dirty="0"/>
          </a:p>
        </p:txBody>
      </p:sp>
      <p:sp>
        <p:nvSpPr>
          <p:cNvPr id="5" name="Ovale 4">
            <a:hlinkClick r:id="rId3" action="ppaction://hlinksldjump"/>
          </p:cNvPr>
          <p:cNvSpPr/>
          <p:nvPr/>
        </p:nvSpPr>
        <p:spPr>
          <a:xfrm>
            <a:off x="1905000" y="51816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OK</a:t>
            </a:r>
            <a:endParaRPr lang="it-IT" dirty="0"/>
          </a:p>
        </p:txBody>
      </p:sp>
      <p:sp>
        <p:nvSpPr>
          <p:cNvPr id="6" name="Pagina iniziale 5">
            <a:hlinkClick r:id="rId4" action="ppaction://hlinksldjump" highlightClick="1"/>
          </p:cNvPr>
          <p:cNvSpPr/>
          <p:nvPr/>
        </p:nvSpPr>
        <p:spPr>
          <a:xfrm>
            <a:off x="7696200" y="228600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HOME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57200" y="22098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1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2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3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4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5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09600" y="1447800"/>
            <a:ext cx="807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SELEZIONA LA GRIGLIA SU CUI VUOI COSTRUIRE IL CARTELLONE.</a:t>
            </a:r>
            <a:endParaRPr lang="it-IT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685800" y="152400"/>
            <a:ext cx="8229600" cy="1143000"/>
          </a:xfrm>
        </p:spPr>
        <p:txBody>
          <a:bodyPr/>
          <a:lstStyle/>
          <a:p>
            <a:r>
              <a:rPr lang="it-IT" dirty="0" smtClean="0"/>
              <a:t>POSIZIONA COMPONENTI</a:t>
            </a:r>
            <a:endParaRPr lang="it-IT" dirty="0"/>
          </a:p>
        </p:txBody>
      </p:sp>
      <p:sp>
        <p:nvSpPr>
          <p:cNvPr id="5" name="Pagina iniziale 4">
            <a:hlinkClick r:id="rId2" action="ppaction://hlinksldjump" highlightClick="1"/>
          </p:cNvPr>
          <p:cNvSpPr/>
          <p:nvPr/>
        </p:nvSpPr>
        <p:spPr>
          <a:xfrm>
            <a:off x="7696200" y="228600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HOME</a:t>
            </a:r>
            <a:endParaRPr lang="it-IT" dirty="0"/>
          </a:p>
        </p:txBody>
      </p:sp>
      <p:sp>
        <p:nvSpPr>
          <p:cNvPr id="9" name="Freccia a sinistra 8">
            <a:hlinkClick r:id="rId3" action="ppaction://hlinksldjump"/>
          </p:cNvPr>
          <p:cNvSpPr/>
          <p:nvPr/>
        </p:nvSpPr>
        <p:spPr>
          <a:xfrm>
            <a:off x="5638800" y="60198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INDIETRO</a:t>
            </a:r>
            <a:endParaRPr lang="it-IT" dirty="0"/>
          </a:p>
        </p:txBody>
      </p:sp>
      <p:sp>
        <p:nvSpPr>
          <p:cNvPr id="10" name="Ovale 9">
            <a:hlinkClick r:id="rId4" action="ppaction://hlinksldjump"/>
          </p:cNvPr>
          <p:cNvSpPr/>
          <p:nvPr/>
        </p:nvSpPr>
        <p:spPr>
          <a:xfrm>
            <a:off x="1981200" y="60198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OK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04800" y="1295400"/>
            <a:ext cx="758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SCEGLI UN NUOVO OGGETTO DA INSERIRE (AUDIO, VIDEO, IMMAGINE, TESTO).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04800" y="2286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METTI UN OGGETTO IN UNA CELLA. SELEZIONA UN COMPONENTE E POI CLICCA SULLA CELLA PER AGGIUNGERLO.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304799" y="33528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1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2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3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4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5</a:t>
            </a:r>
          </a:p>
        </p:txBody>
      </p:sp>
      <p:graphicFrame>
        <p:nvGraphicFramePr>
          <p:cNvPr id="14" name="Tabella 13"/>
          <p:cNvGraphicFramePr>
            <a:graphicFrameLocks noGrp="1"/>
          </p:cNvGraphicFramePr>
          <p:nvPr/>
        </p:nvGraphicFramePr>
        <p:xfrm>
          <a:off x="2666999" y="3505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asellaDiTesto 14"/>
          <p:cNvSpPr txBox="1"/>
          <p:nvPr/>
        </p:nvSpPr>
        <p:spPr>
          <a:xfrm>
            <a:off x="304799" y="2971800"/>
            <a:ext cx="150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COMPONENTI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5029199" y="297180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GRIGLIA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304799" y="4953000"/>
            <a:ext cx="648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SELEZIONA UNA CELLA PER TOGLIERE UN OGGETTO DALLA GRIGLIA.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04799" y="5410200"/>
            <a:ext cx="802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SELEZIONA UN BOTTONE </a:t>
            </a:r>
            <a:r>
              <a:rPr lang="it-IT" dirty="0" err="1" smtClean="0"/>
              <a:t>DI</a:t>
            </a:r>
            <a:r>
              <a:rPr lang="it-IT" dirty="0" smtClean="0"/>
              <a:t> CONTROLLO E CLICCA SULLA CELLA PER AGGIUNGERLO.</a:t>
            </a:r>
            <a:endParaRPr lang="it-IT" dirty="0"/>
          </a:p>
        </p:txBody>
      </p:sp>
      <p:sp>
        <p:nvSpPr>
          <p:cNvPr id="19" name="Avanti o successivo 18">
            <a:hlinkClick r:id="" action="ppaction://hlinkshowjump?jump=nextslide" highlightClick="1"/>
          </p:cNvPr>
          <p:cNvSpPr/>
          <p:nvPr/>
        </p:nvSpPr>
        <p:spPr>
          <a:xfrm>
            <a:off x="609599" y="5867400"/>
            <a:ext cx="304800" cy="304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Telaio 21"/>
          <p:cNvSpPr/>
          <p:nvPr/>
        </p:nvSpPr>
        <p:spPr>
          <a:xfrm>
            <a:off x="1295399" y="5867400"/>
            <a:ext cx="304800" cy="3048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hlinkClick r:id="rId5" action="ppaction://hlinksldjump"/>
          </p:cNvPr>
          <p:cNvSpPr/>
          <p:nvPr/>
        </p:nvSpPr>
        <p:spPr>
          <a:xfrm>
            <a:off x="7239000" y="1752600"/>
            <a:ext cx="1676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AGGIUNGI</a:t>
            </a:r>
            <a:endParaRPr lang="it-IT" dirty="0"/>
          </a:p>
        </p:txBody>
      </p:sp>
      <p:sp>
        <p:nvSpPr>
          <p:cNvPr id="20" name="? 19">
            <a:hlinkClick r:id="" action="ppaction://noaction" highlightClick="1"/>
          </p:cNvPr>
          <p:cNvSpPr/>
          <p:nvPr/>
        </p:nvSpPr>
        <p:spPr>
          <a:xfrm>
            <a:off x="7010400" y="304800"/>
            <a:ext cx="609600" cy="83820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838200" y="152400"/>
            <a:ext cx="8229600" cy="1143000"/>
          </a:xfrm>
        </p:spPr>
        <p:txBody>
          <a:bodyPr/>
          <a:lstStyle/>
          <a:p>
            <a:r>
              <a:rPr lang="it-IT" dirty="0" smtClean="0"/>
              <a:t>AGGIUNGI COMPONENTE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85800" y="1600200"/>
            <a:ext cx="574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INSERISCI LE CARATTERISTICHE DEL NUOVO COMPONENTE.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2209800" y="23622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2209800" y="29718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609600" y="2362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NOME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09600" y="2971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SUONO</a:t>
            </a:r>
            <a:endParaRPr lang="it-IT" dirty="0"/>
          </a:p>
        </p:txBody>
      </p:sp>
      <p:graphicFrame>
        <p:nvGraphicFramePr>
          <p:cNvPr id="9" name="Tabella 8"/>
          <p:cNvGraphicFramePr>
            <a:graphicFrameLocks noGrp="1"/>
          </p:cNvGraphicFramePr>
          <p:nvPr/>
        </p:nvGraphicFramePr>
        <p:xfrm>
          <a:off x="2209800" y="35814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la 9"/>
          <p:cNvGraphicFramePr>
            <a:graphicFrameLocks noGrp="1"/>
          </p:cNvGraphicFramePr>
          <p:nvPr/>
        </p:nvGraphicFramePr>
        <p:xfrm>
          <a:off x="2209800" y="41910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asellaDiTesto 10"/>
          <p:cNvSpPr txBox="1"/>
          <p:nvPr/>
        </p:nvSpPr>
        <p:spPr>
          <a:xfrm>
            <a:off x="609600" y="3581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VIDEO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09600" y="4191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IMMAGINE</a:t>
            </a:r>
            <a:endParaRPr lang="it-IT" dirty="0"/>
          </a:p>
        </p:txBody>
      </p:sp>
      <p:graphicFrame>
        <p:nvGraphicFramePr>
          <p:cNvPr id="13" name="Tabella 12"/>
          <p:cNvGraphicFramePr>
            <a:graphicFrameLocks noGrp="1"/>
          </p:cNvGraphicFramePr>
          <p:nvPr/>
        </p:nvGraphicFramePr>
        <p:xfrm>
          <a:off x="2209800" y="48006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CasellaDiTesto 13"/>
          <p:cNvSpPr txBox="1"/>
          <p:nvPr/>
        </p:nvSpPr>
        <p:spPr>
          <a:xfrm>
            <a:off x="609600" y="4800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TESTO</a:t>
            </a:r>
            <a:endParaRPr lang="it-IT" dirty="0"/>
          </a:p>
        </p:txBody>
      </p:sp>
      <p:sp>
        <p:nvSpPr>
          <p:cNvPr id="17" name="Pagina iniziale 16">
            <a:hlinkClick r:id="rId2" action="ppaction://hlinksldjump" highlightClick="1"/>
          </p:cNvPr>
          <p:cNvSpPr/>
          <p:nvPr/>
        </p:nvSpPr>
        <p:spPr>
          <a:xfrm>
            <a:off x="7696200" y="228600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HOME</a:t>
            </a:r>
            <a:endParaRPr lang="it-IT" dirty="0"/>
          </a:p>
        </p:txBody>
      </p:sp>
      <p:sp>
        <p:nvSpPr>
          <p:cNvPr id="18" name="Freccia a sinistra 17">
            <a:hlinkClick r:id="rId3" action="ppaction://hlinksldjump"/>
          </p:cNvPr>
          <p:cNvSpPr/>
          <p:nvPr/>
        </p:nvSpPr>
        <p:spPr>
          <a:xfrm>
            <a:off x="5638800" y="56388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INDIETRO</a:t>
            </a:r>
            <a:endParaRPr lang="it-IT" dirty="0"/>
          </a:p>
        </p:txBody>
      </p:sp>
      <p:sp>
        <p:nvSpPr>
          <p:cNvPr id="19" name="Ovale 18">
            <a:hlinkClick r:id="rId3" action="ppaction://hlinksldjump"/>
          </p:cNvPr>
          <p:cNvSpPr/>
          <p:nvPr/>
        </p:nvSpPr>
        <p:spPr>
          <a:xfrm>
            <a:off x="1981200" y="56388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OK</a:t>
            </a:r>
            <a:endParaRPr lang="it-IT" dirty="0"/>
          </a:p>
        </p:txBody>
      </p:sp>
      <p:sp>
        <p:nvSpPr>
          <p:cNvPr id="20" name="? 19">
            <a:hlinkClick r:id="" action="ppaction://noaction" highlightClick="1"/>
          </p:cNvPr>
          <p:cNvSpPr/>
          <p:nvPr/>
        </p:nvSpPr>
        <p:spPr>
          <a:xfrm>
            <a:off x="7010400" y="304800"/>
            <a:ext cx="609600" cy="83820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REGISTRAZIONE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85800" y="1600200"/>
            <a:ext cx="552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INSERISCI LA USERNAME E LA PASSWORD NELLE CASELLE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2209800" y="23622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2209800" y="29718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609600" y="2362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USER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09600" y="2971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PASSWORD</a:t>
            </a:r>
            <a:endParaRPr lang="it-IT" dirty="0"/>
          </a:p>
        </p:txBody>
      </p:sp>
      <p:sp>
        <p:nvSpPr>
          <p:cNvPr id="9" name="Freccia a sinistra 8">
            <a:hlinkClick r:id="rId2" action="ppaction://hlinksldjump"/>
          </p:cNvPr>
          <p:cNvSpPr/>
          <p:nvPr/>
        </p:nvSpPr>
        <p:spPr>
          <a:xfrm>
            <a:off x="5562600" y="48006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ANNULLA</a:t>
            </a:r>
            <a:endParaRPr lang="it-IT" dirty="0"/>
          </a:p>
        </p:txBody>
      </p:sp>
      <p:sp>
        <p:nvSpPr>
          <p:cNvPr id="11" name="Ovale 10">
            <a:hlinkClick r:id="rId3" action="ppaction://hlinksldjump"/>
          </p:cNvPr>
          <p:cNvSpPr/>
          <p:nvPr/>
        </p:nvSpPr>
        <p:spPr>
          <a:xfrm>
            <a:off x="1905000" y="48006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CONFERMA</a:t>
            </a:r>
            <a:endParaRPr lang="it-IT" dirty="0"/>
          </a:p>
        </p:txBody>
      </p:sp>
      <p:graphicFrame>
        <p:nvGraphicFramePr>
          <p:cNvPr id="10" name="Tabella 9"/>
          <p:cNvGraphicFramePr>
            <a:graphicFrameLocks noGrp="1"/>
          </p:cNvGraphicFramePr>
          <p:nvPr/>
        </p:nvGraphicFramePr>
        <p:xfrm>
          <a:off x="2209800" y="35814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asellaDiTesto 11"/>
          <p:cNvSpPr txBox="1"/>
          <p:nvPr/>
        </p:nvSpPr>
        <p:spPr>
          <a:xfrm>
            <a:off x="609600" y="34290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CONFERMA PASSWORD</a:t>
            </a:r>
            <a:endParaRPr lang="it-IT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MODIFICA CARTELLONE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57200" y="22098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1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2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3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4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5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09600" y="1447800"/>
            <a:ext cx="807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SELEZIONA IL CARTELLONE DA MODIFICARE.</a:t>
            </a:r>
            <a:endParaRPr lang="it-IT" dirty="0"/>
          </a:p>
        </p:txBody>
      </p:sp>
      <p:sp>
        <p:nvSpPr>
          <p:cNvPr id="6" name="Pagina iniziale 5">
            <a:hlinkClick r:id="rId2" action="ppaction://hlinksldjump" highlightClick="1"/>
          </p:cNvPr>
          <p:cNvSpPr/>
          <p:nvPr/>
        </p:nvSpPr>
        <p:spPr>
          <a:xfrm>
            <a:off x="7696200" y="228600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HOME</a:t>
            </a:r>
            <a:endParaRPr lang="it-IT" dirty="0"/>
          </a:p>
        </p:txBody>
      </p:sp>
      <p:sp>
        <p:nvSpPr>
          <p:cNvPr id="7" name="Freccia a sinistra 6">
            <a:hlinkClick r:id="rId3" action="ppaction://hlinksldjump"/>
          </p:cNvPr>
          <p:cNvSpPr/>
          <p:nvPr/>
        </p:nvSpPr>
        <p:spPr>
          <a:xfrm>
            <a:off x="5638800" y="56388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INDIETRO</a:t>
            </a:r>
            <a:endParaRPr lang="it-IT" dirty="0"/>
          </a:p>
        </p:txBody>
      </p:sp>
      <p:sp>
        <p:nvSpPr>
          <p:cNvPr id="8" name="Ovale 7">
            <a:hlinkClick r:id="rId4" action="ppaction://hlinksldjump"/>
          </p:cNvPr>
          <p:cNvSpPr/>
          <p:nvPr/>
        </p:nvSpPr>
        <p:spPr>
          <a:xfrm>
            <a:off x="1981200" y="56388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OK</a:t>
            </a:r>
            <a:endParaRPr lang="it-IT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609600" y="152400"/>
            <a:ext cx="8229600" cy="1143000"/>
          </a:xfrm>
        </p:spPr>
        <p:txBody>
          <a:bodyPr/>
          <a:lstStyle/>
          <a:p>
            <a:r>
              <a:rPr lang="it-IT" dirty="0" smtClean="0"/>
              <a:t>POSIZIONA COMPONENTI</a:t>
            </a:r>
            <a:endParaRPr lang="it-IT" dirty="0"/>
          </a:p>
        </p:txBody>
      </p:sp>
      <p:sp>
        <p:nvSpPr>
          <p:cNvPr id="5" name="Pagina iniziale 4">
            <a:hlinkClick r:id="" action="ppaction://noaction" highlightClick="1"/>
          </p:cNvPr>
          <p:cNvSpPr/>
          <p:nvPr/>
        </p:nvSpPr>
        <p:spPr>
          <a:xfrm>
            <a:off x="7696200" y="228600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hlinkClick r:id="rId2" action="ppaction://hlinksldjump"/>
              </a:rPr>
              <a:t>HOME</a:t>
            </a:r>
            <a:endParaRPr lang="it-IT" dirty="0"/>
          </a:p>
        </p:txBody>
      </p:sp>
      <p:sp>
        <p:nvSpPr>
          <p:cNvPr id="9" name="Freccia a sinistra 8">
            <a:hlinkClick r:id="rId3" action="ppaction://hlinksldjump"/>
          </p:cNvPr>
          <p:cNvSpPr/>
          <p:nvPr/>
        </p:nvSpPr>
        <p:spPr>
          <a:xfrm>
            <a:off x="5638800" y="60198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INDIETRO</a:t>
            </a:r>
            <a:endParaRPr lang="it-IT" dirty="0"/>
          </a:p>
        </p:txBody>
      </p:sp>
      <p:sp>
        <p:nvSpPr>
          <p:cNvPr id="10" name="Ovale 9">
            <a:hlinkClick r:id="rId4" action="ppaction://hlinksldjump"/>
          </p:cNvPr>
          <p:cNvSpPr/>
          <p:nvPr/>
        </p:nvSpPr>
        <p:spPr>
          <a:xfrm>
            <a:off x="1981200" y="60198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OK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04800" y="1295400"/>
            <a:ext cx="758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SCEGLI UN NUOVO OGGETTO DA INSERIRE (AUDIO, VIDEO, IMMAGINE, TESTO).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04800" y="2286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METTI UN OGGETTO IN UNA CELLA. SELEZIONA UN COMPONENTE E POI CLICCA SULLA CELLA PER AGGIUNGERLO.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304799" y="33528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1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2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3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4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5</a:t>
            </a:r>
          </a:p>
        </p:txBody>
      </p:sp>
      <p:graphicFrame>
        <p:nvGraphicFramePr>
          <p:cNvPr id="14" name="Tabella 13"/>
          <p:cNvGraphicFramePr>
            <a:graphicFrameLocks noGrp="1"/>
          </p:cNvGraphicFramePr>
          <p:nvPr/>
        </p:nvGraphicFramePr>
        <p:xfrm>
          <a:off x="2666999" y="3505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asellaDiTesto 14"/>
          <p:cNvSpPr txBox="1"/>
          <p:nvPr/>
        </p:nvSpPr>
        <p:spPr>
          <a:xfrm>
            <a:off x="304799" y="2971800"/>
            <a:ext cx="150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COMPONENTI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5029199" y="297180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GRIGLIA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304799" y="4953000"/>
            <a:ext cx="648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SELEZIONA UNA CELLA PER TOGLIERE UN OGGETTO DALLA GRIGLIA.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04799" y="5410200"/>
            <a:ext cx="802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SELEZIONA UN BOTTONE </a:t>
            </a:r>
            <a:r>
              <a:rPr lang="it-IT" dirty="0" err="1" smtClean="0"/>
              <a:t>DI</a:t>
            </a:r>
            <a:r>
              <a:rPr lang="it-IT" dirty="0" smtClean="0"/>
              <a:t> CONTROLLO E CLICCA SULLA CELLA PER AGGIUNGERLO.</a:t>
            </a:r>
            <a:endParaRPr lang="it-IT" dirty="0"/>
          </a:p>
        </p:txBody>
      </p:sp>
      <p:sp>
        <p:nvSpPr>
          <p:cNvPr id="19" name="Avanti o successivo 18">
            <a:hlinkClick r:id="" action="ppaction://hlinkshowjump?jump=nextslide" highlightClick="1"/>
          </p:cNvPr>
          <p:cNvSpPr/>
          <p:nvPr/>
        </p:nvSpPr>
        <p:spPr>
          <a:xfrm>
            <a:off x="609599" y="5867400"/>
            <a:ext cx="304800" cy="304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Telaio 21"/>
          <p:cNvSpPr/>
          <p:nvPr/>
        </p:nvSpPr>
        <p:spPr>
          <a:xfrm>
            <a:off x="1295399" y="5867400"/>
            <a:ext cx="304800" cy="3048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hlinkClick r:id="rId5" action="ppaction://hlinksldjump"/>
          </p:cNvPr>
          <p:cNvSpPr/>
          <p:nvPr/>
        </p:nvSpPr>
        <p:spPr>
          <a:xfrm>
            <a:off x="7239000" y="1752600"/>
            <a:ext cx="1676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AGGIUNGI</a:t>
            </a:r>
            <a:endParaRPr lang="it-IT" dirty="0"/>
          </a:p>
        </p:txBody>
      </p:sp>
      <p:sp>
        <p:nvSpPr>
          <p:cNvPr id="20" name="? 19">
            <a:hlinkClick r:id="" action="ppaction://noaction" highlightClick="1"/>
          </p:cNvPr>
          <p:cNvSpPr/>
          <p:nvPr/>
        </p:nvSpPr>
        <p:spPr>
          <a:xfrm>
            <a:off x="7010400" y="304800"/>
            <a:ext cx="609600" cy="83820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533400" y="152400"/>
            <a:ext cx="8229600" cy="1143000"/>
          </a:xfrm>
        </p:spPr>
        <p:txBody>
          <a:bodyPr/>
          <a:lstStyle/>
          <a:p>
            <a:r>
              <a:rPr lang="it-IT" dirty="0" smtClean="0"/>
              <a:t>AGGIUNGI COMPONENTE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85800" y="1600200"/>
            <a:ext cx="574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INSERISCI LE CARATTERISTICHE DEL NUOVO COMPONENTE.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2209800" y="23622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2209800" y="29718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609600" y="2362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NOME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09600" y="2971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SUONO</a:t>
            </a:r>
            <a:endParaRPr lang="it-IT" dirty="0"/>
          </a:p>
        </p:txBody>
      </p:sp>
      <p:graphicFrame>
        <p:nvGraphicFramePr>
          <p:cNvPr id="9" name="Tabella 8"/>
          <p:cNvGraphicFramePr>
            <a:graphicFrameLocks noGrp="1"/>
          </p:cNvGraphicFramePr>
          <p:nvPr/>
        </p:nvGraphicFramePr>
        <p:xfrm>
          <a:off x="2209800" y="35814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la 9"/>
          <p:cNvGraphicFramePr>
            <a:graphicFrameLocks noGrp="1"/>
          </p:cNvGraphicFramePr>
          <p:nvPr/>
        </p:nvGraphicFramePr>
        <p:xfrm>
          <a:off x="2209800" y="41910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asellaDiTesto 10"/>
          <p:cNvSpPr txBox="1"/>
          <p:nvPr/>
        </p:nvSpPr>
        <p:spPr>
          <a:xfrm>
            <a:off x="609600" y="3581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VIDEO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09600" y="4191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IMMAGINE</a:t>
            </a:r>
            <a:endParaRPr lang="it-IT" dirty="0"/>
          </a:p>
        </p:txBody>
      </p:sp>
      <p:graphicFrame>
        <p:nvGraphicFramePr>
          <p:cNvPr id="13" name="Tabella 12"/>
          <p:cNvGraphicFramePr>
            <a:graphicFrameLocks noGrp="1"/>
          </p:cNvGraphicFramePr>
          <p:nvPr/>
        </p:nvGraphicFramePr>
        <p:xfrm>
          <a:off x="2209800" y="48006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CasellaDiTesto 13"/>
          <p:cNvSpPr txBox="1"/>
          <p:nvPr/>
        </p:nvSpPr>
        <p:spPr>
          <a:xfrm>
            <a:off x="609600" y="4800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TESTO</a:t>
            </a:r>
            <a:endParaRPr lang="it-IT" dirty="0"/>
          </a:p>
        </p:txBody>
      </p:sp>
      <p:sp>
        <p:nvSpPr>
          <p:cNvPr id="17" name="Pagina iniziale 16">
            <a:hlinkClick r:id="rId2" action="ppaction://hlinksldjump" highlightClick="1"/>
          </p:cNvPr>
          <p:cNvSpPr/>
          <p:nvPr/>
        </p:nvSpPr>
        <p:spPr>
          <a:xfrm>
            <a:off x="7696200" y="228600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HOME</a:t>
            </a:r>
            <a:endParaRPr lang="it-IT" dirty="0"/>
          </a:p>
        </p:txBody>
      </p:sp>
      <p:sp>
        <p:nvSpPr>
          <p:cNvPr id="18" name="Freccia a sinistra 17">
            <a:hlinkClick r:id="rId3" action="ppaction://hlinksldjump"/>
          </p:cNvPr>
          <p:cNvSpPr/>
          <p:nvPr/>
        </p:nvSpPr>
        <p:spPr>
          <a:xfrm>
            <a:off x="5638800" y="56388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INDIETRO</a:t>
            </a:r>
            <a:endParaRPr lang="it-IT" dirty="0"/>
          </a:p>
        </p:txBody>
      </p:sp>
      <p:sp>
        <p:nvSpPr>
          <p:cNvPr id="19" name="Ovale 18">
            <a:hlinkClick r:id="rId3" action="ppaction://hlinksldjump"/>
          </p:cNvPr>
          <p:cNvSpPr/>
          <p:nvPr/>
        </p:nvSpPr>
        <p:spPr>
          <a:xfrm>
            <a:off x="1981200" y="56388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OK</a:t>
            </a:r>
            <a:endParaRPr lang="it-IT" dirty="0"/>
          </a:p>
        </p:txBody>
      </p:sp>
      <p:sp>
        <p:nvSpPr>
          <p:cNvPr id="20" name="? 19">
            <a:hlinkClick r:id="" action="ppaction://noaction" highlightClick="1"/>
          </p:cNvPr>
          <p:cNvSpPr/>
          <p:nvPr/>
        </p:nvSpPr>
        <p:spPr>
          <a:xfrm>
            <a:off x="7010400" y="304800"/>
            <a:ext cx="609600" cy="83820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ATTENZIONE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just">
              <a:buNone/>
            </a:pPr>
            <a:r>
              <a:rPr lang="it-IT" dirty="0" smtClean="0"/>
              <a:t>SE IL DISPOSITIVO E’ STATO RIMOSSO O IL COMPUTER E’ STATO SPENTO, RICONFIGURA IL DISPOSITIVO RFID, ALTRIMENTI PROSEGUI ALLA PROSSIMA PAGINA.</a:t>
            </a:r>
            <a:endParaRPr lang="it-IT" dirty="0"/>
          </a:p>
        </p:txBody>
      </p:sp>
      <p:sp>
        <p:nvSpPr>
          <p:cNvPr id="7" name="Ovale 6">
            <a:hlinkClick r:id="rId2" action="ppaction://hlinksldjump"/>
          </p:cNvPr>
          <p:cNvSpPr/>
          <p:nvPr/>
        </p:nvSpPr>
        <p:spPr>
          <a:xfrm>
            <a:off x="1676400" y="4343400"/>
            <a:ext cx="2133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RICONFIGURA</a:t>
            </a:r>
            <a:endParaRPr lang="it-IT" dirty="0"/>
          </a:p>
        </p:txBody>
      </p:sp>
      <p:sp>
        <p:nvSpPr>
          <p:cNvPr id="8" name="Ovale 7">
            <a:hlinkClick r:id="rId3" action="ppaction://hlinksldjump"/>
          </p:cNvPr>
          <p:cNvSpPr/>
          <p:nvPr/>
        </p:nvSpPr>
        <p:spPr>
          <a:xfrm>
            <a:off x="5181600" y="4343400"/>
            <a:ext cx="2133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PROCEDI</a:t>
            </a:r>
            <a:endParaRPr lang="it-IT" dirty="0"/>
          </a:p>
        </p:txBody>
      </p:sp>
      <p:sp>
        <p:nvSpPr>
          <p:cNvPr id="9" name="Rettangolo 8">
            <a:hlinkClick r:id="" action="ppaction://hlinkshowjump?jump=firstslide"/>
          </p:cNvPr>
          <p:cNvSpPr/>
          <p:nvPr/>
        </p:nvSpPr>
        <p:spPr>
          <a:xfrm>
            <a:off x="7391400" y="5334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LOGOUT</a:t>
            </a:r>
            <a:endParaRPr lang="it-IT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CONFIGURA RFID</a:t>
            </a:r>
            <a:endParaRPr lang="it-IT" dirty="0"/>
          </a:p>
        </p:txBody>
      </p:sp>
      <p:sp>
        <p:nvSpPr>
          <p:cNvPr id="4" name="Freccia a sinistra 3">
            <a:hlinkClick r:id="" action="ppaction://hlinkshowjump?jump=previousslide"/>
          </p:cNvPr>
          <p:cNvSpPr/>
          <p:nvPr/>
        </p:nvSpPr>
        <p:spPr>
          <a:xfrm>
            <a:off x="5562600" y="51816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ANNULLA</a:t>
            </a:r>
            <a:endParaRPr lang="it-IT" dirty="0"/>
          </a:p>
        </p:txBody>
      </p:sp>
      <p:sp>
        <p:nvSpPr>
          <p:cNvPr id="5" name="Ovale 4">
            <a:hlinkClick r:id="rId2" action="ppaction://hlinksldjump"/>
          </p:cNvPr>
          <p:cNvSpPr/>
          <p:nvPr/>
        </p:nvSpPr>
        <p:spPr>
          <a:xfrm>
            <a:off x="1905000" y="51816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CONFERMA</a:t>
            </a:r>
            <a:endParaRPr lang="it-IT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2209800" y="24384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a 6"/>
          <p:cNvGraphicFramePr>
            <a:graphicFrameLocks noGrp="1"/>
          </p:cNvGraphicFramePr>
          <p:nvPr/>
        </p:nvGraphicFramePr>
        <p:xfrm>
          <a:off x="2209800" y="30480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609600" y="2286000"/>
            <a:ext cx="1371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PORT</a:t>
            </a:r>
            <a:r>
              <a:rPr lang="it-IT" dirty="0" smtClean="0"/>
              <a:t> </a:t>
            </a:r>
            <a:r>
              <a:rPr lang="it-IT" sz="1600" dirty="0" smtClean="0"/>
              <a:t>NUMBER</a:t>
            </a:r>
            <a:endParaRPr lang="it-IT" sz="16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609600" y="29718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COMMUNICATION FRAME</a:t>
            </a:r>
            <a:endParaRPr lang="it-IT" sz="1600" dirty="0"/>
          </a:p>
        </p:txBody>
      </p:sp>
      <p:graphicFrame>
        <p:nvGraphicFramePr>
          <p:cNvPr id="10" name="Tabella 9"/>
          <p:cNvGraphicFramePr>
            <a:graphicFrameLocks noGrp="1"/>
          </p:cNvGraphicFramePr>
          <p:nvPr/>
        </p:nvGraphicFramePr>
        <p:xfrm>
          <a:off x="2209800" y="37338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/>
        </p:nvGraphicFramePr>
        <p:xfrm>
          <a:off x="2209800" y="43434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asellaDiTesto 11"/>
          <p:cNvSpPr txBox="1"/>
          <p:nvPr/>
        </p:nvSpPr>
        <p:spPr>
          <a:xfrm>
            <a:off x="609600" y="37338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BOUND RATE</a:t>
            </a:r>
            <a:endParaRPr lang="it-IT" sz="16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09600" y="43434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TIME OUT</a:t>
            </a:r>
            <a:endParaRPr lang="it-IT" sz="16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62000" y="1371600"/>
            <a:ext cx="6781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/>
              <a:t>INSERISCI NEGLI SPAZI SOTTOSTANTI I VALORI PER LA CONFIGURAZIONE DEL LETTORE RFID.</a:t>
            </a:r>
            <a:endParaRPr lang="it-IT" dirty="0"/>
          </a:p>
        </p:txBody>
      </p:sp>
      <p:sp>
        <p:nvSpPr>
          <p:cNvPr id="15" name="? 14">
            <a:hlinkClick r:id="" action="ppaction://noaction" highlightClick="1"/>
          </p:cNvPr>
          <p:cNvSpPr/>
          <p:nvPr/>
        </p:nvSpPr>
        <p:spPr>
          <a:xfrm>
            <a:off x="7315200" y="381000"/>
            <a:ext cx="609600" cy="83820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ADMIN HOME</a:t>
            </a:r>
            <a:endParaRPr lang="it-IT" dirty="0"/>
          </a:p>
        </p:txBody>
      </p:sp>
      <p:sp>
        <p:nvSpPr>
          <p:cNvPr id="4" name="Rettangolo 3">
            <a:hlinkClick r:id="" action="ppaction://hlinkshowjump?jump=firstslide"/>
          </p:cNvPr>
          <p:cNvSpPr/>
          <p:nvPr/>
        </p:nvSpPr>
        <p:spPr>
          <a:xfrm>
            <a:off x="7391400" y="5334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LOGOUT</a:t>
            </a:r>
            <a:endParaRPr lang="it-IT" dirty="0"/>
          </a:p>
        </p:txBody>
      </p:sp>
      <p:sp>
        <p:nvSpPr>
          <p:cNvPr id="7" name="Cornice 6">
            <a:hlinkClick r:id="rId2" action="ppaction://hlinksldjump"/>
          </p:cNvPr>
          <p:cNvSpPr/>
          <p:nvPr/>
        </p:nvSpPr>
        <p:spPr>
          <a:xfrm>
            <a:off x="1828800" y="2057400"/>
            <a:ext cx="2209800" cy="16002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NUOVA GRIGLIA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Cornice 7">
            <a:hlinkClick r:id="rId3" action="ppaction://hlinksldjump"/>
          </p:cNvPr>
          <p:cNvSpPr/>
          <p:nvPr/>
        </p:nvSpPr>
        <p:spPr>
          <a:xfrm>
            <a:off x="4953000" y="2057400"/>
            <a:ext cx="2286000" cy="16002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MODIFICA GRIGLIA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Cornice 5">
            <a:hlinkClick r:id="rId4" action="ppaction://hlinksldjump"/>
          </p:cNvPr>
          <p:cNvSpPr/>
          <p:nvPr/>
        </p:nvSpPr>
        <p:spPr>
          <a:xfrm>
            <a:off x="4953000" y="4114800"/>
            <a:ext cx="2286000" cy="16002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ELIMINA POSTER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" name="Cornice 8">
            <a:hlinkClick r:id="rId5" action="ppaction://hlinksldjump"/>
          </p:cNvPr>
          <p:cNvSpPr/>
          <p:nvPr/>
        </p:nvSpPr>
        <p:spPr>
          <a:xfrm>
            <a:off x="1828800" y="4114800"/>
            <a:ext cx="2209800" cy="16002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ELIMINA </a:t>
            </a:r>
            <a:r>
              <a:rPr lang="it-IT" dirty="0" smtClean="0">
                <a:solidFill>
                  <a:schemeClr val="tx1"/>
                </a:solidFill>
              </a:rPr>
              <a:t>GRIGLIA</a:t>
            </a:r>
            <a:endParaRPr lang="it-IT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NUOVA GRIGLIA</a:t>
            </a:r>
            <a:endParaRPr lang="it-IT" dirty="0"/>
          </a:p>
        </p:txBody>
      </p:sp>
      <p:sp>
        <p:nvSpPr>
          <p:cNvPr id="4" name="Freccia a sinistra 3">
            <a:hlinkClick r:id="" action="ppaction://hlinkshowjump?jump=previousslide"/>
          </p:cNvPr>
          <p:cNvSpPr/>
          <p:nvPr/>
        </p:nvSpPr>
        <p:spPr>
          <a:xfrm>
            <a:off x="5562600" y="51816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ANNULLA</a:t>
            </a:r>
            <a:endParaRPr lang="it-IT" dirty="0"/>
          </a:p>
        </p:txBody>
      </p:sp>
      <p:sp>
        <p:nvSpPr>
          <p:cNvPr id="5" name="Ovale 4">
            <a:hlinkClick r:id="rId2" action="ppaction://hlinksldjump"/>
          </p:cNvPr>
          <p:cNvSpPr/>
          <p:nvPr/>
        </p:nvSpPr>
        <p:spPr>
          <a:xfrm>
            <a:off x="1905000" y="51816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CONFERMA</a:t>
            </a:r>
            <a:endParaRPr lang="it-IT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2209800" y="29718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a 6"/>
          <p:cNvGraphicFramePr>
            <a:graphicFrameLocks noGrp="1"/>
          </p:cNvGraphicFramePr>
          <p:nvPr/>
        </p:nvGraphicFramePr>
        <p:xfrm>
          <a:off x="2209800" y="35814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609600" y="29718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RIGHE</a:t>
            </a:r>
            <a:endParaRPr lang="it-IT" sz="16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62000" y="1447800"/>
            <a:ext cx="6781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/>
              <a:t>INSERISCI NEGLI SPAZI SOTTOSTANTI IL NOME, LE DIMENSIONI DELLA NUOVA GRIGLIA ED ASSEGNA UN TAG ALL’INTERA MATRICE.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609600" y="35814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COLONNE</a:t>
            </a:r>
            <a:endParaRPr lang="it-IT" sz="1600" dirty="0"/>
          </a:p>
        </p:txBody>
      </p:sp>
      <p:graphicFrame>
        <p:nvGraphicFramePr>
          <p:cNvPr id="12" name="Tabella 11"/>
          <p:cNvGraphicFramePr>
            <a:graphicFrameLocks noGrp="1"/>
          </p:cNvGraphicFramePr>
          <p:nvPr/>
        </p:nvGraphicFramePr>
        <p:xfrm>
          <a:off x="2209800" y="23622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CasellaDiTesto 13"/>
          <p:cNvSpPr txBox="1"/>
          <p:nvPr/>
        </p:nvSpPr>
        <p:spPr>
          <a:xfrm>
            <a:off x="609600" y="2362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NOME</a:t>
            </a:r>
            <a:endParaRPr lang="it-IT" sz="1600" dirty="0"/>
          </a:p>
        </p:txBody>
      </p:sp>
      <p:sp>
        <p:nvSpPr>
          <p:cNvPr id="17" name="? 16">
            <a:hlinkClick r:id="" action="ppaction://noaction" highlightClick="1"/>
          </p:cNvPr>
          <p:cNvSpPr/>
          <p:nvPr/>
        </p:nvSpPr>
        <p:spPr>
          <a:xfrm>
            <a:off x="7315200" y="381000"/>
            <a:ext cx="609600" cy="83820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TAGGA GRIGLIA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33400" y="13716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/>
              <a:t>CLICCA SU OGNI CASELLA E ASSEGNA UN TAG A CIASCUNA </a:t>
            </a:r>
            <a:r>
              <a:rPr lang="it-IT" dirty="0" err="1" smtClean="0"/>
              <a:t>DI</a:t>
            </a:r>
            <a:r>
              <a:rPr lang="it-IT" dirty="0" smtClean="0"/>
              <a:t> ESSE. PREMI </a:t>
            </a:r>
            <a:r>
              <a:rPr lang="it-IT" b="1" dirty="0" smtClean="0"/>
              <a:t>OK</a:t>
            </a:r>
            <a:r>
              <a:rPr lang="it-IT" dirty="0" smtClean="0"/>
              <a:t> PER </a:t>
            </a:r>
          </a:p>
          <a:p>
            <a:pPr algn="just"/>
            <a:r>
              <a:rPr lang="it-IT" dirty="0" smtClean="0"/>
              <a:t>TERMINARE  LA CREAZIONE DELLA GRIGLIA (</a:t>
            </a:r>
            <a:r>
              <a:rPr lang="it-IT" b="1" dirty="0" smtClean="0"/>
              <a:t>NON TUTTE LE CASELLE NECESSITANO </a:t>
            </a:r>
          </a:p>
          <a:p>
            <a:pPr algn="just"/>
            <a:r>
              <a:rPr lang="it-IT" b="1" dirty="0" err="1" smtClean="0"/>
              <a:t>DI</a:t>
            </a:r>
            <a:r>
              <a:rPr lang="it-IT" b="1" dirty="0" smtClean="0"/>
              <a:t> ESSERE TAGGATE</a:t>
            </a:r>
            <a:r>
              <a:rPr lang="it-IT" dirty="0" smtClean="0"/>
              <a:t>).  </a:t>
            </a:r>
            <a:r>
              <a:rPr lang="it-IT" b="1" dirty="0" smtClean="0"/>
              <a:t>ANNULLA </a:t>
            </a:r>
            <a:r>
              <a:rPr lang="it-IT" dirty="0" smtClean="0"/>
              <a:t>PER TORNARE AL MENU’ PRINCIPALE SENZA SALVARE LE MODIFICHE.</a:t>
            </a:r>
          </a:p>
        </p:txBody>
      </p:sp>
      <p:graphicFrame>
        <p:nvGraphicFramePr>
          <p:cNvPr id="7" name="Tabella 6"/>
          <p:cNvGraphicFramePr>
            <a:graphicFrameLocks noGrp="1"/>
          </p:cNvGraphicFramePr>
          <p:nvPr/>
        </p:nvGraphicFramePr>
        <p:xfrm>
          <a:off x="1600200" y="2971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reccia a sinistra 7">
            <a:hlinkClick r:id="" action="ppaction://hlinkshowjump?jump=previousslide"/>
          </p:cNvPr>
          <p:cNvSpPr/>
          <p:nvPr/>
        </p:nvSpPr>
        <p:spPr>
          <a:xfrm>
            <a:off x="5562600" y="51816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ANNULLA</a:t>
            </a:r>
            <a:endParaRPr lang="it-IT" dirty="0"/>
          </a:p>
        </p:txBody>
      </p:sp>
      <p:sp>
        <p:nvSpPr>
          <p:cNvPr id="9" name="Ovale 8">
            <a:hlinkClick r:id="rId2" action="ppaction://hlinksldjump"/>
          </p:cNvPr>
          <p:cNvSpPr/>
          <p:nvPr/>
        </p:nvSpPr>
        <p:spPr>
          <a:xfrm>
            <a:off x="1905000" y="51816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CONFERMA</a:t>
            </a:r>
            <a:endParaRPr lang="it-IT" dirty="0"/>
          </a:p>
        </p:txBody>
      </p:sp>
      <p:sp>
        <p:nvSpPr>
          <p:cNvPr id="10" name="Pagina iniziale 9">
            <a:hlinkClick r:id="rId2" action="ppaction://hlinksldjump" highlightClick="1"/>
          </p:cNvPr>
          <p:cNvSpPr/>
          <p:nvPr/>
        </p:nvSpPr>
        <p:spPr>
          <a:xfrm>
            <a:off x="7696200" y="228600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HOME</a:t>
            </a:r>
            <a:endParaRPr lang="it-IT" dirty="0"/>
          </a:p>
        </p:txBody>
      </p:sp>
      <p:sp>
        <p:nvSpPr>
          <p:cNvPr id="11" name="? 10">
            <a:hlinkClick r:id="" action="ppaction://noaction" highlightClick="1"/>
          </p:cNvPr>
          <p:cNvSpPr/>
          <p:nvPr/>
        </p:nvSpPr>
        <p:spPr>
          <a:xfrm>
            <a:off x="7010400" y="304800"/>
            <a:ext cx="609600" cy="83820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LISTA GRIGLIE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57200" y="22098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1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2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3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4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5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09600" y="1371600"/>
            <a:ext cx="807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SELEZIONA LA GRIGLIA DALLA LISTA CHE DESIDERI MODIFICARE.</a:t>
            </a:r>
            <a:endParaRPr lang="it-IT" dirty="0"/>
          </a:p>
        </p:txBody>
      </p:sp>
      <p:sp>
        <p:nvSpPr>
          <p:cNvPr id="6" name="Freccia a sinistra 5">
            <a:hlinkClick r:id="rId2" action="ppaction://hlinksldjump"/>
          </p:cNvPr>
          <p:cNvSpPr/>
          <p:nvPr/>
        </p:nvSpPr>
        <p:spPr>
          <a:xfrm>
            <a:off x="5562600" y="51816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INDIETRO</a:t>
            </a:r>
            <a:endParaRPr lang="it-IT" dirty="0"/>
          </a:p>
        </p:txBody>
      </p:sp>
      <p:sp>
        <p:nvSpPr>
          <p:cNvPr id="7" name="Ovale 6">
            <a:hlinkClick r:id="rId3" action="ppaction://hlinksldjump"/>
          </p:cNvPr>
          <p:cNvSpPr/>
          <p:nvPr/>
        </p:nvSpPr>
        <p:spPr>
          <a:xfrm>
            <a:off x="1905000" y="51816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MODIFICA</a:t>
            </a:r>
            <a:endParaRPr lang="it-IT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MODIFICA GRIGLIA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57200" y="13716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/>
              <a:t>CLICCA SULLA CASELLA CHE VORRESTI MODIFICARE E ASSEGNA IL NUOVO TAG AD ESSA. PREMI </a:t>
            </a:r>
            <a:r>
              <a:rPr lang="it-IT" b="1" dirty="0" smtClean="0"/>
              <a:t>OK</a:t>
            </a:r>
            <a:r>
              <a:rPr lang="it-IT" dirty="0" smtClean="0"/>
              <a:t> PER TERMINARE LE MODIFICHE DELLA GRIGLIA (</a:t>
            </a:r>
            <a:r>
              <a:rPr lang="it-IT" b="1" dirty="0" smtClean="0"/>
              <a:t>NON TUTTE LE CASELLE NECESSITANO </a:t>
            </a:r>
            <a:r>
              <a:rPr lang="it-IT" b="1" dirty="0" err="1" smtClean="0"/>
              <a:t>DI</a:t>
            </a:r>
            <a:r>
              <a:rPr lang="it-IT" b="1" dirty="0" smtClean="0"/>
              <a:t> ESSERE TAGGATE</a:t>
            </a:r>
            <a:r>
              <a:rPr lang="it-IT" dirty="0" smtClean="0"/>
              <a:t>).  </a:t>
            </a:r>
            <a:r>
              <a:rPr lang="it-IT" b="1" dirty="0" smtClean="0"/>
              <a:t>ANNULLA </a:t>
            </a:r>
            <a:r>
              <a:rPr lang="it-IT" dirty="0" smtClean="0"/>
              <a:t>PER TORNARE AL MENU’ PRINCIPALE SENZA SALVARE LE MODIFICHE.</a:t>
            </a:r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1600200" y="2971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reccia a sinistra 5">
            <a:hlinkClick r:id="rId2" action="ppaction://hlinksldjump"/>
          </p:cNvPr>
          <p:cNvSpPr/>
          <p:nvPr/>
        </p:nvSpPr>
        <p:spPr>
          <a:xfrm>
            <a:off x="5562600" y="51816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ANNULLA</a:t>
            </a:r>
            <a:endParaRPr lang="it-IT" dirty="0"/>
          </a:p>
        </p:txBody>
      </p:sp>
      <p:sp>
        <p:nvSpPr>
          <p:cNvPr id="7" name="Ovale 6">
            <a:hlinkClick r:id="rId3" action="ppaction://hlinksldjump"/>
          </p:cNvPr>
          <p:cNvSpPr/>
          <p:nvPr/>
        </p:nvSpPr>
        <p:spPr>
          <a:xfrm>
            <a:off x="1905000" y="51816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CONFERMA</a:t>
            </a:r>
            <a:endParaRPr lang="it-IT" dirty="0"/>
          </a:p>
        </p:txBody>
      </p:sp>
      <p:sp>
        <p:nvSpPr>
          <p:cNvPr id="8" name="Pagina iniziale 7">
            <a:hlinkClick r:id="rId3" action="ppaction://hlinksldjump" highlightClick="1"/>
          </p:cNvPr>
          <p:cNvSpPr/>
          <p:nvPr/>
        </p:nvSpPr>
        <p:spPr>
          <a:xfrm>
            <a:off x="7696200" y="228600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HOME</a:t>
            </a:r>
            <a:endParaRPr lang="it-IT" dirty="0"/>
          </a:p>
        </p:txBody>
      </p:sp>
      <p:sp>
        <p:nvSpPr>
          <p:cNvPr id="9" name="? 8">
            <a:hlinkClick r:id="" action="ppaction://noaction" highlightClick="1"/>
          </p:cNvPr>
          <p:cNvSpPr/>
          <p:nvPr/>
        </p:nvSpPr>
        <p:spPr>
          <a:xfrm>
            <a:off x="7010400" y="304800"/>
            <a:ext cx="609600" cy="83820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540</Words>
  <Application>Microsoft Office PowerPoint</Application>
  <PresentationFormat>Presentazione su schermo (4:3)</PresentationFormat>
  <Paragraphs>180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3" baseType="lpstr">
      <vt:lpstr>Tema di Office</vt:lpstr>
      <vt:lpstr>WELCOME</vt:lpstr>
      <vt:lpstr>REGISTRAZIONE</vt:lpstr>
      <vt:lpstr>ATTENZIONE</vt:lpstr>
      <vt:lpstr>CONFIGURA RFID</vt:lpstr>
      <vt:lpstr>ADMIN HOME</vt:lpstr>
      <vt:lpstr>NUOVA GRIGLIA</vt:lpstr>
      <vt:lpstr>TAGGA GRIGLIA</vt:lpstr>
      <vt:lpstr>LISTA GRIGLIE</vt:lpstr>
      <vt:lpstr>MODIFICA GRIGLIA</vt:lpstr>
      <vt:lpstr>LISTA GRIGLIE</vt:lpstr>
      <vt:lpstr>LISTA POSTER</vt:lpstr>
      <vt:lpstr>CHILD HOME</vt:lpstr>
      <vt:lpstr>FAI PARLARE CARTELLONE</vt:lpstr>
      <vt:lpstr>ESECUZIONE CARTELLONE</vt:lpstr>
      <vt:lpstr>CARTELLONE GRIGLIA</vt:lpstr>
      <vt:lpstr>NUOVO CARTELLONE</vt:lpstr>
      <vt:lpstr>SCEGLI GRIGLIA</vt:lpstr>
      <vt:lpstr>POSIZIONA COMPONENTI</vt:lpstr>
      <vt:lpstr>AGGIUNGI COMPONENTE</vt:lpstr>
      <vt:lpstr>MODIFICA CARTELLONE</vt:lpstr>
      <vt:lpstr>POSIZIONA COMPONENTI</vt:lpstr>
      <vt:lpstr>AGGIUNGI COMPONENTE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Manuel</dc:creator>
  <cp:lastModifiedBy>nFo</cp:lastModifiedBy>
  <cp:revision>46</cp:revision>
  <dcterms:created xsi:type="dcterms:W3CDTF">2009-04-26T17:46:54Z</dcterms:created>
  <dcterms:modified xsi:type="dcterms:W3CDTF">2009-04-27T10:04:07Z</dcterms:modified>
</cp:coreProperties>
</file>