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8" r:id="rId20"/>
    <p:sldId id="279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3EF3-058F-46A2-83C8-B1485068ED3A}" type="datetimeFigureOut">
              <a:rPr lang="it-IT" smtClean="0"/>
              <a:pPr/>
              <a:t>05/05/09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531B-4001-41BC-B84B-76B465B5013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848600" cy="841375"/>
          </a:xfrm>
        </p:spPr>
        <p:txBody>
          <a:bodyPr/>
          <a:lstStyle/>
          <a:p>
            <a:r>
              <a:rPr lang="it-IT" dirty="0" smtClean="0"/>
              <a:t>WELCOME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981200" y="2057400"/>
          <a:ext cx="3657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1981200" y="2667000"/>
          <a:ext cx="3657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381000" y="205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USER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81000" y="2667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PASSWORD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33400" y="4114800"/>
            <a:ext cx="265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ALTRIMENTI EFFETTUA LA 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33400" y="1371600"/>
            <a:ext cx="422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 SEI GIA’ REGISTRATO EFFETTUA IL LOGIN</a:t>
            </a:r>
            <a:endParaRPr lang="it-IT" dirty="0"/>
          </a:p>
        </p:txBody>
      </p:sp>
      <p:sp>
        <p:nvSpPr>
          <p:cNvPr id="12" name="Ovale 11">
            <a:hlinkClick r:id="rId2" action="ppaction://hlinksldjump"/>
          </p:cNvPr>
          <p:cNvSpPr/>
          <p:nvPr/>
        </p:nvSpPr>
        <p:spPr>
          <a:xfrm>
            <a:off x="3657600" y="3810000"/>
            <a:ext cx="2667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REGISTRAZIONE</a:t>
            </a:r>
            <a:endParaRPr lang="it-IT" dirty="0"/>
          </a:p>
        </p:txBody>
      </p:sp>
      <p:sp>
        <p:nvSpPr>
          <p:cNvPr id="13" name="Per 12">
            <a:hlinkClick r:id="" action="ppaction://hlinkshowjump?jump=endshow"/>
          </p:cNvPr>
          <p:cNvSpPr/>
          <p:nvPr/>
        </p:nvSpPr>
        <p:spPr>
          <a:xfrm>
            <a:off x="7467600" y="2286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7162800" y="1143000"/>
            <a:ext cx="181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ESCI DAL </a:t>
            </a:r>
          </a:p>
          <a:p>
            <a:r>
              <a:rPr lang="it-IT" dirty="0" smtClean="0"/>
              <a:t>PROGRAMMA</a:t>
            </a:r>
            <a:endParaRPr lang="it-IT" dirty="0"/>
          </a:p>
        </p:txBody>
      </p:sp>
      <p:sp>
        <p:nvSpPr>
          <p:cNvPr id="15" name="Ovale 14">
            <a:hlinkClick r:id="rId3" action="ppaction://hlinksldjump"/>
          </p:cNvPr>
          <p:cNvSpPr/>
          <p:nvPr/>
        </p:nvSpPr>
        <p:spPr>
          <a:xfrm>
            <a:off x="6248400" y="2057400"/>
            <a:ext cx="2667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LOGIN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33400" y="5105400"/>
            <a:ext cx="31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ERRORE </a:t>
            </a:r>
            <a:r>
              <a:rPr lang="it-IT" dirty="0" err="1" smtClean="0"/>
              <a:t>DI</a:t>
            </a:r>
            <a:r>
              <a:rPr lang="it-IT" dirty="0" smtClean="0"/>
              <a:t> CONFIGURAZIONE!!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LISTA POSTER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3716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IL POSTER DALLA LISTA CHE DESIDERI MODIFICARE.</a:t>
            </a:r>
            <a:endParaRPr lang="it-IT" dirty="0"/>
          </a:p>
        </p:txBody>
      </p:sp>
      <p:sp>
        <p:nvSpPr>
          <p:cNvPr id="6" name="Freccia a sinistra 5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Ovale 6">
            <a:hlinkClick r:id="rId2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ELIMINA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CHILD HOME</a:t>
            </a:r>
            <a:endParaRPr lang="it-IT" dirty="0"/>
          </a:p>
        </p:txBody>
      </p:sp>
      <p:sp>
        <p:nvSpPr>
          <p:cNvPr id="6" name="Rettangolo 5">
            <a:hlinkClick r:id="" action="ppaction://hlinkshowjump?jump=firstslide"/>
          </p:cNvPr>
          <p:cNvSpPr/>
          <p:nvPr/>
        </p:nvSpPr>
        <p:spPr>
          <a:xfrm>
            <a:off x="7467600" y="533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  <p:sp>
        <p:nvSpPr>
          <p:cNvPr id="7" name="Pergamena 1 6">
            <a:hlinkClick r:id="rId2" action="ppaction://hlinksldjump"/>
          </p:cNvPr>
          <p:cNvSpPr/>
          <p:nvPr/>
        </p:nvSpPr>
        <p:spPr>
          <a:xfrm>
            <a:off x="5715000" y="3124200"/>
            <a:ext cx="1905000" cy="152400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FAI PARLARE UN CARTELLONE</a:t>
            </a:r>
            <a:endParaRPr lang="it-IT" dirty="0"/>
          </a:p>
        </p:txBody>
      </p:sp>
      <p:sp>
        <p:nvSpPr>
          <p:cNvPr id="8" name="? 7">
            <a:hlinkClick r:id="" action="ppaction://noaction" highlightClick="1"/>
          </p:cNvPr>
          <p:cNvSpPr/>
          <p:nvPr/>
        </p:nvSpPr>
        <p:spPr>
          <a:xfrm>
            <a:off x="6781800" y="3810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ergamena 1 8">
            <a:hlinkClick r:id="rId3" action="ppaction://hlinksldjump"/>
          </p:cNvPr>
          <p:cNvSpPr/>
          <p:nvPr/>
        </p:nvSpPr>
        <p:spPr>
          <a:xfrm>
            <a:off x="1295400" y="2057400"/>
            <a:ext cx="1828800" cy="1752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NUOVO CARTELLONE</a:t>
            </a:r>
            <a:endParaRPr lang="it-IT" dirty="0"/>
          </a:p>
        </p:txBody>
      </p:sp>
      <p:sp>
        <p:nvSpPr>
          <p:cNvPr id="10" name="Pergamena 1 9">
            <a:hlinkClick r:id="rId4" action="ppaction://hlinksldjump"/>
          </p:cNvPr>
          <p:cNvSpPr/>
          <p:nvPr/>
        </p:nvSpPr>
        <p:spPr>
          <a:xfrm>
            <a:off x="1143000" y="4343400"/>
            <a:ext cx="1828800" cy="1752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MODIFICA CARTELLONE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FAI PARLARE CARTELLONE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4478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IL CARTELLONE DALLA LISTA CHE DESIDERI FAR PARLARE.</a:t>
            </a:r>
            <a:endParaRPr lang="it-IT" dirty="0"/>
          </a:p>
        </p:txBody>
      </p:sp>
      <p:sp>
        <p:nvSpPr>
          <p:cNvPr id="6" name="Freccia a sinistra 5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Ovale 6">
            <a:hlinkClick r:id="rId3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it-IT" dirty="0" smtClean="0"/>
              <a:t>ESECUZIONE CARTELLONE</a:t>
            </a:r>
            <a:endParaRPr lang="it-IT" dirty="0"/>
          </a:p>
        </p:txBody>
      </p:sp>
      <p:sp>
        <p:nvSpPr>
          <p:cNvPr id="5" name="Freccia a sinistra 4">
            <a:hlinkClick r:id="rId2" action="ppaction://hlinksldjump"/>
          </p:cNvPr>
          <p:cNvSpPr/>
          <p:nvPr/>
        </p:nvSpPr>
        <p:spPr>
          <a:xfrm>
            <a:off x="3124200" y="5334000"/>
            <a:ext cx="25908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Pagina iniziale 6">
            <a:hlinkClick r:id="rId3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8" name="Smile 7"/>
          <p:cNvSpPr/>
          <p:nvPr/>
        </p:nvSpPr>
        <p:spPr>
          <a:xfrm>
            <a:off x="2895600" y="1981200"/>
            <a:ext cx="3124200" cy="23622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NUOVO CARTELLONE</a:t>
            </a:r>
            <a:endParaRPr lang="it-IT" dirty="0"/>
          </a:p>
        </p:txBody>
      </p:sp>
      <p:sp>
        <p:nvSpPr>
          <p:cNvPr id="4" name="Freccia a sinistra 3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5" name="Ovale 4">
            <a:hlinkClick r:id="rId2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6" name="Pagina iniziale 5">
            <a:hlinkClick r:id="" action="ppaction://noaction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hlinkClick r:id="rId3" action="ppaction://hlinksldjump"/>
              </a:rPr>
              <a:t>HOME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85800" y="1600200"/>
            <a:ext cx="705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INSERISCI IL NOME E </a:t>
            </a:r>
            <a:r>
              <a:rPr lang="it-IT" dirty="0" smtClean="0"/>
              <a:t>UNA BREVE </a:t>
            </a:r>
            <a:r>
              <a:rPr lang="it-IT" dirty="0" smtClean="0"/>
              <a:t>DESCRIZIONE DEL NUOVO CARTELLONE.</a:t>
            </a:r>
            <a:endParaRPr lang="it-IT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609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096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</a:t>
            </a:r>
            <a:endParaRPr lang="it-IT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2209800" y="36576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609600" y="3657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CLASSE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SCEGLI GRIGLIA</a:t>
            </a:r>
            <a:endParaRPr lang="it-IT" dirty="0"/>
          </a:p>
        </p:txBody>
      </p:sp>
      <p:sp>
        <p:nvSpPr>
          <p:cNvPr id="4" name="Freccia a sinistra 3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5" name="Ovale 4">
            <a:hlinkClick r:id="rId3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6" name="Pagina iniziale 5">
            <a:hlinkClick r:id="rId4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57200" y="28194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09600" y="14478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LA GRIGLIA </a:t>
            </a:r>
            <a:r>
              <a:rPr lang="it-IT" dirty="0" smtClean="0"/>
              <a:t>CHE VUOI USARE PER IL TUO CARTELLONE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981200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276600" y="2057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DIMENSIONE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685800" y="152400"/>
            <a:ext cx="8229600" cy="1143000"/>
          </a:xfrm>
        </p:spPr>
        <p:txBody>
          <a:bodyPr/>
          <a:lstStyle/>
          <a:p>
            <a:r>
              <a:rPr lang="it-IT" dirty="0" smtClean="0"/>
              <a:t>POSIZIONA COMPONENTI</a:t>
            </a:r>
            <a:endParaRPr lang="it-IT" dirty="0"/>
          </a:p>
        </p:txBody>
      </p:sp>
      <p:sp>
        <p:nvSpPr>
          <p:cNvPr id="5" name="Pagina iniziale 4">
            <a:hlinkClick r:id="rId2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9" name="Freccia a sinistra 8">
            <a:hlinkClick r:id="rId3" action="ppaction://hlinksldjump"/>
          </p:cNvPr>
          <p:cNvSpPr/>
          <p:nvPr/>
        </p:nvSpPr>
        <p:spPr>
          <a:xfrm>
            <a:off x="5638800" y="6019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10" name="Ovale 9">
            <a:hlinkClick r:id="rId3" action="ppaction://hlinksldjump"/>
          </p:cNvPr>
          <p:cNvSpPr/>
          <p:nvPr/>
        </p:nvSpPr>
        <p:spPr>
          <a:xfrm>
            <a:off x="1981200" y="6019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04800" y="1295400"/>
            <a:ext cx="758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SCEGLI UN NUOVO OGGETTO DA INSERIRE (AUDIO, VIDEO, IMMAGINE, TESTO).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4800" y="2286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METTI UN OGGETTO IN UNA CELLA. SELEZIONA UN COMPONENTE E POI CLICCA SULLA CELLA PER AGGIUNGERLO.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04799" y="3352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graphicFrame>
        <p:nvGraphicFramePr>
          <p:cNvPr id="14" name="Tabella 13"/>
          <p:cNvGraphicFramePr>
            <a:graphicFrameLocks noGrp="1"/>
          </p:cNvGraphicFramePr>
          <p:nvPr/>
        </p:nvGraphicFramePr>
        <p:xfrm>
          <a:off x="2666999" y="3505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304799" y="29718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COMPONENTI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029199" y="29718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GRIGLIA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81000" y="5638800"/>
            <a:ext cx="648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UNA CELLA PER TOGLIERE UN OGGETTO DALLA GRIGLIA.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04800" y="4800600"/>
            <a:ext cx="802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UN BOTTONE </a:t>
            </a:r>
            <a:r>
              <a:rPr lang="it-IT" dirty="0" err="1" smtClean="0"/>
              <a:t>DI</a:t>
            </a:r>
            <a:r>
              <a:rPr lang="it-IT" dirty="0" smtClean="0"/>
              <a:t> CONTROLLO E CLICCA SULLA CELLA PER AGGIUNGERLO.</a:t>
            </a:r>
            <a:endParaRPr lang="it-IT" dirty="0"/>
          </a:p>
        </p:txBody>
      </p:sp>
      <p:sp>
        <p:nvSpPr>
          <p:cNvPr id="19" name="Avanti o successivo 18">
            <a:hlinkClick r:id="" action="ppaction://hlinkshowjump?jump=nextslide" highlightClick="1"/>
          </p:cNvPr>
          <p:cNvSpPr/>
          <p:nvPr/>
        </p:nvSpPr>
        <p:spPr>
          <a:xfrm>
            <a:off x="609600" y="5257800"/>
            <a:ext cx="3048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laio 21"/>
          <p:cNvSpPr/>
          <p:nvPr/>
        </p:nvSpPr>
        <p:spPr>
          <a:xfrm>
            <a:off x="1295400" y="5257800"/>
            <a:ext cx="3048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hlinkClick r:id="rId4" action="ppaction://hlinksldjump"/>
          </p:cNvPr>
          <p:cNvSpPr/>
          <p:nvPr/>
        </p:nvSpPr>
        <p:spPr>
          <a:xfrm>
            <a:off x="7239000" y="17526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AGGIUNGI</a:t>
            </a:r>
            <a:endParaRPr lang="it-IT" dirty="0"/>
          </a:p>
        </p:txBody>
      </p:sp>
      <p:sp>
        <p:nvSpPr>
          <p:cNvPr id="20" name="? 19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838200" y="152400"/>
            <a:ext cx="8229600" cy="1143000"/>
          </a:xfrm>
        </p:spPr>
        <p:txBody>
          <a:bodyPr/>
          <a:lstStyle/>
          <a:p>
            <a:r>
              <a:rPr lang="it-IT" dirty="0" smtClean="0"/>
              <a:t>AGGIUNGI COMPONENTE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04800" y="1600200"/>
            <a:ext cx="816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DAI UN NOME AL NUOVO COMPONENTE E CERCA IL SUONO O IL VIDEO DA INSERIRE.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209800" y="21336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743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09600" y="213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9600" y="2743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SUONO</a:t>
            </a:r>
            <a:endParaRPr lang="it-IT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2209800" y="3352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209800" y="45720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609600" y="3352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VIDEO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9600" y="4572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IMMAGINE</a:t>
            </a:r>
            <a:endParaRPr lang="it-IT" dirty="0"/>
          </a:p>
        </p:txBody>
      </p:sp>
      <p:graphicFrame>
        <p:nvGraphicFramePr>
          <p:cNvPr id="13" name="Tabella 12"/>
          <p:cNvGraphicFramePr>
            <a:graphicFrameLocks noGrp="1"/>
          </p:cNvGraphicFramePr>
          <p:nvPr/>
        </p:nvGraphicFramePr>
        <p:xfrm>
          <a:off x="2209800" y="51816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609600" y="5181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TESTO</a:t>
            </a:r>
            <a:endParaRPr lang="it-IT" dirty="0"/>
          </a:p>
        </p:txBody>
      </p:sp>
      <p:sp>
        <p:nvSpPr>
          <p:cNvPr id="17" name="Pagina iniziale 16">
            <a:hlinkClick r:id="rId2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18" name="Freccia a sinistra 17">
            <a:hlinkClick r:id="rId3" action="ppaction://hlinksldjump"/>
          </p:cNvPr>
          <p:cNvSpPr/>
          <p:nvPr/>
        </p:nvSpPr>
        <p:spPr>
          <a:xfrm>
            <a:off x="5638800" y="6019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19" name="Ovale 18">
            <a:hlinkClick r:id="rId3" action="ppaction://hlinksldjump"/>
          </p:cNvPr>
          <p:cNvSpPr/>
          <p:nvPr/>
        </p:nvSpPr>
        <p:spPr>
          <a:xfrm>
            <a:off x="1981200" y="6019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20" name="? 19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323124" y="3886200"/>
            <a:ext cx="88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VUOI SELEZIONARE UNA IMMAGINE O UN TESTO DA STAMPARE PER IL TUO COMPONENTE?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MODIFICA CARTELLONE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6670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4478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IL CARTELLONE DA MODIFICARE.</a:t>
            </a:r>
            <a:endParaRPr lang="it-IT" dirty="0"/>
          </a:p>
        </p:txBody>
      </p:sp>
      <p:sp>
        <p:nvSpPr>
          <p:cNvPr id="6" name="Pagina iniziale 5">
            <a:hlinkClick r:id="rId2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7" name="Freccia a sinistra 6">
            <a:hlinkClick r:id="rId3" action="ppaction://hlinksldjump"/>
          </p:cNvPr>
          <p:cNvSpPr/>
          <p:nvPr/>
        </p:nvSpPr>
        <p:spPr>
          <a:xfrm>
            <a:off x="5638800" y="5638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8" name="Ovale 7">
            <a:hlinkClick r:id="" action="ppaction://noaction"/>
          </p:cNvPr>
          <p:cNvSpPr/>
          <p:nvPr/>
        </p:nvSpPr>
        <p:spPr>
          <a:xfrm>
            <a:off x="1981200" y="5638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86000" y="2057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35814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CLASSE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685800" y="152400"/>
            <a:ext cx="8229600" cy="1143000"/>
          </a:xfrm>
        </p:spPr>
        <p:txBody>
          <a:bodyPr/>
          <a:lstStyle/>
          <a:p>
            <a:r>
              <a:rPr lang="it-IT" dirty="0" smtClean="0"/>
              <a:t>POSIZIONA COMPONENTI</a:t>
            </a:r>
            <a:endParaRPr lang="it-IT" dirty="0"/>
          </a:p>
        </p:txBody>
      </p:sp>
      <p:sp>
        <p:nvSpPr>
          <p:cNvPr id="5" name="Pagina iniziale 4">
            <a:hlinkClick r:id="rId2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9" name="Freccia a sinistra 8">
            <a:hlinkClick r:id="rId3" action="ppaction://hlinksldjump"/>
          </p:cNvPr>
          <p:cNvSpPr/>
          <p:nvPr/>
        </p:nvSpPr>
        <p:spPr>
          <a:xfrm>
            <a:off x="5638800" y="6019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10" name="Ovale 9">
            <a:hlinkClick r:id="rId3" action="ppaction://hlinksldjump"/>
          </p:cNvPr>
          <p:cNvSpPr/>
          <p:nvPr/>
        </p:nvSpPr>
        <p:spPr>
          <a:xfrm>
            <a:off x="1981200" y="6019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04800" y="1295400"/>
            <a:ext cx="758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SCEGLI UN NUOVO OGGETTO DA INSERIRE (AUDIO, VIDEO, IMMAGINE, TESTO).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4800" y="2286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METTI UN OGGETTO IN UNA CELLA. SELEZIONA UN COMPONENTE E POI CLICCA SULLA CELLA PER AGGIUNGERLO.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04799" y="3352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graphicFrame>
        <p:nvGraphicFramePr>
          <p:cNvPr id="14" name="Tabella 13"/>
          <p:cNvGraphicFramePr>
            <a:graphicFrameLocks noGrp="1"/>
          </p:cNvGraphicFramePr>
          <p:nvPr/>
        </p:nvGraphicFramePr>
        <p:xfrm>
          <a:off x="2666999" y="3505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304799" y="29718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COMPONENTI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029199" y="29718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GRIGLIA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81000" y="5638800"/>
            <a:ext cx="648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UNA CELLA PER TOGLIERE UN OGGETTO DALLA GRIGLIA.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04800" y="4800600"/>
            <a:ext cx="802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SELEZIONA UN BOTTONE </a:t>
            </a:r>
            <a:r>
              <a:rPr lang="it-IT" dirty="0" err="1" smtClean="0"/>
              <a:t>DI</a:t>
            </a:r>
            <a:r>
              <a:rPr lang="it-IT" dirty="0" smtClean="0"/>
              <a:t> CONTROLLO E CLICCA SULLA CELLA PER AGGIUNGERLO.</a:t>
            </a:r>
            <a:endParaRPr lang="it-IT" dirty="0"/>
          </a:p>
        </p:txBody>
      </p:sp>
      <p:sp>
        <p:nvSpPr>
          <p:cNvPr id="19" name="Avanti o successivo 18">
            <a:hlinkClick r:id="" action="ppaction://hlinkshowjump?jump=nextslide" highlightClick="1"/>
          </p:cNvPr>
          <p:cNvSpPr/>
          <p:nvPr/>
        </p:nvSpPr>
        <p:spPr>
          <a:xfrm>
            <a:off x="609600" y="5257800"/>
            <a:ext cx="304800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Telaio 21"/>
          <p:cNvSpPr/>
          <p:nvPr/>
        </p:nvSpPr>
        <p:spPr>
          <a:xfrm>
            <a:off x="1295400" y="5257800"/>
            <a:ext cx="304800" cy="3048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hlinkClick r:id="rId4" action="ppaction://hlinksldjump"/>
          </p:cNvPr>
          <p:cNvSpPr/>
          <p:nvPr/>
        </p:nvSpPr>
        <p:spPr>
          <a:xfrm>
            <a:off x="7239000" y="1752600"/>
            <a:ext cx="1676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AGGIUNGI</a:t>
            </a:r>
            <a:endParaRPr lang="it-IT" dirty="0"/>
          </a:p>
        </p:txBody>
      </p:sp>
      <p:sp>
        <p:nvSpPr>
          <p:cNvPr id="20" name="? 19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REGISTRAZIONE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5800" y="1600200"/>
            <a:ext cx="552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INSERISCI LA USERNAME E LA PASSWORD NELLE CASELLE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09600" y="236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USER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96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PASSWORD</a:t>
            </a:r>
            <a:endParaRPr lang="it-IT" dirty="0"/>
          </a:p>
        </p:txBody>
      </p:sp>
      <p:sp>
        <p:nvSpPr>
          <p:cNvPr id="9" name="Freccia a sinistra 8">
            <a:hlinkClick r:id="rId2" action="ppaction://hlinksldjump"/>
          </p:cNvPr>
          <p:cNvSpPr/>
          <p:nvPr/>
        </p:nvSpPr>
        <p:spPr>
          <a:xfrm>
            <a:off x="5562600" y="4800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11" name="Ovale 10">
            <a:hlinkClick r:id="rId3" action="ppaction://hlinksldjump"/>
          </p:cNvPr>
          <p:cNvSpPr/>
          <p:nvPr/>
        </p:nvSpPr>
        <p:spPr>
          <a:xfrm>
            <a:off x="1905000" y="4800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209800" y="3581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609600" y="3429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CONFERMA PASSWORD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838200" y="152400"/>
            <a:ext cx="8229600" cy="1143000"/>
          </a:xfrm>
        </p:spPr>
        <p:txBody>
          <a:bodyPr/>
          <a:lstStyle/>
          <a:p>
            <a:r>
              <a:rPr lang="it-IT" dirty="0" smtClean="0"/>
              <a:t>AGGIUNGI COMPONENTE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04800" y="1600200"/>
            <a:ext cx="816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DAI UN NOME AL NUOVO COMPONENTE E CERCA IL SUONO O IL VIDEO DA INSERIRE.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2209800" y="21336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743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09600" y="213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9600" y="2743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SUONO</a:t>
            </a:r>
            <a:endParaRPr lang="it-IT" dirty="0"/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2209800" y="3352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209800" y="45720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609600" y="3352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VIDEO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09600" y="4572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IMMAGINE</a:t>
            </a:r>
            <a:endParaRPr lang="it-IT" dirty="0"/>
          </a:p>
        </p:txBody>
      </p:sp>
      <p:graphicFrame>
        <p:nvGraphicFramePr>
          <p:cNvPr id="13" name="Tabella 12"/>
          <p:cNvGraphicFramePr>
            <a:graphicFrameLocks noGrp="1"/>
          </p:cNvGraphicFramePr>
          <p:nvPr/>
        </p:nvGraphicFramePr>
        <p:xfrm>
          <a:off x="2209800" y="51816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609600" y="5181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TESTO</a:t>
            </a:r>
            <a:endParaRPr lang="it-IT" dirty="0"/>
          </a:p>
        </p:txBody>
      </p:sp>
      <p:sp>
        <p:nvSpPr>
          <p:cNvPr id="17" name="Pagina iniziale 16">
            <a:hlinkClick r:id="rId2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18" name="Freccia a sinistra 17">
            <a:hlinkClick r:id="rId3" action="ppaction://hlinksldjump"/>
          </p:cNvPr>
          <p:cNvSpPr/>
          <p:nvPr/>
        </p:nvSpPr>
        <p:spPr>
          <a:xfrm>
            <a:off x="5638800" y="60198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19" name="Ovale 18">
            <a:hlinkClick r:id="rId3" action="ppaction://hlinksldjump"/>
          </p:cNvPr>
          <p:cNvSpPr/>
          <p:nvPr/>
        </p:nvSpPr>
        <p:spPr>
          <a:xfrm>
            <a:off x="1981200" y="6019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OK</a:t>
            </a:r>
            <a:endParaRPr lang="it-IT" dirty="0"/>
          </a:p>
        </p:txBody>
      </p:sp>
      <p:sp>
        <p:nvSpPr>
          <p:cNvPr id="20" name="? 19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/>
          <p:cNvSpPr txBox="1"/>
          <p:nvPr/>
        </p:nvSpPr>
        <p:spPr>
          <a:xfrm>
            <a:off x="323124" y="3886200"/>
            <a:ext cx="88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VUOI SELEZIONARE UNA IMMAGINE O UN TESTO DA STAMPARE PER IL TUO COMPONENTE?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ATTENZIONE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buNone/>
            </a:pPr>
            <a:r>
              <a:rPr lang="it-IT" dirty="0" smtClean="0"/>
              <a:t>SE IL DISPOSITIVO E’ STATO RIMOSSO O IL COMPUTER E’ STATO SPENTO, RICONFIGURA IL DISPOSITIVO RFID, ALTRIMENTI PROSEGUI ALLA PROSSIMA PAGINA.</a:t>
            </a:r>
            <a:endParaRPr lang="it-IT" dirty="0"/>
          </a:p>
        </p:txBody>
      </p:sp>
      <p:sp>
        <p:nvSpPr>
          <p:cNvPr id="7" name="Ovale 6">
            <a:hlinkClick r:id="rId2" action="ppaction://hlinksldjump"/>
          </p:cNvPr>
          <p:cNvSpPr/>
          <p:nvPr/>
        </p:nvSpPr>
        <p:spPr>
          <a:xfrm>
            <a:off x="1676400" y="4343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RICONFIGURA</a:t>
            </a:r>
            <a:endParaRPr lang="it-IT" dirty="0"/>
          </a:p>
        </p:txBody>
      </p:sp>
      <p:sp>
        <p:nvSpPr>
          <p:cNvPr id="8" name="Ovale 7">
            <a:hlinkClick r:id="rId3" action="ppaction://hlinksldjump"/>
          </p:cNvPr>
          <p:cNvSpPr/>
          <p:nvPr/>
        </p:nvSpPr>
        <p:spPr>
          <a:xfrm>
            <a:off x="5181600" y="4343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PROCEDI</a:t>
            </a:r>
            <a:endParaRPr lang="it-IT" dirty="0"/>
          </a:p>
        </p:txBody>
      </p:sp>
      <p:sp>
        <p:nvSpPr>
          <p:cNvPr id="9" name="Rettangolo 8">
            <a:hlinkClick r:id="" action="ppaction://hlinkshowjump?jump=firstslide"/>
          </p:cNvPr>
          <p:cNvSpPr/>
          <p:nvPr/>
        </p:nvSpPr>
        <p:spPr>
          <a:xfrm>
            <a:off x="7391400" y="533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CONFIGURA RFID</a:t>
            </a:r>
            <a:endParaRPr lang="it-IT" dirty="0"/>
          </a:p>
        </p:txBody>
      </p:sp>
      <p:sp>
        <p:nvSpPr>
          <p:cNvPr id="4" name="Freccia a sinistra 3">
            <a:hlinkClick r:id="" action="ppaction://hlinkshowjump?jump=previousslide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5" name="Ovale 4">
            <a:hlinkClick r:id="rId2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438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2209800" y="30480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09600" y="2286000"/>
            <a:ext cx="137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PORT</a:t>
            </a:r>
            <a:r>
              <a:rPr lang="it-IT" dirty="0" smtClean="0"/>
              <a:t> </a:t>
            </a:r>
            <a:r>
              <a:rPr lang="it-IT" sz="1600" dirty="0" smtClean="0"/>
              <a:t>NUMBER</a:t>
            </a:r>
            <a:endParaRPr lang="it-IT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09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COMMUNICATION FRAME</a:t>
            </a:r>
            <a:endParaRPr lang="it-IT" sz="1600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/>
        </p:nvGraphicFramePr>
        <p:xfrm>
          <a:off x="2209800" y="3733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/>
        </p:nvGraphicFramePr>
        <p:xfrm>
          <a:off x="2209800" y="4343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609600" y="37338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BOUND RATE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09600" y="4343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TIME OUT</a:t>
            </a:r>
            <a:endParaRPr lang="it-IT" sz="16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62000" y="1371600"/>
            <a:ext cx="678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INSERISCI NEGLI SPAZI SOTTOSTANTI I VALORI PER LA CONFIGURAZIONE DEL LETTORE RFID.</a:t>
            </a:r>
            <a:endParaRPr lang="it-IT" dirty="0"/>
          </a:p>
        </p:txBody>
      </p:sp>
      <p:sp>
        <p:nvSpPr>
          <p:cNvPr id="15" name="? 14">
            <a:hlinkClick r:id="" action="ppaction://noaction" highlightClick="1"/>
          </p:cNvPr>
          <p:cNvSpPr/>
          <p:nvPr/>
        </p:nvSpPr>
        <p:spPr>
          <a:xfrm>
            <a:off x="7315200" y="3810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ADMIN HOME</a:t>
            </a:r>
            <a:endParaRPr lang="it-IT" dirty="0"/>
          </a:p>
        </p:txBody>
      </p:sp>
      <p:sp>
        <p:nvSpPr>
          <p:cNvPr id="4" name="Rettangolo 3">
            <a:hlinkClick r:id="" action="ppaction://hlinkshowjump?jump=firstslide"/>
          </p:cNvPr>
          <p:cNvSpPr/>
          <p:nvPr/>
        </p:nvSpPr>
        <p:spPr>
          <a:xfrm>
            <a:off x="7391400" y="5334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LOGOUT</a:t>
            </a:r>
            <a:endParaRPr lang="it-IT" dirty="0"/>
          </a:p>
        </p:txBody>
      </p:sp>
      <p:sp>
        <p:nvSpPr>
          <p:cNvPr id="7" name="Cornice 6">
            <a:hlinkClick r:id="rId2" action="ppaction://hlinksldjump"/>
          </p:cNvPr>
          <p:cNvSpPr/>
          <p:nvPr/>
        </p:nvSpPr>
        <p:spPr>
          <a:xfrm>
            <a:off x="1828800" y="2057400"/>
            <a:ext cx="2209800" cy="160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NUOVA GRIGLIA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Cornice 7">
            <a:hlinkClick r:id="rId3" action="ppaction://hlinksldjump"/>
          </p:cNvPr>
          <p:cNvSpPr/>
          <p:nvPr/>
        </p:nvSpPr>
        <p:spPr>
          <a:xfrm>
            <a:off x="4953000" y="2057400"/>
            <a:ext cx="2286000" cy="160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MODIFICA GRIGLIA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Cornice 5">
            <a:hlinkClick r:id="rId4" action="ppaction://hlinksldjump"/>
          </p:cNvPr>
          <p:cNvSpPr/>
          <p:nvPr/>
        </p:nvSpPr>
        <p:spPr>
          <a:xfrm>
            <a:off x="3352800" y="4038600"/>
            <a:ext cx="2286000" cy="1600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ELIMINA POSTER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NUOVA GRIGLIA</a:t>
            </a:r>
            <a:endParaRPr lang="it-IT" dirty="0"/>
          </a:p>
        </p:txBody>
      </p:sp>
      <p:sp>
        <p:nvSpPr>
          <p:cNvPr id="4" name="Freccia a sinistra 3">
            <a:hlinkClick r:id="" action="ppaction://hlinkshowjump?jump=previousslide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5" name="Ovale 4">
            <a:hlinkClick r:id="rId2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22098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2209800" y="35814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09600" y="29718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RIGHE</a:t>
            </a:r>
            <a:endParaRPr lang="it-IT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62000" y="1447800"/>
            <a:ext cx="678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INSERISCI NEGLI SPAZI SOTTOSTANTI IL NOME, LE DIMENSIONI DELLA NUOVA </a:t>
            </a:r>
            <a:r>
              <a:rPr lang="it-IT" dirty="0" smtClean="0"/>
              <a:t>GRIGLIA.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609600" y="35814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COLONNE</a:t>
            </a:r>
            <a:endParaRPr lang="it-IT" sz="1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2209800" y="23622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2946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609600" y="2362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NOME</a:t>
            </a:r>
            <a:endParaRPr lang="it-IT" sz="1600" dirty="0"/>
          </a:p>
        </p:txBody>
      </p:sp>
      <p:sp>
        <p:nvSpPr>
          <p:cNvPr id="17" name="? 16">
            <a:hlinkClick r:id="" action="ppaction://noaction" highlightClick="1"/>
          </p:cNvPr>
          <p:cNvSpPr/>
          <p:nvPr/>
        </p:nvSpPr>
        <p:spPr>
          <a:xfrm>
            <a:off x="7315200" y="3810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TAGGA GRIGLIA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33400" y="13716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CLICCA SU OGNI CASELLA E ASSEGNA UN TAG A CIASCUNA </a:t>
            </a:r>
            <a:r>
              <a:rPr lang="it-IT" dirty="0" err="1" smtClean="0"/>
              <a:t>DI</a:t>
            </a:r>
            <a:r>
              <a:rPr lang="it-IT" dirty="0" smtClean="0"/>
              <a:t> ESSE. PREMI </a:t>
            </a:r>
            <a:r>
              <a:rPr lang="it-IT" b="1" dirty="0" smtClean="0"/>
              <a:t>OK</a:t>
            </a:r>
            <a:r>
              <a:rPr lang="it-IT" dirty="0" smtClean="0"/>
              <a:t> PER </a:t>
            </a:r>
          </a:p>
          <a:p>
            <a:pPr algn="just"/>
            <a:r>
              <a:rPr lang="it-IT" dirty="0" smtClean="0"/>
              <a:t>TERMINARE  LA CREAZIONE DELLA GRIGLIA (</a:t>
            </a:r>
            <a:r>
              <a:rPr lang="it-IT" b="1" dirty="0" smtClean="0"/>
              <a:t>NON TUTTE LE CASELLE NECESSITANO </a:t>
            </a:r>
          </a:p>
          <a:p>
            <a:pPr algn="just"/>
            <a:r>
              <a:rPr lang="it-IT" b="1" dirty="0" err="1" smtClean="0"/>
              <a:t>DI</a:t>
            </a:r>
            <a:r>
              <a:rPr lang="it-IT" b="1" dirty="0" smtClean="0"/>
              <a:t> ESSERE TAGGATE</a:t>
            </a:r>
            <a:r>
              <a:rPr lang="it-IT" dirty="0" smtClean="0"/>
              <a:t>).  </a:t>
            </a:r>
            <a:r>
              <a:rPr lang="it-IT" b="1" dirty="0" smtClean="0"/>
              <a:t>ANNULLA </a:t>
            </a:r>
            <a:r>
              <a:rPr lang="it-IT" dirty="0" smtClean="0"/>
              <a:t>PER TORNARE AL MENU’ PRINCIPALE SENZA SALVARE LE MODIFICHE.</a:t>
            </a:r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1600200" y="2971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ccia a sinistra 7">
            <a:hlinkClick r:id="" action="ppaction://hlinkshowjump?jump=previousslide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9" name="Ovale 8">
            <a:hlinkClick r:id="rId2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sp>
        <p:nvSpPr>
          <p:cNvPr id="10" name="Pagina iniziale 9">
            <a:hlinkClick r:id="rId2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11" name="? 10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LISTA GRIGLIE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22098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1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3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it-IT" dirty="0" smtClean="0"/>
              <a:t>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09600" y="13716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SELEZIONA LA GRIGLIA DALLA LISTA CHE DESIDERI MODIFICARE.</a:t>
            </a:r>
            <a:endParaRPr lang="it-IT" dirty="0"/>
          </a:p>
        </p:txBody>
      </p:sp>
      <p:sp>
        <p:nvSpPr>
          <p:cNvPr id="6" name="Freccia a sinistra 5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INDIETRO</a:t>
            </a:r>
            <a:endParaRPr lang="it-IT" dirty="0"/>
          </a:p>
        </p:txBody>
      </p:sp>
      <p:sp>
        <p:nvSpPr>
          <p:cNvPr id="7" name="Ovale 6">
            <a:hlinkClick r:id="rId3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MODIFICA</a:t>
            </a:r>
            <a:endParaRPr lang="it-I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MODIFICA GRIGLIA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57200" y="1371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CLICCA SULLA CASELLA CHE VORRESTI MODIFICARE E ASSEGNA IL NUOVO TAG AD ESSA. PREMI </a:t>
            </a:r>
            <a:r>
              <a:rPr lang="it-IT" b="1" dirty="0" smtClean="0"/>
              <a:t>OK</a:t>
            </a:r>
            <a:r>
              <a:rPr lang="it-IT" dirty="0" smtClean="0"/>
              <a:t> PER TERMINARE LE MODIFICHE DELLA GRIGLIA (</a:t>
            </a:r>
            <a:r>
              <a:rPr lang="it-IT" b="1" dirty="0" smtClean="0"/>
              <a:t>NON TUTTE LE CASELLE NECESSITANO </a:t>
            </a:r>
            <a:r>
              <a:rPr lang="it-IT" b="1" dirty="0" err="1" smtClean="0"/>
              <a:t>DI</a:t>
            </a:r>
            <a:r>
              <a:rPr lang="it-IT" b="1" dirty="0" smtClean="0"/>
              <a:t> ESSERE TAGGATE</a:t>
            </a:r>
            <a:r>
              <a:rPr lang="it-IT" dirty="0" smtClean="0"/>
              <a:t>).  </a:t>
            </a:r>
            <a:r>
              <a:rPr lang="it-IT" b="1" dirty="0" smtClean="0"/>
              <a:t>ANNULLA </a:t>
            </a:r>
            <a:r>
              <a:rPr lang="it-IT" dirty="0" smtClean="0"/>
              <a:t>PER TORNARE AL MENU’ PRINCIPALE SENZA SALVARE LE MODIFICHE.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1600200" y="2971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ccia a sinistra 5">
            <a:hlinkClick r:id="rId2" action="ppaction://hlinksldjump"/>
          </p:cNvPr>
          <p:cNvSpPr/>
          <p:nvPr/>
        </p:nvSpPr>
        <p:spPr>
          <a:xfrm>
            <a:off x="5562600" y="5181600"/>
            <a:ext cx="13716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ANNULLA</a:t>
            </a:r>
            <a:endParaRPr lang="it-IT" dirty="0"/>
          </a:p>
        </p:txBody>
      </p:sp>
      <p:sp>
        <p:nvSpPr>
          <p:cNvPr id="7" name="Ovale 6">
            <a:hlinkClick r:id="rId3" action="ppaction://hlinksldjump"/>
          </p:cNvPr>
          <p:cNvSpPr/>
          <p:nvPr/>
        </p:nvSpPr>
        <p:spPr>
          <a:xfrm>
            <a:off x="1905000" y="51816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sp>
        <p:nvSpPr>
          <p:cNvPr id="8" name="Pagina iniziale 7">
            <a:hlinkClick r:id="rId3" action="ppaction://hlinksldjump" highlightClick="1"/>
          </p:cNvPr>
          <p:cNvSpPr/>
          <p:nvPr/>
        </p:nvSpPr>
        <p:spPr>
          <a:xfrm>
            <a:off x="7696200" y="228600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  <p:sp>
        <p:nvSpPr>
          <p:cNvPr id="9" name="? 8">
            <a:hlinkClick r:id="" action="ppaction://noaction" highlightClick="1"/>
          </p:cNvPr>
          <p:cNvSpPr/>
          <p:nvPr/>
        </p:nvSpPr>
        <p:spPr>
          <a:xfrm>
            <a:off x="7010400" y="304800"/>
            <a:ext cx="609600" cy="8382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566</Words>
  <Application>Microsoft Office PowerPoint</Application>
  <PresentationFormat>Presentazione su schermo (4:3)</PresentationFormat>
  <Paragraphs>175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WELCOME</vt:lpstr>
      <vt:lpstr>REGISTRAZIONE</vt:lpstr>
      <vt:lpstr>ATTENZIONE</vt:lpstr>
      <vt:lpstr>CONFIGURA RFID</vt:lpstr>
      <vt:lpstr>ADMIN HOME</vt:lpstr>
      <vt:lpstr>NUOVA GRIGLIA</vt:lpstr>
      <vt:lpstr>TAGGA GRIGLIA</vt:lpstr>
      <vt:lpstr>LISTA GRIGLIE</vt:lpstr>
      <vt:lpstr>MODIFICA GRIGLIA</vt:lpstr>
      <vt:lpstr>LISTA POSTER</vt:lpstr>
      <vt:lpstr>CHILD HOME</vt:lpstr>
      <vt:lpstr>FAI PARLARE CARTELLONE</vt:lpstr>
      <vt:lpstr>ESECUZIONE CARTELLONE</vt:lpstr>
      <vt:lpstr>NUOVO CARTELLONE</vt:lpstr>
      <vt:lpstr>SCEGLI GRIGLIA</vt:lpstr>
      <vt:lpstr>POSIZIONA COMPONENTI</vt:lpstr>
      <vt:lpstr>AGGIUNGI COMPONENTE</vt:lpstr>
      <vt:lpstr>MODIFICA CARTELLONE</vt:lpstr>
      <vt:lpstr>POSIZIONA COMPONENTI</vt:lpstr>
      <vt:lpstr>AGGIUNGI COMPONENTE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Manuel</dc:creator>
  <cp:lastModifiedBy>Manuel</cp:lastModifiedBy>
  <cp:revision>47</cp:revision>
  <dcterms:created xsi:type="dcterms:W3CDTF">2009-04-26T17:46:54Z</dcterms:created>
  <dcterms:modified xsi:type="dcterms:W3CDTF">2009-05-05T17:21:07Z</dcterms:modified>
</cp:coreProperties>
</file>