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60" y="14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2376-250A-440F-B31B-7B35DB9606D8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B599-96A4-4C42-86D6-39EC4263A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2376-250A-440F-B31B-7B35DB9606D8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B599-96A4-4C42-86D6-39EC4263A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0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2376-250A-440F-B31B-7B35DB9606D8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B599-96A4-4C42-86D6-39EC4263A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2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2376-250A-440F-B31B-7B35DB9606D8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B599-96A4-4C42-86D6-39EC4263A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2376-250A-440F-B31B-7B35DB9606D8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B599-96A4-4C42-86D6-39EC4263A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2376-250A-440F-B31B-7B35DB9606D8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B599-96A4-4C42-86D6-39EC4263A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7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2376-250A-440F-B31B-7B35DB9606D8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B599-96A4-4C42-86D6-39EC4263A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1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2376-250A-440F-B31B-7B35DB9606D8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B599-96A4-4C42-86D6-39EC4263A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2376-250A-440F-B31B-7B35DB9606D8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B599-96A4-4C42-86D6-39EC4263A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2376-250A-440F-B31B-7B35DB9606D8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B599-96A4-4C42-86D6-39EC4263A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25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2376-250A-440F-B31B-7B35DB9606D8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AB599-96A4-4C42-86D6-39EC4263A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2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F2376-250A-440F-B31B-7B35DB9606D8}" type="datetimeFigureOut">
              <a:rPr lang="en-US" smtClean="0"/>
              <a:t>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AB599-96A4-4C42-86D6-39EC4263A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8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:\Users\iacobaslab\Desktop\SBC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247900"/>
            <a:ext cx="3428999" cy="304704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Up Ribbon 2"/>
          <p:cNvSpPr/>
          <p:nvPr/>
        </p:nvSpPr>
        <p:spPr>
          <a:xfrm>
            <a:off x="0" y="1485900"/>
            <a:ext cx="9144000" cy="5372100"/>
          </a:xfrm>
          <a:prstGeom prst="ribbon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66065" y="1409700"/>
            <a:ext cx="38118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Personalized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6134100"/>
            <a:ext cx="30155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Genomics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56262" y="6134100"/>
            <a:ext cx="33140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Laboratory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2053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arraylab</dc:creator>
  <cp:lastModifiedBy>Iacobas,Dumitru</cp:lastModifiedBy>
  <cp:revision>4</cp:revision>
  <dcterms:created xsi:type="dcterms:W3CDTF">2018-04-02T17:06:03Z</dcterms:created>
  <dcterms:modified xsi:type="dcterms:W3CDTF">2019-01-14T15:22:52Z</dcterms:modified>
</cp:coreProperties>
</file>