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E11C-DC9E-4DBB-B558-17EE66EBBD75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1431-3064-4E4A-A0CF-B892516EE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2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E11C-DC9E-4DBB-B558-17EE66EBBD75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1431-3064-4E4A-A0CF-B892516EE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1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E11C-DC9E-4DBB-B558-17EE66EBBD75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1431-3064-4E4A-A0CF-B892516EE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5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E11C-DC9E-4DBB-B558-17EE66EBBD75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1431-3064-4E4A-A0CF-B892516EE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34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E11C-DC9E-4DBB-B558-17EE66EBBD75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1431-3064-4E4A-A0CF-B892516EE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8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E11C-DC9E-4DBB-B558-17EE66EBBD75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1431-3064-4E4A-A0CF-B892516EE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4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E11C-DC9E-4DBB-B558-17EE66EBBD75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1431-3064-4E4A-A0CF-B892516EE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92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E11C-DC9E-4DBB-B558-17EE66EBBD75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1431-3064-4E4A-A0CF-B892516EE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2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E11C-DC9E-4DBB-B558-17EE66EBBD75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1431-3064-4E4A-A0CF-B892516EE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1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E11C-DC9E-4DBB-B558-17EE66EBBD75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1431-3064-4E4A-A0CF-B892516EE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11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E11C-DC9E-4DBB-B558-17EE66EBBD75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1431-3064-4E4A-A0CF-B892516EE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6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2E11C-DC9E-4DBB-B558-17EE66EBBD75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1431-3064-4E4A-A0CF-B892516EE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6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1082" y="789406"/>
            <a:ext cx="1597446" cy="67202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iPhone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OC+nodejs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1082" y="3673990"/>
            <a:ext cx="1597446" cy="67202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iPhone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86148" y="1847026"/>
            <a:ext cx="2588964" cy="116778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IMServer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nodejs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828528" y="1461435"/>
            <a:ext cx="1057620" cy="4847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1828528" y="3014814"/>
            <a:ext cx="1057620" cy="65917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6136637" y="1847025"/>
            <a:ext cx="2588964" cy="116778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PushServer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(java)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97584" y="3673990"/>
            <a:ext cx="5012675" cy="116778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DBServer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java+mysql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6" idx="3"/>
            <a:endCxn id="15" idx="1"/>
          </p:cNvCxnSpPr>
          <p:nvPr/>
        </p:nvCxnSpPr>
        <p:spPr>
          <a:xfrm flipV="1">
            <a:off x="5475112" y="2430919"/>
            <a:ext cx="661525" cy="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/>
        </p:nvSpPr>
        <p:spPr>
          <a:xfrm>
            <a:off x="3982326" y="3091931"/>
            <a:ext cx="396608" cy="473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7232815" y="3107539"/>
            <a:ext cx="396608" cy="473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0800000">
            <a:off x="4483594" y="3091930"/>
            <a:ext cx="396608" cy="473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9453359" y="1847025"/>
            <a:ext cx="2588964" cy="11677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APNS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(Apple Push Notification Service)</a:t>
            </a:r>
          </a:p>
        </p:txBody>
      </p:sp>
      <p:cxnSp>
        <p:nvCxnSpPr>
          <p:cNvPr id="35" name="直接箭头连接符 34"/>
          <p:cNvCxnSpPr>
            <a:stCxn id="15" idx="3"/>
            <a:endCxn id="31" idx="1"/>
          </p:cNvCxnSpPr>
          <p:nvPr/>
        </p:nvCxnSpPr>
        <p:spPr>
          <a:xfrm>
            <a:off x="8725601" y="2430919"/>
            <a:ext cx="727758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2"/>
            <a:endCxn id="5" idx="2"/>
          </p:cNvCxnSpPr>
          <p:nvPr/>
        </p:nvCxnSpPr>
        <p:spPr>
          <a:xfrm rot="5400000">
            <a:off x="5223220" y="-1178602"/>
            <a:ext cx="1331206" cy="9718036"/>
          </a:xfrm>
          <a:prstGeom prst="bentConnector3">
            <a:avLst>
              <a:gd name="adj1" fmla="val 201974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60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811564" y="811440"/>
            <a:ext cx="2588964" cy="116778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IMServer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nodejs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5586" y="2467778"/>
            <a:ext cx="959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即时</a:t>
            </a:r>
            <a:r>
              <a:rPr lang="zh-CN" altLang="en-US" dirty="0" smtClean="0"/>
              <a:t>消息服务器：</a:t>
            </a:r>
            <a:r>
              <a:rPr lang="zh-CN" altLang="en-US" dirty="0"/>
              <a:t>八</a:t>
            </a:r>
            <a:r>
              <a:rPr lang="zh-CN" altLang="en-US" dirty="0" smtClean="0"/>
              <a:t>核，</a:t>
            </a:r>
            <a:r>
              <a:rPr lang="en-US" altLang="zh-CN" dirty="0" smtClean="0"/>
              <a:t>16G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2.0GHz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500G</a:t>
            </a:r>
          </a:p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搭建即时消息服务器，负责在线消息的收发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866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734958" y="888557"/>
            <a:ext cx="2588964" cy="116778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PushServer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(java)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5586" y="2467778"/>
            <a:ext cx="959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推送服务器：</a:t>
            </a:r>
            <a:r>
              <a:rPr lang="zh-CN" altLang="en-US" dirty="0"/>
              <a:t>八</a:t>
            </a:r>
            <a:r>
              <a:rPr lang="zh-CN" altLang="en-US" dirty="0" smtClean="0"/>
              <a:t>核，</a:t>
            </a:r>
            <a:r>
              <a:rPr lang="en-US" altLang="zh-CN" dirty="0" smtClean="0"/>
              <a:t>16G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2.0GHz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500G</a:t>
            </a:r>
          </a:p>
          <a:p>
            <a:r>
              <a:rPr lang="zh-CN" altLang="en-US" dirty="0" smtClean="0"/>
              <a:t>负责</a:t>
            </a:r>
            <a:r>
              <a:rPr lang="en-US" altLang="zh-CN" dirty="0" smtClean="0"/>
              <a:t>iPhone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设备的推送服务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361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77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唐霏</dc:creator>
  <cp:lastModifiedBy>唐霏</cp:lastModifiedBy>
  <cp:revision>16</cp:revision>
  <dcterms:created xsi:type="dcterms:W3CDTF">2014-12-24T02:01:45Z</dcterms:created>
  <dcterms:modified xsi:type="dcterms:W3CDTF">2015-01-28T08:46:53Z</dcterms:modified>
</cp:coreProperties>
</file>