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2"/>
  </p:sldMasterIdLst>
  <p:notesMasterIdLst>
    <p:notesMasterId r:id="rId21"/>
  </p:notesMasterIdLst>
  <p:handoutMasterIdLst>
    <p:handoutMasterId r:id="rId22"/>
  </p:handoutMasterIdLst>
  <p:sldIdLst>
    <p:sldId id="270" r:id="rId3"/>
    <p:sldId id="284" r:id="rId4"/>
    <p:sldId id="281" r:id="rId5"/>
    <p:sldId id="271" r:id="rId6"/>
    <p:sldId id="282" r:id="rId7"/>
    <p:sldId id="272" r:id="rId8"/>
    <p:sldId id="273" r:id="rId9"/>
    <p:sldId id="274" r:id="rId10"/>
    <p:sldId id="275" r:id="rId11"/>
    <p:sldId id="276" r:id="rId12"/>
    <p:sldId id="277" r:id="rId13"/>
    <p:sldId id="285" r:id="rId14"/>
    <p:sldId id="286" r:id="rId15"/>
    <p:sldId id="287" r:id="rId16"/>
    <p:sldId id="288" r:id="rId17"/>
    <p:sldId id="289" r:id="rId18"/>
    <p:sldId id="290" r:id="rId19"/>
    <p:sldId id="28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00FC0-9E7A-4C53-8A3B-3C3C9A736C42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8944F-81ED-4843-A3E6-D41A69087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122B6-E47E-4A80-A9F3-23FD10D674FE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1C5CE-222C-4659-9A99-B99FC42A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5/5/2016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82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6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156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9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625"/>
            <a:ext cx="10972800" cy="1600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8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349BF3EA-1A78-4F07-BDC0-C8A1BD461199}" type="datetimeFigureOut">
              <a:rPr lang="en-US" smtClean="0"/>
              <a:pPr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2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ts val="4800"/>
        </a:lnSpc>
        <a:spcBef>
          <a:spcPct val="0"/>
        </a:spcBef>
        <a:buNone/>
        <a:defRPr sz="4800" kern="1200"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Caleb Skinner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Accurate Mesh </a:t>
            </a:r>
            <a:r>
              <a:rPr lang="en-US" dirty="0"/>
              <a:t>Simplification Using Genetic Algorithms</a:t>
            </a:r>
          </a:p>
        </p:txBody>
      </p:sp>
    </p:spTree>
    <p:extLst>
      <p:ext uri="{BB962C8B-B14F-4D97-AF65-F5344CB8AC3E}">
        <p14:creationId xmlns:p14="http://schemas.microsoft.com/office/powerpoint/2010/main" val="1096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NSGA-II</a:t>
            </a:r>
          </a:p>
          <a:p>
            <a:pPr lvl="1"/>
            <a:r>
              <a:rPr lang="en-US" dirty="0" smtClean="0"/>
              <a:t>Individuals are sorted in order of their distance from other individuals (far = good)</a:t>
            </a:r>
          </a:p>
          <a:p>
            <a:pPr lvl="1"/>
            <a:r>
              <a:rPr lang="en-US" dirty="0" smtClean="0"/>
              <a:t>N best individuals are selected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25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28900"/>
            <a:ext cx="10972800" cy="160020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66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Pear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234330 vertices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18733 vertices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37" y="2212975"/>
            <a:ext cx="5225489" cy="3913188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134" y="2212975"/>
            <a:ext cx="4991995" cy="3913188"/>
          </a:xfrm>
        </p:spPr>
      </p:pic>
    </p:spTree>
    <p:extLst>
      <p:ext uri="{BB962C8B-B14F-4D97-AF65-F5344CB8AC3E}">
        <p14:creationId xmlns:p14="http://schemas.microsoft.com/office/powerpoint/2010/main" val="427470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45882 vertices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22155 vertices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934" y="2212975"/>
            <a:ext cx="4094894" cy="3913188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535" y="2212975"/>
            <a:ext cx="3931193" cy="3913188"/>
          </a:xfrm>
        </p:spPr>
      </p:pic>
    </p:spTree>
    <p:extLst>
      <p:ext uri="{BB962C8B-B14F-4D97-AF65-F5344CB8AC3E}">
        <p14:creationId xmlns:p14="http://schemas.microsoft.com/office/powerpoint/2010/main" val="96849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Banana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117198 vertices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9363 vertices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09" y="2407198"/>
            <a:ext cx="4972744" cy="3524742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602" y="2664409"/>
            <a:ext cx="4363059" cy="3010320"/>
          </a:xfrm>
        </p:spPr>
      </p:pic>
    </p:spTree>
    <p:extLst>
      <p:ext uri="{BB962C8B-B14F-4D97-AF65-F5344CB8AC3E}">
        <p14:creationId xmlns:p14="http://schemas.microsoft.com/office/powerpoint/2010/main" val="22597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Pineapple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234564 vertices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18816 vertices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879" y="2212975"/>
            <a:ext cx="3661005" cy="3913188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535" y="2212975"/>
            <a:ext cx="4341192" cy="3913188"/>
          </a:xfrm>
        </p:spPr>
      </p:pic>
    </p:spTree>
    <p:extLst>
      <p:ext uri="{BB962C8B-B14F-4D97-AF65-F5344CB8AC3E}">
        <p14:creationId xmlns:p14="http://schemas.microsoft.com/office/powerpoint/2010/main" val="79667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Pacman Ghost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323610 vertices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26318 vertices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443" y="2212975"/>
            <a:ext cx="3451877" cy="3913188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152" y="2212975"/>
            <a:ext cx="3745958" cy="3913188"/>
          </a:xfrm>
        </p:spPr>
      </p:pic>
    </p:spTree>
    <p:extLst>
      <p:ext uri="{BB962C8B-B14F-4D97-AF65-F5344CB8AC3E}">
        <p14:creationId xmlns:p14="http://schemas.microsoft.com/office/powerpoint/2010/main" val="416784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Pikachu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8298 vertices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566 vertices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396" y="2212975"/>
            <a:ext cx="3705971" cy="3913188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981" y="2212975"/>
            <a:ext cx="4102301" cy="3913188"/>
          </a:xfrm>
        </p:spPr>
      </p:pic>
    </p:spTree>
    <p:extLst>
      <p:ext uri="{BB962C8B-B14F-4D97-AF65-F5344CB8AC3E}">
        <p14:creationId xmlns:p14="http://schemas.microsoft.com/office/powerpoint/2010/main" val="372935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28900"/>
            <a:ext cx="10972800" cy="16002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47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28900"/>
            <a:ext cx="10972800" cy="16002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161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Mesh Simplification – reducing the number of </a:t>
            </a:r>
            <a:r>
              <a:rPr lang="en-US" dirty="0" smtClean="0"/>
              <a:t>faces/vertices/edges </a:t>
            </a:r>
            <a:r>
              <a:rPr lang="en-US" dirty="0" smtClean="0"/>
              <a:t>used to represent a  3D model</a:t>
            </a:r>
          </a:p>
          <a:p>
            <a:r>
              <a:rPr lang="en-US" dirty="0" smtClean="0"/>
              <a:t>Accurate mesh simplification is difficult for machines</a:t>
            </a:r>
          </a:p>
          <a:p>
            <a:pPr lvl="1"/>
            <a:r>
              <a:rPr lang="en-US" dirty="0" smtClean="0"/>
              <a:t>Must account for visual accuracy </a:t>
            </a:r>
            <a:r>
              <a:rPr lang="en-US" dirty="0" smtClean="0"/>
              <a:t>of the simplified model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Often easier to manually simplify a mesh</a:t>
            </a:r>
          </a:p>
          <a:p>
            <a:r>
              <a:rPr lang="en-US" dirty="0" smtClean="0"/>
              <a:t>Popular </a:t>
            </a:r>
            <a:r>
              <a:rPr lang="en-US" dirty="0"/>
              <a:t>mesh simplification </a:t>
            </a:r>
            <a:r>
              <a:rPr lang="en-US" dirty="0" smtClean="0"/>
              <a:t>techniques</a:t>
            </a:r>
          </a:p>
          <a:p>
            <a:pPr lvl="1"/>
            <a:r>
              <a:rPr lang="en-US" dirty="0" smtClean="0"/>
              <a:t>Vector clustering</a:t>
            </a:r>
          </a:p>
          <a:p>
            <a:pPr lvl="1"/>
            <a:r>
              <a:rPr lang="en-US" dirty="0" smtClean="0"/>
              <a:t>Edge Removal</a:t>
            </a:r>
          </a:p>
          <a:p>
            <a:r>
              <a:rPr lang="en-US" dirty="0"/>
              <a:t>Genetic algorithms rarely used for mesh </a:t>
            </a:r>
            <a:r>
              <a:rPr lang="en-US" dirty="0" smtClean="0"/>
              <a:t>simplification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8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28900"/>
            <a:ext cx="10972800" cy="1600200"/>
          </a:xfrm>
        </p:spPr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52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Genetic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Multi-objective genetic algorithm</a:t>
            </a:r>
          </a:p>
          <a:p>
            <a:pPr lvl="1"/>
            <a:r>
              <a:rPr lang="en-US" dirty="0" smtClean="0"/>
              <a:t>Number of Vertices</a:t>
            </a:r>
          </a:p>
          <a:p>
            <a:pPr lvl="1"/>
            <a:r>
              <a:rPr lang="en-US" dirty="0" smtClean="0"/>
              <a:t>Error(Visual accuracy)</a:t>
            </a:r>
          </a:p>
          <a:p>
            <a:r>
              <a:rPr lang="en-US" dirty="0" smtClean="0"/>
              <a:t>Wanted to incorporate vertex importance from vector clustering techniques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019" y="3407592"/>
            <a:ext cx="4152367" cy="27185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418" y="3407592"/>
            <a:ext cx="4012183" cy="27185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53985" y="6337005"/>
            <a:ext cx="828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Error function is a absolute value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18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689194"/>
              </p:ext>
            </p:extLst>
          </p:nvPr>
        </p:nvGraphicFramePr>
        <p:xfrm>
          <a:off x="989263" y="1874697"/>
          <a:ext cx="2194560" cy="22250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71600"/>
                <a:gridCol w="8229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Vertices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(x, y, z)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(x, y, z)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(x, y, z)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(x, y, z)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 - 1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281"/>
              </p:ext>
            </p:extLst>
          </p:nvPr>
        </p:nvGraphicFramePr>
        <p:xfrm>
          <a:off x="3183823" y="4675247"/>
          <a:ext cx="8128000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n-1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263023"/>
              </p:ext>
            </p:extLst>
          </p:nvPr>
        </p:nvGraphicFramePr>
        <p:xfrm>
          <a:off x="3183823" y="4675247"/>
          <a:ext cx="8128000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n-1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3183823" y="1878066"/>
            <a:ext cx="8128000" cy="2225038"/>
          </a:xfrm>
        </p:spPr>
        <p:txBody>
          <a:bodyPr/>
          <a:lstStyle/>
          <a:p>
            <a:r>
              <a:rPr lang="en-US" dirty="0" smtClean="0"/>
              <a:t>Binary-coded</a:t>
            </a:r>
          </a:p>
          <a:p>
            <a:r>
              <a:rPr lang="en-US" dirty="0" smtClean="0"/>
              <a:t>List the same size as the number of vertices in the model</a:t>
            </a:r>
          </a:p>
          <a:p>
            <a:r>
              <a:rPr lang="en-US" dirty="0" smtClean="0"/>
              <a:t>List randomly filled with 1s and 0s</a:t>
            </a:r>
          </a:p>
          <a:p>
            <a:r>
              <a:rPr lang="en-US" dirty="0" smtClean="0"/>
              <a:t>1 indicates that the corresponding vertex in the list of will be included in the model</a:t>
            </a:r>
          </a:p>
        </p:txBody>
      </p:sp>
    </p:spTree>
    <p:extLst>
      <p:ext uri="{BB962C8B-B14F-4D97-AF65-F5344CB8AC3E}">
        <p14:creationId xmlns:p14="http://schemas.microsoft.com/office/powerpoint/2010/main" val="205767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Uniform Crossover</a:t>
            </a:r>
          </a:p>
          <a:p>
            <a:pPr lvl="1"/>
            <a:r>
              <a:rPr lang="en-US" dirty="0" smtClean="0"/>
              <a:t>Random swaps the elements at a specific index in two individuals</a:t>
            </a:r>
          </a:p>
          <a:p>
            <a:pPr lvl="1"/>
            <a:r>
              <a:rPr lang="en-US" dirty="0" smtClean="0"/>
              <a:t>70% chance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885154"/>
              </p:ext>
            </p:extLst>
          </p:nvPr>
        </p:nvGraphicFramePr>
        <p:xfrm>
          <a:off x="2031999" y="3424766"/>
          <a:ext cx="812800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Individual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964926"/>
              </p:ext>
            </p:extLst>
          </p:nvPr>
        </p:nvGraphicFramePr>
        <p:xfrm>
          <a:off x="2031999" y="4655292"/>
          <a:ext cx="812800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Individual 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672260"/>
              </p:ext>
            </p:extLst>
          </p:nvPr>
        </p:nvGraphicFramePr>
        <p:xfrm>
          <a:off x="2031999" y="4099032"/>
          <a:ext cx="812800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Individual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728225"/>
              </p:ext>
            </p:extLst>
          </p:nvPr>
        </p:nvGraphicFramePr>
        <p:xfrm>
          <a:off x="2031999" y="4099032"/>
          <a:ext cx="812800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Individual 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58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-0.00078 -0.0810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405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 0.0983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1.25E-6 -0.0983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532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-1.25E-6 0.0810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795827"/>
              </p:ext>
            </p:extLst>
          </p:nvPr>
        </p:nvGraphicFramePr>
        <p:xfrm>
          <a:off x="1803400" y="3308561"/>
          <a:ext cx="8128000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Individual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 Shuffling</a:t>
            </a:r>
          </a:p>
          <a:p>
            <a:pPr lvl="1"/>
            <a:r>
              <a:rPr lang="en-US" dirty="0"/>
              <a:t>2</a:t>
            </a:r>
            <a:r>
              <a:rPr lang="en-US" smtClean="0"/>
              <a:t>0</a:t>
            </a:r>
            <a:r>
              <a:rPr lang="en-US" dirty="0" smtClean="0"/>
              <a:t>% chance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479110"/>
              </p:ext>
            </p:extLst>
          </p:nvPr>
        </p:nvGraphicFramePr>
        <p:xfrm>
          <a:off x="3403600" y="3303481"/>
          <a:ext cx="1654175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6541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270286"/>
              </p:ext>
            </p:extLst>
          </p:nvPr>
        </p:nvGraphicFramePr>
        <p:xfrm>
          <a:off x="8275638" y="3303481"/>
          <a:ext cx="1654175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6541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498903"/>
              </p:ext>
            </p:extLst>
          </p:nvPr>
        </p:nvGraphicFramePr>
        <p:xfrm>
          <a:off x="5016500" y="3303481"/>
          <a:ext cx="1654175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6541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25180"/>
              </p:ext>
            </p:extLst>
          </p:nvPr>
        </p:nvGraphicFramePr>
        <p:xfrm>
          <a:off x="6657975" y="3303481"/>
          <a:ext cx="1654175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6541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300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7037E-6 L 0.26705 -0.000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46" y="-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3.7037E-6 L -0.26693 -3.33333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3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Fitness Evaluation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Triangulation</a:t>
                </a:r>
              </a:p>
              <a:p>
                <a:pPr lvl="1"/>
                <a:r>
                  <a:rPr lang="en-US" dirty="0" smtClean="0"/>
                  <a:t>Edges added to tringles such that no triangles overlaps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Calculation of Error</a:t>
                </a:r>
              </a:p>
              <a:p>
                <a:pPr lvl="1"/>
                <a:r>
                  <a:rPr lang="en-US" dirty="0" smtClean="0"/>
                  <a:t>Error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m:rPr>
                            <m:nor/>
                          </m:rPr>
                          <a:rPr lang="en-US" dirty="0"/>
                          <m:t>|</m:t>
                        </m:r>
                        <m:r>
                          <m:rPr>
                            <m:nor/>
                          </m:rPr>
                          <a:rPr lang="en-US" dirty="0"/>
                          <m:t>zor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ginal</m:t>
                        </m:r>
                        <m:r>
                          <m:rPr>
                            <m:nor/>
                          </m:rPr>
                          <a:rPr lang="en-US" dirty="0"/>
                          <m:t> – </m:t>
                        </m:r>
                        <m:r>
                          <m:rPr>
                            <m:nor/>
                          </m:rPr>
                          <a:rPr lang="en-US" dirty="0"/>
                          <m:t>znew</m:t>
                        </m:r>
                        <m:r>
                          <m:rPr>
                            <m:nor/>
                          </m:rPr>
                          <a:rPr lang="en-US" dirty="0"/>
                          <m:t>|</m:t>
                        </m:r>
                      </m:e>
                    </m:nary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2" t="-1078" b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75" y="2500313"/>
            <a:ext cx="2589522" cy="17764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90650" y="4343400"/>
            <a:ext cx="4129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Digital image. </a:t>
            </a:r>
            <a:r>
              <a:rPr lang="en-US" sz="1000" i="1" dirty="0"/>
              <a:t>Http://rebeccablueclassroom.weebly.com/triangulation.html</a:t>
            </a:r>
            <a:r>
              <a:rPr lang="en-US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956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mpany background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mpany background presentation" id="{7C18907C-4901-42BD-8F2C-E63B32C9DCA3}" vid="{B4FC953D-0C69-4290-95E2-4EA0E2E67D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9111A70-0198-4F40-BEFB-ADDC651BCC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Company meeting presentation</Template>
  <TotalTime>0</TotalTime>
  <Words>317</Words>
  <Application>Microsoft Office PowerPoint</Application>
  <PresentationFormat>Widescreen</PresentationFormat>
  <Paragraphs>128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Cambria Math</vt:lpstr>
      <vt:lpstr>Century Gothic</vt:lpstr>
      <vt:lpstr>Courier New</vt:lpstr>
      <vt:lpstr>Palatino Linotype</vt:lpstr>
      <vt:lpstr>Company background presentation</vt:lpstr>
      <vt:lpstr>Accurate Mesh Simplification Using Genetic Algorithms</vt:lpstr>
      <vt:lpstr>Introduction</vt:lpstr>
      <vt:lpstr>Background Information</vt:lpstr>
      <vt:lpstr>Methodology</vt:lpstr>
      <vt:lpstr>Genetic Algorithm</vt:lpstr>
      <vt:lpstr>Individuals</vt:lpstr>
      <vt:lpstr>Crossover</vt:lpstr>
      <vt:lpstr>Mutation</vt:lpstr>
      <vt:lpstr>Fitness Evaluation</vt:lpstr>
      <vt:lpstr>Selection</vt:lpstr>
      <vt:lpstr>Results</vt:lpstr>
      <vt:lpstr>Pear</vt:lpstr>
      <vt:lpstr>Apple</vt:lpstr>
      <vt:lpstr>Banana</vt:lpstr>
      <vt:lpstr>Pineapple</vt:lpstr>
      <vt:lpstr>Pacman Ghost</vt:lpstr>
      <vt:lpstr>Pikachu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2016-05-03T00:22:08Z</dcterms:created>
  <dcterms:modified xsi:type="dcterms:W3CDTF">2016-05-05T17:40:21Z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TC034605109991</vt:lpwstr>
  </property>
</Properties>
</file>