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1" r:id="rId4"/>
    <p:sldId id="262" r:id="rId5"/>
    <p:sldId id="263" r:id="rId6"/>
    <p:sldId id="258" r:id="rId7"/>
    <p:sldId id="259"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1F7C1-D9DB-423C-882A-561D80B7A371}" v="29" dt="2019-12-18T02:02:12.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den Buss" userId="b5ca5e9d6c539f37" providerId="LiveId" clId="{6CF1F7C1-D9DB-423C-882A-561D80B7A371}"/>
    <pc:docChg chg="custSel addSld delSld modSld sldOrd">
      <pc:chgData name="Hayden Buss" userId="b5ca5e9d6c539f37" providerId="LiveId" clId="{6CF1F7C1-D9DB-423C-882A-561D80B7A371}" dt="2019-12-18T02:02:12.476" v="1073"/>
      <pc:docMkLst>
        <pc:docMk/>
      </pc:docMkLst>
      <pc:sldChg chg="addSp delSp modSp add del">
        <pc:chgData name="Hayden Buss" userId="b5ca5e9d6c539f37" providerId="LiveId" clId="{6CF1F7C1-D9DB-423C-882A-561D80B7A371}" dt="2019-12-18T01:37:40.749" v="210" actId="2696"/>
        <pc:sldMkLst>
          <pc:docMk/>
          <pc:sldMk cId="4284383164" sldId="257"/>
        </pc:sldMkLst>
        <pc:spChg chg="mod">
          <ac:chgData name="Hayden Buss" userId="b5ca5e9d6c539f37" providerId="LiveId" clId="{6CF1F7C1-D9DB-423C-882A-561D80B7A371}" dt="2019-12-18T01:15:43.865" v="32" actId="2711"/>
          <ac:spMkLst>
            <pc:docMk/>
            <pc:sldMk cId="4284383164" sldId="257"/>
            <ac:spMk id="2" creationId="{29F1D221-31F9-4A4B-A58A-CF149515B9AC}"/>
          </ac:spMkLst>
        </pc:spChg>
        <pc:spChg chg="del">
          <ac:chgData name="Hayden Buss" userId="b5ca5e9d6c539f37" providerId="LiveId" clId="{6CF1F7C1-D9DB-423C-882A-561D80B7A371}" dt="2019-12-18T01:16:01.215" v="33"/>
          <ac:spMkLst>
            <pc:docMk/>
            <pc:sldMk cId="4284383164" sldId="257"/>
            <ac:spMk id="3" creationId="{58EFEEB4-BBA1-4240-9720-A1920CF43ACD}"/>
          </ac:spMkLst>
        </pc:spChg>
        <pc:spChg chg="add">
          <ac:chgData name="Hayden Buss" userId="b5ca5e9d6c539f37" providerId="LiveId" clId="{6CF1F7C1-D9DB-423C-882A-561D80B7A371}" dt="2019-12-18T01:16:01.215" v="33"/>
          <ac:spMkLst>
            <pc:docMk/>
            <pc:sldMk cId="4284383164" sldId="257"/>
            <ac:spMk id="4" creationId="{0D215592-AB89-4897-B4E9-639A50C1EE7F}"/>
          </ac:spMkLst>
        </pc:spChg>
      </pc:sldChg>
      <pc:sldChg chg="modSp add">
        <pc:chgData name="Hayden Buss" userId="b5ca5e9d6c539f37" providerId="LiveId" clId="{6CF1F7C1-D9DB-423C-882A-561D80B7A371}" dt="2019-12-18T01:38:36.395" v="220" actId="20577"/>
        <pc:sldMkLst>
          <pc:docMk/>
          <pc:sldMk cId="888028015" sldId="258"/>
        </pc:sldMkLst>
        <pc:spChg chg="mod">
          <ac:chgData name="Hayden Buss" userId="b5ca5e9d6c539f37" providerId="LiveId" clId="{6CF1F7C1-D9DB-423C-882A-561D80B7A371}" dt="2019-12-18T01:38:36.395" v="220" actId="20577"/>
          <ac:spMkLst>
            <pc:docMk/>
            <pc:sldMk cId="888028015" sldId="258"/>
            <ac:spMk id="2" creationId="{87D1884F-13D3-4735-A642-A64961E15936}"/>
          </ac:spMkLst>
        </pc:spChg>
      </pc:sldChg>
      <pc:sldChg chg="modSp add">
        <pc:chgData name="Hayden Buss" userId="b5ca5e9d6c539f37" providerId="LiveId" clId="{6CF1F7C1-D9DB-423C-882A-561D80B7A371}" dt="2019-12-18T01:39:01.237" v="227" actId="27636"/>
        <pc:sldMkLst>
          <pc:docMk/>
          <pc:sldMk cId="2489791948" sldId="259"/>
        </pc:sldMkLst>
        <pc:spChg chg="mod">
          <ac:chgData name="Hayden Buss" userId="b5ca5e9d6c539f37" providerId="LiveId" clId="{6CF1F7C1-D9DB-423C-882A-561D80B7A371}" dt="2019-12-18T01:39:01.237" v="227" actId="27636"/>
          <ac:spMkLst>
            <pc:docMk/>
            <pc:sldMk cId="2489791948" sldId="259"/>
            <ac:spMk id="2" creationId="{39C8C617-5591-4486-9C9D-6AD87661BCC6}"/>
          </ac:spMkLst>
        </pc:spChg>
      </pc:sldChg>
      <pc:sldChg chg="modSp add">
        <pc:chgData name="Hayden Buss" userId="b5ca5e9d6c539f37" providerId="LiveId" clId="{6CF1F7C1-D9DB-423C-882A-561D80B7A371}" dt="2019-12-18T01:39:28.088" v="232" actId="20577"/>
        <pc:sldMkLst>
          <pc:docMk/>
          <pc:sldMk cId="856463194" sldId="260"/>
        </pc:sldMkLst>
        <pc:spChg chg="mod">
          <ac:chgData name="Hayden Buss" userId="b5ca5e9d6c539f37" providerId="LiveId" clId="{6CF1F7C1-D9DB-423C-882A-561D80B7A371}" dt="2019-12-18T01:39:28.088" v="232" actId="20577"/>
          <ac:spMkLst>
            <pc:docMk/>
            <pc:sldMk cId="856463194" sldId="260"/>
            <ac:spMk id="2" creationId="{CD4639A7-2375-42DD-95F4-43E638140348}"/>
          </ac:spMkLst>
        </pc:spChg>
      </pc:sldChg>
      <pc:sldChg chg="modSp add ord">
        <pc:chgData name="Hayden Buss" userId="b5ca5e9d6c539f37" providerId="LiveId" clId="{6CF1F7C1-D9DB-423C-882A-561D80B7A371}" dt="2019-12-18T02:00:51.642" v="1071"/>
        <pc:sldMkLst>
          <pc:docMk/>
          <pc:sldMk cId="2135016841" sldId="261"/>
        </pc:sldMkLst>
        <pc:spChg chg="mod">
          <ac:chgData name="Hayden Buss" userId="b5ca5e9d6c539f37" providerId="LiveId" clId="{6CF1F7C1-D9DB-423C-882A-561D80B7A371}" dt="2019-12-18T01:17:03.227" v="100" actId="20577"/>
          <ac:spMkLst>
            <pc:docMk/>
            <pc:sldMk cId="2135016841" sldId="261"/>
            <ac:spMk id="2" creationId="{427EE928-016C-4AD1-A7C4-07153A6989E0}"/>
          </ac:spMkLst>
        </pc:spChg>
        <pc:spChg chg="mod">
          <ac:chgData name="Hayden Buss" userId="b5ca5e9d6c539f37" providerId="LiveId" clId="{6CF1F7C1-D9DB-423C-882A-561D80B7A371}" dt="2019-12-18T01:55:39.174" v="969" actId="20577"/>
          <ac:spMkLst>
            <pc:docMk/>
            <pc:sldMk cId="2135016841" sldId="261"/>
            <ac:spMk id="3" creationId="{62404EEE-DE2E-47C5-AB97-A694D98ED76C}"/>
          </ac:spMkLst>
        </pc:spChg>
      </pc:sldChg>
      <pc:sldChg chg="modSp add ord">
        <pc:chgData name="Hayden Buss" userId="b5ca5e9d6c539f37" providerId="LiveId" clId="{6CF1F7C1-D9DB-423C-882A-561D80B7A371}" dt="2019-12-18T02:01:01.488" v="1072"/>
        <pc:sldMkLst>
          <pc:docMk/>
          <pc:sldMk cId="1105416532" sldId="262"/>
        </pc:sldMkLst>
        <pc:spChg chg="mod">
          <ac:chgData name="Hayden Buss" userId="b5ca5e9d6c539f37" providerId="LiveId" clId="{6CF1F7C1-D9DB-423C-882A-561D80B7A371}" dt="2019-12-18T01:17:25.843" v="115" actId="20577"/>
          <ac:spMkLst>
            <pc:docMk/>
            <pc:sldMk cId="1105416532" sldId="262"/>
            <ac:spMk id="2" creationId="{94A53004-317E-4B19-8C62-0943D9307FC5}"/>
          </ac:spMkLst>
        </pc:spChg>
        <pc:spChg chg="mod">
          <ac:chgData name="Hayden Buss" userId="b5ca5e9d6c539f37" providerId="LiveId" clId="{6CF1F7C1-D9DB-423C-882A-561D80B7A371}" dt="2019-12-18T01:23:30.453" v="177"/>
          <ac:spMkLst>
            <pc:docMk/>
            <pc:sldMk cId="1105416532" sldId="262"/>
            <ac:spMk id="3" creationId="{CE633B1F-A3B2-46E1-97F6-34A59706C68C}"/>
          </ac:spMkLst>
        </pc:spChg>
      </pc:sldChg>
      <pc:sldChg chg="modSp add ord">
        <pc:chgData name="Hayden Buss" userId="b5ca5e9d6c539f37" providerId="LiveId" clId="{6CF1F7C1-D9DB-423C-882A-561D80B7A371}" dt="2019-12-18T02:02:12.476" v="1073"/>
        <pc:sldMkLst>
          <pc:docMk/>
          <pc:sldMk cId="3472648040" sldId="263"/>
        </pc:sldMkLst>
        <pc:spChg chg="mod">
          <ac:chgData name="Hayden Buss" userId="b5ca5e9d6c539f37" providerId="LiveId" clId="{6CF1F7C1-D9DB-423C-882A-561D80B7A371}" dt="2019-12-18T01:17:39.835" v="127" actId="20577"/>
          <ac:spMkLst>
            <pc:docMk/>
            <pc:sldMk cId="3472648040" sldId="263"/>
            <ac:spMk id="2" creationId="{177A0990-7070-447C-A6C2-7AE4F9ABAD0C}"/>
          </ac:spMkLst>
        </pc:spChg>
        <pc:spChg chg="mod">
          <ac:chgData name="Hayden Buss" userId="b5ca5e9d6c539f37" providerId="LiveId" clId="{6CF1F7C1-D9DB-423C-882A-561D80B7A371}" dt="2019-12-18T01:36:28.702" v="201" actId="20577"/>
          <ac:spMkLst>
            <pc:docMk/>
            <pc:sldMk cId="3472648040" sldId="263"/>
            <ac:spMk id="3" creationId="{D8C92EB0-8679-44C2-A880-383AFFD3D162}"/>
          </ac:spMkLst>
        </pc:spChg>
      </pc:sldChg>
      <pc:sldChg chg="modSp add">
        <pc:chgData name="Hayden Buss" userId="b5ca5e9d6c539f37" providerId="LiveId" clId="{6CF1F7C1-D9DB-423C-882A-561D80B7A371}" dt="2019-12-18T01:58:13.110" v="1070" actId="20577"/>
        <pc:sldMkLst>
          <pc:docMk/>
          <pc:sldMk cId="332976997" sldId="264"/>
        </pc:sldMkLst>
        <pc:spChg chg="mod">
          <ac:chgData name="Hayden Buss" userId="b5ca5e9d6c539f37" providerId="LiveId" clId="{6CF1F7C1-D9DB-423C-882A-561D80B7A371}" dt="2019-12-18T01:17:58.703" v="154" actId="20577"/>
          <ac:spMkLst>
            <pc:docMk/>
            <pc:sldMk cId="332976997" sldId="264"/>
            <ac:spMk id="2" creationId="{4D2EEF9C-0C8A-4C4E-BB66-44977BF43AD6}"/>
          </ac:spMkLst>
        </pc:spChg>
        <pc:spChg chg="mod">
          <ac:chgData name="Hayden Buss" userId="b5ca5e9d6c539f37" providerId="LiveId" clId="{6CF1F7C1-D9DB-423C-882A-561D80B7A371}" dt="2019-12-18T01:58:13.110" v="1070" actId="20577"/>
          <ac:spMkLst>
            <pc:docMk/>
            <pc:sldMk cId="332976997" sldId="264"/>
            <ac:spMk id="3" creationId="{B4C03554-8BCB-4038-B80F-BFB64F03E170}"/>
          </ac:spMkLst>
        </pc:spChg>
      </pc:sldChg>
      <pc:sldChg chg="addSp delSp modSp add">
        <pc:chgData name="Hayden Buss" userId="b5ca5e9d6c539f37" providerId="LiveId" clId="{6CF1F7C1-D9DB-423C-882A-561D80B7A371}" dt="2019-12-18T01:19:06.929" v="175" actId="12789"/>
        <pc:sldMkLst>
          <pc:docMk/>
          <pc:sldMk cId="1707266307" sldId="265"/>
        </pc:sldMkLst>
        <pc:spChg chg="del">
          <ac:chgData name="Hayden Buss" userId="b5ca5e9d6c539f37" providerId="LiveId" clId="{6CF1F7C1-D9DB-423C-882A-561D80B7A371}" dt="2019-12-18T01:18:17.302" v="156"/>
          <ac:spMkLst>
            <pc:docMk/>
            <pc:sldMk cId="1707266307" sldId="265"/>
            <ac:spMk id="2" creationId="{E2A50B72-C546-499A-B4F3-3188F65810AD}"/>
          </ac:spMkLst>
        </pc:spChg>
        <pc:spChg chg="del">
          <ac:chgData name="Hayden Buss" userId="b5ca5e9d6c539f37" providerId="LiveId" clId="{6CF1F7C1-D9DB-423C-882A-561D80B7A371}" dt="2019-12-18T01:18:17.302" v="156"/>
          <ac:spMkLst>
            <pc:docMk/>
            <pc:sldMk cId="1707266307" sldId="265"/>
            <ac:spMk id="3" creationId="{98B07EDA-5069-43D0-92D5-C1FC5CF33FA4}"/>
          </ac:spMkLst>
        </pc:spChg>
        <pc:spChg chg="add mod">
          <ac:chgData name="Hayden Buss" userId="b5ca5e9d6c539f37" providerId="LiveId" clId="{6CF1F7C1-D9DB-423C-882A-561D80B7A371}" dt="2019-12-18T01:19:06.929" v="175" actId="12789"/>
          <ac:spMkLst>
            <pc:docMk/>
            <pc:sldMk cId="1707266307" sldId="265"/>
            <ac:spMk id="4" creationId="{4BABADAA-99A4-45B8-A14A-4AFF92D1AA27}"/>
          </ac:spMkLst>
        </pc:spChg>
      </pc:sldChg>
      <pc:sldChg chg="addSp delSp modSp add">
        <pc:chgData name="Hayden Buss" userId="b5ca5e9d6c539f37" providerId="LiveId" clId="{6CF1F7C1-D9DB-423C-882A-561D80B7A371}" dt="2019-12-18T01:42:33.534" v="685" actId="20577"/>
        <pc:sldMkLst>
          <pc:docMk/>
          <pc:sldMk cId="495845250" sldId="266"/>
        </pc:sldMkLst>
        <pc:spChg chg="mod">
          <ac:chgData name="Hayden Buss" userId="b5ca5e9d6c539f37" providerId="LiveId" clId="{6CF1F7C1-D9DB-423C-882A-561D80B7A371}" dt="2019-12-18T01:36:59.444" v="204"/>
          <ac:spMkLst>
            <pc:docMk/>
            <pc:sldMk cId="495845250" sldId="266"/>
            <ac:spMk id="2" creationId="{1A76E602-4DA4-421D-AF54-1014E54D2742}"/>
          </ac:spMkLst>
        </pc:spChg>
        <pc:spChg chg="add del mod">
          <ac:chgData name="Hayden Buss" userId="b5ca5e9d6c539f37" providerId="LiveId" clId="{6CF1F7C1-D9DB-423C-882A-561D80B7A371}" dt="2019-12-18T01:42:33.534" v="685" actId="20577"/>
          <ac:spMkLst>
            <pc:docMk/>
            <pc:sldMk cId="495845250" sldId="266"/>
            <ac:spMk id="3" creationId="{F5820B3F-F01E-46B4-A6D5-3DBAF5014DAC}"/>
          </ac:spMkLst>
        </pc:spChg>
        <pc:spChg chg="add del">
          <ac:chgData name="Hayden Buss" userId="b5ca5e9d6c539f37" providerId="LiveId" clId="{6CF1F7C1-D9DB-423C-882A-561D80B7A371}" dt="2019-12-18T01:37:18.402" v="206"/>
          <ac:spMkLst>
            <pc:docMk/>
            <pc:sldMk cId="495845250" sldId="266"/>
            <ac:spMk id="4" creationId="{8899619A-2455-46AD-A5BC-883038C2D1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12/17/2019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0332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914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563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131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12/17/2019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9338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745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5175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361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031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12/17/2019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31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12/17/2019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222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12/17/2019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0629501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5DF1EC-D41E-4341-895D-F8D24DBC43D4}"/>
              </a:ext>
            </a:extLst>
          </p:cNvPr>
          <p:cNvPicPr>
            <a:picLocks noChangeAspect="1"/>
          </p:cNvPicPr>
          <p:nvPr/>
        </p:nvPicPr>
        <p:blipFill rotWithShape="1">
          <a:blip r:embed="rId2"/>
          <a:srcRect t="14500" b="2474"/>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E4B82C9-E1A3-4011-BDDE-76898B3D4AAD}"/>
              </a:ext>
            </a:extLst>
          </p:cNvPr>
          <p:cNvSpPr>
            <a:spLocks noGrp="1"/>
          </p:cNvSpPr>
          <p:nvPr>
            <p:ph type="ctrTitle"/>
          </p:nvPr>
        </p:nvSpPr>
        <p:spPr>
          <a:xfrm>
            <a:off x="1276055" y="2350017"/>
            <a:ext cx="4775075" cy="1630906"/>
          </a:xfrm>
        </p:spPr>
        <p:txBody>
          <a:bodyPr>
            <a:normAutofit fontScale="90000"/>
          </a:bodyPr>
          <a:lstStyle/>
          <a:p>
            <a:r>
              <a:rPr lang="en-US" sz="4400" b="1" dirty="0">
                <a:latin typeface="Arial" panose="020B0604020202020204" pitchFamily="34" charset="0"/>
                <a:cs typeface="Arial" panose="020B0604020202020204" pitchFamily="34" charset="0"/>
              </a:rPr>
              <a:t>Stock Market Crash Analysis</a:t>
            </a:r>
            <a:br>
              <a:rPr lang="en-US" sz="4400" dirty="0"/>
            </a:br>
            <a:endParaRPr lang="en-US" sz="4400" dirty="0">
              <a:solidFill>
                <a:schemeClr val="tx1"/>
              </a:solidFill>
            </a:endParaRPr>
          </a:p>
        </p:txBody>
      </p:sp>
      <p:sp>
        <p:nvSpPr>
          <p:cNvPr id="3" name="Subtitle 2">
            <a:extLst>
              <a:ext uri="{FF2B5EF4-FFF2-40B4-BE49-F238E27FC236}">
                <a16:creationId xmlns:a16="http://schemas.microsoft.com/office/drawing/2014/main" id="{CE921B19-8A53-45AB-84E0-4A4555D221EE}"/>
              </a:ext>
            </a:extLst>
          </p:cNvPr>
          <p:cNvSpPr>
            <a:spLocks noGrp="1"/>
          </p:cNvSpPr>
          <p:nvPr>
            <p:ph type="subTitle" idx="1"/>
          </p:nvPr>
        </p:nvSpPr>
        <p:spPr>
          <a:xfrm>
            <a:off x="1276055" y="3990546"/>
            <a:ext cx="4775075" cy="559656"/>
          </a:xfrm>
        </p:spPr>
        <p:txBody>
          <a:bodyPr>
            <a:normAutofit fontScale="92500" lnSpcReduction="20000"/>
          </a:bodyPr>
          <a:lstStyle/>
          <a:p>
            <a:r>
              <a:rPr lang="en-US" b="1" dirty="0"/>
              <a:t>Hayden Buss, Matthew Skinner, Andrew McKinney, Joe </a:t>
            </a:r>
            <a:r>
              <a:rPr lang="en-US" b="1" dirty="0" err="1"/>
              <a:t>Hnat</a:t>
            </a:r>
            <a:endParaRPr lang="en-US" b="1" dirty="0"/>
          </a:p>
          <a:p>
            <a:endParaRPr lang="en-US" dirty="0">
              <a:solidFill>
                <a:schemeClr val="tx1"/>
              </a:solidFill>
            </a:endParaRPr>
          </a:p>
        </p:txBody>
      </p:sp>
    </p:spTree>
    <p:extLst>
      <p:ext uri="{BB962C8B-B14F-4D97-AF65-F5344CB8AC3E}">
        <p14:creationId xmlns:p14="http://schemas.microsoft.com/office/powerpoint/2010/main" val="311696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BADAA-99A4-45B8-A14A-4AFF92D1AA27}"/>
              </a:ext>
            </a:extLst>
          </p:cNvPr>
          <p:cNvSpPr txBox="1"/>
          <p:nvPr/>
        </p:nvSpPr>
        <p:spPr>
          <a:xfrm>
            <a:off x="3424990" y="2875002"/>
            <a:ext cx="5342021" cy="1107996"/>
          </a:xfrm>
          <a:prstGeom prst="rect">
            <a:avLst/>
          </a:prstGeom>
          <a:noFill/>
        </p:spPr>
        <p:txBody>
          <a:bodyPr wrap="square" rtlCol="0">
            <a:spAutoFit/>
          </a:bodyPr>
          <a:lstStyle/>
          <a:p>
            <a:pPr algn="ctr"/>
            <a:r>
              <a:rPr lang="en-US" sz="6600"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170726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E602-4DA4-421D-AF54-1014E54D274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Motivation and Summary</a:t>
            </a:r>
          </a:p>
        </p:txBody>
      </p:sp>
      <p:sp>
        <p:nvSpPr>
          <p:cNvPr id="3" name="Content Placeholder 2">
            <a:extLst>
              <a:ext uri="{FF2B5EF4-FFF2-40B4-BE49-F238E27FC236}">
                <a16:creationId xmlns:a16="http://schemas.microsoft.com/office/drawing/2014/main" id="{F5820B3F-F01E-46B4-A6D5-3DBAF5014DAC}"/>
              </a:ext>
            </a:extLst>
          </p:cNvPr>
          <p:cNvSpPr>
            <a:spLocks noGrp="1"/>
          </p:cNvSpPr>
          <p:nvPr>
            <p:ph idx="1"/>
          </p:nvPr>
        </p:nvSpPr>
        <p:spPr/>
        <p:txBody>
          <a:bodyPr/>
          <a:lstStyle/>
          <a:p>
            <a:r>
              <a:rPr lang="en-US" dirty="0"/>
              <a:t>Define the core message or hypothesis of your project.</a:t>
            </a:r>
          </a:p>
          <a:p>
            <a:r>
              <a:rPr lang="en-US" dirty="0"/>
              <a:t>Describe the questions you asked, and why you asked them</a:t>
            </a:r>
          </a:p>
          <a:p>
            <a:r>
              <a:rPr lang="en-US" dirty="0"/>
              <a:t>Describe whether you were able to answer these questions to your satisfaction, and briefly summarize your findings</a:t>
            </a:r>
          </a:p>
          <a:p>
            <a:r>
              <a:rPr lang="en-US" dirty="0"/>
              <a:t>Between the members in our group, we were all interested in economics and given our employment with public companies, understanding what stocks and funds were hit hardest in crashes were of high interest to us. We wanted to look at the best and worst performing stocks and funds to see which companies suffered the worst and least as well as the best funds for our 401K’s. </a:t>
            </a:r>
          </a:p>
        </p:txBody>
      </p:sp>
    </p:spTree>
    <p:extLst>
      <p:ext uri="{BB962C8B-B14F-4D97-AF65-F5344CB8AC3E}">
        <p14:creationId xmlns:p14="http://schemas.microsoft.com/office/powerpoint/2010/main" val="49584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E928-016C-4AD1-A7C4-07153A6989E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Cleanup &amp; Exploration</a:t>
            </a:r>
          </a:p>
        </p:txBody>
      </p:sp>
      <p:sp>
        <p:nvSpPr>
          <p:cNvPr id="3" name="Content Placeholder 2">
            <a:extLst>
              <a:ext uri="{FF2B5EF4-FFF2-40B4-BE49-F238E27FC236}">
                <a16:creationId xmlns:a16="http://schemas.microsoft.com/office/drawing/2014/main" id="{62404EEE-DE2E-47C5-AB97-A694D98ED76C}"/>
              </a:ext>
            </a:extLst>
          </p:cNvPr>
          <p:cNvSpPr>
            <a:spLocks noGrp="1"/>
          </p:cNvSpPr>
          <p:nvPr>
            <p:ph idx="1"/>
          </p:nvPr>
        </p:nvSpPr>
        <p:spPr/>
        <p:txBody>
          <a:bodyPr/>
          <a:lstStyle/>
          <a:p>
            <a:r>
              <a:rPr lang="en-US" dirty="0"/>
              <a:t>Describe the exploration and cleanup process</a:t>
            </a:r>
          </a:p>
          <a:p>
            <a:r>
              <a:rPr lang="en-US" dirty="0"/>
              <a:t>Discuss insights you had while exploring the data that you didn't anticipate</a:t>
            </a:r>
          </a:p>
          <a:p>
            <a:r>
              <a:rPr lang="en-US" dirty="0"/>
              <a:t>Discuss any problems that arose after exploring the data, and how you resolved them</a:t>
            </a:r>
          </a:p>
          <a:p>
            <a:pPr lvl="1"/>
            <a:r>
              <a:rPr lang="en-US" dirty="0"/>
              <a:t>How many stocks there are out there – narrowed to the S&amp;P 500 stocks only</a:t>
            </a:r>
          </a:p>
          <a:p>
            <a:pPr lvl="1"/>
            <a:r>
              <a:rPr lang="en-US" dirty="0"/>
              <a:t>How to define top and bottom stocks and funds – measuring variances against themselves</a:t>
            </a:r>
          </a:p>
          <a:p>
            <a:pPr lvl="1"/>
            <a:r>
              <a:rPr lang="en-US" dirty="0"/>
              <a:t>How many stocks were in each industry – limitation of the data, pie graph breakdown by sector</a:t>
            </a:r>
          </a:p>
          <a:p>
            <a:pPr lvl="1"/>
            <a:endParaRPr lang="en-US" dirty="0"/>
          </a:p>
          <a:p>
            <a:r>
              <a:rPr lang="en-US" dirty="0"/>
              <a:t>Present and discuss interesting figures developed during exploration, ideally with the help of </a:t>
            </a:r>
            <a:r>
              <a:rPr lang="en-US" dirty="0" err="1"/>
              <a:t>Jupyter</a:t>
            </a:r>
            <a:r>
              <a:rPr lang="en-US" dirty="0"/>
              <a:t> Notebook</a:t>
            </a:r>
          </a:p>
          <a:p>
            <a:endParaRPr lang="en-US" dirty="0"/>
          </a:p>
        </p:txBody>
      </p:sp>
    </p:spTree>
    <p:extLst>
      <p:ext uri="{BB962C8B-B14F-4D97-AF65-F5344CB8AC3E}">
        <p14:creationId xmlns:p14="http://schemas.microsoft.com/office/powerpoint/2010/main" val="213501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3004-317E-4B19-8C62-0943D9307FC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Analysis</a:t>
            </a:r>
          </a:p>
        </p:txBody>
      </p:sp>
      <p:sp>
        <p:nvSpPr>
          <p:cNvPr id="3" name="Content Placeholder 2">
            <a:extLst>
              <a:ext uri="{FF2B5EF4-FFF2-40B4-BE49-F238E27FC236}">
                <a16:creationId xmlns:a16="http://schemas.microsoft.com/office/drawing/2014/main" id="{CE633B1F-A3B2-46E1-97F6-34A59706C68C}"/>
              </a:ext>
            </a:extLst>
          </p:cNvPr>
          <p:cNvSpPr>
            <a:spLocks noGrp="1"/>
          </p:cNvSpPr>
          <p:nvPr>
            <p:ph idx="1"/>
          </p:nvPr>
        </p:nvSpPr>
        <p:spPr/>
        <p:txBody>
          <a:bodyPr/>
          <a:lstStyle/>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endParaRPr lang="en-US" dirty="0"/>
          </a:p>
        </p:txBody>
      </p:sp>
    </p:spTree>
    <p:extLst>
      <p:ext uri="{BB962C8B-B14F-4D97-AF65-F5344CB8AC3E}">
        <p14:creationId xmlns:p14="http://schemas.microsoft.com/office/powerpoint/2010/main" val="110541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0990-7070-447C-A6C2-7AE4F9ABAD0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Discussion</a:t>
            </a:r>
          </a:p>
        </p:txBody>
      </p:sp>
      <p:sp>
        <p:nvSpPr>
          <p:cNvPr id="3" name="Content Placeholder 2">
            <a:extLst>
              <a:ext uri="{FF2B5EF4-FFF2-40B4-BE49-F238E27FC236}">
                <a16:creationId xmlns:a16="http://schemas.microsoft.com/office/drawing/2014/main" id="{D8C92EB0-8679-44C2-A880-383AFFD3D162}"/>
              </a:ext>
            </a:extLst>
          </p:cNvPr>
          <p:cNvSpPr>
            <a:spLocks noGrp="1"/>
          </p:cNvSpPr>
          <p:nvPr>
            <p:ph idx="1"/>
          </p:nvPr>
        </p:nvSpPr>
        <p:spPr/>
        <p:txBody>
          <a:bodyPr/>
          <a:lstStyle/>
          <a:p>
            <a:r>
              <a:rPr lang="en-US" dirty="0"/>
              <a:t>Discuss your findings. Did you find what you expected to find? If not, why not? What inferences or general conclusions can you draw from your analysis? What does it mean?</a:t>
            </a:r>
          </a:p>
        </p:txBody>
      </p:sp>
    </p:spTree>
    <p:extLst>
      <p:ext uri="{BB962C8B-B14F-4D97-AF65-F5344CB8AC3E}">
        <p14:creationId xmlns:p14="http://schemas.microsoft.com/office/powerpoint/2010/main" val="347264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884F-13D3-4735-A642-A64961E15936}"/>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Question 1: What where the top and bottom 10 stocks that where affected by the crashes?</a:t>
            </a:r>
          </a:p>
        </p:txBody>
      </p:sp>
      <p:sp>
        <p:nvSpPr>
          <p:cNvPr id="3" name="Content Placeholder 2">
            <a:extLst>
              <a:ext uri="{FF2B5EF4-FFF2-40B4-BE49-F238E27FC236}">
                <a16:creationId xmlns:a16="http://schemas.microsoft.com/office/drawing/2014/main" id="{030E5EC6-F9C9-4ECA-907D-491A69FEF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802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617-5591-4486-9C9D-6AD87661BCC6}"/>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Question 2: What where the top and bottom N funds that where affected by the crashes?</a:t>
            </a:r>
          </a:p>
        </p:txBody>
      </p:sp>
      <p:sp>
        <p:nvSpPr>
          <p:cNvPr id="3" name="Content Placeholder 2">
            <a:extLst>
              <a:ext uri="{FF2B5EF4-FFF2-40B4-BE49-F238E27FC236}">
                <a16:creationId xmlns:a16="http://schemas.microsoft.com/office/drawing/2014/main" id="{522A11A5-6ECE-4A34-84C2-F62D48F89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979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39A7-2375-42DD-95F4-43E638140348}"/>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Question 3: What are the factors can we identify that contributed to the rise/fall of each set of stocks and funds?</a:t>
            </a:r>
          </a:p>
        </p:txBody>
      </p:sp>
      <p:sp>
        <p:nvSpPr>
          <p:cNvPr id="3" name="Content Placeholder 2">
            <a:extLst>
              <a:ext uri="{FF2B5EF4-FFF2-40B4-BE49-F238E27FC236}">
                <a16:creationId xmlns:a16="http://schemas.microsoft.com/office/drawing/2014/main" id="{BA208D43-4016-4F70-A4AB-6676032D91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646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EF9C-0C8A-4C4E-BB66-44977BF43AD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Post Mortem</a:t>
            </a:r>
          </a:p>
        </p:txBody>
      </p:sp>
      <p:sp>
        <p:nvSpPr>
          <p:cNvPr id="3" name="Content Placeholder 2">
            <a:extLst>
              <a:ext uri="{FF2B5EF4-FFF2-40B4-BE49-F238E27FC236}">
                <a16:creationId xmlns:a16="http://schemas.microsoft.com/office/drawing/2014/main" id="{B4C03554-8BCB-4038-B80F-BFB64F03E170}"/>
              </a:ext>
            </a:extLst>
          </p:cNvPr>
          <p:cNvSpPr>
            <a:spLocks noGrp="1"/>
          </p:cNvSpPr>
          <p:nvPr>
            <p:ph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a:p>
            <a:pPr lvl="1"/>
            <a:r>
              <a:rPr lang="en-US" dirty="0"/>
              <a:t>What stocks came in and out of the S&amp;P 500 over time, what ones were in the entire time</a:t>
            </a:r>
          </a:p>
          <a:p>
            <a:endParaRPr lang="en-US" dirty="0"/>
          </a:p>
        </p:txBody>
      </p:sp>
    </p:spTree>
    <p:extLst>
      <p:ext uri="{BB962C8B-B14F-4D97-AF65-F5344CB8AC3E}">
        <p14:creationId xmlns:p14="http://schemas.microsoft.com/office/powerpoint/2010/main" val="332976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3941"/>
      </a:dk2>
      <a:lt2>
        <a:srgbClr val="E2E8E5"/>
      </a:lt2>
      <a:accent1>
        <a:srgbClr val="C34D80"/>
      </a:accent1>
      <a:accent2>
        <a:srgbClr val="B13BA0"/>
      </a:accent2>
      <a:accent3>
        <a:srgbClr val="A34DC3"/>
      </a:accent3>
      <a:accent4>
        <a:srgbClr val="704FB9"/>
      </a:accent4>
      <a:accent5>
        <a:srgbClr val="4D59C3"/>
      </a:accent5>
      <a:accent6>
        <a:srgbClr val="3B78B1"/>
      </a:accent6>
      <a:hlink>
        <a:srgbClr val="7A75D1"/>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52</TotalTime>
  <Words>432</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Selawik Light</vt:lpstr>
      <vt:lpstr>Speak Pro</vt:lpstr>
      <vt:lpstr>SavonVTI</vt:lpstr>
      <vt:lpstr>Stock Market Crash Analysis </vt:lpstr>
      <vt:lpstr>Motivation and Summary</vt:lpstr>
      <vt:lpstr>Data Cleanup &amp; Exploration</vt:lpstr>
      <vt:lpstr>Data Analysis</vt:lpstr>
      <vt:lpstr>Discussion</vt:lpstr>
      <vt:lpstr>Question 1: What where the top and bottom 10 stocks that where affected by the crashes?</vt:lpstr>
      <vt:lpstr>Question 2: What where the top and bottom N funds that where affected by the crashes?</vt:lpstr>
      <vt:lpstr>Question 3: What are the factors can we identify that contributed to the rise/fall of each set of stocks and funds?</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Crash Analysis </dc:title>
  <dc:creator>Hayden Buss</dc:creator>
  <cp:lastModifiedBy>Hayden Buss</cp:lastModifiedBy>
  <cp:revision>1</cp:revision>
  <dcterms:created xsi:type="dcterms:W3CDTF">2019-12-18T01:09:47Z</dcterms:created>
  <dcterms:modified xsi:type="dcterms:W3CDTF">2019-12-18T02:02:17Z</dcterms:modified>
</cp:coreProperties>
</file>