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4BD0-627E-4393-8F33-4C34F5AB1956}" type="datetimeFigureOut">
              <a:rPr lang="ru-RU" smtClean="0"/>
              <a:t>ср 03.02.21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8EC8-A06B-4CD6-BEB5-DAA9C5FD7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5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4BD0-627E-4393-8F33-4C34F5AB1956}" type="datetimeFigureOut">
              <a:rPr lang="ru-RU" smtClean="0"/>
              <a:t>ср 03.02.21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8EC8-A06B-4CD6-BEB5-DAA9C5FD7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81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4BD0-627E-4393-8F33-4C34F5AB1956}" type="datetimeFigureOut">
              <a:rPr lang="ru-RU" smtClean="0"/>
              <a:t>ср 03.02.21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8EC8-A06B-4CD6-BEB5-DAA9C5FD7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64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4BD0-627E-4393-8F33-4C34F5AB1956}" type="datetimeFigureOut">
              <a:rPr lang="ru-RU" smtClean="0"/>
              <a:t>ср 03.02.21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8EC8-A06B-4CD6-BEB5-DAA9C5FD7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99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4BD0-627E-4393-8F33-4C34F5AB1956}" type="datetimeFigureOut">
              <a:rPr lang="ru-RU" smtClean="0"/>
              <a:t>ср 03.02.21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8EC8-A06B-4CD6-BEB5-DAA9C5FD7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36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4BD0-627E-4393-8F33-4C34F5AB1956}" type="datetimeFigureOut">
              <a:rPr lang="ru-RU" smtClean="0"/>
              <a:t>ср 03.02.21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8EC8-A06B-4CD6-BEB5-DAA9C5FD7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41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4BD0-627E-4393-8F33-4C34F5AB1956}" type="datetimeFigureOut">
              <a:rPr lang="ru-RU" smtClean="0"/>
              <a:t>ср 03.02.21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8EC8-A06B-4CD6-BEB5-DAA9C5FD7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54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4BD0-627E-4393-8F33-4C34F5AB1956}" type="datetimeFigureOut">
              <a:rPr lang="ru-RU" smtClean="0"/>
              <a:t>ср 03.02.21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8EC8-A06B-4CD6-BEB5-DAA9C5FD7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0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4BD0-627E-4393-8F33-4C34F5AB1956}" type="datetimeFigureOut">
              <a:rPr lang="ru-RU" smtClean="0"/>
              <a:t>ср 03.02.21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8EC8-A06B-4CD6-BEB5-DAA9C5FD7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5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4BD0-627E-4393-8F33-4C34F5AB1956}" type="datetimeFigureOut">
              <a:rPr lang="ru-RU" smtClean="0"/>
              <a:t>ср 03.02.21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8EC8-A06B-4CD6-BEB5-DAA9C5FD7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54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4BD0-627E-4393-8F33-4C34F5AB1956}" type="datetimeFigureOut">
              <a:rPr lang="ru-RU" smtClean="0"/>
              <a:t>ср 03.02.21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8EC8-A06B-4CD6-BEB5-DAA9C5FD7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88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44BD0-627E-4393-8F33-4C34F5AB1956}" type="datetimeFigureOut">
              <a:rPr lang="ru-RU" smtClean="0"/>
              <a:t>ср 03.02.21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08EC8-A06B-4CD6-BEB5-DAA9C5FD7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85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2</a:t>
            </a:r>
            <a:r>
              <a:rPr lang="en-US" dirty="0" smtClean="0"/>
              <a:t>D Top </a:t>
            </a:r>
            <a:r>
              <a:rPr lang="en-US" dirty="0"/>
              <a:t>d</a:t>
            </a:r>
            <a:r>
              <a:rPr lang="en-US" dirty="0" smtClean="0"/>
              <a:t>own 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</a:t>
            </a:r>
            <a:r>
              <a:rPr lang="en-US" dirty="0"/>
              <a:t>:</a:t>
            </a:r>
            <a:endParaRPr lang="en-US" dirty="0" smtClean="0"/>
          </a:p>
          <a:p>
            <a:r>
              <a:rPr lang="ru-RU" dirty="0" smtClean="0"/>
              <a:t>Могильник Илья Леонидович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571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Целью данного проекта было создать </a:t>
            </a:r>
            <a:r>
              <a:rPr lang="en-US" dirty="0" smtClean="0"/>
              <a:t>top down 2D </a:t>
            </a:r>
            <a:r>
              <a:rPr lang="ru-RU" dirty="0" smtClean="0"/>
              <a:t>игру</a:t>
            </a:r>
          </a:p>
          <a:p>
            <a:r>
              <a:rPr lang="ru-RU" dirty="0" smtClean="0"/>
              <a:t>Реализовать персонажа </a:t>
            </a:r>
            <a:r>
              <a:rPr lang="en-US" dirty="0" smtClean="0"/>
              <a:t>, </a:t>
            </a:r>
            <a:r>
              <a:rPr lang="ru-RU" dirty="0" smtClean="0"/>
              <a:t>противников и объекты с которыми он может взаимодействовать</a:t>
            </a:r>
          </a:p>
          <a:p>
            <a:r>
              <a:rPr lang="ru-RU" dirty="0" smtClean="0"/>
              <a:t>Знакомство с модулями </a:t>
            </a:r>
            <a:r>
              <a:rPr lang="en-US" dirty="0" smtClean="0"/>
              <a:t>pygame, pytmx</a:t>
            </a:r>
            <a:r>
              <a:rPr lang="ru-RU" dirty="0" smtClean="0"/>
              <a:t> и редактором карт и уровней </a:t>
            </a:r>
            <a:r>
              <a:rPr lang="en-US" dirty="0" smtClean="0"/>
              <a:t>Tile Map Editor</a:t>
            </a:r>
          </a:p>
          <a:p>
            <a:r>
              <a:rPr lang="ru-RU" dirty="0" smtClean="0"/>
              <a:t>А также разобраться в логике написания  игр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818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Персонаж </a:t>
            </a:r>
            <a:r>
              <a:rPr lang="en-US" dirty="0" smtClean="0"/>
              <a:t>, </a:t>
            </a:r>
            <a:r>
              <a:rPr lang="ru-RU" dirty="0" smtClean="0"/>
              <a:t>объекты и монстры реализованы с помощью классов</a:t>
            </a:r>
            <a:endParaRPr lang="ru-RU" dirty="0"/>
          </a:p>
          <a:p>
            <a:r>
              <a:rPr lang="ru-RU" dirty="0" smtClean="0"/>
              <a:t>Некоторые классы были унаследованы от родительских со схожими параметрами</a:t>
            </a:r>
          </a:p>
          <a:p>
            <a:r>
              <a:rPr lang="ru-RU" dirty="0" smtClean="0"/>
              <a:t>Карта была нарисована с помощью редактора </a:t>
            </a:r>
            <a:r>
              <a:rPr lang="en-US" dirty="0" smtClean="0"/>
              <a:t>Tile Map Editor</a:t>
            </a:r>
            <a:r>
              <a:rPr lang="ru-RU" dirty="0" smtClean="0"/>
              <a:t> и нарисована </a:t>
            </a:r>
            <a:r>
              <a:rPr lang="en-US" dirty="0" smtClean="0"/>
              <a:t>, </a:t>
            </a:r>
            <a:r>
              <a:rPr lang="ru-RU" dirty="0" smtClean="0"/>
              <a:t>благодаря модулям </a:t>
            </a:r>
            <a:r>
              <a:rPr lang="en-US" dirty="0" smtClean="0"/>
              <a:t>pytmx </a:t>
            </a:r>
            <a:r>
              <a:rPr lang="ru-RU" dirty="0" smtClean="0"/>
              <a:t>и </a:t>
            </a:r>
            <a:r>
              <a:rPr lang="en-US" dirty="0" smtClean="0"/>
              <a:t>pygame</a:t>
            </a:r>
          </a:p>
          <a:p>
            <a:r>
              <a:rPr lang="ru-RU" dirty="0" smtClean="0"/>
              <a:t>Объекты из одного класса были помещены в группы </a:t>
            </a:r>
            <a:r>
              <a:rPr lang="en-US" dirty="0" smtClean="0"/>
              <a:t>, </a:t>
            </a:r>
            <a:r>
              <a:rPr lang="ru-RU" dirty="0" smtClean="0"/>
              <a:t>для удобства в дальнейшей работе с ними</a:t>
            </a:r>
            <a:r>
              <a:rPr lang="en-US" dirty="0" smtClean="0"/>
              <a:t>, </a:t>
            </a:r>
            <a:r>
              <a:rPr lang="ru-RU" dirty="0" smtClean="0"/>
              <a:t>отри</a:t>
            </a:r>
            <a:r>
              <a:rPr lang="en-US" dirty="0" smtClean="0"/>
              <a:t>c</a:t>
            </a:r>
            <a:r>
              <a:rPr lang="ru-RU" dirty="0" smtClean="0"/>
              <a:t>овка </a:t>
            </a:r>
            <a:r>
              <a:rPr lang="en-US" dirty="0" smtClean="0"/>
              <a:t>, </a:t>
            </a:r>
            <a:r>
              <a:rPr lang="ru-RU" dirty="0" smtClean="0"/>
              <a:t>столкновения передвижение</a:t>
            </a:r>
          </a:p>
          <a:p>
            <a:r>
              <a:rPr lang="ru-RU" dirty="0" smtClean="0"/>
              <a:t>Также я воспользовался микшером встроенным в класс </a:t>
            </a:r>
            <a:r>
              <a:rPr lang="en-US" dirty="0" smtClean="0"/>
              <a:t>Pygame</a:t>
            </a:r>
            <a:r>
              <a:rPr lang="ru-RU" dirty="0"/>
              <a:t> </a:t>
            </a:r>
            <a:r>
              <a:rPr lang="ru-RU" dirty="0" smtClean="0"/>
              <a:t>для добавления звуков взаимодействия персонажа с некоторыми объектами</a:t>
            </a:r>
          </a:p>
        </p:txBody>
      </p:sp>
    </p:spTree>
    <p:extLst>
      <p:ext uri="{BB962C8B-B14F-4D97-AF65-F5344CB8AC3E}">
        <p14:creationId xmlns:p14="http://schemas.microsoft.com/office/powerpoint/2010/main" val="234165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Скриншоты из игры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10" y="1916320"/>
            <a:ext cx="3848100" cy="4171950"/>
          </a:xfrm>
          <a:prstGeom prst="rect">
            <a:avLst/>
          </a:prstGeom>
        </p:spPr>
      </p:pic>
      <p:pic>
        <p:nvPicPr>
          <p:cNvPr id="1026" name="Picture 2" descr="https://sun9-14.userapi.com/impg/aWy0_9dSEi9rfQLskBZvONgDR88UV4S3rEIsxg/IJZQUDb7q44.jpg?size=396x438&amp;quality=96&amp;proxy=1&amp;sign=5db865bccfa2dda9cd08c8466a7e3f20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1916320"/>
            <a:ext cx="377190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un9-12.userapi.com/impg/tuaj8uhSUWJ7n2kWmOsIMz3IKp4aJU0xd-UEKA/JHfTIkmugIk.jpg?size=404x436&amp;quality=96&amp;proxy=1&amp;sign=7f55e1623ad012d2fac81e3b75552174&amp;type=alb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90" y="1935369"/>
            <a:ext cx="3848100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36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Tile Map Editor</a:t>
            </a:r>
            <a:r>
              <a:rPr lang="ru-RU" dirty="0" smtClean="0"/>
              <a:t> и </a:t>
            </a:r>
            <a:r>
              <a:rPr lang="en-US" dirty="0" smtClean="0"/>
              <a:t>pytmx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515" y="1690688"/>
            <a:ext cx="5250065" cy="43513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109" y="1690688"/>
            <a:ext cx="55397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4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будущем можно добавить</a:t>
            </a:r>
          </a:p>
          <a:p>
            <a:r>
              <a:rPr lang="ru-RU" dirty="0" smtClean="0"/>
              <a:t>Другие уровни</a:t>
            </a:r>
          </a:p>
          <a:p>
            <a:r>
              <a:rPr lang="ru-RU" dirty="0" smtClean="0"/>
              <a:t>Больше монстров</a:t>
            </a:r>
          </a:p>
          <a:p>
            <a:r>
              <a:rPr lang="ru-RU" dirty="0" smtClean="0"/>
              <a:t>Возможность атаковать их</a:t>
            </a:r>
          </a:p>
          <a:p>
            <a:r>
              <a:rPr lang="ru-RU" dirty="0" smtClean="0"/>
              <a:t>Разные потайные двери</a:t>
            </a:r>
          </a:p>
          <a:p>
            <a:r>
              <a:rPr lang="ru-RU" dirty="0" smtClean="0"/>
              <a:t>А также несколько персонажей которых пользователь сможет выбрать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7508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158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2D Top down game</vt:lpstr>
      <vt:lpstr>Введение</vt:lpstr>
      <vt:lpstr>Реализация</vt:lpstr>
      <vt:lpstr>Скриншоты из игры</vt:lpstr>
      <vt:lpstr>Tile Map Editor и pytmx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Top down game</dc:title>
  <dc:creator>Пользователь</dc:creator>
  <cp:lastModifiedBy>Пользователь</cp:lastModifiedBy>
  <cp:revision>3</cp:revision>
  <dcterms:created xsi:type="dcterms:W3CDTF">2021-02-03T18:38:16Z</dcterms:created>
  <dcterms:modified xsi:type="dcterms:W3CDTF">2021-02-03T19:11:55Z</dcterms:modified>
</cp:coreProperties>
</file>