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 hamdi" initials="sh" lastIdx="1" clrIdx="0">
    <p:extLst>
      <p:ext uri="{19B8F6BF-5375-455C-9EA6-DF929625EA0E}">
        <p15:presenceInfo xmlns:p15="http://schemas.microsoft.com/office/powerpoint/2012/main" userId="d8208e2c8304c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1T22:21:39.12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FEBF-C147-48FE-844E-98BE816A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DABF8-C0AE-4744-B9D6-2F0243520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D709-8660-4792-A2B8-5A31D40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9F5C-693E-41A7-A9BE-DB0283B4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E556-0D1C-44DA-A04D-BF6C0A69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117-D339-4A51-83F3-3E74552F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B013A-3F61-4D08-9A65-C265DF18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AEAB-45D6-44AB-B30B-F2CC3789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B807-A9CA-42FF-B73A-9FE8F28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6F00-E083-48C2-BF32-2C6A5DC4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47EFD-32B4-45F7-8793-FC199C5D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2F574-1665-482C-A194-9732382B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50E9-E847-4358-952F-F1279115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1BB2-35B3-464D-A994-E30627A1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F86B-7C90-48DA-A235-95DAF304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FCBF-10D3-4E4C-9C8A-4917A5B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6273-0D86-4EA5-9F1D-56BEEA95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4E1F-06BC-479C-81BB-3B0B7979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ADCA-DC56-444F-BCB4-BAABFBDA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6459-2FCA-4698-97E3-EDD61340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E8B4-3EE9-4D51-88BF-E28A34A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4B31-F74D-4FD5-847F-91F667E3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0DF2-AE93-40D6-90C7-8A8E8CE0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C7BB-E596-41B9-B626-A147E87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7191-81B8-497C-90F7-9C6D8109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0284-6B82-44EF-87F8-0D7A76CB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F766-4BBF-4EE4-B0FF-4FF18359F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56EF-28E8-4BBB-B087-2762EB4F4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879F-0395-4169-8458-7A1D6487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67DD-AEC9-4C0E-8AA3-2846D7B6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DCA8-7D9E-4AFF-AD5F-D7AD4914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AE2-C6D4-4638-BD75-E407777A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DA01-C7AA-48B9-9A58-072D4A83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3E97-3E92-482B-916F-720FA4871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4FD8A-3A41-4F0B-B744-B14AC6A3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720A0-030A-4F36-BA8C-0D816584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7DAE7-84B4-4EA3-8813-C1A09E5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9AFEC-B2E5-451B-92D6-0E9947F4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1079-935A-435C-988B-9FED6163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B291-5238-40F3-8E23-80B6113E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BD1EE-B469-4584-8616-3408EA3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899F7-7270-4890-88B7-BB2136D4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6324C-A9E1-4F02-94BE-8783C6CB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14889-7E7F-44DE-A375-BB076CD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E214B-E203-49C3-BC3D-2CA80313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5F1C-A950-407B-85F4-C8C4BF7D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7664-64A0-46AA-8503-4C0A081E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7681-162E-402B-89BA-A8C1DD47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ABE98-A77F-4B77-82EE-EB869341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5347-9F8D-4293-BD99-777C3045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173C-9C5D-4F20-A222-3F1AC197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7AEC-2BAF-490D-854B-34872CC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7425-B91A-4D20-AA48-3BF3B917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B9443-05D3-45D6-B77C-F6D49C74E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DFE7-962B-4A0C-B299-465288E6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6B1AA-4618-400D-AEA5-DA5A285B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7A43-A5FB-4B23-BC49-9EB4A01F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EFDA-3FD2-4512-BB04-A6497147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3D31E-90B1-46DF-8B67-F3980E38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1459-9A71-4CC3-B2A5-E4EF2845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3F26-4315-4C7F-97B1-832DCDD0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E28F-3A60-4751-9C60-21DAA41E7C8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7FBE-D33A-4FC0-81D4-CF4260C65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87E9-F3C7-4BDF-9E36-CE622420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5318-379D-4942-865B-9D12AB3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BD7-7A58-4648-A1C0-F44AE8E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D1D5DB"/>
                </a:solidFill>
                <a:effectLst/>
                <a:highlight>
                  <a:srgbClr val="FFFF00"/>
                </a:highlight>
                <a:latin typeface="Söhne"/>
              </a:rPr>
              <a:t>Introduction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BEC9-6521-4C37-ACB3-C8E5C332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Title: Comparing MongoDB and 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Brief overview of NoSQL and SQL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 MongoDB and SQL as representatives of these categories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1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439C-0A1E-4978-BA02-3BCB917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highlight>
                  <a:srgbClr val="FFFF00"/>
                </a:highlight>
                <a:latin typeface="Söhne"/>
              </a:rPr>
              <a:t>Data Model and Schema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6C7A-B22F-4171-9125-CE865C4E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736042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MongoDB: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Document-based NoSQL database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Flexible schema, each document can have different fields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Suitable for dynamic and unstructured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5E2D-AEF0-4EA7-A3EA-C1D0CA19F989}"/>
              </a:ext>
            </a:extLst>
          </p:cNvPr>
          <p:cNvSpPr txBox="1"/>
          <p:nvPr/>
        </p:nvSpPr>
        <p:spPr>
          <a:xfrm>
            <a:off x="7481453" y="1825625"/>
            <a:ext cx="342669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SQL: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Relational database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Fixed schema with predefined tables and columns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Suitable for structured and well-defined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4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16E-E803-4BEA-8C43-8CBF67EC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highlight>
                  <a:srgbClr val="FFFF00"/>
                </a:highlight>
                <a:latin typeface="Söhne"/>
              </a:rPr>
              <a:t>Query Language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6869-E7C5-428E-89AC-9F585FB5A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834091"/>
            <a:ext cx="3510589" cy="4351338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MongoDB:Queries</a:t>
            </a:r>
            <a:r>
              <a:rPr lang="en-US" b="0" i="0" dirty="0">
                <a:effectLst/>
                <a:latin typeface="Söhne"/>
              </a:rPr>
              <a:t> using JSON-like syntax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Supports flexible filtering, projection, and aggregation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Geospatial queries for location-based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6F8BF-4DA5-4654-A7B4-C11D462FF21F}"/>
              </a:ext>
            </a:extLst>
          </p:cNvPr>
          <p:cNvSpPr txBox="1"/>
          <p:nvPr/>
        </p:nvSpPr>
        <p:spPr>
          <a:xfrm>
            <a:off x="6289965" y="1834091"/>
            <a:ext cx="41748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SQL: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Queries using Structured Query Language (SQL)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Joins for combining data from multiple tables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Optimized for structured data retrieval and complex querying</a:t>
            </a:r>
          </a:p>
        </p:txBody>
      </p:sp>
    </p:spTree>
    <p:extLst>
      <p:ext uri="{BB962C8B-B14F-4D97-AF65-F5344CB8AC3E}">
        <p14:creationId xmlns:p14="http://schemas.microsoft.com/office/powerpoint/2010/main" val="34048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6B95-D34C-454C-9F26-44320EF7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highlight>
                  <a:srgbClr val="FFFF00"/>
                </a:highlight>
                <a:latin typeface="Söhne"/>
              </a:rPr>
              <a:t>Scalability and Performance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F337-7498-480F-B6DA-B028909E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2818" cy="4351338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MongoDB: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Horizontally scalable with </a:t>
            </a:r>
            <a:r>
              <a:rPr lang="en-US" b="0" i="0" dirty="0" err="1">
                <a:effectLst/>
                <a:latin typeface="Söhne"/>
              </a:rPr>
              <a:t>sharding</a:t>
            </a:r>
            <a:endParaRPr lang="en-US" b="0" i="0" dirty="0"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 read/write performance for large-scale applications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May sacrifice some ACID properties for performance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9A740-FF54-4004-8D58-958D51C113BA}"/>
              </a:ext>
            </a:extLst>
          </p:cNvPr>
          <p:cNvSpPr txBox="1"/>
          <p:nvPr/>
        </p:nvSpPr>
        <p:spPr>
          <a:xfrm>
            <a:off x="6696363" y="1825625"/>
            <a:ext cx="36298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Söhne"/>
              </a:rPr>
              <a:t>SQL:Vertically</a:t>
            </a:r>
            <a:r>
              <a:rPr lang="en-US" sz="2800" b="0" i="0" dirty="0">
                <a:effectLst/>
                <a:latin typeface="Söhne"/>
              </a:rPr>
              <a:t> scalable by upgrading hardware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ACID compliance ensures data integrity and consistency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May have limitations in handling high-velocity,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0680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5B5-0CA9-4734-8B5D-C271939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highlight>
                  <a:srgbClr val="FFFF00"/>
                </a:highlight>
                <a:latin typeface="Söhne"/>
              </a:rPr>
              <a:t>Use Cases and Considerations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30AA-7202-4AE2-81B1-14FD49DB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5691" cy="4351338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MongoDB: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Ideal for applications with evolving data requirements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Real-time analytics, content management systems, IoT data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Complex hierarchical data structures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E27D5-1A9D-4FA1-9248-89655C970DDD}"/>
              </a:ext>
            </a:extLst>
          </p:cNvPr>
          <p:cNvSpPr txBox="1"/>
          <p:nvPr/>
        </p:nvSpPr>
        <p:spPr>
          <a:xfrm>
            <a:off x="6308436" y="1690688"/>
            <a:ext cx="3953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SQL: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Suited for applications with well-defined schemas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Financial systems, e-commerce platforms, traditional relational data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Transactions requiring strict data consistency</a:t>
            </a:r>
          </a:p>
        </p:txBody>
      </p:sp>
    </p:spTree>
    <p:extLst>
      <p:ext uri="{BB962C8B-B14F-4D97-AF65-F5344CB8AC3E}">
        <p14:creationId xmlns:p14="http://schemas.microsoft.com/office/powerpoint/2010/main" val="24369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Introduction</vt:lpstr>
      <vt:lpstr>Data Model and Schema</vt:lpstr>
      <vt:lpstr>Query Language</vt:lpstr>
      <vt:lpstr>Scalability and Performance</vt:lpstr>
      <vt:lpstr>Use Cases and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saif hamdi</dc:creator>
  <cp:lastModifiedBy>saif hamdi</cp:lastModifiedBy>
  <cp:revision>2</cp:revision>
  <dcterms:created xsi:type="dcterms:W3CDTF">2023-08-21T21:15:34Z</dcterms:created>
  <dcterms:modified xsi:type="dcterms:W3CDTF">2023-08-21T21:29:13Z</dcterms:modified>
</cp:coreProperties>
</file>