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257" r:id="rId3"/>
    <p:sldId id="258" r:id="rId4"/>
    <p:sldId id="259" r:id="rId5"/>
    <p:sldId id="260" r:id="rId6"/>
    <p:sldId id="294" r:id="rId7"/>
    <p:sldId id="296" r:id="rId8"/>
    <p:sldId id="295" r:id="rId9"/>
    <p:sldId id="297" r:id="rId10"/>
    <p:sldId id="298" r:id="rId11"/>
    <p:sldId id="289" r:id="rId12"/>
    <p:sldId id="261" r:id="rId13"/>
    <p:sldId id="263" r:id="rId14"/>
    <p:sldId id="262" r:id="rId15"/>
    <p:sldId id="293" r:id="rId16"/>
    <p:sldId id="269" r:id="rId17"/>
    <p:sldId id="290" r:id="rId18"/>
    <p:sldId id="291" r:id="rId19"/>
    <p:sldId id="292" r:id="rId20"/>
  </p:sldIdLst>
  <p:sldSz cx="9144000" cy="5143500" type="screen16x9"/>
  <p:notesSz cx="6858000" cy="9144000"/>
  <p:embeddedFontLst>
    <p:embeddedFont>
      <p:font typeface="Albert Sans" panose="020B0604020202020204" charset="0"/>
      <p:regular r:id="rId22"/>
      <p:bold r:id="rId23"/>
      <p:italic r:id="rId24"/>
      <p:boldItalic r:id="rId25"/>
    </p:embeddedFont>
    <p:embeddedFont>
      <p:font typeface="Bebas Neue" panose="020B0606020202050201" pitchFamily="34" charset="0"/>
      <p:regular r:id="rId26"/>
    </p:embeddedFont>
    <p:embeddedFont>
      <p:font typeface="Manrope" panose="020B0604020202020204" charset="0"/>
      <p:regular r:id="rId27"/>
      <p:bold r:id="rId28"/>
    </p:embeddedFont>
    <p:embeddedFont>
      <p:font typeface="Nunito Light"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9F56D0-8F74-4EAB-AD23-181FC6EAAF65}">
  <a:tblStyle styleId="{9A9F56D0-8F74-4EAB-AD23-181FC6EAAF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673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685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87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95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99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34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644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718143"/>
            <a:ext cx="7717500" cy="1371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300">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2998243"/>
            <a:ext cx="4528800" cy="365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753441"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713410"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4"/>
          <p:cNvSpPr txBox="1">
            <a:spLocks noGrp="1"/>
          </p:cNvSpPr>
          <p:nvPr>
            <p:ph type="title" idx="2"/>
          </p:nvPr>
        </p:nvSpPr>
        <p:spPr>
          <a:xfrm>
            <a:off x="720000"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4"/>
          <p:cNvSpPr txBox="1">
            <a:spLocks noGrp="1"/>
          </p:cNvSpPr>
          <p:nvPr>
            <p:ph type="subTitle" idx="1"/>
          </p:nvPr>
        </p:nvSpPr>
        <p:spPr>
          <a:xfrm>
            <a:off x="720000"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2" name="Google Shape;92;p14"/>
          <p:cNvSpPr txBox="1">
            <a:spLocks noGrp="1"/>
          </p:cNvSpPr>
          <p:nvPr>
            <p:ph type="title" idx="3"/>
          </p:nvPr>
        </p:nvSpPr>
        <p:spPr>
          <a:xfrm>
            <a:off x="3419218"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3" name="Google Shape;93;p14"/>
          <p:cNvSpPr txBox="1">
            <a:spLocks noGrp="1"/>
          </p:cNvSpPr>
          <p:nvPr>
            <p:ph type="subTitle" idx="4"/>
          </p:nvPr>
        </p:nvSpPr>
        <p:spPr>
          <a:xfrm>
            <a:off x="3419218"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4" name="Google Shape;94;p14"/>
          <p:cNvSpPr txBox="1">
            <a:spLocks noGrp="1"/>
          </p:cNvSpPr>
          <p:nvPr>
            <p:ph type="title" idx="5"/>
          </p:nvPr>
        </p:nvSpPr>
        <p:spPr>
          <a:xfrm>
            <a:off x="6118442"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4"/>
          <p:cNvSpPr txBox="1">
            <a:spLocks noGrp="1"/>
          </p:cNvSpPr>
          <p:nvPr>
            <p:ph type="subTitle" idx="6"/>
          </p:nvPr>
        </p:nvSpPr>
        <p:spPr>
          <a:xfrm>
            <a:off x="6118442"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6" name="Google Shape;96;p14"/>
          <p:cNvSpPr txBox="1">
            <a:spLocks noGrp="1"/>
          </p:cNvSpPr>
          <p:nvPr>
            <p:ph type="title" idx="7" hasCustomPrompt="1"/>
          </p:nvPr>
        </p:nvSpPr>
        <p:spPr>
          <a:xfrm>
            <a:off x="720000"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p:cNvSpPr txBox="1">
            <a:spLocks noGrp="1"/>
          </p:cNvSpPr>
          <p:nvPr>
            <p:ph type="title" idx="8" hasCustomPrompt="1"/>
          </p:nvPr>
        </p:nvSpPr>
        <p:spPr>
          <a:xfrm>
            <a:off x="3419218"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title" idx="9" hasCustomPrompt="1"/>
          </p:nvPr>
        </p:nvSpPr>
        <p:spPr>
          <a:xfrm>
            <a:off x="6118442"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4"/>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5"/>
          <p:cNvSpPr txBox="1">
            <a:spLocks noGrp="1"/>
          </p:cNvSpPr>
          <p:nvPr>
            <p:ph type="subTitle" idx="1"/>
          </p:nvPr>
        </p:nvSpPr>
        <p:spPr>
          <a:xfrm>
            <a:off x="3767400" y="1414800"/>
            <a:ext cx="4663500" cy="292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100"/>
              <a:buFont typeface="Albert Sans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000"/>
              <a:buFont typeface="Nunito Light"/>
              <a:buChar char="○"/>
              <a:defRPr/>
            </a:lvl5pPr>
            <a:lvl6pPr lvl="5" algn="ctr" rtl="0">
              <a:lnSpc>
                <a:spcPct val="100000"/>
              </a:lnSpc>
              <a:spcBef>
                <a:spcPts val="1600"/>
              </a:spcBef>
              <a:spcAft>
                <a:spcPts val="0"/>
              </a:spcAft>
              <a:buClr>
                <a:srgbClr val="999999"/>
              </a:buClr>
              <a:buSzPts val="10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000"/>
              <a:buFont typeface="Nunito Light"/>
              <a:buChar char="■"/>
              <a:defRPr/>
            </a:lvl9pPr>
          </a:lstStyle>
          <a:p>
            <a:endParaRPr/>
          </a:p>
        </p:txBody>
      </p:sp>
      <p:sp>
        <p:nvSpPr>
          <p:cNvPr id="106" name="Google Shape;106;p15"/>
          <p:cNvSpPr>
            <a:spLocks noGrp="1"/>
          </p:cNvSpPr>
          <p:nvPr>
            <p:ph type="pic" idx="2"/>
          </p:nvPr>
        </p:nvSpPr>
        <p:spPr>
          <a:xfrm>
            <a:off x="710475" y="1338600"/>
            <a:ext cx="2856600" cy="2926200"/>
          </a:xfrm>
          <a:prstGeom prst="roundRect">
            <a:avLst>
              <a:gd name="adj" fmla="val 16667"/>
            </a:avLst>
          </a:prstGeom>
          <a:noFill/>
          <a:ln>
            <a:noFill/>
          </a:ln>
        </p:spPr>
      </p:sp>
      <p:sp>
        <p:nvSpPr>
          <p:cNvPr id="107" name="Google Shape;107;p15"/>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2391875" y="3176488"/>
            <a:ext cx="4360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6"/>
          <p:cNvSpPr txBox="1">
            <a:spLocks noGrp="1"/>
          </p:cNvSpPr>
          <p:nvPr>
            <p:ph type="subTitle" idx="1"/>
          </p:nvPr>
        </p:nvSpPr>
        <p:spPr>
          <a:xfrm>
            <a:off x="1051500" y="1511325"/>
            <a:ext cx="70410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4" name="Google Shape;114;p16"/>
          <p:cNvSpPr/>
          <p:nvPr/>
        </p:nvSpPr>
        <p:spPr>
          <a:xfrm flipH="1">
            <a:off x="2681226" y="-1176103"/>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flipH="1">
            <a:off x="2648703" y="-12424"/>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rot="10800000" flipH="1">
            <a:off x="4" y="3976685"/>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rot="10800000" flipH="1">
            <a:off x="3"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34"/>
        <p:cNvGrpSpPr/>
        <p:nvPr/>
      </p:nvGrpSpPr>
      <p:grpSpPr>
        <a:xfrm>
          <a:off x="0" y="0"/>
          <a:ext cx="0" cy="0"/>
          <a:chOff x="0" y="0"/>
          <a:chExt cx="0" cy="0"/>
        </a:xfrm>
      </p:grpSpPr>
      <p:sp>
        <p:nvSpPr>
          <p:cNvPr id="135" name="Google Shape;135;p19"/>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139"/>
        <p:cNvGrpSpPr/>
        <p:nvPr/>
      </p:nvGrpSpPr>
      <p:grpSpPr>
        <a:xfrm>
          <a:off x="0" y="0"/>
          <a:ext cx="0" cy="0"/>
          <a:chOff x="0" y="0"/>
          <a:chExt cx="0" cy="0"/>
        </a:xfrm>
      </p:grpSpPr>
      <p:sp>
        <p:nvSpPr>
          <p:cNvPr id="140" name="Google Shape;140;p20"/>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84825" y="2026950"/>
            <a:ext cx="6345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3225" y="2026950"/>
            <a:ext cx="1371600" cy="108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2084825" y="2741575"/>
            <a:ext cx="6345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a:lvl2pPr>
            <a:lvl3pPr lvl="2" algn="ctr" rtl="0">
              <a:lnSpc>
                <a:spcPct val="100000"/>
              </a:lnSpc>
              <a:spcBef>
                <a:spcPts val="1600"/>
              </a:spcBef>
              <a:spcAft>
                <a:spcPts val="0"/>
              </a:spcAft>
              <a:buSzPts val="1000"/>
              <a:buNone/>
              <a:defRPr/>
            </a:lvl3pPr>
            <a:lvl4pPr lvl="3" algn="ctr" rtl="0">
              <a:lnSpc>
                <a:spcPct val="100000"/>
              </a:lnSpc>
              <a:spcBef>
                <a:spcPts val="1600"/>
              </a:spcBef>
              <a:spcAft>
                <a:spcPts val="0"/>
              </a:spcAft>
              <a:buSzPts val="1000"/>
              <a:buNone/>
              <a:defRPr/>
            </a:lvl4pPr>
            <a:lvl5pPr lvl="4" algn="ctr" rtl="0">
              <a:lnSpc>
                <a:spcPct val="100000"/>
              </a:lnSpc>
              <a:spcBef>
                <a:spcPts val="1600"/>
              </a:spcBef>
              <a:spcAft>
                <a:spcPts val="0"/>
              </a:spcAft>
              <a:buSzPts val="1000"/>
              <a:buNone/>
              <a:defRPr/>
            </a:lvl5pPr>
            <a:lvl6pPr lvl="5" algn="ctr" rtl="0">
              <a:lnSpc>
                <a:spcPct val="100000"/>
              </a:lnSpc>
              <a:spcBef>
                <a:spcPts val="1600"/>
              </a:spcBef>
              <a:spcAft>
                <a:spcPts val="0"/>
              </a:spcAft>
              <a:buSzPts val="1000"/>
              <a:buNone/>
              <a:defRPr/>
            </a:lvl6pPr>
            <a:lvl7pPr lvl="6" algn="ctr" rtl="0">
              <a:lnSpc>
                <a:spcPct val="100000"/>
              </a:lnSpc>
              <a:spcBef>
                <a:spcPts val="1600"/>
              </a:spcBef>
              <a:spcAft>
                <a:spcPts val="0"/>
              </a:spcAft>
              <a:buSzPts val="1000"/>
              <a:buNone/>
              <a:defRPr/>
            </a:lvl7pPr>
            <a:lvl8pPr lvl="7" algn="ctr" rtl="0">
              <a:lnSpc>
                <a:spcPct val="100000"/>
              </a:lnSpc>
              <a:spcBef>
                <a:spcPts val="1600"/>
              </a:spcBef>
              <a:spcAft>
                <a:spcPts val="0"/>
              </a:spcAft>
              <a:buSzPts val="1000"/>
              <a:buNone/>
              <a:defRPr/>
            </a:lvl8pPr>
            <a:lvl9pPr lvl="8" algn="ctr" rtl="0">
              <a:lnSpc>
                <a:spcPct val="100000"/>
              </a:lnSpc>
              <a:spcBef>
                <a:spcPts val="1600"/>
              </a:spcBef>
              <a:spcAft>
                <a:spcPts val="1600"/>
              </a:spcAft>
              <a:buSzPts val="1000"/>
              <a:buNone/>
              <a:defRPr/>
            </a:lvl9pPr>
          </a:lstStyle>
          <a:p>
            <a:endParaRPr/>
          </a:p>
        </p:txBody>
      </p:sp>
      <p:sp>
        <p:nvSpPr>
          <p:cNvPr id="19" name="Google Shape;19;p3"/>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4907349" y="2260977"/>
            <a:ext cx="3181200" cy="15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 name="Google Shape;33;p5"/>
          <p:cNvSpPr txBox="1">
            <a:spLocks noGrp="1"/>
          </p:cNvSpPr>
          <p:nvPr>
            <p:ph type="subTitle" idx="2"/>
          </p:nvPr>
        </p:nvSpPr>
        <p:spPr>
          <a:xfrm>
            <a:off x="1055451" y="2260977"/>
            <a:ext cx="3181200" cy="15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4907345" y="1952950"/>
            <a:ext cx="318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 name="Google Shape;35;p5"/>
          <p:cNvSpPr txBox="1">
            <a:spLocks noGrp="1"/>
          </p:cNvSpPr>
          <p:nvPr>
            <p:ph type="subTitle" idx="4"/>
          </p:nvPr>
        </p:nvSpPr>
        <p:spPr>
          <a:xfrm>
            <a:off x="1055451" y="1952950"/>
            <a:ext cx="318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 name="Google Shape;36;p5"/>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6"/>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00" y="1155350"/>
            <a:ext cx="4755000" cy="587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subTitle" idx="1"/>
          </p:nvPr>
        </p:nvSpPr>
        <p:spPr>
          <a:xfrm>
            <a:off x="720000" y="1663275"/>
            <a:ext cx="4755000" cy="23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000"/>
              <a:buFont typeface="Nunito Light"/>
              <a:buChar char="○"/>
              <a:defRPr/>
            </a:lvl5pPr>
            <a:lvl6pPr lvl="5" algn="ctr" rtl="0">
              <a:lnSpc>
                <a:spcPct val="100000"/>
              </a:lnSpc>
              <a:spcBef>
                <a:spcPts val="1600"/>
              </a:spcBef>
              <a:spcAft>
                <a:spcPts val="0"/>
              </a:spcAft>
              <a:buClr>
                <a:srgbClr val="999999"/>
              </a:buClr>
              <a:buSzPts val="10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000"/>
              <a:buFont typeface="Nunito Light"/>
              <a:buChar char="■"/>
              <a:defRPr/>
            </a:lvl9pPr>
          </a:lstStyle>
          <a:p>
            <a:endParaRPr/>
          </a:p>
        </p:txBody>
      </p:sp>
      <p:sp>
        <p:nvSpPr>
          <p:cNvPr id="49" name="Google Shape;49;p7"/>
          <p:cNvSpPr>
            <a:spLocks noGrp="1"/>
          </p:cNvSpPr>
          <p:nvPr>
            <p:ph type="pic" idx="2"/>
          </p:nvPr>
        </p:nvSpPr>
        <p:spPr>
          <a:xfrm>
            <a:off x="5643575" y="539500"/>
            <a:ext cx="3200400" cy="4064400"/>
          </a:xfrm>
          <a:prstGeom prst="roundRect">
            <a:avLst>
              <a:gd name="adj" fmla="val 16667"/>
            </a:avLst>
          </a:prstGeom>
          <a:noFill/>
          <a:ln>
            <a:noFill/>
          </a:ln>
        </p:spPr>
      </p:sp>
      <p:sp>
        <p:nvSpPr>
          <p:cNvPr id="50" name="Google Shape;50;p7"/>
          <p:cNvSpPr/>
          <p:nvPr/>
        </p:nvSpPr>
        <p:spPr>
          <a:xfrm>
            <a:off x="4" y="-1176103"/>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 y="-12424"/>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10800000">
            <a:off x="2679001" y="3976685"/>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a:off x="2646478"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6" name="Google Shape;56;p8"/>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000"/>
              <a:buNone/>
              <a:defRPr/>
            </a:lvl2pPr>
            <a:lvl3pPr lvl="2" algn="ctr" rtl="0">
              <a:lnSpc>
                <a:spcPct val="100000"/>
              </a:lnSpc>
              <a:spcBef>
                <a:spcPts val="1600"/>
              </a:spcBef>
              <a:spcAft>
                <a:spcPts val="0"/>
              </a:spcAft>
              <a:buSzPts val="1000"/>
              <a:buNone/>
              <a:defRPr/>
            </a:lvl3pPr>
            <a:lvl4pPr lvl="3" algn="ctr" rtl="0">
              <a:lnSpc>
                <a:spcPct val="100000"/>
              </a:lnSpc>
              <a:spcBef>
                <a:spcPts val="1600"/>
              </a:spcBef>
              <a:spcAft>
                <a:spcPts val="0"/>
              </a:spcAft>
              <a:buSzPts val="1000"/>
              <a:buNone/>
              <a:defRPr/>
            </a:lvl4pPr>
            <a:lvl5pPr lvl="4" algn="ctr" rtl="0">
              <a:lnSpc>
                <a:spcPct val="100000"/>
              </a:lnSpc>
              <a:spcBef>
                <a:spcPts val="1600"/>
              </a:spcBef>
              <a:spcAft>
                <a:spcPts val="0"/>
              </a:spcAft>
              <a:buSzPts val="1000"/>
              <a:buNone/>
              <a:defRPr/>
            </a:lvl5pPr>
            <a:lvl6pPr lvl="5" algn="ctr" rtl="0">
              <a:lnSpc>
                <a:spcPct val="100000"/>
              </a:lnSpc>
              <a:spcBef>
                <a:spcPts val="1600"/>
              </a:spcBef>
              <a:spcAft>
                <a:spcPts val="0"/>
              </a:spcAft>
              <a:buSzPts val="1000"/>
              <a:buNone/>
              <a:defRPr/>
            </a:lvl6pPr>
            <a:lvl7pPr lvl="6" algn="ctr" rtl="0">
              <a:lnSpc>
                <a:spcPct val="100000"/>
              </a:lnSpc>
              <a:spcBef>
                <a:spcPts val="1600"/>
              </a:spcBef>
              <a:spcAft>
                <a:spcPts val="0"/>
              </a:spcAft>
              <a:buSzPts val="1000"/>
              <a:buNone/>
              <a:defRPr/>
            </a:lvl7pPr>
            <a:lvl8pPr lvl="7" algn="ctr" rtl="0">
              <a:lnSpc>
                <a:spcPct val="100000"/>
              </a:lnSpc>
              <a:spcBef>
                <a:spcPts val="1600"/>
              </a:spcBef>
              <a:spcAft>
                <a:spcPts val="0"/>
              </a:spcAft>
              <a:buSzPts val="1000"/>
              <a:buNone/>
              <a:defRPr/>
            </a:lvl8pPr>
            <a:lvl9pPr lvl="8" algn="ctr" rtl="0">
              <a:lnSpc>
                <a:spcPct val="100000"/>
              </a:lnSpc>
              <a:spcBef>
                <a:spcPts val="1600"/>
              </a:spcBef>
              <a:spcAft>
                <a:spcPts val="1600"/>
              </a:spcAft>
              <a:buSzPts val="1000"/>
              <a:buNone/>
              <a:defRPr/>
            </a:lvl9pPr>
          </a:lstStyle>
          <a:p>
            <a:endParaRPr/>
          </a:p>
        </p:txBody>
      </p:sp>
      <p:sp>
        <p:nvSpPr>
          <p:cNvPr id="63" name="Google Shape;63;p9"/>
          <p:cNvSpPr/>
          <p:nvPr/>
        </p:nvSpPr>
        <p:spPr>
          <a:xfrm>
            <a:off x="0"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1"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10800000">
            <a:off x="753441"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rot="10800000">
            <a:off x="713410"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7" name="Google Shape;77;p11"/>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1pPr>
            <a:lvl2pPr marL="914400" lvl="1"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2pPr>
            <a:lvl3pPr marL="1371600" lvl="2"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3pPr>
            <a:lvl4pPr marL="1828800" lvl="3"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4pPr>
            <a:lvl5pPr marL="2286000" lvl="4"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5pPr>
            <a:lvl6pPr marL="2743200" lvl="5"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6pPr>
            <a:lvl7pPr marL="3200400" lvl="6"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7pPr>
            <a:lvl8pPr marL="3657600" lvl="7"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8pPr>
            <a:lvl9pPr marL="4114800" lvl="8" indent="-292100">
              <a:lnSpc>
                <a:spcPct val="100000"/>
              </a:lnSpc>
              <a:spcBef>
                <a:spcPts val="1600"/>
              </a:spcBef>
              <a:spcAft>
                <a:spcPts val="1600"/>
              </a:spcAft>
              <a:buClr>
                <a:schemeClr val="dk1"/>
              </a:buClr>
              <a:buSzPts val="1000"/>
              <a:buFont typeface="Albert Sans"/>
              <a:buChar char="■"/>
              <a:defRPr sz="10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60" r:id="rId10"/>
    <p:sldLayoutId id="2147483661" r:id="rId11"/>
    <p:sldLayoutId id="2147483662" r:id="rId12"/>
    <p:sldLayoutId id="2147483665" r:id="rId13"/>
    <p:sldLayoutId id="214748366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6" name="Group 5">
            <a:extLst>
              <a:ext uri="{FF2B5EF4-FFF2-40B4-BE49-F238E27FC236}">
                <a16:creationId xmlns:a16="http://schemas.microsoft.com/office/drawing/2014/main" id="{50935830-E646-661B-1DFF-1D73D8ACAA2F}"/>
              </a:ext>
            </a:extLst>
          </p:cNvPr>
          <p:cNvGrpSpPr/>
          <p:nvPr/>
        </p:nvGrpSpPr>
        <p:grpSpPr>
          <a:xfrm>
            <a:off x="2022481" y="935543"/>
            <a:ext cx="4932247" cy="1333672"/>
            <a:chOff x="1483862" y="822809"/>
            <a:chExt cx="4932247" cy="1333672"/>
          </a:xfrm>
        </p:grpSpPr>
        <p:sp>
          <p:nvSpPr>
            <p:cNvPr id="4" name="Google Shape;169;p26">
              <a:extLst>
                <a:ext uri="{FF2B5EF4-FFF2-40B4-BE49-F238E27FC236}">
                  <a16:creationId xmlns:a16="http://schemas.microsoft.com/office/drawing/2014/main" id="{79F3E581-F9F8-77B0-A7F1-08CA3CE0871C}"/>
                </a:ext>
              </a:extLst>
            </p:cNvPr>
            <p:cNvSpPr txBox="1">
              <a:spLocks/>
            </p:cNvSpPr>
            <p:nvPr/>
          </p:nvSpPr>
          <p:spPr>
            <a:xfrm>
              <a:off x="1483862" y="822809"/>
              <a:ext cx="4932247" cy="1333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Manrope"/>
                <a:buNone/>
                <a:defRPr sz="4300" b="1" i="0" u="none" strike="noStrike" cap="none">
                  <a:solidFill>
                    <a:schemeClr val="dk1"/>
                  </a:solidFill>
                  <a:latin typeface="Manrope"/>
                  <a:ea typeface="Manrope"/>
                  <a:cs typeface="Manrope"/>
                  <a:sym typeface="Manrope"/>
                </a:defRPr>
              </a:lvl1pPr>
              <a:lvl2pPr marR="0" lvl="1"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2pPr>
              <a:lvl3pPr marR="0" lvl="2"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3pPr>
              <a:lvl4pPr marR="0" lvl="3"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4pPr>
              <a:lvl5pPr marR="0" lvl="4"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5pPr>
              <a:lvl6pPr marR="0" lvl="5"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6pPr>
              <a:lvl7pPr marR="0" lvl="6"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7pPr>
              <a:lvl8pPr marR="0" lvl="7"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8pPr>
              <a:lvl9pPr marR="0" lvl="8"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9pPr>
            </a:lstStyle>
            <a:p>
              <a:r>
                <a:rPr lang="en-US" sz="4400">
                  <a:solidFill>
                    <a:schemeClr val="accent2"/>
                  </a:solidFill>
                  <a:latin typeface="Manrope" panose="020B0604020202020204" charset="0"/>
                </a:rPr>
                <a:t>ĐỒ ÁN  </a:t>
              </a:r>
            </a:p>
          </p:txBody>
        </p:sp>
        <p:sp>
          <p:nvSpPr>
            <p:cNvPr id="5" name="Google Shape;170;p26">
              <a:extLst>
                <a:ext uri="{FF2B5EF4-FFF2-40B4-BE49-F238E27FC236}">
                  <a16:creationId xmlns:a16="http://schemas.microsoft.com/office/drawing/2014/main" id="{D5A4AA44-BA9D-5A57-F666-7C6E4D00D5A6}"/>
                </a:ext>
              </a:extLst>
            </p:cNvPr>
            <p:cNvSpPr txBox="1">
              <a:spLocks/>
            </p:cNvSpPr>
            <p:nvPr/>
          </p:nvSpPr>
          <p:spPr>
            <a:xfrm>
              <a:off x="1649709" y="1707650"/>
              <a:ext cx="4766400" cy="365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a:t>Môn: Xây Dựng Ứng Dụng Hướng Dịch Vụ</a:t>
              </a:r>
            </a:p>
          </p:txBody>
        </p:sp>
      </p:grpSp>
      <p:sp>
        <p:nvSpPr>
          <p:cNvPr id="7" name="Google Shape;169;p26">
            <a:extLst>
              <a:ext uri="{FF2B5EF4-FFF2-40B4-BE49-F238E27FC236}">
                <a16:creationId xmlns:a16="http://schemas.microsoft.com/office/drawing/2014/main" id="{2E15C9B8-A448-5567-D56B-70FE9CD63D8A}"/>
              </a:ext>
            </a:extLst>
          </p:cNvPr>
          <p:cNvSpPr txBox="1">
            <a:spLocks/>
          </p:cNvSpPr>
          <p:nvPr/>
        </p:nvSpPr>
        <p:spPr>
          <a:xfrm>
            <a:off x="720000" y="2468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Manrope"/>
              <a:buNone/>
              <a:defRPr sz="4300" b="1" i="0" u="none" strike="noStrike" cap="none">
                <a:solidFill>
                  <a:schemeClr val="dk1"/>
                </a:solidFill>
                <a:latin typeface="Manrope"/>
                <a:ea typeface="Manrope"/>
                <a:cs typeface="Manrope"/>
                <a:sym typeface="Manrope"/>
              </a:defRPr>
            </a:lvl1pPr>
            <a:lvl2pPr marR="0" lvl="1"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2pPr>
            <a:lvl3pPr marR="0" lvl="2"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3pPr>
            <a:lvl4pPr marR="0" lvl="3"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4pPr>
            <a:lvl5pPr marR="0" lvl="4"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5pPr>
            <a:lvl6pPr marR="0" lvl="5"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6pPr>
            <a:lvl7pPr marR="0" lvl="6"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7pPr>
            <a:lvl8pPr marR="0" lvl="7"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8pPr>
            <a:lvl9pPr marR="0" lvl="8"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9pPr>
          </a:lstStyle>
          <a:p>
            <a:r>
              <a:rPr lang="en-US" sz="1600"/>
              <a:t>Tên đề tài: </a:t>
            </a:r>
            <a:r>
              <a:rPr lang="en-US" sz="3600">
                <a:solidFill>
                  <a:schemeClr val="bg2"/>
                </a:solidFill>
              </a:rPr>
              <a:t>Xây Dựng Website Bán Giày</a:t>
            </a:r>
            <a:endParaRPr lang="en-US" sz="2800">
              <a:solidFill>
                <a:schemeClr val="bg2"/>
              </a:solidFill>
            </a:endParaRPr>
          </a:p>
        </p:txBody>
      </p:sp>
      <p:sp>
        <p:nvSpPr>
          <p:cNvPr id="8" name="Google Shape;265;p35">
            <a:extLst>
              <a:ext uri="{FF2B5EF4-FFF2-40B4-BE49-F238E27FC236}">
                <a16:creationId xmlns:a16="http://schemas.microsoft.com/office/drawing/2014/main" id="{465787A9-C43E-A832-2B20-1439AB46684E}"/>
              </a:ext>
            </a:extLst>
          </p:cNvPr>
          <p:cNvSpPr txBox="1">
            <a:spLocks/>
          </p:cNvSpPr>
          <p:nvPr/>
        </p:nvSpPr>
        <p:spPr>
          <a:xfrm>
            <a:off x="901184" y="3095322"/>
            <a:ext cx="533705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1pPr>
            <a:lvl2pPr marL="914400" marR="0" lvl="1"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2pPr>
            <a:lvl3pPr marL="1371600" marR="0" lvl="2"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3pPr>
            <a:lvl4pPr marL="1828800" marR="0" lvl="3"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4pPr>
            <a:lvl5pPr marL="2286000" marR="0" lvl="4"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5pPr>
            <a:lvl6pPr marL="2743200" marR="0" lvl="5"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6pPr>
            <a:lvl7pPr marL="3200400" marR="0" lvl="6"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7pPr>
            <a:lvl8pPr marL="3657600" marR="0" lvl="7"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8pPr>
            <a:lvl9pPr marL="4114800" marR="0" lvl="8" indent="-292100" algn="l" rtl="0">
              <a:lnSpc>
                <a:spcPct val="100000"/>
              </a:lnSpc>
              <a:spcBef>
                <a:spcPts val="1600"/>
              </a:spcBef>
              <a:spcAft>
                <a:spcPts val="160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9pPr>
          </a:lstStyle>
          <a:p>
            <a:pPr marL="0" indent="0">
              <a:buNone/>
            </a:pPr>
            <a:r>
              <a:rPr lang="en-US" sz="1400" b="1">
                <a:latin typeface="Manrope" panose="020B0604020202020204" charset="0"/>
              </a:rPr>
              <a:t>Giáo viên hướng dẫn: </a:t>
            </a:r>
            <a:r>
              <a:rPr lang="vi-VN" sz="1400">
                <a:effectLst/>
                <a:latin typeface="Manrope" panose="020B0604020202020204" charset="0"/>
                <a:ea typeface="Calibri" panose="020F0502020204030204" pitchFamily="34" charset="0"/>
              </a:rPr>
              <a:t>TS. Huỳnh Cao Thế Cường</a:t>
            </a:r>
            <a:endParaRPr lang="en-US" sz="1400">
              <a:effectLst/>
              <a:latin typeface="Manrope" panose="020B0604020202020204" charset="0"/>
              <a:ea typeface="Calibri" panose="020F0502020204030204" pitchFamily="34" charset="0"/>
            </a:endParaRPr>
          </a:p>
          <a:p>
            <a:pPr marL="0" indent="0">
              <a:buFont typeface="Albert Sans"/>
              <a:buNone/>
            </a:pPr>
            <a:endParaRPr lang="en-US"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dirty="0"/>
              <a:t>Vnc Server</a:t>
            </a:r>
            <a:endParaRPr b="0" dirty="0"/>
          </a:p>
        </p:txBody>
      </p:sp>
      <p:pic>
        <p:nvPicPr>
          <p:cNvPr id="2" name="Picture 1">
            <a:extLst>
              <a:ext uri="{FF2B5EF4-FFF2-40B4-BE49-F238E27FC236}">
                <a16:creationId xmlns:a16="http://schemas.microsoft.com/office/drawing/2014/main" id="{E9EC4C4C-443C-3FB6-86D3-B33C086900F9}"/>
              </a:ext>
            </a:extLst>
          </p:cNvPr>
          <p:cNvPicPr>
            <a:picLocks noChangeAspect="1"/>
          </p:cNvPicPr>
          <p:nvPr/>
        </p:nvPicPr>
        <p:blipFill>
          <a:blip r:embed="rId3"/>
          <a:stretch>
            <a:fillRect/>
          </a:stretch>
        </p:blipFill>
        <p:spPr>
          <a:xfrm>
            <a:off x="1600200" y="1100138"/>
            <a:ext cx="5943600" cy="3178967"/>
          </a:xfrm>
          <a:prstGeom prst="rect">
            <a:avLst/>
          </a:prstGeom>
        </p:spPr>
      </p:pic>
    </p:spTree>
    <p:extLst>
      <p:ext uri="{BB962C8B-B14F-4D97-AF65-F5344CB8AC3E}">
        <p14:creationId xmlns:p14="http://schemas.microsoft.com/office/powerpoint/2010/main" val="2139796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1678124" y="2508876"/>
            <a:ext cx="6827047"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DỰ ÁN SPRING BOOT</a:t>
            </a:r>
          </a:p>
        </p:txBody>
      </p:sp>
      <p:sp>
        <p:nvSpPr>
          <p:cNvPr id="184" name="Google Shape;184;p27"/>
          <p:cNvSpPr txBox="1">
            <a:spLocks noGrp="1"/>
          </p:cNvSpPr>
          <p:nvPr>
            <p:ph type="title" idx="2"/>
          </p:nvPr>
        </p:nvSpPr>
        <p:spPr>
          <a:xfrm>
            <a:off x="99766" y="1124125"/>
            <a:ext cx="5444507" cy="108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a:t>
            </a:r>
            <a:r>
              <a:rPr lang="en"/>
              <a:t>hương 2</a:t>
            </a:r>
            <a:endParaRPr/>
          </a:p>
        </p:txBody>
      </p:sp>
    </p:spTree>
    <p:extLst>
      <p:ext uri="{BB962C8B-B14F-4D97-AF65-F5344CB8AC3E}">
        <p14:creationId xmlns:p14="http://schemas.microsoft.com/office/powerpoint/2010/main" val="14899973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7" name="Google Shape;209;p30">
            <a:extLst>
              <a:ext uri="{FF2B5EF4-FFF2-40B4-BE49-F238E27FC236}">
                <a16:creationId xmlns:a16="http://schemas.microsoft.com/office/drawing/2014/main" id="{E5B1FE71-BAE4-0143-AEF7-81B0F5D5CEAB}"/>
              </a:ext>
            </a:extLst>
          </p:cNvPr>
          <p:cNvSpPr txBox="1">
            <a:spLocks/>
          </p:cNvSpPr>
          <p:nvPr/>
        </p:nvSpPr>
        <p:spPr>
          <a:xfrm>
            <a:off x="245982" y="210786"/>
            <a:ext cx="3181200" cy="394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q"/>
            </a:pPr>
            <a:r>
              <a:rPr lang="en-US" sz="1600" b="1"/>
              <a:t>Tổng quan về hệ thống</a:t>
            </a:r>
          </a:p>
        </p:txBody>
      </p:sp>
      <p:sp>
        <p:nvSpPr>
          <p:cNvPr id="8" name="Google Shape;226;p32">
            <a:extLst>
              <a:ext uri="{FF2B5EF4-FFF2-40B4-BE49-F238E27FC236}">
                <a16:creationId xmlns:a16="http://schemas.microsoft.com/office/drawing/2014/main" id="{B851DFCC-B72F-0D51-099A-1D72B2F2C735}"/>
              </a:ext>
            </a:extLst>
          </p:cNvPr>
          <p:cNvSpPr txBox="1"/>
          <p:nvPr/>
        </p:nvSpPr>
        <p:spPr>
          <a:xfrm flipH="1">
            <a:off x="141050" y="763557"/>
            <a:ext cx="8526960" cy="513104"/>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Font typeface="Wingdings" panose="05000000000000000000" pitchFamily="2" charset="2"/>
              <a:buChar char="Ø"/>
            </a:pPr>
            <a:r>
              <a:rPr lang="en">
                <a:solidFill>
                  <a:schemeClr val="dk1"/>
                </a:solidFill>
                <a:latin typeface="Times New Roman" panose="02020603050405020304" pitchFamily="18" charset="0"/>
                <a:ea typeface="Albert Sans"/>
                <a:cs typeface="Times New Roman" panose="02020603050405020304" pitchFamily="18" charset="0"/>
                <a:sym typeface="Albert Sans"/>
              </a:rPr>
              <a:t> Xây dựng hệ thống </a:t>
            </a:r>
            <a:r>
              <a:rPr lang="vi-VN"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nhằm đưa thông tin chi tiết về những sản phẩm mà cửa hàng đang kinh doanh đến khách hàng, và nó cũng là một kênh giao tiếp, giao dịch chính thức của cửa hàng với tất cả khách hàng gần xa.</a:t>
            </a:r>
            <a:endParaRPr>
              <a:solidFill>
                <a:schemeClr val="dk1"/>
              </a:solidFill>
              <a:latin typeface="Times New Roman" panose="02020603050405020304" pitchFamily="18" charset="0"/>
              <a:ea typeface="Albert Sans"/>
              <a:cs typeface="Times New Roman" panose="02020603050405020304" pitchFamily="18" charset="0"/>
              <a:sym typeface="Albert Sans"/>
            </a:endParaRPr>
          </a:p>
        </p:txBody>
      </p:sp>
      <p:sp>
        <p:nvSpPr>
          <p:cNvPr id="9" name="Google Shape;226;p32">
            <a:extLst>
              <a:ext uri="{FF2B5EF4-FFF2-40B4-BE49-F238E27FC236}">
                <a16:creationId xmlns:a16="http://schemas.microsoft.com/office/drawing/2014/main" id="{BB9F20E4-3388-ADB8-712E-23B9D021F23E}"/>
              </a:ext>
            </a:extLst>
          </p:cNvPr>
          <p:cNvSpPr txBox="1"/>
          <p:nvPr/>
        </p:nvSpPr>
        <p:spPr>
          <a:xfrm flipH="1">
            <a:off x="141050" y="1276661"/>
            <a:ext cx="8013598" cy="1165914"/>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Font typeface="Wingdings" panose="05000000000000000000" pitchFamily="2" charset="2"/>
              <a:buChar char="Ø"/>
            </a:pPr>
            <a:r>
              <a:rPr lang="vi-VN">
                <a:solidFill>
                  <a:schemeClr val="dk1"/>
                </a:solidFill>
                <a:latin typeface="Times New Roman" panose="02020603050405020304" pitchFamily="18" charset="0"/>
                <a:ea typeface="Albert Sans"/>
                <a:cs typeface="Times New Roman" panose="02020603050405020304" pitchFamily="18" charset="0"/>
                <a:sym typeface="Albert Sans"/>
              </a:rPr>
              <a:t>Hệ thống hướng đến đối tượng: </a:t>
            </a:r>
          </a:p>
          <a:p>
            <a:pPr lvl="0" algn="just" rtl="0">
              <a:spcBef>
                <a:spcPts val="600"/>
              </a:spcBef>
              <a:spcAft>
                <a:spcPts val="600"/>
              </a:spcAft>
            </a:pPr>
            <a:r>
              <a:rPr lang="en-US">
                <a:solidFill>
                  <a:schemeClr val="dk1"/>
                </a:solidFill>
                <a:latin typeface="Times New Roman" panose="02020603050405020304" pitchFamily="18" charset="0"/>
                <a:ea typeface="Albert Sans"/>
                <a:cs typeface="Times New Roman" panose="02020603050405020304" pitchFamily="18" charset="0"/>
                <a:sym typeface="Albert Sans"/>
              </a:rPr>
              <a:t>           </a:t>
            </a:r>
            <a:r>
              <a:rPr lang="vi-VN">
                <a:solidFill>
                  <a:schemeClr val="dk1"/>
                </a:solidFill>
                <a:latin typeface="Times New Roman" panose="02020603050405020304" pitchFamily="18" charset="0"/>
                <a:ea typeface="Albert Sans"/>
                <a:cs typeface="Times New Roman" panose="02020603050405020304" pitchFamily="18" charset="0"/>
                <a:sym typeface="Albert Sans"/>
              </a:rPr>
              <a:t>+ Admin: người có toàn quyền trong việc quản trị hệ thống.</a:t>
            </a:r>
          </a:p>
          <a:p>
            <a:pPr lvl="0" algn="just" rtl="0">
              <a:spcBef>
                <a:spcPts val="600"/>
              </a:spcBef>
              <a:spcAft>
                <a:spcPts val="600"/>
              </a:spcAft>
            </a:pPr>
            <a:r>
              <a:rPr lang="en-US">
                <a:solidFill>
                  <a:schemeClr val="dk1"/>
                </a:solidFill>
                <a:latin typeface="Times New Roman" panose="02020603050405020304" pitchFamily="18" charset="0"/>
                <a:ea typeface="Albert Sans"/>
                <a:cs typeface="Times New Roman" panose="02020603050405020304" pitchFamily="18" charset="0"/>
                <a:sym typeface="Albert Sans"/>
              </a:rPr>
              <a:t>           </a:t>
            </a:r>
            <a:r>
              <a:rPr lang="vi-VN">
                <a:solidFill>
                  <a:schemeClr val="dk1"/>
                </a:solidFill>
                <a:latin typeface="Times New Roman" panose="02020603050405020304" pitchFamily="18" charset="0"/>
                <a:ea typeface="Albert Sans"/>
                <a:cs typeface="Times New Roman" panose="02020603050405020304" pitchFamily="18" charset="0"/>
                <a:sym typeface="Albert Sans"/>
              </a:rPr>
              <a:t>+ Khách hàng: người sử dụng hệ thống được phép mua hàng,</a:t>
            </a:r>
            <a:r>
              <a:rPr lang="en-US">
                <a:solidFill>
                  <a:schemeClr val="dk1"/>
                </a:solidFill>
                <a:latin typeface="Times New Roman" panose="02020603050405020304" pitchFamily="18" charset="0"/>
                <a:ea typeface="Albert Sans"/>
                <a:cs typeface="Times New Roman" panose="02020603050405020304" pitchFamily="18" charset="0"/>
                <a:sym typeface="Albert Sans"/>
              </a:rPr>
              <a:t> xem chi tiết sản phẩm, hóa đơn với các sản phẩm đã mua và đăng ký/ đăng nhập. </a:t>
            </a:r>
            <a:r>
              <a:rPr lang="vi-VN">
                <a:solidFill>
                  <a:schemeClr val="dk1"/>
                </a:solidFill>
                <a:latin typeface="Times New Roman" panose="02020603050405020304" pitchFamily="18" charset="0"/>
                <a:ea typeface="Albert Sans"/>
                <a:cs typeface="Times New Roman" panose="02020603050405020304" pitchFamily="18" charset="0"/>
                <a:sym typeface="Albert Sans"/>
              </a:rPr>
              <a:t> </a:t>
            </a:r>
          </a:p>
        </p:txBody>
      </p:sp>
      <p:sp>
        <p:nvSpPr>
          <p:cNvPr id="10" name="Google Shape;209;p30">
            <a:extLst>
              <a:ext uri="{FF2B5EF4-FFF2-40B4-BE49-F238E27FC236}">
                <a16:creationId xmlns:a16="http://schemas.microsoft.com/office/drawing/2014/main" id="{07002D2C-B6C2-F48F-E779-8F9629789A81}"/>
              </a:ext>
            </a:extLst>
          </p:cNvPr>
          <p:cNvSpPr txBox="1">
            <a:spLocks/>
          </p:cNvSpPr>
          <p:nvPr/>
        </p:nvSpPr>
        <p:spPr>
          <a:xfrm>
            <a:off x="245982" y="516473"/>
            <a:ext cx="4676849" cy="33973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q"/>
            </a:pPr>
            <a:r>
              <a:rPr lang="en-US" sz="1600" b="1"/>
              <a:t>Các công nghệ sử dụng trong hệ thống</a:t>
            </a:r>
          </a:p>
        </p:txBody>
      </p:sp>
      <p:sp>
        <p:nvSpPr>
          <p:cNvPr id="11" name="Google Shape;226;p32">
            <a:extLst>
              <a:ext uri="{FF2B5EF4-FFF2-40B4-BE49-F238E27FC236}">
                <a16:creationId xmlns:a16="http://schemas.microsoft.com/office/drawing/2014/main" id="{A3A2DBA5-0909-A23C-37F3-CA60AAE01910}"/>
              </a:ext>
            </a:extLst>
          </p:cNvPr>
          <p:cNvSpPr txBox="1"/>
          <p:nvPr/>
        </p:nvSpPr>
        <p:spPr>
          <a:xfrm flipH="1">
            <a:off x="245982" y="2571750"/>
            <a:ext cx="8526960" cy="181038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None/>
            </a:pPr>
            <a:r>
              <a:rPr lang="en"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 b="1" dirty="0">
                <a:solidFill>
                  <a:schemeClr val="dk1"/>
                </a:solidFill>
                <a:latin typeface="Times New Roman" panose="02020603050405020304" pitchFamily="18" charset="0"/>
                <a:ea typeface="Albert Sans"/>
                <a:cs typeface="Times New Roman" panose="02020603050405020304" pitchFamily="18" charset="0"/>
                <a:sym typeface="Albert Sans"/>
              </a:rPr>
              <a:t>Spring Boot</a:t>
            </a:r>
            <a:r>
              <a:rPr lang="en"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là</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một</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dự</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án</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phát</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triển</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bởi</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JAV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ngôn</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ngữ</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java)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trong</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hệ</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sinh</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dirty="0" err="1">
                <a:solidFill>
                  <a:schemeClr val="dk1"/>
                </a:solidFill>
                <a:latin typeface="Times New Roman" panose="02020603050405020304" pitchFamily="18" charset="0"/>
                <a:ea typeface="Albert Sans"/>
                <a:cs typeface="Times New Roman" panose="02020603050405020304" pitchFamily="18" charset="0"/>
                <a:sym typeface="Albert Sans"/>
              </a:rPr>
              <a:t>thái</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Spring framework. </a:t>
            </a:r>
          </a:p>
          <a:p>
            <a:pPr marL="0" lvl="0" indent="0" algn="l" rtl="0">
              <a:spcBef>
                <a:spcPts val="600"/>
              </a:spcBef>
              <a:spcAft>
                <a:spcPts val="600"/>
              </a:spcAft>
              <a:buNone/>
            </a:pP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a:t>
            </a:r>
            <a:r>
              <a:rPr lang="en-US" b="1"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vi-VN" b="1" dirty="0">
                <a:solidFill>
                  <a:schemeClr val="dk1"/>
                </a:solidFill>
                <a:latin typeface="Times New Roman" panose="02020603050405020304" pitchFamily="18" charset="0"/>
                <a:ea typeface="Albert Sans"/>
                <a:cs typeface="Times New Roman" panose="02020603050405020304" pitchFamily="18" charset="0"/>
                <a:sym typeface="Albert Sans"/>
              </a:rPr>
              <a:t>MySQL</a:t>
            </a:r>
            <a:r>
              <a:rPr lang="en-US" b="1"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vi-VN" b="1"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vi-VN" dirty="0">
                <a:solidFill>
                  <a:schemeClr val="dk1"/>
                </a:solidFill>
                <a:latin typeface="Times New Roman" panose="02020603050405020304" pitchFamily="18" charset="0"/>
                <a:ea typeface="Albert Sans"/>
                <a:cs typeface="Times New Roman" panose="02020603050405020304" pitchFamily="18" charset="0"/>
                <a:sym typeface="Albert Sans"/>
              </a:rPr>
              <a:t>là một hệ thống quản trị cơ sở dữ liệu (Relational Database Management System - RDBMS) mã nguồn mở hoạt động theo mô hình client - server.</a:t>
            </a:r>
            <a:endParaRPr lang="en-US" dirty="0">
              <a:solidFill>
                <a:schemeClr val="dk1"/>
              </a:solidFill>
              <a:latin typeface="Times New Roman" panose="02020603050405020304" pitchFamily="18" charset="0"/>
              <a:ea typeface="Albert Sans"/>
              <a:cs typeface="Times New Roman" panose="02020603050405020304" pitchFamily="18" charset="0"/>
              <a:sym typeface="Albert Sans"/>
            </a:endParaRPr>
          </a:p>
          <a:p>
            <a:pPr marL="0" lvl="0" indent="0" algn="l" rtl="0">
              <a:spcBef>
                <a:spcPts val="600"/>
              </a:spcBef>
              <a:spcAft>
                <a:spcPts val="600"/>
              </a:spcAft>
              <a:buNone/>
            </a:pP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b="1" dirty="0" err="1">
                <a:solidFill>
                  <a:schemeClr val="dk1"/>
                </a:solidFill>
                <a:latin typeface="Times New Roman" panose="02020603050405020304" pitchFamily="18" charset="0"/>
                <a:ea typeface="Albert Sans"/>
                <a:cs typeface="Times New Roman" panose="02020603050405020304" pitchFamily="18" charset="0"/>
                <a:sym typeface="Albert Sans"/>
              </a:rPr>
              <a:t>Mô</a:t>
            </a:r>
            <a:r>
              <a:rPr lang="en-US" b="1"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en-US" b="1" dirty="0" err="1">
                <a:solidFill>
                  <a:schemeClr val="dk1"/>
                </a:solidFill>
                <a:latin typeface="Times New Roman" panose="02020603050405020304" pitchFamily="18" charset="0"/>
                <a:ea typeface="Albert Sans"/>
                <a:cs typeface="Times New Roman" panose="02020603050405020304" pitchFamily="18" charset="0"/>
                <a:sym typeface="Albert Sans"/>
              </a:rPr>
              <a:t>hình</a:t>
            </a:r>
            <a:r>
              <a:rPr lang="en-US" b="1"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vi-VN" b="1" dirty="0">
                <a:solidFill>
                  <a:schemeClr val="dk1"/>
                </a:solidFill>
                <a:latin typeface="Times New Roman" panose="02020603050405020304" pitchFamily="18" charset="0"/>
                <a:ea typeface="Albert Sans"/>
                <a:cs typeface="Times New Roman" panose="02020603050405020304" pitchFamily="18" charset="0"/>
                <a:sym typeface="Albert Sans"/>
              </a:rPr>
              <a:t>MVC (Model – View – Controller)</a:t>
            </a:r>
            <a:r>
              <a:rPr lang="en-US" dirty="0">
                <a:solidFill>
                  <a:schemeClr val="dk1"/>
                </a:solidFill>
                <a:latin typeface="Times New Roman" panose="02020603050405020304" pitchFamily="18" charset="0"/>
                <a:ea typeface="Albert Sans"/>
                <a:cs typeface="Times New Roman" panose="02020603050405020304" pitchFamily="18" charset="0"/>
                <a:sym typeface="Albert Sans"/>
              </a:rPr>
              <a:t>: </a:t>
            </a:r>
            <a:r>
              <a:rPr lang="vi-VN" dirty="0">
                <a:solidFill>
                  <a:schemeClr val="dk1"/>
                </a:solidFill>
                <a:latin typeface="Times New Roman" panose="02020603050405020304" pitchFamily="18" charset="0"/>
                <a:ea typeface="Albert Sans"/>
                <a:cs typeface="Times New Roman" panose="02020603050405020304" pitchFamily="18" charset="0"/>
                <a:sym typeface="Albert Sans"/>
              </a:rPr>
              <a:t> là một mô hình được ứng dụng trong kỹ thuật thiết kế giao diện cho phần mềm. Ba từ viết tắt của MVC là 3 thành phần sử dụng chính ở đây. </a:t>
            </a:r>
            <a:endParaRPr dirty="0">
              <a:solidFill>
                <a:schemeClr val="dk1"/>
              </a:solidFill>
              <a:latin typeface="Times New Roman" panose="02020603050405020304" pitchFamily="18" charset="0"/>
              <a:ea typeface="Albert Sans"/>
              <a:cs typeface="Times New Roman" panose="02020603050405020304" pitchFamily="18" charset="0"/>
              <a:sym typeface="Albert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8"/>
                                        </p:tgtEl>
                                        <p:attrNameLst>
                                          <p:attrName>ppt_x</p:attrName>
                                        </p:attrNameLst>
                                      </p:cBhvr>
                                      <p:tavLst>
                                        <p:tav tm="0">
                                          <p:val>
                                            <p:strVal val="ppt_x"/>
                                          </p:val>
                                        </p:tav>
                                        <p:tav tm="100000">
                                          <p:val>
                                            <p:strVal val="ppt_x"/>
                                          </p:val>
                                        </p:tav>
                                      </p:tavLst>
                                    </p:anim>
                                    <p:anim calcmode="lin" valueType="num">
                                      <p:cBhvr additive="base">
                                        <p:cTn id="29" dur="500"/>
                                        <p:tgtEl>
                                          <p:spTgt spid="8"/>
                                        </p:tgtEl>
                                        <p:attrNameLst>
                                          <p:attrName>ppt_y</p:attrName>
                                        </p:attrNameLst>
                                      </p:cBhvr>
                                      <p:tavLst>
                                        <p:tav tm="0">
                                          <p:val>
                                            <p:strVal val="ppt_y"/>
                                          </p:val>
                                        </p:tav>
                                        <p:tav tm="100000">
                                          <p:val>
                                            <p:strVal val="1+ppt_h/2"/>
                                          </p:val>
                                        </p:tav>
                                      </p:tavLst>
                                    </p:anim>
                                    <p:set>
                                      <p:cBhvr>
                                        <p:cTn id="30" dur="1" fill="hold">
                                          <p:stCondLst>
                                            <p:cond delay="499"/>
                                          </p:stCondLst>
                                        </p:cTn>
                                        <p:tgtEl>
                                          <p:spTgt spid="8"/>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9"/>
                                        </p:tgtEl>
                                        <p:attrNameLst>
                                          <p:attrName>ppt_x</p:attrName>
                                        </p:attrNameLst>
                                      </p:cBhvr>
                                      <p:tavLst>
                                        <p:tav tm="0">
                                          <p:val>
                                            <p:strVal val="ppt_x"/>
                                          </p:val>
                                        </p:tav>
                                        <p:tav tm="100000">
                                          <p:val>
                                            <p:strVal val="ppt_x"/>
                                          </p:val>
                                        </p:tav>
                                      </p:tavLst>
                                    </p:anim>
                                    <p:anim calcmode="lin" valueType="num">
                                      <p:cBhvr additive="base">
                                        <p:cTn id="33" dur="500"/>
                                        <p:tgtEl>
                                          <p:spTgt spid="9"/>
                                        </p:tgtEl>
                                        <p:attrNameLst>
                                          <p:attrName>ppt_y</p:attrName>
                                        </p:attrNameLst>
                                      </p:cBhvr>
                                      <p:tavLst>
                                        <p:tav tm="0">
                                          <p:val>
                                            <p:strVal val="ppt_y"/>
                                          </p:val>
                                        </p:tav>
                                        <p:tav tm="100000">
                                          <p:val>
                                            <p:strVal val="1+ppt_h/2"/>
                                          </p:val>
                                        </p:tav>
                                      </p:tavLst>
                                    </p:anim>
                                    <p:set>
                                      <p:cBhvr>
                                        <p:cTn id="34" dur="1" fill="hold">
                                          <p:stCondLst>
                                            <p:cond delay="49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1"/>
          <p:cNvSpPr txBox="1">
            <a:spLocks noGrp="1"/>
          </p:cNvSpPr>
          <p:nvPr>
            <p:ph type="title"/>
          </p:nvPr>
        </p:nvSpPr>
        <p:spPr>
          <a:xfrm>
            <a:off x="248535" y="159702"/>
            <a:ext cx="417295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t>Yêu cầu và phân tích</a:t>
            </a:r>
            <a:endParaRPr b="0"/>
          </a:p>
        </p:txBody>
      </p:sp>
      <p:sp>
        <p:nvSpPr>
          <p:cNvPr id="6" name="Google Shape;226;p32">
            <a:extLst>
              <a:ext uri="{FF2B5EF4-FFF2-40B4-BE49-F238E27FC236}">
                <a16:creationId xmlns:a16="http://schemas.microsoft.com/office/drawing/2014/main" id="{4989918C-4F59-F3A2-71C4-CCB0271921E7}"/>
              </a:ext>
            </a:extLst>
          </p:cNvPr>
          <p:cNvSpPr txBox="1"/>
          <p:nvPr/>
        </p:nvSpPr>
        <p:spPr>
          <a:xfrm flipH="1">
            <a:off x="248535" y="841064"/>
            <a:ext cx="4033302" cy="790134"/>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a:solidFill>
                  <a:schemeClr val="dk1"/>
                </a:solidFill>
                <a:latin typeface="Times New Roman" panose="02020603050405020304" pitchFamily="18" charset="0"/>
                <a:ea typeface="Albert Sans"/>
                <a:cs typeface="Times New Roman" panose="02020603050405020304" pitchFamily="18" charset="0"/>
                <a:sym typeface="Albert Sans"/>
              </a:rPr>
              <a:t> Hệ thống xây dựng hướng đến 2 đối tượng: </a:t>
            </a:r>
          </a:p>
          <a:p>
            <a:pPr lvl="0" algn="just" rtl="0">
              <a:spcBef>
                <a:spcPts val="0"/>
              </a:spcBef>
              <a:spcAft>
                <a:spcPts val="0"/>
              </a:spcAft>
            </a:pPr>
            <a:r>
              <a:rPr lang="en-US">
                <a:solidFill>
                  <a:schemeClr val="dk1"/>
                </a:solidFill>
                <a:latin typeface="Times New Roman" panose="02020603050405020304" pitchFamily="18" charset="0"/>
                <a:ea typeface="Albert Sans"/>
                <a:cs typeface="Times New Roman" panose="02020603050405020304" pitchFamily="18" charset="0"/>
                <a:sym typeface="Albert Sans"/>
              </a:rPr>
              <a:t>         + Admin</a:t>
            </a:r>
          </a:p>
          <a:p>
            <a:pPr lvl="0" algn="just" rtl="0">
              <a:spcBef>
                <a:spcPts val="0"/>
              </a:spcBef>
              <a:spcAft>
                <a:spcPts val="0"/>
              </a:spcAft>
            </a:pPr>
            <a:r>
              <a:rPr lang="en-US">
                <a:solidFill>
                  <a:schemeClr val="dk1"/>
                </a:solidFill>
                <a:latin typeface="Times New Roman" panose="02020603050405020304" pitchFamily="18" charset="0"/>
                <a:ea typeface="Albert Sans"/>
                <a:cs typeface="Times New Roman" panose="02020603050405020304" pitchFamily="18" charset="0"/>
                <a:sym typeface="Albert Sans"/>
              </a:rPr>
              <a:t>         + Khách hàng</a:t>
            </a:r>
            <a:endParaRPr lang="vi-VN">
              <a:solidFill>
                <a:schemeClr val="dk1"/>
              </a:solidFill>
              <a:latin typeface="Times New Roman" panose="02020603050405020304" pitchFamily="18" charset="0"/>
              <a:ea typeface="Albert Sans"/>
              <a:cs typeface="Times New Roman" panose="02020603050405020304" pitchFamily="18" charset="0"/>
              <a:sym typeface="Albert Sans"/>
            </a:endParaRPr>
          </a:p>
        </p:txBody>
      </p:sp>
      <p:grpSp>
        <p:nvGrpSpPr>
          <p:cNvPr id="9" name="Group 8">
            <a:extLst>
              <a:ext uri="{FF2B5EF4-FFF2-40B4-BE49-F238E27FC236}">
                <a16:creationId xmlns:a16="http://schemas.microsoft.com/office/drawing/2014/main" id="{A0C08CCE-6EA7-D391-95BF-E85D7C4E8963}"/>
              </a:ext>
            </a:extLst>
          </p:cNvPr>
          <p:cNvGrpSpPr/>
          <p:nvPr/>
        </p:nvGrpSpPr>
        <p:grpSpPr>
          <a:xfrm>
            <a:off x="420178" y="1773047"/>
            <a:ext cx="3350157" cy="1531032"/>
            <a:chOff x="420178" y="1773047"/>
            <a:chExt cx="3350157" cy="1531032"/>
          </a:xfrm>
        </p:grpSpPr>
        <p:sp>
          <p:nvSpPr>
            <p:cNvPr id="7" name="Google Shape;267;p35">
              <a:extLst>
                <a:ext uri="{FF2B5EF4-FFF2-40B4-BE49-F238E27FC236}">
                  <a16:creationId xmlns:a16="http://schemas.microsoft.com/office/drawing/2014/main" id="{D0892228-19A3-2DB5-A0C1-A8BEF8747FB7}"/>
                </a:ext>
              </a:extLst>
            </p:cNvPr>
            <p:cNvSpPr txBox="1">
              <a:spLocks/>
            </p:cNvSpPr>
            <p:nvPr/>
          </p:nvSpPr>
          <p:spPr>
            <a:xfrm>
              <a:off x="420178" y="1773047"/>
              <a:ext cx="1120524"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1pPr>
              <a:lvl2pPr marL="914400" marR="0" lvl="1"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2pPr>
              <a:lvl3pPr marL="1371600" marR="0" lvl="2"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3pPr>
              <a:lvl4pPr marL="1828800" marR="0" lvl="3"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4pPr>
              <a:lvl5pPr marL="2286000" marR="0" lvl="4"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5pPr>
              <a:lvl6pPr marL="2743200" marR="0" lvl="5"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6pPr>
              <a:lvl7pPr marL="3200400" marR="0" lvl="6"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7pPr>
              <a:lvl8pPr marL="3657600" marR="0" lvl="7"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8pPr>
              <a:lvl9pPr marL="4114800" marR="0" lvl="8" indent="-292100" algn="l" rtl="0">
                <a:lnSpc>
                  <a:spcPct val="100000"/>
                </a:lnSpc>
                <a:spcBef>
                  <a:spcPts val="1600"/>
                </a:spcBef>
                <a:spcAft>
                  <a:spcPts val="160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400" b="1">
                  <a:latin typeface="Times New Roman" panose="02020603050405020304" pitchFamily="18" charset="0"/>
                  <a:cs typeface="Times New Roman" panose="02020603050405020304" pitchFamily="18" charset="0"/>
                </a:rPr>
                <a:t>Admin:   </a:t>
              </a:r>
            </a:p>
          </p:txBody>
        </p:sp>
        <p:sp>
          <p:nvSpPr>
            <p:cNvPr id="8" name="Google Shape;267;p35">
              <a:extLst>
                <a:ext uri="{FF2B5EF4-FFF2-40B4-BE49-F238E27FC236}">
                  <a16:creationId xmlns:a16="http://schemas.microsoft.com/office/drawing/2014/main" id="{44F40ABC-38D8-73FE-0E14-31621C668329}"/>
                </a:ext>
              </a:extLst>
            </p:cNvPr>
            <p:cNvSpPr txBox="1">
              <a:spLocks/>
            </p:cNvSpPr>
            <p:nvPr/>
          </p:nvSpPr>
          <p:spPr>
            <a:xfrm>
              <a:off x="1374245" y="1773047"/>
              <a:ext cx="2396090" cy="1531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1pPr>
              <a:lvl2pPr marL="914400" marR="0" lvl="1"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2pPr>
              <a:lvl3pPr marL="1371600" marR="0" lvl="2"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3pPr>
              <a:lvl4pPr marL="1828800" marR="0" lvl="3"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4pPr>
              <a:lvl5pPr marL="2286000" marR="0" lvl="4"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5pPr>
              <a:lvl6pPr marL="2743200" marR="0" lvl="5"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6pPr>
              <a:lvl7pPr marL="3200400" marR="0" lvl="6"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7pPr>
              <a:lvl8pPr marL="3657600" marR="0" lvl="7"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8pPr>
              <a:lvl9pPr marL="4114800" marR="0" lvl="8" indent="-292100" algn="l" rtl="0">
                <a:lnSpc>
                  <a:spcPct val="100000"/>
                </a:lnSpc>
                <a:spcBef>
                  <a:spcPts val="1600"/>
                </a:spcBef>
                <a:spcAft>
                  <a:spcPts val="160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9pPr>
            </a:lstStyle>
            <a:p>
              <a:pPr marL="0" indent="0">
                <a:buNone/>
              </a:pPr>
              <a:r>
                <a:rPr lang="en-US" sz="1400"/>
                <a:t>- QL sản phẩm</a:t>
              </a:r>
            </a:p>
            <a:p>
              <a:pPr marL="0" indent="0">
                <a:buNone/>
              </a:pPr>
              <a:r>
                <a:rPr lang="en-US" sz="1400"/>
                <a:t>- QL danh mục</a:t>
              </a:r>
            </a:p>
            <a:p>
              <a:pPr marL="0" indent="0">
                <a:buNone/>
              </a:pPr>
              <a:r>
                <a:rPr lang="en-US" sz="1400"/>
                <a:t>- QL khách hàng</a:t>
              </a:r>
            </a:p>
            <a:p>
              <a:pPr marL="0" indent="0">
                <a:buNone/>
              </a:pPr>
              <a:r>
                <a:rPr lang="en-US" sz="1400"/>
                <a:t>- Xem và duyệt hóa đơn</a:t>
              </a:r>
            </a:p>
            <a:p>
              <a:pPr marL="0" indent="0">
                <a:buNone/>
              </a:pPr>
              <a:r>
                <a:rPr lang="en-US" sz="1400"/>
                <a:t>- Đăng nhập</a:t>
              </a:r>
            </a:p>
            <a:p>
              <a:pPr marL="0" indent="0">
                <a:buNone/>
              </a:pPr>
              <a:r>
                <a:rPr lang="en-US" sz="1100"/>
                <a:t>    </a:t>
              </a:r>
            </a:p>
          </p:txBody>
        </p:sp>
      </p:grpSp>
      <p:grpSp>
        <p:nvGrpSpPr>
          <p:cNvPr id="10" name="Group 9">
            <a:extLst>
              <a:ext uri="{FF2B5EF4-FFF2-40B4-BE49-F238E27FC236}">
                <a16:creationId xmlns:a16="http://schemas.microsoft.com/office/drawing/2014/main" id="{90352CD7-0F9B-00D2-0E14-850A36BCF4AA}"/>
              </a:ext>
            </a:extLst>
          </p:cNvPr>
          <p:cNvGrpSpPr/>
          <p:nvPr/>
        </p:nvGrpSpPr>
        <p:grpSpPr>
          <a:xfrm>
            <a:off x="4149565" y="1806234"/>
            <a:ext cx="4454300" cy="1531032"/>
            <a:chOff x="420177" y="1773047"/>
            <a:chExt cx="2924835" cy="1531032"/>
          </a:xfrm>
        </p:grpSpPr>
        <p:sp>
          <p:nvSpPr>
            <p:cNvPr id="11" name="Google Shape;267;p35">
              <a:extLst>
                <a:ext uri="{FF2B5EF4-FFF2-40B4-BE49-F238E27FC236}">
                  <a16:creationId xmlns:a16="http://schemas.microsoft.com/office/drawing/2014/main" id="{EB4409DE-7703-4C96-0173-6D1B17C22E6F}"/>
                </a:ext>
              </a:extLst>
            </p:cNvPr>
            <p:cNvSpPr txBox="1">
              <a:spLocks/>
            </p:cNvSpPr>
            <p:nvPr/>
          </p:nvSpPr>
          <p:spPr>
            <a:xfrm>
              <a:off x="420177" y="1773047"/>
              <a:ext cx="13952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1pPr>
              <a:lvl2pPr marL="914400" marR="0" lvl="1"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2pPr>
              <a:lvl3pPr marL="1371600" marR="0" lvl="2"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3pPr>
              <a:lvl4pPr marL="1828800" marR="0" lvl="3"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4pPr>
              <a:lvl5pPr marL="2286000" marR="0" lvl="4"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5pPr>
              <a:lvl6pPr marL="2743200" marR="0" lvl="5"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6pPr>
              <a:lvl7pPr marL="3200400" marR="0" lvl="6"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7pPr>
              <a:lvl8pPr marL="3657600" marR="0" lvl="7"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8pPr>
              <a:lvl9pPr marL="4114800" marR="0" lvl="8" indent="-292100" algn="l" rtl="0">
                <a:lnSpc>
                  <a:spcPct val="100000"/>
                </a:lnSpc>
                <a:spcBef>
                  <a:spcPts val="1600"/>
                </a:spcBef>
                <a:spcAft>
                  <a:spcPts val="160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400" b="1">
                  <a:latin typeface="Times New Roman" panose="02020603050405020304" pitchFamily="18" charset="0"/>
                  <a:cs typeface="Times New Roman" panose="02020603050405020304" pitchFamily="18" charset="0"/>
                </a:rPr>
                <a:t>Khách hàng:   </a:t>
              </a:r>
            </a:p>
          </p:txBody>
        </p:sp>
        <p:sp>
          <p:nvSpPr>
            <p:cNvPr id="12" name="Google Shape;267;p35">
              <a:extLst>
                <a:ext uri="{FF2B5EF4-FFF2-40B4-BE49-F238E27FC236}">
                  <a16:creationId xmlns:a16="http://schemas.microsoft.com/office/drawing/2014/main" id="{CDFD6FA5-0875-6B0F-BFDF-34B92638BE3F}"/>
                </a:ext>
              </a:extLst>
            </p:cNvPr>
            <p:cNvSpPr txBox="1">
              <a:spLocks/>
            </p:cNvSpPr>
            <p:nvPr/>
          </p:nvSpPr>
          <p:spPr>
            <a:xfrm>
              <a:off x="1345336" y="1773047"/>
              <a:ext cx="1999676" cy="1531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1pPr>
              <a:lvl2pPr marL="914400" marR="0" lvl="1"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2pPr>
              <a:lvl3pPr marL="1371600" marR="0" lvl="2"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3pPr>
              <a:lvl4pPr marL="1828800" marR="0" lvl="3"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4pPr>
              <a:lvl5pPr marL="2286000" marR="0" lvl="4"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5pPr>
              <a:lvl6pPr marL="2743200" marR="0" lvl="5"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6pPr>
              <a:lvl7pPr marL="3200400" marR="0" lvl="6"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7pPr>
              <a:lvl8pPr marL="3657600" marR="0" lvl="7" indent="-292100" algn="l" rtl="0">
                <a:lnSpc>
                  <a:spcPct val="100000"/>
                </a:lnSpc>
                <a:spcBef>
                  <a:spcPts val="1600"/>
                </a:spcBef>
                <a:spcAft>
                  <a:spcPts val="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8pPr>
              <a:lvl9pPr marL="4114800" marR="0" lvl="8" indent="-292100" algn="l" rtl="0">
                <a:lnSpc>
                  <a:spcPct val="100000"/>
                </a:lnSpc>
                <a:spcBef>
                  <a:spcPts val="1600"/>
                </a:spcBef>
                <a:spcAft>
                  <a:spcPts val="1600"/>
                </a:spcAft>
                <a:buClr>
                  <a:schemeClr val="dk1"/>
                </a:buClr>
                <a:buSzPts val="1000"/>
                <a:buFont typeface="Albert Sans"/>
                <a:buChar char="■"/>
                <a:defRPr sz="1000" b="0" i="0" u="none" strike="noStrike" cap="none">
                  <a:solidFill>
                    <a:schemeClr val="dk1"/>
                  </a:solidFill>
                  <a:latin typeface="Albert Sans"/>
                  <a:ea typeface="Albert Sans"/>
                  <a:cs typeface="Albert Sans"/>
                  <a:sym typeface="Albert Sans"/>
                </a:defRPr>
              </a:lvl9pPr>
            </a:lstStyle>
            <a:p>
              <a:pPr marL="0" indent="0">
                <a:buNone/>
              </a:pPr>
              <a:r>
                <a:rPr lang="en-US" sz="1400"/>
                <a:t>- Đăng ký/ Đăng nhập</a:t>
              </a:r>
            </a:p>
            <a:p>
              <a:pPr marL="0" indent="0">
                <a:buNone/>
              </a:pPr>
              <a:r>
                <a:rPr lang="en-US" sz="1400"/>
                <a:t>- Xem sản phẩm</a:t>
              </a:r>
            </a:p>
            <a:p>
              <a:pPr marL="0" indent="0">
                <a:buNone/>
              </a:pPr>
              <a:r>
                <a:rPr lang="en-US" sz="1400"/>
                <a:t>- Xem giỏ hang</a:t>
              </a:r>
            </a:p>
            <a:p>
              <a:pPr marL="0" indent="0">
                <a:buNone/>
              </a:pPr>
              <a:r>
                <a:rPr lang="en-US" sz="1400"/>
                <a:t>- Xem chi tiết hóa đơn</a:t>
              </a:r>
            </a:p>
            <a:p>
              <a:pPr marL="0" indent="0">
                <a:buNone/>
              </a:pPr>
              <a:r>
                <a:rPr lang="en-US" sz="110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a:t>Sơ đồ USECASE</a:t>
            </a:r>
            <a:endParaRPr b="0"/>
          </a:p>
        </p:txBody>
      </p:sp>
      <p:pic>
        <p:nvPicPr>
          <p:cNvPr id="10" name="Picture 9">
            <a:extLst>
              <a:ext uri="{FF2B5EF4-FFF2-40B4-BE49-F238E27FC236}">
                <a16:creationId xmlns:a16="http://schemas.microsoft.com/office/drawing/2014/main" id="{3D1783E3-7F77-6396-185D-F77795F04D6C}"/>
              </a:ext>
            </a:extLst>
          </p:cNvPr>
          <p:cNvPicPr>
            <a:picLocks noChangeAspect="1"/>
          </p:cNvPicPr>
          <p:nvPr/>
        </p:nvPicPr>
        <p:blipFill>
          <a:blip r:embed="rId3"/>
          <a:stretch>
            <a:fillRect/>
          </a:stretch>
        </p:blipFill>
        <p:spPr>
          <a:xfrm>
            <a:off x="1311844" y="1258998"/>
            <a:ext cx="7544058" cy="314142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err="1"/>
              <a:t>Sơ</a:t>
            </a:r>
            <a:r>
              <a:rPr lang="en-US" b="0" dirty="0"/>
              <a:t> </a:t>
            </a:r>
            <a:r>
              <a:rPr lang="en-US" b="0" dirty="0" err="1"/>
              <a:t>đồ</a:t>
            </a:r>
            <a:r>
              <a:rPr lang="en-US" b="0" dirty="0"/>
              <a:t> </a:t>
            </a:r>
            <a:r>
              <a:rPr lang="vi-VN" b="0" dirty="0"/>
              <a:t>quan hệ</a:t>
            </a:r>
            <a:endParaRPr b="0" dirty="0"/>
          </a:p>
        </p:txBody>
      </p:sp>
      <p:pic>
        <p:nvPicPr>
          <p:cNvPr id="2" name="Picture 1">
            <a:extLst>
              <a:ext uri="{FF2B5EF4-FFF2-40B4-BE49-F238E27FC236}">
                <a16:creationId xmlns:a16="http://schemas.microsoft.com/office/drawing/2014/main" id="{76C731D1-D3A0-9A51-074F-5CB84B40C050}"/>
              </a:ext>
            </a:extLst>
          </p:cNvPr>
          <p:cNvPicPr>
            <a:picLocks noChangeAspect="1"/>
          </p:cNvPicPr>
          <p:nvPr/>
        </p:nvPicPr>
        <p:blipFill>
          <a:blip r:embed="rId3"/>
          <a:stretch>
            <a:fillRect/>
          </a:stretch>
        </p:blipFill>
        <p:spPr>
          <a:xfrm>
            <a:off x="2197892" y="1017725"/>
            <a:ext cx="5281613" cy="3497721"/>
          </a:xfrm>
          <a:prstGeom prst="rect">
            <a:avLst/>
          </a:prstGeom>
        </p:spPr>
      </p:pic>
    </p:spTree>
    <p:extLst>
      <p:ext uri="{BB962C8B-B14F-4D97-AF65-F5344CB8AC3E}">
        <p14:creationId xmlns:p14="http://schemas.microsoft.com/office/powerpoint/2010/main" val="2165517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p37"/>
          <p:cNvSpPr txBox="1">
            <a:spLocks noGrp="1"/>
          </p:cNvSpPr>
          <p:nvPr>
            <p:ph type="title"/>
          </p:nvPr>
        </p:nvSpPr>
        <p:spPr>
          <a:xfrm>
            <a:off x="131277" y="170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Một số giao diện</a:t>
            </a:r>
            <a:endParaRPr/>
          </a:p>
        </p:txBody>
      </p:sp>
      <p:sp>
        <p:nvSpPr>
          <p:cNvPr id="3" name="Google Shape;226;p32">
            <a:extLst>
              <a:ext uri="{FF2B5EF4-FFF2-40B4-BE49-F238E27FC236}">
                <a16:creationId xmlns:a16="http://schemas.microsoft.com/office/drawing/2014/main" id="{45FA8C3D-380D-0B1B-3803-3D2D4208CA0C}"/>
              </a:ext>
            </a:extLst>
          </p:cNvPr>
          <p:cNvSpPr txBox="1"/>
          <p:nvPr/>
        </p:nvSpPr>
        <p:spPr>
          <a:xfrm flipH="1">
            <a:off x="0" y="742925"/>
            <a:ext cx="2682651" cy="371070"/>
          </a:xfrm>
          <a:prstGeom prst="rect">
            <a:avLst/>
          </a:prstGeom>
          <a:noFill/>
          <a:ln>
            <a:noFill/>
          </a:ln>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v"/>
            </a:pPr>
            <a:r>
              <a:rPr lang="en-US" sz="1600" b="1">
                <a:solidFill>
                  <a:schemeClr val="dk1"/>
                </a:solidFill>
                <a:latin typeface="Albert Sans"/>
                <a:ea typeface="Albert Sans"/>
                <a:cs typeface="Albert Sans"/>
                <a:sym typeface="Albert Sans"/>
              </a:rPr>
              <a:t>Giao diện cho admin</a:t>
            </a:r>
            <a:endParaRPr sz="1600" b="1">
              <a:solidFill>
                <a:schemeClr val="dk1"/>
              </a:solidFill>
              <a:latin typeface="Albert Sans"/>
              <a:ea typeface="Albert Sans"/>
              <a:cs typeface="Albert Sans"/>
              <a:sym typeface="Albert Sans"/>
            </a:endParaRPr>
          </a:p>
        </p:txBody>
      </p:sp>
      <p:pic>
        <p:nvPicPr>
          <p:cNvPr id="4" name="Picture 3">
            <a:extLst>
              <a:ext uri="{FF2B5EF4-FFF2-40B4-BE49-F238E27FC236}">
                <a16:creationId xmlns:a16="http://schemas.microsoft.com/office/drawing/2014/main" id="{32B2BBFD-0016-8CF8-2CF1-D26E2AA0020D}"/>
              </a:ext>
            </a:extLst>
          </p:cNvPr>
          <p:cNvPicPr>
            <a:picLocks noChangeAspect="1"/>
          </p:cNvPicPr>
          <p:nvPr/>
        </p:nvPicPr>
        <p:blipFill>
          <a:blip r:embed="rId3"/>
          <a:stretch>
            <a:fillRect/>
          </a:stretch>
        </p:blipFill>
        <p:spPr>
          <a:xfrm>
            <a:off x="247131" y="1584843"/>
            <a:ext cx="3610885" cy="1703597"/>
          </a:xfrm>
          <a:prstGeom prst="rect">
            <a:avLst/>
          </a:prstGeom>
        </p:spPr>
      </p:pic>
      <p:sp>
        <p:nvSpPr>
          <p:cNvPr id="6" name="Google Shape;226;p32">
            <a:extLst>
              <a:ext uri="{FF2B5EF4-FFF2-40B4-BE49-F238E27FC236}">
                <a16:creationId xmlns:a16="http://schemas.microsoft.com/office/drawing/2014/main" id="{A7056B8C-BC82-5C1A-8399-74555C04B203}"/>
              </a:ext>
            </a:extLst>
          </p:cNvPr>
          <p:cNvSpPr txBox="1"/>
          <p:nvPr/>
        </p:nvSpPr>
        <p:spPr>
          <a:xfrm flipH="1">
            <a:off x="247132" y="3422805"/>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QL sản phẩm</a:t>
            </a:r>
            <a:endParaRPr sz="1200" i="1">
              <a:solidFill>
                <a:schemeClr val="dk1"/>
              </a:solidFill>
              <a:latin typeface="Albert Sans"/>
              <a:ea typeface="Albert Sans"/>
              <a:cs typeface="Albert Sans"/>
              <a:sym typeface="Albert Sans"/>
            </a:endParaRPr>
          </a:p>
        </p:txBody>
      </p:sp>
      <p:pic>
        <p:nvPicPr>
          <p:cNvPr id="7" name="Picture 6">
            <a:extLst>
              <a:ext uri="{FF2B5EF4-FFF2-40B4-BE49-F238E27FC236}">
                <a16:creationId xmlns:a16="http://schemas.microsoft.com/office/drawing/2014/main" id="{947778AD-5EDE-75CC-198C-A3E341BEF7BD}"/>
              </a:ext>
            </a:extLst>
          </p:cNvPr>
          <p:cNvPicPr>
            <a:picLocks noChangeAspect="1"/>
          </p:cNvPicPr>
          <p:nvPr/>
        </p:nvPicPr>
        <p:blipFill>
          <a:blip r:embed="rId4"/>
          <a:stretch>
            <a:fillRect/>
          </a:stretch>
        </p:blipFill>
        <p:spPr>
          <a:xfrm>
            <a:off x="4224751" y="1113995"/>
            <a:ext cx="4672118" cy="2174445"/>
          </a:xfrm>
          <a:prstGeom prst="rect">
            <a:avLst/>
          </a:prstGeom>
        </p:spPr>
      </p:pic>
      <p:sp>
        <p:nvSpPr>
          <p:cNvPr id="8" name="Google Shape;226;p32">
            <a:extLst>
              <a:ext uri="{FF2B5EF4-FFF2-40B4-BE49-F238E27FC236}">
                <a16:creationId xmlns:a16="http://schemas.microsoft.com/office/drawing/2014/main" id="{53664FE8-363D-FF8C-D213-3E62D778CCDD}"/>
              </a:ext>
            </a:extLst>
          </p:cNvPr>
          <p:cNvSpPr txBox="1"/>
          <p:nvPr/>
        </p:nvSpPr>
        <p:spPr>
          <a:xfrm flipH="1">
            <a:off x="4985359" y="3422805"/>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QL danh mục</a:t>
            </a:r>
            <a:endParaRPr sz="1200" i="1">
              <a:solidFill>
                <a:schemeClr val="dk1"/>
              </a:solidFill>
              <a:latin typeface="Albert Sans"/>
              <a:ea typeface="Albert Sans"/>
              <a:cs typeface="Albert Sans"/>
              <a:sym typeface="Albert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6;p32">
            <a:extLst>
              <a:ext uri="{FF2B5EF4-FFF2-40B4-BE49-F238E27FC236}">
                <a16:creationId xmlns:a16="http://schemas.microsoft.com/office/drawing/2014/main" id="{8E3E3AC0-4700-DB4E-A898-B740B954A8E7}"/>
              </a:ext>
            </a:extLst>
          </p:cNvPr>
          <p:cNvSpPr txBox="1"/>
          <p:nvPr/>
        </p:nvSpPr>
        <p:spPr>
          <a:xfrm flipH="1">
            <a:off x="2214828" y="1833580"/>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QL nhà phân phối</a:t>
            </a:r>
            <a:endParaRPr sz="1200" i="1">
              <a:solidFill>
                <a:schemeClr val="dk1"/>
              </a:solidFill>
              <a:latin typeface="Albert Sans"/>
              <a:ea typeface="Albert Sans"/>
              <a:cs typeface="Albert Sans"/>
              <a:sym typeface="Albert Sans"/>
            </a:endParaRPr>
          </a:p>
        </p:txBody>
      </p:sp>
      <p:pic>
        <p:nvPicPr>
          <p:cNvPr id="5" name="Picture 4">
            <a:extLst>
              <a:ext uri="{FF2B5EF4-FFF2-40B4-BE49-F238E27FC236}">
                <a16:creationId xmlns:a16="http://schemas.microsoft.com/office/drawing/2014/main" id="{9CEE00AB-0765-C69B-6A48-14CEB73CA8DF}"/>
              </a:ext>
            </a:extLst>
          </p:cNvPr>
          <p:cNvPicPr>
            <a:picLocks noChangeAspect="1"/>
          </p:cNvPicPr>
          <p:nvPr/>
        </p:nvPicPr>
        <p:blipFill>
          <a:blip r:embed="rId2"/>
          <a:stretch>
            <a:fillRect/>
          </a:stretch>
        </p:blipFill>
        <p:spPr>
          <a:xfrm>
            <a:off x="351264" y="638660"/>
            <a:ext cx="5944115" cy="1194920"/>
          </a:xfrm>
          <a:prstGeom prst="rect">
            <a:avLst/>
          </a:prstGeom>
        </p:spPr>
      </p:pic>
      <p:pic>
        <p:nvPicPr>
          <p:cNvPr id="6" name="Picture 5">
            <a:extLst>
              <a:ext uri="{FF2B5EF4-FFF2-40B4-BE49-F238E27FC236}">
                <a16:creationId xmlns:a16="http://schemas.microsoft.com/office/drawing/2014/main" id="{9D2B482F-C17B-00EF-EA85-B6F5637EECE7}"/>
              </a:ext>
            </a:extLst>
          </p:cNvPr>
          <p:cNvPicPr>
            <a:picLocks noChangeAspect="1"/>
          </p:cNvPicPr>
          <p:nvPr/>
        </p:nvPicPr>
        <p:blipFill>
          <a:blip r:embed="rId3"/>
          <a:stretch>
            <a:fillRect/>
          </a:stretch>
        </p:blipFill>
        <p:spPr>
          <a:xfrm>
            <a:off x="500605" y="2289960"/>
            <a:ext cx="5943600" cy="2214880"/>
          </a:xfrm>
          <a:prstGeom prst="rect">
            <a:avLst/>
          </a:prstGeom>
        </p:spPr>
      </p:pic>
      <p:sp>
        <p:nvSpPr>
          <p:cNvPr id="7" name="Google Shape;226;p32">
            <a:extLst>
              <a:ext uri="{FF2B5EF4-FFF2-40B4-BE49-F238E27FC236}">
                <a16:creationId xmlns:a16="http://schemas.microsoft.com/office/drawing/2014/main" id="{074F3E66-C488-A783-FB8F-29FCC3CA1F55}"/>
              </a:ext>
            </a:extLst>
          </p:cNvPr>
          <p:cNvSpPr txBox="1"/>
          <p:nvPr/>
        </p:nvSpPr>
        <p:spPr>
          <a:xfrm flipH="1">
            <a:off x="2204641" y="4057849"/>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QL khách hàng</a:t>
            </a:r>
            <a:endParaRPr sz="1200" i="1">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23285223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6;p32">
            <a:extLst>
              <a:ext uri="{FF2B5EF4-FFF2-40B4-BE49-F238E27FC236}">
                <a16:creationId xmlns:a16="http://schemas.microsoft.com/office/drawing/2014/main" id="{F7D1B60B-E4AC-96DC-BC5B-A08A3DF3F18C}"/>
              </a:ext>
            </a:extLst>
          </p:cNvPr>
          <p:cNvSpPr txBox="1"/>
          <p:nvPr/>
        </p:nvSpPr>
        <p:spPr>
          <a:xfrm flipH="1">
            <a:off x="-1" y="141042"/>
            <a:ext cx="3298785" cy="371070"/>
          </a:xfrm>
          <a:prstGeom prst="rect">
            <a:avLst/>
          </a:prstGeom>
          <a:noFill/>
          <a:ln>
            <a:noFill/>
          </a:ln>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v"/>
            </a:pPr>
            <a:r>
              <a:rPr lang="en-US" sz="1600" b="1">
                <a:solidFill>
                  <a:schemeClr val="dk1"/>
                </a:solidFill>
                <a:latin typeface="Albert Sans"/>
                <a:ea typeface="Albert Sans"/>
                <a:cs typeface="Albert Sans"/>
                <a:sym typeface="Albert Sans"/>
              </a:rPr>
              <a:t>Giao diện cho khách hàng</a:t>
            </a:r>
            <a:endParaRPr sz="1600" b="1">
              <a:solidFill>
                <a:schemeClr val="dk1"/>
              </a:solidFill>
              <a:latin typeface="Albert Sans"/>
              <a:ea typeface="Albert Sans"/>
              <a:cs typeface="Albert Sans"/>
              <a:sym typeface="Albert Sans"/>
            </a:endParaRPr>
          </a:p>
        </p:txBody>
      </p:sp>
      <p:pic>
        <p:nvPicPr>
          <p:cNvPr id="4" name="Picture 3">
            <a:extLst>
              <a:ext uri="{FF2B5EF4-FFF2-40B4-BE49-F238E27FC236}">
                <a16:creationId xmlns:a16="http://schemas.microsoft.com/office/drawing/2014/main" id="{27500409-AA5E-79EE-33F6-59B7522716AF}"/>
              </a:ext>
            </a:extLst>
          </p:cNvPr>
          <p:cNvPicPr>
            <a:picLocks noChangeAspect="1"/>
          </p:cNvPicPr>
          <p:nvPr/>
        </p:nvPicPr>
        <p:blipFill>
          <a:blip r:embed="rId2"/>
          <a:stretch>
            <a:fillRect/>
          </a:stretch>
        </p:blipFill>
        <p:spPr>
          <a:xfrm>
            <a:off x="210980" y="641755"/>
            <a:ext cx="4028410" cy="1235379"/>
          </a:xfrm>
          <a:prstGeom prst="rect">
            <a:avLst/>
          </a:prstGeom>
        </p:spPr>
      </p:pic>
      <p:sp>
        <p:nvSpPr>
          <p:cNvPr id="5" name="Google Shape;226;p32">
            <a:extLst>
              <a:ext uri="{FF2B5EF4-FFF2-40B4-BE49-F238E27FC236}">
                <a16:creationId xmlns:a16="http://schemas.microsoft.com/office/drawing/2014/main" id="{FD3D568C-C357-21FD-7EAF-13AE2D9174B5}"/>
              </a:ext>
            </a:extLst>
          </p:cNvPr>
          <p:cNvSpPr txBox="1"/>
          <p:nvPr/>
        </p:nvSpPr>
        <p:spPr>
          <a:xfrm flipH="1">
            <a:off x="777932" y="1840544"/>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khách hàng</a:t>
            </a:r>
            <a:endParaRPr sz="1200" i="1">
              <a:solidFill>
                <a:schemeClr val="dk1"/>
              </a:solidFill>
              <a:latin typeface="Albert Sans"/>
              <a:ea typeface="Albert Sans"/>
              <a:cs typeface="Albert Sans"/>
              <a:sym typeface="Albert Sans"/>
            </a:endParaRPr>
          </a:p>
        </p:txBody>
      </p:sp>
      <p:pic>
        <p:nvPicPr>
          <p:cNvPr id="6" name="Picture 5">
            <a:extLst>
              <a:ext uri="{FF2B5EF4-FFF2-40B4-BE49-F238E27FC236}">
                <a16:creationId xmlns:a16="http://schemas.microsoft.com/office/drawing/2014/main" id="{F95F04DD-F809-8D2A-4919-881A89BD5836}"/>
              </a:ext>
            </a:extLst>
          </p:cNvPr>
          <p:cNvPicPr>
            <a:picLocks noChangeAspect="1"/>
          </p:cNvPicPr>
          <p:nvPr/>
        </p:nvPicPr>
        <p:blipFill>
          <a:blip r:embed="rId3"/>
          <a:stretch>
            <a:fillRect/>
          </a:stretch>
        </p:blipFill>
        <p:spPr>
          <a:xfrm>
            <a:off x="210980" y="2311550"/>
            <a:ext cx="4285327" cy="1666974"/>
          </a:xfrm>
          <a:prstGeom prst="rect">
            <a:avLst/>
          </a:prstGeom>
        </p:spPr>
      </p:pic>
      <p:sp>
        <p:nvSpPr>
          <p:cNvPr id="7" name="Google Shape;226;p32">
            <a:extLst>
              <a:ext uri="{FF2B5EF4-FFF2-40B4-BE49-F238E27FC236}">
                <a16:creationId xmlns:a16="http://schemas.microsoft.com/office/drawing/2014/main" id="{7AB32932-85D3-EBE4-9524-76944F19C5D7}"/>
              </a:ext>
            </a:extLst>
          </p:cNvPr>
          <p:cNvSpPr txBox="1"/>
          <p:nvPr/>
        </p:nvSpPr>
        <p:spPr>
          <a:xfrm flipH="1">
            <a:off x="883859" y="4037328"/>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giỏ hàng </a:t>
            </a:r>
            <a:endParaRPr sz="1200" i="1">
              <a:solidFill>
                <a:schemeClr val="dk1"/>
              </a:solidFill>
              <a:latin typeface="Albert Sans"/>
              <a:ea typeface="Albert Sans"/>
              <a:cs typeface="Albert Sans"/>
              <a:sym typeface="Albert Sans"/>
            </a:endParaRPr>
          </a:p>
        </p:txBody>
      </p:sp>
      <p:pic>
        <p:nvPicPr>
          <p:cNvPr id="8" name="Picture 7">
            <a:extLst>
              <a:ext uri="{FF2B5EF4-FFF2-40B4-BE49-F238E27FC236}">
                <a16:creationId xmlns:a16="http://schemas.microsoft.com/office/drawing/2014/main" id="{95C3E927-4E01-FD61-F9E4-4C5669E89875}"/>
              </a:ext>
            </a:extLst>
          </p:cNvPr>
          <p:cNvPicPr>
            <a:picLocks noChangeAspect="1"/>
          </p:cNvPicPr>
          <p:nvPr/>
        </p:nvPicPr>
        <p:blipFill>
          <a:blip r:embed="rId4"/>
          <a:stretch>
            <a:fillRect/>
          </a:stretch>
        </p:blipFill>
        <p:spPr>
          <a:xfrm>
            <a:off x="4496307" y="512112"/>
            <a:ext cx="3869761" cy="1328432"/>
          </a:xfrm>
          <a:prstGeom prst="rect">
            <a:avLst/>
          </a:prstGeom>
        </p:spPr>
      </p:pic>
      <p:sp>
        <p:nvSpPr>
          <p:cNvPr id="9" name="Google Shape;226;p32">
            <a:extLst>
              <a:ext uri="{FF2B5EF4-FFF2-40B4-BE49-F238E27FC236}">
                <a16:creationId xmlns:a16="http://schemas.microsoft.com/office/drawing/2014/main" id="{D4E21763-928B-711A-7D14-02CABA61CEC2}"/>
              </a:ext>
            </a:extLst>
          </p:cNvPr>
          <p:cNvSpPr txBox="1"/>
          <p:nvPr/>
        </p:nvSpPr>
        <p:spPr>
          <a:xfrm flipH="1">
            <a:off x="5089861" y="1945903"/>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thanh toán</a:t>
            </a:r>
            <a:endParaRPr sz="1200" i="1">
              <a:solidFill>
                <a:schemeClr val="dk1"/>
              </a:solidFill>
              <a:latin typeface="Albert Sans"/>
              <a:ea typeface="Albert Sans"/>
              <a:cs typeface="Albert Sans"/>
              <a:sym typeface="Albert Sans"/>
            </a:endParaRPr>
          </a:p>
        </p:txBody>
      </p:sp>
      <p:pic>
        <p:nvPicPr>
          <p:cNvPr id="10" name="Picture 9">
            <a:extLst>
              <a:ext uri="{FF2B5EF4-FFF2-40B4-BE49-F238E27FC236}">
                <a16:creationId xmlns:a16="http://schemas.microsoft.com/office/drawing/2014/main" id="{DF4E5018-4AC3-CD15-D18D-110EB38DB692}"/>
              </a:ext>
            </a:extLst>
          </p:cNvPr>
          <p:cNvPicPr>
            <a:picLocks noChangeAspect="1"/>
          </p:cNvPicPr>
          <p:nvPr/>
        </p:nvPicPr>
        <p:blipFill>
          <a:blip r:embed="rId5"/>
          <a:stretch>
            <a:fillRect/>
          </a:stretch>
        </p:blipFill>
        <p:spPr>
          <a:xfrm>
            <a:off x="5089861" y="2326063"/>
            <a:ext cx="2693670" cy="1711265"/>
          </a:xfrm>
          <a:prstGeom prst="rect">
            <a:avLst/>
          </a:prstGeom>
        </p:spPr>
      </p:pic>
      <p:sp>
        <p:nvSpPr>
          <p:cNvPr id="11" name="Google Shape;226;p32">
            <a:extLst>
              <a:ext uri="{FF2B5EF4-FFF2-40B4-BE49-F238E27FC236}">
                <a16:creationId xmlns:a16="http://schemas.microsoft.com/office/drawing/2014/main" id="{54653D57-1552-A798-B2DB-71BED7427150}"/>
              </a:ext>
            </a:extLst>
          </p:cNvPr>
          <p:cNvSpPr txBox="1"/>
          <p:nvPr/>
        </p:nvSpPr>
        <p:spPr>
          <a:xfrm flipH="1">
            <a:off x="5330467" y="4142687"/>
            <a:ext cx="2682651" cy="274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1"/>
                </a:solidFill>
                <a:latin typeface="Albert Sans"/>
                <a:ea typeface="Albert Sans"/>
                <a:cs typeface="Albert Sans"/>
                <a:sym typeface="Albert Sans"/>
              </a:rPr>
              <a:t>Giao diện đăng ký tài khoản </a:t>
            </a:r>
            <a:endParaRPr sz="1200" i="1">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38782655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B905-C667-95DD-DBE7-33456B1F9885}"/>
              </a:ext>
            </a:extLst>
          </p:cNvPr>
          <p:cNvSpPr>
            <a:spLocks noGrp="1"/>
          </p:cNvSpPr>
          <p:nvPr>
            <p:ph type="title"/>
          </p:nvPr>
        </p:nvSpPr>
        <p:spPr>
          <a:xfrm>
            <a:off x="1586916" y="1845562"/>
            <a:ext cx="5970167" cy="1719441"/>
          </a:xfrm>
        </p:spPr>
        <p:txBody>
          <a:bodyPr/>
          <a:lstStyle/>
          <a:p>
            <a:pPr algn="ctr"/>
            <a:r>
              <a:rPr lang="en-US" sz="4000"/>
              <a:t>THANKS FOR LISTENING</a:t>
            </a:r>
          </a:p>
        </p:txBody>
      </p:sp>
    </p:spTree>
    <p:extLst>
      <p:ext uri="{BB962C8B-B14F-4D97-AF65-F5344CB8AC3E}">
        <p14:creationId xmlns:p14="http://schemas.microsoft.com/office/powerpoint/2010/main" val="767701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a:t>Thành Viên Nhóm 3</a:t>
            </a:r>
            <a:endParaRPr b="0"/>
          </a:p>
        </p:txBody>
      </p:sp>
      <p:graphicFrame>
        <p:nvGraphicFramePr>
          <p:cNvPr id="161" name="Google Shape;161;p25"/>
          <p:cNvGraphicFramePr/>
          <p:nvPr>
            <p:extLst>
              <p:ext uri="{D42A27DB-BD31-4B8C-83A1-F6EECF244321}">
                <p14:modId xmlns:p14="http://schemas.microsoft.com/office/powerpoint/2010/main" val="3172665927"/>
              </p:ext>
            </p:extLst>
          </p:nvPr>
        </p:nvGraphicFramePr>
        <p:xfrm>
          <a:off x="1704340" y="1288742"/>
          <a:ext cx="5735320" cy="2566015"/>
        </p:xfrm>
        <a:graphic>
          <a:graphicData uri="http://schemas.openxmlformats.org/drawingml/2006/table">
            <a:tbl>
              <a:tblPr>
                <a:noFill/>
                <a:tableStyleId>{9A9F56D0-8F74-4EAB-AD23-181FC6EAAF65}</a:tableStyleId>
              </a:tblPr>
              <a:tblGrid>
                <a:gridCol w="3213656">
                  <a:extLst>
                    <a:ext uri="{9D8B030D-6E8A-4147-A177-3AD203B41FA5}">
                      <a16:colId xmlns:a16="http://schemas.microsoft.com/office/drawing/2014/main" val="20000"/>
                    </a:ext>
                  </a:extLst>
                </a:gridCol>
                <a:gridCol w="2521664">
                  <a:extLst>
                    <a:ext uri="{9D8B030D-6E8A-4147-A177-3AD203B41FA5}">
                      <a16:colId xmlns:a16="http://schemas.microsoft.com/office/drawing/2014/main" val="20001"/>
                    </a:ext>
                  </a:extLst>
                </a:gridCol>
              </a:tblGrid>
              <a:tr h="513203">
                <a:tc>
                  <a:txBody>
                    <a:bodyPr/>
                    <a:lstStyle/>
                    <a:p>
                      <a:pPr marL="0" lvl="0" indent="0" algn="ctr" rtl="0">
                        <a:spcBef>
                          <a:spcPts val="0"/>
                        </a:spcBef>
                        <a:spcAft>
                          <a:spcPts val="0"/>
                        </a:spcAft>
                        <a:buNone/>
                      </a:pPr>
                      <a:r>
                        <a:rPr lang="en" sz="1400" b="1">
                          <a:solidFill>
                            <a:schemeClr val="hlink"/>
                          </a:solidFill>
                          <a:uFill>
                            <a:noFill/>
                          </a:uFill>
                          <a:latin typeface="Albert Sans"/>
                          <a:ea typeface="Albert Sans"/>
                          <a:cs typeface="Albert Sans"/>
                          <a:sym typeface="Albert Sans"/>
                        </a:rPr>
                        <a:t>Họ và tên</a:t>
                      </a:r>
                      <a:endParaRPr sz="1400" b="1">
                        <a:solidFill>
                          <a:schemeClr val="dk1"/>
                        </a:solidFill>
                        <a:latin typeface="Albert Sans"/>
                        <a:ea typeface="Albert Sans"/>
                        <a:cs typeface="Albert Sans"/>
                        <a:sym typeface="Albert Sans"/>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en-US" sz="1400" b="1">
                          <a:solidFill>
                            <a:schemeClr val="dk1"/>
                          </a:solidFill>
                          <a:latin typeface="Albert Sans"/>
                          <a:ea typeface="Albert Sans"/>
                          <a:cs typeface="Albert Sans"/>
                          <a:sym typeface="Albert Sans"/>
                        </a:rPr>
                        <a:t>MSSV</a:t>
                      </a:r>
                      <a:endParaRPr sz="1400" b="1">
                        <a:solidFill>
                          <a:schemeClr val="dk1"/>
                        </a:solidFill>
                        <a:latin typeface="Albert Sans"/>
                        <a:ea typeface="Albert Sans"/>
                        <a:cs typeface="Albert Sans"/>
                        <a:sym typeface="Albert Sans"/>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513203">
                <a:tc>
                  <a:txBody>
                    <a:bodyPr/>
                    <a:lstStyle/>
                    <a:p>
                      <a:r>
                        <a:rPr lang="vi-VN" sz="1200" b="1" i="0" u="none" strike="noStrike" cap="none">
                          <a:solidFill>
                            <a:srgbClr val="000000"/>
                          </a:solidFill>
                          <a:effectLst/>
                          <a:latin typeface="Manrope" panose="020B0604020202020204" charset="0"/>
                          <a:ea typeface="Arial"/>
                          <a:cs typeface="Arial"/>
                          <a:sym typeface="Arial"/>
                        </a:rPr>
                        <a:t>Nguyễn Thị Cẩm Thu</a:t>
                      </a:r>
                      <a:endParaRPr lang="en-US" sz="1200" b="0" i="0" u="none" strike="noStrike" cap="none">
                        <a:solidFill>
                          <a:srgbClr val="000000"/>
                        </a:solidFill>
                        <a:effectLst/>
                        <a:latin typeface="Manrope" panose="020B0604020202020204" charset="0"/>
                        <a:ea typeface="Arial"/>
                        <a:cs typeface="Arial"/>
                        <a:sym typeface="Arial"/>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vi-VN" sz="1200" b="1" i="0" u="none" strike="noStrike" cap="none">
                          <a:solidFill>
                            <a:srgbClr val="000000"/>
                          </a:solidFill>
                          <a:effectLst/>
                          <a:latin typeface="Manrope" panose="020B0604020202020204" charset="0"/>
                          <a:ea typeface="Arial"/>
                          <a:cs typeface="Arial"/>
                          <a:sym typeface="Arial"/>
                        </a:rPr>
                        <a:t>DTH206002</a:t>
                      </a:r>
                      <a:endParaRPr sz="1200">
                        <a:solidFill>
                          <a:schemeClr val="dk1"/>
                        </a:solidFill>
                        <a:latin typeface="Manrope" panose="020B0604020202020204" charset="0"/>
                        <a:ea typeface="Albert Sans"/>
                        <a:cs typeface="Albert Sans"/>
                        <a:sym typeface="Albert Sans"/>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13203">
                <a:tc>
                  <a:txBody>
                    <a:bodyPr/>
                    <a:lstStyle/>
                    <a:p>
                      <a:r>
                        <a:rPr lang="vi-VN" sz="1200" b="1" i="0" u="none" strike="noStrike" cap="none">
                          <a:solidFill>
                            <a:srgbClr val="000000"/>
                          </a:solidFill>
                          <a:effectLst/>
                          <a:latin typeface="Manrope" panose="020B0604020202020204" charset="0"/>
                          <a:ea typeface="Arial"/>
                          <a:cs typeface="Arial"/>
                          <a:sym typeface="Arial"/>
                        </a:rPr>
                        <a:t>Lê Quốc Toàn</a:t>
                      </a:r>
                      <a:endParaRPr lang="en-US" sz="1200" b="0" i="0" u="none" strike="noStrike" cap="none">
                        <a:solidFill>
                          <a:srgbClr val="000000"/>
                        </a:solidFill>
                        <a:effectLst/>
                        <a:latin typeface="Manrope" panose="020B0604020202020204" charset="0"/>
                        <a:ea typeface="Arial"/>
                        <a:cs typeface="Arial"/>
                        <a:sym typeface="Arial"/>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vi-VN" sz="1200" b="1" i="0" u="none" strike="noStrike" cap="none">
                          <a:solidFill>
                            <a:srgbClr val="000000"/>
                          </a:solidFill>
                          <a:effectLst/>
                          <a:latin typeface="Manrope" panose="020B0604020202020204" charset="0"/>
                          <a:ea typeface="Arial"/>
                          <a:cs typeface="Arial"/>
                          <a:sym typeface="Arial"/>
                        </a:rPr>
                        <a:t>DTH206022</a:t>
                      </a:r>
                      <a:endParaRPr sz="1200">
                        <a:solidFill>
                          <a:schemeClr val="dk1"/>
                        </a:solidFill>
                        <a:latin typeface="Manrope" panose="020B0604020202020204" charset="0"/>
                        <a:ea typeface="Albert Sans"/>
                        <a:cs typeface="Albert Sans"/>
                        <a:sym typeface="Albert Sans"/>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3203">
                <a:tc>
                  <a:txBody>
                    <a:bodyPr/>
                    <a:lstStyle/>
                    <a:p>
                      <a:r>
                        <a:rPr lang="vi-VN" sz="1200" b="1" i="0" u="none" strike="noStrike" cap="none">
                          <a:solidFill>
                            <a:srgbClr val="000000"/>
                          </a:solidFill>
                          <a:effectLst/>
                          <a:latin typeface="Manrope" panose="020B0604020202020204" charset="0"/>
                          <a:ea typeface="Arial"/>
                          <a:cs typeface="Arial"/>
                          <a:sym typeface="Arial"/>
                        </a:rPr>
                        <a:t>Lê Minh Thông</a:t>
                      </a:r>
                      <a:endParaRPr lang="en-US" sz="1200" b="0" i="0" u="none" strike="noStrike" cap="none">
                        <a:solidFill>
                          <a:srgbClr val="000000"/>
                        </a:solidFill>
                        <a:effectLst/>
                        <a:latin typeface="Manrope" panose="020B0604020202020204" charset="0"/>
                        <a:ea typeface="Arial"/>
                        <a:cs typeface="Arial"/>
                        <a:sym typeface="Arial"/>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vi-VN" sz="1200" b="1" i="0" u="none" strike="noStrike" cap="none">
                          <a:solidFill>
                            <a:srgbClr val="000000"/>
                          </a:solidFill>
                          <a:effectLst/>
                          <a:latin typeface="Manrope" panose="020B0604020202020204" charset="0"/>
                          <a:ea typeface="Arial"/>
                          <a:cs typeface="Arial"/>
                          <a:sym typeface="Arial"/>
                        </a:rPr>
                        <a:t>DTH206000</a:t>
                      </a:r>
                      <a:endParaRPr sz="1200">
                        <a:solidFill>
                          <a:schemeClr val="dk1"/>
                        </a:solidFill>
                        <a:latin typeface="Manrope" panose="020B0604020202020204" charset="0"/>
                        <a:ea typeface="Albert Sans"/>
                        <a:cs typeface="Albert Sans"/>
                        <a:sym typeface="Albert Sans"/>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513203">
                <a:tc>
                  <a:txBody>
                    <a:bodyPr/>
                    <a:lstStyle/>
                    <a:p>
                      <a:r>
                        <a:rPr lang="vi-VN" sz="1200" b="1" i="0" u="none" strike="noStrike" cap="none">
                          <a:solidFill>
                            <a:srgbClr val="000000"/>
                          </a:solidFill>
                          <a:effectLst/>
                          <a:latin typeface="Manrope" panose="020B0604020202020204" charset="0"/>
                          <a:ea typeface="Arial"/>
                          <a:cs typeface="Arial"/>
                          <a:sym typeface="Arial"/>
                        </a:rPr>
                        <a:t>Đoàn Thị Như Ý</a:t>
                      </a:r>
                      <a:endParaRPr lang="en-US" sz="1200" b="0" i="0" u="none" strike="noStrike" cap="none">
                        <a:solidFill>
                          <a:srgbClr val="000000"/>
                        </a:solidFill>
                        <a:effectLst/>
                        <a:latin typeface="Manrope" panose="020B0604020202020204" charset="0"/>
                        <a:ea typeface="Arial"/>
                        <a:cs typeface="Arial"/>
                        <a:sym typeface="Arial"/>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1"/>
                    </a:solidFill>
                  </a:tcPr>
                </a:tc>
                <a:tc>
                  <a:txBody>
                    <a:bodyPr/>
                    <a:lstStyle/>
                    <a:p>
                      <a:r>
                        <a:rPr lang="en-US" sz="1200" b="1" i="0" u="none" strike="noStrike" cap="none">
                          <a:solidFill>
                            <a:srgbClr val="000000"/>
                          </a:solidFill>
                          <a:effectLst/>
                          <a:latin typeface="Manrope" panose="020B0604020202020204" charset="0"/>
                          <a:ea typeface="Arial"/>
                          <a:cs typeface="Arial"/>
                          <a:sym typeface="Arial"/>
                        </a:rPr>
                        <a:t>DTH206074</a:t>
                      </a:r>
                      <a:endParaRPr lang="en-US" sz="1200" b="0" i="0" u="none" strike="noStrike" cap="none">
                        <a:solidFill>
                          <a:srgbClr val="000000"/>
                        </a:solidFill>
                        <a:effectLst/>
                        <a:latin typeface="Manrope" panose="020B0604020202020204" charset="0"/>
                        <a:ea typeface="Arial"/>
                        <a:cs typeface="Arial"/>
                        <a:sym typeface="Arial"/>
                      </a:endParaRPr>
                    </a:p>
                  </a:txBody>
                  <a:tcPr marL="91425" marR="91425" marT="0" marB="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Nội dung</a:t>
            </a:r>
            <a:endParaRPr/>
          </a:p>
        </p:txBody>
      </p:sp>
      <p:sp>
        <p:nvSpPr>
          <p:cNvPr id="170" name="Google Shape;170;p26"/>
          <p:cNvSpPr txBox="1">
            <a:spLocks noGrp="1"/>
          </p:cNvSpPr>
          <p:nvPr>
            <p:ph type="title" idx="2"/>
          </p:nvPr>
        </p:nvSpPr>
        <p:spPr>
          <a:xfrm>
            <a:off x="720000" y="2449950"/>
            <a:ext cx="270392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Xây dựng website</a:t>
            </a:r>
            <a:endParaRPr/>
          </a:p>
        </p:txBody>
      </p:sp>
      <p:sp>
        <p:nvSpPr>
          <p:cNvPr id="171" name="Google Shape;171;p26"/>
          <p:cNvSpPr txBox="1">
            <a:spLocks noGrp="1"/>
          </p:cNvSpPr>
          <p:nvPr>
            <p:ph type="subTitle" idx="1"/>
          </p:nvPr>
        </p:nvSpPr>
        <p:spPr>
          <a:xfrm>
            <a:off x="719999" y="2752118"/>
            <a:ext cx="3029041" cy="35309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200"/>
              <a:t>Xây dựng server cài đặt hệ điều hành</a:t>
            </a:r>
            <a:endParaRPr sz="1200"/>
          </a:p>
        </p:txBody>
      </p:sp>
      <p:sp>
        <p:nvSpPr>
          <p:cNvPr id="172" name="Google Shape;172;p26"/>
          <p:cNvSpPr txBox="1">
            <a:spLocks noGrp="1"/>
          </p:cNvSpPr>
          <p:nvPr>
            <p:ph type="title" idx="3"/>
          </p:nvPr>
        </p:nvSpPr>
        <p:spPr>
          <a:xfrm>
            <a:off x="5380095" y="2349090"/>
            <a:ext cx="2921982" cy="365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DỰ ÁN SPRING BOOT</a:t>
            </a:r>
            <a:endParaRPr/>
          </a:p>
        </p:txBody>
      </p:sp>
      <p:sp>
        <p:nvSpPr>
          <p:cNvPr id="176" name="Google Shape;176;p26"/>
          <p:cNvSpPr txBox="1">
            <a:spLocks noGrp="1"/>
          </p:cNvSpPr>
          <p:nvPr>
            <p:ph type="title" idx="7"/>
          </p:nvPr>
        </p:nvSpPr>
        <p:spPr>
          <a:xfrm>
            <a:off x="720000" y="1712783"/>
            <a:ext cx="284616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Chương 1</a:t>
            </a:r>
            <a:endParaRPr/>
          </a:p>
        </p:txBody>
      </p:sp>
      <p:sp>
        <p:nvSpPr>
          <p:cNvPr id="177" name="Google Shape;177;p26"/>
          <p:cNvSpPr txBox="1">
            <a:spLocks noGrp="1"/>
          </p:cNvSpPr>
          <p:nvPr>
            <p:ph type="title" idx="8"/>
          </p:nvPr>
        </p:nvSpPr>
        <p:spPr>
          <a:xfrm>
            <a:off x="5380095" y="1711912"/>
            <a:ext cx="2707262"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Chương 2</a:t>
            </a:r>
            <a:endParaRPr/>
          </a:p>
        </p:txBody>
      </p:sp>
      <p:sp>
        <p:nvSpPr>
          <p:cNvPr id="11" name="Google Shape;171;p26">
            <a:extLst>
              <a:ext uri="{FF2B5EF4-FFF2-40B4-BE49-F238E27FC236}">
                <a16:creationId xmlns:a16="http://schemas.microsoft.com/office/drawing/2014/main" id="{92D6ED07-1C82-B1AE-B2A0-50CE9B0CAFD0}"/>
              </a:ext>
            </a:extLst>
          </p:cNvPr>
          <p:cNvSpPr txBox="1">
            <a:spLocks/>
          </p:cNvSpPr>
          <p:nvPr/>
        </p:nvSpPr>
        <p:spPr>
          <a:xfrm>
            <a:off x="719999" y="3050543"/>
            <a:ext cx="2921983" cy="353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200"/>
              <a:t>Cài đặt các dịch vụ trong server</a:t>
            </a:r>
          </a:p>
        </p:txBody>
      </p:sp>
      <p:sp>
        <p:nvSpPr>
          <p:cNvPr id="14" name="Google Shape;171;p26">
            <a:extLst>
              <a:ext uri="{FF2B5EF4-FFF2-40B4-BE49-F238E27FC236}">
                <a16:creationId xmlns:a16="http://schemas.microsoft.com/office/drawing/2014/main" id="{17C3B440-BA57-FE86-8A6B-5AA7E88EA7A0}"/>
              </a:ext>
            </a:extLst>
          </p:cNvPr>
          <p:cNvSpPr txBox="1">
            <a:spLocks/>
          </p:cNvSpPr>
          <p:nvPr/>
        </p:nvSpPr>
        <p:spPr>
          <a:xfrm>
            <a:off x="5380098" y="2700058"/>
            <a:ext cx="2921983" cy="353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200"/>
              <a:t>Tổng quan về hệ thống</a:t>
            </a:r>
          </a:p>
        </p:txBody>
      </p:sp>
      <p:sp>
        <p:nvSpPr>
          <p:cNvPr id="15" name="Google Shape;171;p26">
            <a:extLst>
              <a:ext uri="{FF2B5EF4-FFF2-40B4-BE49-F238E27FC236}">
                <a16:creationId xmlns:a16="http://schemas.microsoft.com/office/drawing/2014/main" id="{9FBF858A-BB0C-B2C5-44C8-8B87B5974233}"/>
              </a:ext>
            </a:extLst>
          </p:cNvPr>
          <p:cNvSpPr txBox="1">
            <a:spLocks/>
          </p:cNvSpPr>
          <p:nvPr/>
        </p:nvSpPr>
        <p:spPr>
          <a:xfrm>
            <a:off x="5380097" y="3050543"/>
            <a:ext cx="2921983" cy="353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200"/>
              <a:t>Công nghệ sử dụng trong hệ thống</a:t>
            </a:r>
          </a:p>
        </p:txBody>
      </p:sp>
      <p:sp>
        <p:nvSpPr>
          <p:cNvPr id="16" name="Google Shape;171;p26">
            <a:extLst>
              <a:ext uri="{FF2B5EF4-FFF2-40B4-BE49-F238E27FC236}">
                <a16:creationId xmlns:a16="http://schemas.microsoft.com/office/drawing/2014/main" id="{AFBAA8D4-6DD0-7D68-2DF8-F4DD268AF127}"/>
              </a:ext>
            </a:extLst>
          </p:cNvPr>
          <p:cNvSpPr txBox="1">
            <a:spLocks/>
          </p:cNvSpPr>
          <p:nvPr/>
        </p:nvSpPr>
        <p:spPr>
          <a:xfrm>
            <a:off x="5380096" y="3401028"/>
            <a:ext cx="4388937" cy="353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200"/>
              <a:t>Yêu cầu và phân tích các chức năng của hệ thống</a:t>
            </a:r>
          </a:p>
        </p:txBody>
      </p:sp>
      <p:sp>
        <p:nvSpPr>
          <p:cNvPr id="17" name="Google Shape;171;p26">
            <a:extLst>
              <a:ext uri="{FF2B5EF4-FFF2-40B4-BE49-F238E27FC236}">
                <a16:creationId xmlns:a16="http://schemas.microsoft.com/office/drawing/2014/main" id="{084FD4AE-06D0-FF7B-7B08-33D944767D72}"/>
              </a:ext>
            </a:extLst>
          </p:cNvPr>
          <p:cNvSpPr txBox="1">
            <a:spLocks/>
          </p:cNvSpPr>
          <p:nvPr/>
        </p:nvSpPr>
        <p:spPr>
          <a:xfrm>
            <a:off x="5380095" y="3748899"/>
            <a:ext cx="4388937" cy="353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200"/>
              <a:t>Một số giao diện của hệ thống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500" fill="hold"/>
                                        <p:tgtEl>
                                          <p:spTgt spid="176"/>
                                        </p:tgtEl>
                                        <p:attrNameLst>
                                          <p:attrName>ppt_x</p:attrName>
                                        </p:attrNameLst>
                                      </p:cBhvr>
                                      <p:tavLst>
                                        <p:tav tm="0">
                                          <p:val>
                                            <p:strVal val="#ppt_x"/>
                                          </p:val>
                                        </p:tav>
                                        <p:tav tm="100000">
                                          <p:val>
                                            <p:strVal val="#ppt_x"/>
                                          </p:val>
                                        </p:tav>
                                      </p:tavLst>
                                    </p:anim>
                                    <p:anim calcmode="lin" valueType="num">
                                      <p:cBhvr additive="base">
                                        <p:cTn id="8"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
                                        </p:tgtEl>
                                        <p:attrNameLst>
                                          <p:attrName>style.visibility</p:attrName>
                                        </p:attrNameLst>
                                      </p:cBhvr>
                                      <p:to>
                                        <p:strVal val="visible"/>
                                      </p:to>
                                    </p:set>
                                    <p:anim calcmode="lin" valueType="num">
                                      <p:cBhvr additive="base">
                                        <p:cTn id="13" dur="500" fill="hold"/>
                                        <p:tgtEl>
                                          <p:spTgt spid="177"/>
                                        </p:tgtEl>
                                        <p:attrNameLst>
                                          <p:attrName>ppt_x</p:attrName>
                                        </p:attrNameLst>
                                      </p:cBhvr>
                                      <p:tavLst>
                                        <p:tav tm="0">
                                          <p:val>
                                            <p:strVal val="#ppt_x"/>
                                          </p:val>
                                        </p:tav>
                                        <p:tav tm="100000">
                                          <p:val>
                                            <p:strVal val="#ppt_x"/>
                                          </p:val>
                                        </p:tav>
                                      </p:tavLst>
                                    </p:anim>
                                    <p:anim calcmode="lin" valueType="num">
                                      <p:cBhvr additive="base">
                                        <p:cTn id="14"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77"/>
                                        </p:tgtEl>
                                        <p:attrNameLst>
                                          <p:attrName>ppt_x</p:attrName>
                                        </p:attrNameLst>
                                      </p:cBhvr>
                                      <p:tavLst>
                                        <p:tav tm="0">
                                          <p:val>
                                            <p:strVal val="ppt_x"/>
                                          </p:val>
                                        </p:tav>
                                        <p:tav tm="100000">
                                          <p:val>
                                            <p:strVal val="ppt_x"/>
                                          </p:val>
                                        </p:tav>
                                      </p:tavLst>
                                    </p:anim>
                                    <p:anim calcmode="lin" valueType="num">
                                      <p:cBhvr additive="base">
                                        <p:cTn id="19" dur="500"/>
                                        <p:tgtEl>
                                          <p:spTgt spid="177"/>
                                        </p:tgtEl>
                                        <p:attrNameLst>
                                          <p:attrName>ppt_y</p:attrName>
                                        </p:attrNameLst>
                                      </p:cBhvr>
                                      <p:tavLst>
                                        <p:tav tm="0">
                                          <p:val>
                                            <p:strVal val="ppt_y"/>
                                          </p:val>
                                        </p:tav>
                                        <p:tav tm="100000">
                                          <p:val>
                                            <p:strVal val="1+ppt_h/2"/>
                                          </p:val>
                                        </p:tav>
                                      </p:tavLst>
                                    </p:anim>
                                    <p:set>
                                      <p:cBhvr>
                                        <p:cTn id="20" dur="1" fill="hold">
                                          <p:stCondLst>
                                            <p:cond delay="499"/>
                                          </p:stCondLst>
                                        </p:cTn>
                                        <p:tgtEl>
                                          <p:spTgt spid="17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0"/>
                                        </p:tgtEl>
                                        <p:attrNameLst>
                                          <p:attrName>style.visibility</p:attrName>
                                        </p:attrNameLst>
                                      </p:cBhvr>
                                      <p:to>
                                        <p:strVal val="visible"/>
                                      </p:to>
                                    </p:set>
                                    <p:anim calcmode="lin" valueType="num">
                                      <p:cBhvr additive="base">
                                        <p:cTn id="25" dur="500" fill="hold"/>
                                        <p:tgtEl>
                                          <p:spTgt spid="170"/>
                                        </p:tgtEl>
                                        <p:attrNameLst>
                                          <p:attrName>ppt_x</p:attrName>
                                        </p:attrNameLst>
                                      </p:cBhvr>
                                      <p:tavLst>
                                        <p:tav tm="0">
                                          <p:val>
                                            <p:strVal val="#ppt_x"/>
                                          </p:val>
                                        </p:tav>
                                        <p:tav tm="100000">
                                          <p:val>
                                            <p:strVal val="#ppt_x"/>
                                          </p:val>
                                        </p:tav>
                                      </p:tavLst>
                                    </p:anim>
                                    <p:anim calcmode="lin" valueType="num">
                                      <p:cBhvr additive="base">
                                        <p:cTn id="26"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1">
                                            <p:txEl>
                                              <p:pRg st="0" end="0"/>
                                            </p:txEl>
                                          </p:spTgt>
                                        </p:tgtEl>
                                        <p:attrNameLst>
                                          <p:attrName>style.visibility</p:attrName>
                                        </p:attrNameLst>
                                      </p:cBhvr>
                                      <p:to>
                                        <p:strVal val="visible"/>
                                      </p:to>
                                    </p:set>
                                    <p:anim calcmode="lin" valueType="num">
                                      <p:cBhvr additive="base">
                                        <p:cTn id="31" dur="500" fill="hold"/>
                                        <p:tgtEl>
                                          <p:spTgt spid="17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2" nodeType="click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additive="base">
                                        <p:cTn id="43" dur="500" fill="hold"/>
                                        <p:tgtEl>
                                          <p:spTgt spid="177"/>
                                        </p:tgtEl>
                                        <p:attrNameLst>
                                          <p:attrName>ppt_x</p:attrName>
                                        </p:attrNameLst>
                                      </p:cBhvr>
                                      <p:tavLst>
                                        <p:tav tm="0">
                                          <p:val>
                                            <p:strVal val="#ppt_x"/>
                                          </p:val>
                                        </p:tav>
                                        <p:tav tm="100000">
                                          <p:val>
                                            <p:strVal val="#ppt_x"/>
                                          </p:val>
                                        </p:tav>
                                      </p:tavLst>
                                    </p:anim>
                                    <p:anim calcmode="lin" valueType="num">
                                      <p:cBhvr additive="base">
                                        <p:cTn id="44"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2"/>
                                        </p:tgtEl>
                                        <p:attrNameLst>
                                          <p:attrName>style.visibility</p:attrName>
                                        </p:attrNameLst>
                                      </p:cBhvr>
                                      <p:to>
                                        <p:strVal val="visible"/>
                                      </p:to>
                                    </p:set>
                                    <p:anim calcmode="lin" valueType="num">
                                      <p:cBhvr additive="base">
                                        <p:cTn id="49" dur="500" fill="hold"/>
                                        <p:tgtEl>
                                          <p:spTgt spid="172"/>
                                        </p:tgtEl>
                                        <p:attrNameLst>
                                          <p:attrName>ppt_x</p:attrName>
                                        </p:attrNameLst>
                                      </p:cBhvr>
                                      <p:tavLst>
                                        <p:tav tm="0">
                                          <p:val>
                                            <p:strVal val="#ppt_x"/>
                                          </p:val>
                                        </p:tav>
                                        <p:tav tm="100000">
                                          <p:val>
                                            <p:strVal val="#ppt_x"/>
                                          </p:val>
                                        </p:tav>
                                      </p:tavLst>
                                    </p:anim>
                                    <p:anim calcmode="lin" valueType="num">
                                      <p:cBhvr additive="base">
                                        <p:cTn id="50"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build="p"/>
      <p:bldP spid="172" grpId="0"/>
      <p:bldP spid="176" grpId="0"/>
      <p:bldP spid="177" grpId="0"/>
      <p:bldP spid="177" grpId="1"/>
      <p:bldP spid="177" grpId="2"/>
      <p:bldP spid="11" grpId="0"/>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2003802" y="2351041"/>
            <a:ext cx="6345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a:t>Xây dựng website </a:t>
            </a:r>
            <a:endParaRPr b="0"/>
          </a:p>
        </p:txBody>
      </p:sp>
      <p:sp>
        <p:nvSpPr>
          <p:cNvPr id="184" name="Google Shape;184;p27"/>
          <p:cNvSpPr txBox="1">
            <a:spLocks noGrp="1"/>
          </p:cNvSpPr>
          <p:nvPr>
            <p:ph type="title" idx="2"/>
          </p:nvPr>
        </p:nvSpPr>
        <p:spPr>
          <a:xfrm>
            <a:off x="99766" y="1124125"/>
            <a:ext cx="5444507" cy="108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a:t>
            </a:r>
            <a:r>
              <a:rPr lang="en"/>
              <a:t>hương 1</a:t>
            </a: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Google Shape;193;p28"/>
          <p:cNvSpPr/>
          <p:nvPr/>
        </p:nvSpPr>
        <p:spPr>
          <a:xfrm rot="10800000">
            <a:off x="2679001" y="3976685"/>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rot="10800000">
            <a:off x="2646478"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C75999DE-33FD-D19F-5C68-E3D1EBE2C3B8}"/>
              </a:ext>
            </a:extLst>
          </p:cNvPr>
          <p:cNvPicPr>
            <a:picLocks noChangeAspect="1"/>
          </p:cNvPicPr>
          <p:nvPr/>
        </p:nvPicPr>
        <p:blipFill>
          <a:blip r:embed="rId3"/>
          <a:stretch>
            <a:fillRect/>
          </a:stretch>
        </p:blipFill>
        <p:spPr>
          <a:xfrm>
            <a:off x="4805883" y="679010"/>
            <a:ext cx="3727237" cy="3200661"/>
          </a:xfrm>
          <a:prstGeom prst="rect">
            <a:avLst/>
          </a:prstGeom>
        </p:spPr>
      </p:pic>
      <p:sp>
        <p:nvSpPr>
          <p:cNvPr id="14" name="Google Shape;171;p26">
            <a:extLst>
              <a:ext uri="{FF2B5EF4-FFF2-40B4-BE49-F238E27FC236}">
                <a16:creationId xmlns:a16="http://schemas.microsoft.com/office/drawing/2014/main" id="{5A791E7A-572F-7621-D553-4013C3EEDA1D}"/>
              </a:ext>
            </a:extLst>
          </p:cNvPr>
          <p:cNvSpPr txBox="1">
            <a:spLocks noGrp="1"/>
          </p:cNvSpPr>
          <p:nvPr>
            <p:ph type="subTitle" idx="1"/>
          </p:nvPr>
        </p:nvSpPr>
        <p:spPr>
          <a:xfrm>
            <a:off x="109767" y="1067545"/>
            <a:ext cx="4639395" cy="39027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200">
                <a:solidFill>
                  <a:schemeClr val="accent2">
                    <a:lumMod val="75000"/>
                  </a:schemeClr>
                </a:solidFill>
              </a:rPr>
              <a:t> </a:t>
            </a:r>
            <a:r>
              <a:rPr lang="en-US" sz="1600" b="1">
                <a:solidFill>
                  <a:schemeClr val="tx1"/>
                </a:solidFill>
              </a:rPr>
              <a:t>Xây dựng server cài đặt hệ điều hành</a:t>
            </a:r>
            <a:endParaRPr sz="1200" b="1">
              <a:solidFill>
                <a:schemeClr val="tx1"/>
              </a:solidFill>
            </a:endParaRPr>
          </a:p>
        </p:txBody>
      </p:sp>
      <p:sp>
        <p:nvSpPr>
          <p:cNvPr id="15" name="Google Shape;226;p32">
            <a:extLst>
              <a:ext uri="{FF2B5EF4-FFF2-40B4-BE49-F238E27FC236}">
                <a16:creationId xmlns:a16="http://schemas.microsoft.com/office/drawing/2014/main" id="{D90749BF-2DF0-0C51-51F5-E387523C2557}"/>
              </a:ext>
            </a:extLst>
          </p:cNvPr>
          <p:cNvSpPr txBox="1"/>
          <p:nvPr/>
        </p:nvSpPr>
        <p:spPr>
          <a:xfrm flipH="1">
            <a:off x="297623" y="1553090"/>
            <a:ext cx="4081561" cy="3902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bert Sans"/>
                <a:ea typeface="Albert Sans"/>
                <a:cs typeface="Albert Sans"/>
                <a:sym typeface="Albert Sans"/>
              </a:rPr>
              <a:t>+ Hệ điều hành UNBUNTU 22.04</a:t>
            </a:r>
            <a:endParaRPr>
              <a:solidFill>
                <a:schemeClr val="dk1"/>
              </a:solidFill>
              <a:latin typeface="Albert Sans"/>
              <a:ea typeface="Albert Sans"/>
              <a:cs typeface="Albert Sans"/>
              <a:sym typeface="Albert Sans"/>
            </a:endParaRPr>
          </a:p>
        </p:txBody>
      </p:sp>
      <p:sp>
        <p:nvSpPr>
          <p:cNvPr id="16" name="Google Shape;226;p32">
            <a:extLst>
              <a:ext uri="{FF2B5EF4-FFF2-40B4-BE49-F238E27FC236}">
                <a16:creationId xmlns:a16="http://schemas.microsoft.com/office/drawing/2014/main" id="{CE8E3013-0F38-BE72-2638-9488ED143981}"/>
              </a:ext>
            </a:extLst>
          </p:cNvPr>
          <p:cNvSpPr txBox="1"/>
          <p:nvPr/>
        </p:nvSpPr>
        <p:spPr>
          <a:xfrm flipH="1">
            <a:off x="5208746" y="3898493"/>
            <a:ext cx="2682651" cy="2748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latin typeface="Albert Sans"/>
                <a:ea typeface="Albert Sans"/>
                <a:cs typeface="Albert Sans"/>
                <a:sym typeface="Albert Sans"/>
              </a:rPr>
              <a:t>Giao diện của hệ điều hành Ubuntu</a:t>
            </a:r>
            <a:endParaRPr sz="1200" i="1">
              <a:solidFill>
                <a:schemeClr val="dk1"/>
              </a:solidFill>
              <a:latin typeface="Albert Sans"/>
              <a:ea typeface="Albert Sans"/>
              <a:cs typeface="Albert Sans"/>
              <a:sym typeface="Albert Sans"/>
            </a:endParaRPr>
          </a:p>
        </p:txBody>
      </p:sp>
      <p:sp>
        <p:nvSpPr>
          <p:cNvPr id="18" name="Google Shape;171;p26">
            <a:extLst>
              <a:ext uri="{FF2B5EF4-FFF2-40B4-BE49-F238E27FC236}">
                <a16:creationId xmlns:a16="http://schemas.microsoft.com/office/drawing/2014/main" id="{C8A1061E-DDCD-BBD7-F4C1-2D4616D6C0B3}"/>
              </a:ext>
            </a:extLst>
          </p:cNvPr>
          <p:cNvSpPr txBox="1">
            <a:spLocks/>
          </p:cNvSpPr>
          <p:nvPr/>
        </p:nvSpPr>
        <p:spPr>
          <a:xfrm>
            <a:off x="109767" y="2084205"/>
            <a:ext cx="4639395" cy="3902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rgbClr val="E76A28"/>
              </a:buClr>
              <a:buSzPts val="1600"/>
              <a:buFont typeface="Nunito Light"/>
              <a:buChar char="○"/>
              <a:defRPr sz="10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rgbClr val="E76A28"/>
              </a:buClr>
              <a:buSzPts val="1500"/>
              <a:buFont typeface="Nunito Light"/>
              <a:buChar char="■"/>
              <a:defRPr sz="10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rgbClr val="E76A28"/>
              </a:buClr>
              <a:buSzPts val="1500"/>
              <a:buFont typeface="Nunito Light"/>
              <a:buChar char="●"/>
              <a:defRPr sz="10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rgbClr val="E76A28"/>
              </a:buClr>
              <a:buSzPts val="1000"/>
              <a:buFont typeface="Nunito Light"/>
              <a:buChar char="○"/>
              <a:defRPr sz="10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rgbClr val="999999"/>
              </a:buClr>
              <a:buSzPts val="1000"/>
              <a:buFont typeface="Nunito Light"/>
              <a:buChar char="■"/>
              <a:defRPr sz="10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rgbClr val="999999"/>
              </a:buClr>
              <a:buSzPts val="1300"/>
              <a:buFont typeface="Nunito Light"/>
              <a:buChar char="●"/>
              <a:defRPr sz="10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rgbClr val="999999"/>
              </a:buClr>
              <a:buSzPts val="1300"/>
              <a:buFont typeface="Nunito Light"/>
              <a:buChar char="○"/>
              <a:defRPr sz="10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rgbClr val="999999"/>
              </a:buClr>
              <a:buSzPts val="1000"/>
              <a:buFont typeface="Nunito Light"/>
              <a:buChar char="■"/>
              <a:defRPr sz="1000" b="0" i="0" u="none" strike="noStrike" cap="none">
                <a:solidFill>
                  <a:schemeClr val="dk1"/>
                </a:solidFill>
                <a:latin typeface="Albert Sans"/>
                <a:ea typeface="Albert Sans"/>
                <a:cs typeface="Albert Sans"/>
                <a:sym typeface="Albert Sans"/>
              </a:defRPr>
            </a:lvl9pPr>
          </a:lstStyle>
          <a:p>
            <a:pPr marL="171450" indent="-171450">
              <a:buFont typeface="Wingdings" panose="05000000000000000000" pitchFamily="2" charset="2"/>
              <a:buChar char="q"/>
            </a:pPr>
            <a:r>
              <a:rPr lang="en-US" sz="1200">
                <a:solidFill>
                  <a:schemeClr val="accent2">
                    <a:lumMod val="75000"/>
                  </a:schemeClr>
                </a:solidFill>
              </a:rPr>
              <a:t> </a:t>
            </a:r>
            <a:r>
              <a:rPr lang="en-US" sz="1600" b="1">
                <a:solidFill>
                  <a:schemeClr val="tx1"/>
                </a:solidFill>
              </a:rPr>
              <a:t>Cài đặt các dịch vụ trong server</a:t>
            </a:r>
          </a:p>
          <a:p>
            <a:pPr marL="171450" indent="-171450">
              <a:buFont typeface="Wingdings" panose="05000000000000000000" pitchFamily="2" charset="2"/>
              <a:buChar char="q"/>
            </a:pPr>
            <a:endParaRPr lang="en-US" sz="1200" b="1">
              <a:solidFill>
                <a:schemeClr val="tx1"/>
              </a:solidFill>
            </a:endParaRPr>
          </a:p>
        </p:txBody>
      </p:sp>
      <p:sp>
        <p:nvSpPr>
          <p:cNvPr id="20" name="Google Shape;226;p32">
            <a:extLst>
              <a:ext uri="{FF2B5EF4-FFF2-40B4-BE49-F238E27FC236}">
                <a16:creationId xmlns:a16="http://schemas.microsoft.com/office/drawing/2014/main" id="{9508EB6C-2DD3-7C4B-F457-5CBB2E99913F}"/>
              </a:ext>
            </a:extLst>
          </p:cNvPr>
          <p:cNvSpPr txBox="1"/>
          <p:nvPr/>
        </p:nvSpPr>
        <p:spPr>
          <a:xfrm flipH="1">
            <a:off x="388682" y="2478407"/>
            <a:ext cx="4081561" cy="207216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None/>
            </a:pPr>
            <a:r>
              <a:rPr lang="en" dirty="0">
                <a:solidFill>
                  <a:schemeClr val="dk1"/>
                </a:solidFill>
                <a:latin typeface="Albert Sans"/>
                <a:ea typeface="Albert Sans"/>
                <a:cs typeface="Albert Sans"/>
                <a:sym typeface="Albert Sans"/>
              </a:rPr>
              <a:t>+ SSH</a:t>
            </a:r>
          </a:p>
          <a:p>
            <a:pPr marL="0" lvl="0" indent="0" algn="l" rtl="0">
              <a:spcBef>
                <a:spcPts val="600"/>
              </a:spcBef>
              <a:spcAft>
                <a:spcPts val="600"/>
              </a:spcAft>
              <a:buNone/>
            </a:pPr>
            <a:r>
              <a:rPr lang="en" dirty="0">
                <a:solidFill>
                  <a:schemeClr val="dk1"/>
                </a:solidFill>
                <a:latin typeface="Albert Sans"/>
                <a:ea typeface="Albert Sans"/>
                <a:cs typeface="Albert Sans"/>
                <a:sym typeface="Albert Sans"/>
              </a:rPr>
              <a:t>+ Apache WebServer</a:t>
            </a:r>
          </a:p>
          <a:p>
            <a:pPr marL="0" lvl="0" indent="0" algn="l" rtl="0">
              <a:spcBef>
                <a:spcPts val="600"/>
              </a:spcBef>
              <a:spcAft>
                <a:spcPts val="600"/>
              </a:spcAft>
              <a:buNone/>
            </a:pPr>
            <a:r>
              <a:rPr lang="en" dirty="0">
                <a:solidFill>
                  <a:schemeClr val="dk1"/>
                </a:solidFill>
                <a:latin typeface="Albert Sans"/>
                <a:ea typeface="Albert Sans"/>
                <a:cs typeface="Albert Sans"/>
                <a:sym typeface="Albert Sans"/>
              </a:rPr>
              <a:t>+ GCC</a:t>
            </a:r>
          </a:p>
          <a:p>
            <a:pPr marL="0" lvl="0" indent="0" algn="l" rtl="0">
              <a:spcBef>
                <a:spcPts val="600"/>
              </a:spcBef>
              <a:spcAft>
                <a:spcPts val="600"/>
              </a:spcAft>
              <a:buNone/>
            </a:pPr>
            <a:r>
              <a:rPr lang="en" dirty="0">
                <a:solidFill>
                  <a:schemeClr val="dk1"/>
                </a:solidFill>
                <a:latin typeface="Albert Sans"/>
                <a:ea typeface="Albert Sans"/>
                <a:cs typeface="Albert Sans"/>
                <a:sym typeface="Albert Sans"/>
              </a:rPr>
              <a:t>+ FTP Server</a:t>
            </a:r>
            <a:endParaRPr lang="vi-VN" dirty="0">
              <a:solidFill>
                <a:schemeClr val="dk1"/>
              </a:solidFill>
              <a:latin typeface="Albert Sans"/>
              <a:ea typeface="Albert Sans"/>
              <a:cs typeface="Albert Sans"/>
              <a:sym typeface="Albert Sans"/>
            </a:endParaRPr>
          </a:p>
          <a:p>
            <a:pPr marL="0" lvl="0" indent="0" algn="l" rtl="0">
              <a:spcBef>
                <a:spcPts val="600"/>
              </a:spcBef>
              <a:spcAft>
                <a:spcPts val="600"/>
              </a:spcAft>
              <a:buNone/>
            </a:pPr>
            <a:r>
              <a:rPr lang="vi-VN" dirty="0">
                <a:solidFill>
                  <a:schemeClr val="dk1"/>
                </a:solidFill>
                <a:latin typeface="Albert Sans"/>
                <a:ea typeface="Albert Sans"/>
                <a:cs typeface="Albert Sans"/>
                <a:sym typeface="Albert Sans"/>
              </a:rPr>
              <a:t>+ VNC Server</a:t>
            </a:r>
            <a:endParaRPr dirty="0">
              <a:solidFill>
                <a:schemeClr val="dk1"/>
              </a:solidFill>
              <a:latin typeface="Albert Sans"/>
              <a:ea typeface="Albert Sans"/>
              <a:cs typeface="Albert Sans"/>
              <a:sym typeface="Albert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P spid="16" grpId="0"/>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a:t>Sơ đồ USECASE</a:t>
            </a:r>
            <a:endParaRPr b="0"/>
          </a:p>
        </p:txBody>
      </p:sp>
      <p:pic>
        <p:nvPicPr>
          <p:cNvPr id="2" name="Picture 1">
            <a:extLst>
              <a:ext uri="{FF2B5EF4-FFF2-40B4-BE49-F238E27FC236}">
                <a16:creationId xmlns:a16="http://schemas.microsoft.com/office/drawing/2014/main" id="{015D8A8E-FAA3-9FC6-44CD-449A731BE6B4}"/>
              </a:ext>
            </a:extLst>
          </p:cNvPr>
          <p:cNvPicPr>
            <a:picLocks noChangeAspect="1"/>
          </p:cNvPicPr>
          <p:nvPr/>
        </p:nvPicPr>
        <p:blipFill rotWithShape="1">
          <a:blip r:embed="rId3"/>
          <a:srcRect b="46300"/>
          <a:stretch/>
        </p:blipFill>
        <p:spPr bwMode="auto">
          <a:xfrm>
            <a:off x="1820227" y="1420495"/>
            <a:ext cx="5503545" cy="23025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0301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dirty="0"/>
              <a:t>Apache WebServer</a:t>
            </a:r>
            <a:endParaRPr b="0" dirty="0"/>
          </a:p>
        </p:txBody>
      </p:sp>
      <p:pic>
        <p:nvPicPr>
          <p:cNvPr id="3" name="Picture 2">
            <a:extLst>
              <a:ext uri="{FF2B5EF4-FFF2-40B4-BE49-F238E27FC236}">
                <a16:creationId xmlns:a16="http://schemas.microsoft.com/office/drawing/2014/main" id="{E7B608B3-C3FD-2A1C-782F-0DE4B0B82F8E}"/>
              </a:ext>
            </a:extLst>
          </p:cNvPr>
          <p:cNvPicPr>
            <a:picLocks noChangeAspect="1"/>
          </p:cNvPicPr>
          <p:nvPr/>
        </p:nvPicPr>
        <p:blipFill>
          <a:blip r:embed="rId3"/>
          <a:stretch>
            <a:fillRect/>
          </a:stretch>
        </p:blipFill>
        <p:spPr>
          <a:xfrm>
            <a:off x="1781810" y="1150143"/>
            <a:ext cx="5580380" cy="2950369"/>
          </a:xfrm>
          <a:prstGeom prst="rect">
            <a:avLst/>
          </a:prstGeom>
        </p:spPr>
      </p:pic>
    </p:spTree>
    <p:extLst>
      <p:ext uri="{BB962C8B-B14F-4D97-AF65-F5344CB8AC3E}">
        <p14:creationId xmlns:p14="http://schemas.microsoft.com/office/powerpoint/2010/main" val="4274145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dirty="0"/>
              <a:t>GCC</a:t>
            </a:r>
            <a:endParaRPr b="0" dirty="0"/>
          </a:p>
        </p:txBody>
      </p:sp>
      <p:pic>
        <p:nvPicPr>
          <p:cNvPr id="3" name="Picture 2">
            <a:extLst>
              <a:ext uri="{FF2B5EF4-FFF2-40B4-BE49-F238E27FC236}">
                <a16:creationId xmlns:a16="http://schemas.microsoft.com/office/drawing/2014/main" id="{559EEB01-41A4-7909-C6A9-85DE68EA5E51}"/>
              </a:ext>
            </a:extLst>
          </p:cNvPr>
          <p:cNvPicPr>
            <a:picLocks noChangeAspect="1"/>
          </p:cNvPicPr>
          <p:nvPr/>
        </p:nvPicPr>
        <p:blipFill>
          <a:blip r:embed="rId3"/>
          <a:stretch>
            <a:fillRect/>
          </a:stretch>
        </p:blipFill>
        <p:spPr>
          <a:xfrm>
            <a:off x="1235869" y="1128714"/>
            <a:ext cx="5865019" cy="3286124"/>
          </a:xfrm>
          <a:prstGeom prst="rect">
            <a:avLst/>
          </a:prstGeom>
        </p:spPr>
      </p:pic>
    </p:spTree>
    <p:extLst>
      <p:ext uri="{BB962C8B-B14F-4D97-AF65-F5344CB8AC3E}">
        <p14:creationId xmlns:p14="http://schemas.microsoft.com/office/powerpoint/2010/main" val="1446083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dirty="0"/>
              <a:t>FTP Server</a:t>
            </a:r>
            <a:endParaRPr b="0" dirty="0"/>
          </a:p>
        </p:txBody>
      </p:sp>
      <p:pic>
        <p:nvPicPr>
          <p:cNvPr id="2" name="Picture 1">
            <a:extLst>
              <a:ext uri="{FF2B5EF4-FFF2-40B4-BE49-F238E27FC236}">
                <a16:creationId xmlns:a16="http://schemas.microsoft.com/office/drawing/2014/main" id="{04ED4BC0-AEAC-3D0D-25E1-0150ED30F416}"/>
              </a:ext>
            </a:extLst>
          </p:cNvPr>
          <p:cNvPicPr>
            <a:picLocks noChangeAspect="1"/>
          </p:cNvPicPr>
          <p:nvPr/>
        </p:nvPicPr>
        <p:blipFill>
          <a:blip r:embed="rId3"/>
          <a:stretch>
            <a:fillRect/>
          </a:stretch>
        </p:blipFill>
        <p:spPr>
          <a:xfrm>
            <a:off x="2116772" y="1378743"/>
            <a:ext cx="4910455" cy="2836069"/>
          </a:xfrm>
          <a:prstGeom prst="rect">
            <a:avLst/>
          </a:prstGeom>
        </p:spPr>
      </p:pic>
    </p:spTree>
    <p:extLst>
      <p:ext uri="{BB962C8B-B14F-4D97-AF65-F5344CB8AC3E}">
        <p14:creationId xmlns:p14="http://schemas.microsoft.com/office/powerpoint/2010/main" val="307978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Simple Waves - Business Plan Basic Template by Slidesgo">
  <a:themeElements>
    <a:clrScheme name="Simple Light">
      <a:dk1>
        <a:srgbClr val="191919"/>
      </a:dk1>
      <a:lt1>
        <a:srgbClr val="FFFFFF"/>
      </a:lt1>
      <a:dk2>
        <a:srgbClr val="70BCCC"/>
      </a:dk2>
      <a:lt2>
        <a:srgbClr val="96D6DD"/>
      </a:lt2>
      <a:accent1>
        <a:srgbClr val="DBF5F8"/>
      </a:accent1>
      <a:accent2>
        <a:srgbClr val="CCBFA3"/>
      </a:accent2>
      <a:accent3>
        <a:srgbClr val="E6DAC1"/>
      </a:accent3>
      <a:accent4>
        <a:srgbClr val="FAF4E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537</Words>
  <Application>Microsoft Office PowerPoint</Application>
  <PresentationFormat>On-screen Show (16:9)</PresentationFormat>
  <Paragraphs>84</Paragraphs>
  <Slides>19</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Wingdings</vt:lpstr>
      <vt:lpstr>Albert Sans Light</vt:lpstr>
      <vt:lpstr>Arial</vt:lpstr>
      <vt:lpstr>Times New Roman</vt:lpstr>
      <vt:lpstr>Nunito Light</vt:lpstr>
      <vt:lpstr>Manrope</vt:lpstr>
      <vt:lpstr>Bebas Neue</vt:lpstr>
      <vt:lpstr>Albert Sans</vt:lpstr>
      <vt:lpstr>Simple Waves - Business Plan Basic Template by Slidesgo</vt:lpstr>
      <vt:lpstr>PowerPoint Presentation</vt:lpstr>
      <vt:lpstr>Thành Viên Nhóm 3</vt:lpstr>
      <vt:lpstr>Nội dung</vt:lpstr>
      <vt:lpstr>Xây dựng website </vt:lpstr>
      <vt:lpstr>PowerPoint Presentation</vt:lpstr>
      <vt:lpstr>Sơ đồ USECASE</vt:lpstr>
      <vt:lpstr>Apache WebServer</vt:lpstr>
      <vt:lpstr>GCC</vt:lpstr>
      <vt:lpstr>FTP Server</vt:lpstr>
      <vt:lpstr>Vnc Server</vt:lpstr>
      <vt:lpstr>DỰ ÁN SPRING BOOT</vt:lpstr>
      <vt:lpstr>PowerPoint Presentation</vt:lpstr>
      <vt:lpstr>Yêu cầu và phân tích</vt:lpstr>
      <vt:lpstr>Sơ đồ USECASE</vt:lpstr>
      <vt:lpstr>Sơ đồ quan hệ</vt:lpstr>
      <vt:lpstr>Một số giao diện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Toàn Lê</cp:lastModifiedBy>
  <cp:revision>2</cp:revision>
  <dcterms:modified xsi:type="dcterms:W3CDTF">2024-01-11T15:18:57Z</dcterms:modified>
</cp:coreProperties>
</file>