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B8B2-B3E2-E64A-BF12-99D20D7A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083F-C3C9-3B45-AE63-3502883A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6D3B-852A-8B40-8714-0456AB6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9F36-3DC5-154C-B42F-4240DC3D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1409-C074-A04C-8634-668EB8B0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CA67-0277-F541-9306-6E0D936D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D6731-B79D-6C4B-A390-48E850E8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AEC5-D7A5-D94E-9BF2-14CEA874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CEC1-C0E5-4C4B-80D9-4D97E632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DF43-A4E0-6848-B5D1-BF00FBB0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C5269-45D5-6743-9D7D-21787D1B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939A-94CA-6A4D-A088-671FAE64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BA63-820F-9341-B468-8474B47C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A5F7-C4D9-9241-A61A-AD4E6EB2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BD5D-20AC-694E-96E9-1FA3AAF9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20DB-D098-4A4F-8B17-55353AF9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0AF5-2210-A747-A2C6-1F30B25A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ABB3-BC04-A944-A08A-B3991C0F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AE2D-C14F-A44B-9F42-625AD74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E161-A638-E143-BBFC-6C7C7049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0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6723-A183-EF4A-B57F-0D5B6034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6CE97-EEFB-3740-AC29-C3385E0E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39D5-4541-6A4B-94B6-C699F5FB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26BB-C87A-254A-AB0A-8BB4AEE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81F8-661C-4F49-BC36-0E2091C7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6880-C32D-6B47-ABEB-43390FB7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1FE8-F491-4647-AE6C-AD964427F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F49EA-7EC1-3548-A365-F3832264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CA51-AD3A-5D4B-B61E-BBE42A74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5AD6-495E-EE49-B4F0-B4FF8BB0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419C-EF0D-E04E-8DCB-1A84A080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A146-1E0D-334E-947F-3CA42099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183CB-D063-E446-A63D-9303EA6C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7988-6256-9646-928A-FC4A6ED6B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8EF9-9041-474F-AFD9-4831913D0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2EDE0-689F-7046-9262-3C0D551C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C04DF-BE6B-7D48-9B03-9CBBE432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C4048-2947-4C47-806F-C3CA26EE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FD05A-FB5C-9643-BDF0-E78783D9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E2F4-A8B4-6F48-9EE3-223D063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79B1-1968-274E-A74D-79588D58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D5431-5149-774B-B845-E93604A9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8CE94-7E93-FA46-892C-9BBBC83A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39CA6-774F-D24D-80BB-3C07E0A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1522C-2817-D54D-985C-D2EB08DA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F5B2-40B8-DF4D-862E-C7C5C91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1109-AFD7-7A45-A505-C039EB16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A1F4-8D24-364A-BA69-4591D547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2DF2B-291D-904C-B3C9-64C59118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0A150-8B49-F348-8A63-384FCD25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D727D-473D-674D-AF14-91E834FE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DB99F-219D-BE45-99DB-7194E9C0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174-8075-6444-8826-8EA26364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EA703-7833-7240-A89A-EC715D5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34920-CC69-4D4A-8C39-B1F43240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F9D98-0CAB-B94D-8F2F-C3449D4A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78CC-3901-3E48-AE58-6E863424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F8B69-4390-D94B-98A5-65CC1474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92D9C-33DE-7E41-ABC5-F79584F6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E0C7-BF8C-8745-8B63-C46DD787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472C-09D9-2547-9A17-215B32DE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A0A1-9F06-BB40-AA77-B24FCBB9D71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4CB4-82D8-C741-AB2E-2A296600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B9F8-E491-984E-8D74-075B17E6C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E9A1-BC42-0A4B-8E55-14FEFC0F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0533-873B-F748-A5C4-0A261A9E6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DFCE-8389-3241-968F-D6F39D9AB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EFA7-9264-2F48-8C10-AD36E78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Bottom-Up Euphony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93A3-C87D-E34D-A648-4A2C4305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change Euphony to use Bottom-\Up enumeration with a pruning heuristic to quickly find a solution in </a:t>
            </a:r>
            <a:r>
              <a:rPr lang="en-US" dirty="0" err="1"/>
              <a:t>SyGuS</a:t>
            </a:r>
            <a:r>
              <a:rPr lang="en-US" dirty="0"/>
              <a:t> problem.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Bottom-Up Euphony cannot naively reuse the A* search implemented in the original Top-Down Euphony.</a:t>
            </a:r>
          </a:p>
          <a:p>
            <a:pPr lvl="1"/>
            <a:r>
              <a:rPr lang="en-US" dirty="0"/>
              <a:t>How to determine the cost ”efficiently” for a massive program bank</a:t>
            </a:r>
          </a:p>
          <a:p>
            <a:pPr lvl="1"/>
            <a:r>
              <a:rPr lang="en-US" dirty="0"/>
              <a:t>How to determine the right value for the cost threshold for a given iteration</a:t>
            </a:r>
          </a:p>
        </p:txBody>
      </p:sp>
    </p:spTree>
    <p:extLst>
      <p:ext uri="{BB962C8B-B14F-4D97-AF65-F5344CB8AC3E}">
        <p14:creationId xmlns:p14="http://schemas.microsoft.com/office/powerpoint/2010/main" val="364606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4966B5-C1F6-4F4C-9C42-5F983657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3214959"/>
            <a:ext cx="7143750" cy="3396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DBF8FC-8681-F849-BD26-912019AA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Top-Down Euphony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597E-7E89-6D4F-8999-011961E7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ideas:</a:t>
            </a:r>
          </a:p>
          <a:p>
            <a:pPr lvl="1"/>
            <a:r>
              <a:rPr lang="en-US" dirty="0"/>
              <a:t>Using A* search to traverse the PCFG efficiently</a:t>
            </a:r>
          </a:p>
          <a:p>
            <a:pPr lvl="1"/>
            <a:r>
              <a:rPr lang="en-US" dirty="0"/>
              <a:t>Using PHOG to guide the search (Probabilistic Enumeration)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8FA4127-8C87-144C-9348-14F0738E0449}"/>
              </a:ext>
            </a:extLst>
          </p:cNvPr>
          <p:cNvSpPr/>
          <p:nvPr/>
        </p:nvSpPr>
        <p:spPr>
          <a:xfrm rot="10800000">
            <a:off x="9686927" y="728662"/>
            <a:ext cx="3100387" cy="5148263"/>
          </a:xfrm>
          <a:prstGeom prst="arc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F8FC-8681-F849-BD26-912019AA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Top-Down Euphony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65634-25A0-4242-BB49-A813DC4F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92" y="1469975"/>
            <a:ext cx="7589015" cy="50673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60F6C7-994D-4842-AD61-CDEE376A8347}"/>
              </a:ext>
            </a:extLst>
          </p:cNvPr>
          <p:cNvSpPr/>
          <p:nvPr/>
        </p:nvSpPr>
        <p:spPr>
          <a:xfrm>
            <a:off x="2301492" y="6366510"/>
            <a:ext cx="7589015" cy="1708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2C09-9283-D64D-A341-AFF6BF1E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Bottom-Up Euphony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D32E-D9D3-604F-AA8B-FFA0EB3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Probabilistic Context Free Grammar (PCFG) with Bottom-Up enumeration</a:t>
            </a:r>
          </a:p>
          <a:p>
            <a:r>
              <a:rPr lang="en-US" dirty="0"/>
              <a:t>To mitigate the issue of massive program banks, prune the search space using a cost threshold</a:t>
            </a:r>
          </a:p>
        </p:txBody>
      </p:sp>
    </p:spTree>
    <p:extLst>
      <p:ext uri="{BB962C8B-B14F-4D97-AF65-F5344CB8AC3E}">
        <p14:creationId xmlns:p14="http://schemas.microsoft.com/office/powerpoint/2010/main" val="82400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2C09-9283-D64D-A341-AFF6BF1E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Efficiently Computing the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D32E-D9D3-604F-AA8B-FFA0EB3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modified the way the cost for sub-programs are stored and reused</a:t>
            </a:r>
          </a:p>
        </p:txBody>
      </p:sp>
    </p:spTree>
    <p:extLst>
      <p:ext uri="{BB962C8B-B14F-4D97-AF65-F5344CB8AC3E}">
        <p14:creationId xmlns:p14="http://schemas.microsoft.com/office/powerpoint/2010/main" val="39873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Overview of Bottom-Up Euphony</vt:lpstr>
      <vt:lpstr>Recap: Top-Down Euphony</vt:lpstr>
      <vt:lpstr>Recap: Top-Down Euphony</vt:lpstr>
      <vt:lpstr>Implementing Bottom-Up Euphony</vt:lpstr>
      <vt:lpstr>Efficiently Computing the Cost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 Byung Hoon</dc:creator>
  <cp:lastModifiedBy>Ahn Byung Hoon</cp:lastModifiedBy>
  <cp:revision>6</cp:revision>
  <dcterms:created xsi:type="dcterms:W3CDTF">2020-03-08T21:34:56Z</dcterms:created>
  <dcterms:modified xsi:type="dcterms:W3CDTF">2020-03-10T04:42:24Z</dcterms:modified>
</cp:coreProperties>
</file>