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SAARetur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FRReturn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etur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etur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etur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FRRetur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FRRetur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FRReturn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FRRetur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FRRetur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800" b="0" i="0" baseline="0">
                <a:effectLst/>
              </a:rPr>
              <a:t>SAA Portfolio Composition, 240 days, Risk Aversion 2.4</a:t>
            </a:r>
            <a:endParaRPr lang="da-DK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'Results_train240_2.4saaWeights'!$A$1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'Results_train240_2.4saaWeights'!$A$2:$A$847</c:f>
              <c:numCache>
                <c:formatCode>0,000</c:formatCode>
                <c:ptCount val="846"/>
                <c:pt idx="0">
                  <c:v>2.7721223864701402E-8</c:v>
                </c:pt>
                <c:pt idx="1">
                  <c:v>1.2333957444082399E-11</c:v>
                </c:pt>
                <c:pt idx="2">
                  <c:v>1.15193200940267E-8</c:v>
                </c:pt>
                <c:pt idx="3">
                  <c:v>8.4280108727847102E-9</c:v>
                </c:pt>
                <c:pt idx="4">
                  <c:v>1.5794807895713399E-9</c:v>
                </c:pt>
                <c:pt idx="5">
                  <c:v>5.3105635369225403E-9</c:v>
                </c:pt>
                <c:pt idx="6">
                  <c:v>6.5248285249913099E-10</c:v>
                </c:pt>
                <c:pt idx="7">
                  <c:v>1.50247537983131E-7</c:v>
                </c:pt>
                <c:pt idx="8">
                  <c:v>3.3512584039502302E-11</c:v>
                </c:pt>
                <c:pt idx="9">
                  <c:v>1.2755700221692901E-10</c:v>
                </c:pt>
                <c:pt idx="10">
                  <c:v>3.2648849239976301E-10</c:v>
                </c:pt>
                <c:pt idx="11">
                  <c:v>2.3245222268084201E-10</c:v>
                </c:pt>
                <c:pt idx="12">
                  <c:v>2.15825140495003E-10</c:v>
                </c:pt>
                <c:pt idx="13">
                  <c:v>7.0141023292149005E-11</c:v>
                </c:pt>
                <c:pt idx="14">
                  <c:v>4.0194305766825298E-9</c:v>
                </c:pt>
                <c:pt idx="15">
                  <c:v>9.5057453776994798E-12</c:v>
                </c:pt>
                <c:pt idx="16">
                  <c:v>7.2400592857554298E-12</c:v>
                </c:pt>
                <c:pt idx="17">
                  <c:v>2.87298292969309E-11</c:v>
                </c:pt>
                <c:pt idx="18">
                  <c:v>5.2760791129906202E-10</c:v>
                </c:pt>
                <c:pt idx="19">
                  <c:v>2.74690289593228E-10</c:v>
                </c:pt>
                <c:pt idx="20">
                  <c:v>2.4801339971504E-10</c:v>
                </c:pt>
                <c:pt idx="21">
                  <c:v>1.13591493144273E-11</c:v>
                </c:pt>
                <c:pt idx="22">
                  <c:v>3.1912327454975902E-10</c:v>
                </c:pt>
                <c:pt idx="23">
                  <c:v>1.0860938759689101E-9</c:v>
                </c:pt>
                <c:pt idx="24">
                  <c:v>2.52193382882813E-9</c:v>
                </c:pt>
                <c:pt idx="25">
                  <c:v>2.1635491881622598E-9</c:v>
                </c:pt>
                <c:pt idx="26">
                  <c:v>5.28697390683192E-9</c:v>
                </c:pt>
                <c:pt idx="27">
                  <c:v>1.6675779274663499E-9</c:v>
                </c:pt>
                <c:pt idx="28">
                  <c:v>1.12274162802621E-9</c:v>
                </c:pt>
                <c:pt idx="29">
                  <c:v>7.7908476207004902E-10</c:v>
                </c:pt>
                <c:pt idx="30">
                  <c:v>3.8452584209118599E-9</c:v>
                </c:pt>
                <c:pt idx="31">
                  <c:v>1.1211533706505101E-9</c:v>
                </c:pt>
                <c:pt idx="32">
                  <c:v>6.0175053988666596E-10</c:v>
                </c:pt>
                <c:pt idx="33">
                  <c:v>2.81974963151191E-10</c:v>
                </c:pt>
                <c:pt idx="34">
                  <c:v>6.5734243376099695E-8</c:v>
                </c:pt>
                <c:pt idx="35">
                  <c:v>1.53944053580911E-10</c:v>
                </c:pt>
                <c:pt idx="36">
                  <c:v>1.72212695648837E-9</c:v>
                </c:pt>
                <c:pt idx="37">
                  <c:v>8.4649484272895902E-9</c:v>
                </c:pt>
                <c:pt idx="38">
                  <c:v>1.7446193313383499E-11</c:v>
                </c:pt>
                <c:pt idx="39">
                  <c:v>2.3378838513608602E-10</c:v>
                </c:pt>
                <c:pt idx="40">
                  <c:v>4.8150455499385299E-11</c:v>
                </c:pt>
                <c:pt idx="41">
                  <c:v>5.6275215365602899E-11</c:v>
                </c:pt>
                <c:pt idx="42">
                  <c:v>1.5401307498824E-11</c:v>
                </c:pt>
                <c:pt idx="43">
                  <c:v>3.5489237328001702E-10</c:v>
                </c:pt>
                <c:pt idx="44">
                  <c:v>2.6737412543065701E-10</c:v>
                </c:pt>
                <c:pt idx="45">
                  <c:v>1.0784423770121E-10</c:v>
                </c:pt>
                <c:pt idx="46">
                  <c:v>2.4739532908936201E-10</c:v>
                </c:pt>
                <c:pt idx="47">
                  <c:v>1.6091476774279501E-9</c:v>
                </c:pt>
                <c:pt idx="48">
                  <c:v>3.0290743210641401E-9</c:v>
                </c:pt>
                <c:pt idx="49">
                  <c:v>2.3044265967017299E-10</c:v>
                </c:pt>
                <c:pt idx="50">
                  <c:v>2.0185000781562399E-11</c:v>
                </c:pt>
                <c:pt idx="51">
                  <c:v>1.0581252586488401E-9</c:v>
                </c:pt>
                <c:pt idx="52">
                  <c:v>6.5434106186520998E-10</c:v>
                </c:pt>
                <c:pt idx="53">
                  <c:v>3.04781594380848E-10</c:v>
                </c:pt>
                <c:pt idx="54">
                  <c:v>5.3702755184443602E-11</c:v>
                </c:pt>
                <c:pt idx="55">
                  <c:v>2.7138437952340001E-9</c:v>
                </c:pt>
                <c:pt idx="56">
                  <c:v>1.1268806929774099E-11</c:v>
                </c:pt>
                <c:pt idx="57">
                  <c:v>4.2806675471447796E-9</c:v>
                </c:pt>
                <c:pt idx="58">
                  <c:v>2.1195511262597599E-11</c:v>
                </c:pt>
                <c:pt idx="59">
                  <c:v>3.1604429910344098E-9</c:v>
                </c:pt>
                <c:pt idx="60">
                  <c:v>2.7826098786515002E-10</c:v>
                </c:pt>
                <c:pt idx="61">
                  <c:v>9.1262115330238705E-11</c:v>
                </c:pt>
                <c:pt idx="62">
                  <c:v>1.08240669807566E-10</c:v>
                </c:pt>
                <c:pt idx="63">
                  <c:v>8.4076434723429202E-11</c:v>
                </c:pt>
                <c:pt idx="64">
                  <c:v>1.1587955039970201E-8</c:v>
                </c:pt>
                <c:pt idx="65">
                  <c:v>1.9391560477888199E-7</c:v>
                </c:pt>
                <c:pt idx="66">
                  <c:v>1.0166590053915299E-9</c:v>
                </c:pt>
                <c:pt idx="67">
                  <c:v>2.7739133745225599E-9</c:v>
                </c:pt>
                <c:pt idx="68">
                  <c:v>6.1095793615917297E-11</c:v>
                </c:pt>
                <c:pt idx="69">
                  <c:v>9.1891070795337201E-9</c:v>
                </c:pt>
                <c:pt idx="70">
                  <c:v>6.0914284140884602E-10</c:v>
                </c:pt>
                <c:pt idx="71">
                  <c:v>6.0305477521174502E-9</c:v>
                </c:pt>
                <c:pt idx="72">
                  <c:v>1.4894275626896799E-9</c:v>
                </c:pt>
                <c:pt idx="73">
                  <c:v>2.59826201426293E-10</c:v>
                </c:pt>
                <c:pt idx="74">
                  <c:v>7.0438559711188099E-9</c:v>
                </c:pt>
                <c:pt idx="75">
                  <c:v>2.1064824863501802E-9</c:v>
                </c:pt>
                <c:pt idx="76">
                  <c:v>1.9187584717036401E-11</c:v>
                </c:pt>
                <c:pt idx="77">
                  <c:v>6.5630914430938204E-11</c:v>
                </c:pt>
                <c:pt idx="78">
                  <c:v>4.0602524852978098E-11</c:v>
                </c:pt>
                <c:pt idx="79">
                  <c:v>1.79263545451355E-9</c:v>
                </c:pt>
                <c:pt idx="80">
                  <c:v>5.2335138108398903E-12</c:v>
                </c:pt>
                <c:pt idx="81">
                  <c:v>4.0719904304530302E-10</c:v>
                </c:pt>
                <c:pt idx="82">
                  <c:v>6.2685765403777703E-10</c:v>
                </c:pt>
                <c:pt idx="83">
                  <c:v>9.902582589570621E-10</c:v>
                </c:pt>
                <c:pt idx="84">
                  <c:v>4.8849584655788899E-8</c:v>
                </c:pt>
                <c:pt idx="85">
                  <c:v>6.2926229037095496E-9</c:v>
                </c:pt>
                <c:pt idx="86">
                  <c:v>1.47374057131534E-9</c:v>
                </c:pt>
                <c:pt idx="87">
                  <c:v>1.2593726373618799E-7</c:v>
                </c:pt>
                <c:pt idx="88">
                  <c:v>1.3338674037188599E-8</c:v>
                </c:pt>
                <c:pt idx="89">
                  <c:v>4.6862851048319702E-11</c:v>
                </c:pt>
                <c:pt idx="90">
                  <c:v>1.70433936701929E-10</c:v>
                </c:pt>
                <c:pt idx="91">
                  <c:v>1.5211801515323199E-8</c:v>
                </c:pt>
                <c:pt idx="92">
                  <c:v>2.04622337418913E-9</c:v>
                </c:pt>
                <c:pt idx="93">
                  <c:v>9.1045649738997995E-10</c:v>
                </c:pt>
                <c:pt idx="94">
                  <c:v>3.92011037074062E-10</c:v>
                </c:pt>
                <c:pt idx="95">
                  <c:v>7.4573751593757505E-10</c:v>
                </c:pt>
                <c:pt idx="96">
                  <c:v>5.34525121003335E-8</c:v>
                </c:pt>
                <c:pt idx="97">
                  <c:v>1.3609281281878901E-10</c:v>
                </c:pt>
                <c:pt idx="98">
                  <c:v>3.8203222070354502E-10</c:v>
                </c:pt>
                <c:pt idx="99">
                  <c:v>1.05460084394706E-8</c:v>
                </c:pt>
                <c:pt idx="100">
                  <c:v>7.2594079435289802E-9</c:v>
                </c:pt>
                <c:pt idx="101">
                  <c:v>3.6480502957214501E-10</c:v>
                </c:pt>
                <c:pt idx="102">
                  <c:v>1.7862898981555401E-8</c:v>
                </c:pt>
                <c:pt idx="103">
                  <c:v>1.56522841840577E-8</c:v>
                </c:pt>
                <c:pt idx="104">
                  <c:v>9.4293635566435295E-11</c:v>
                </c:pt>
                <c:pt idx="105">
                  <c:v>6.4660740744272501E-9</c:v>
                </c:pt>
                <c:pt idx="106">
                  <c:v>3.4314803830442301E-9</c:v>
                </c:pt>
                <c:pt idx="107">
                  <c:v>8.5416034412458696E-10</c:v>
                </c:pt>
                <c:pt idx="108">
                  <c:v>4.9881138226305004E-10</c:v>
                </c:pt>
                <c:pt idx="109">
                  <c:v>7.3016545968585905E-10</c:v>
                </c:pt>
                <c:pt idx="110">
                  <c:v>9.0168839260003802E-10</c:v>
                </c:pt>
                <c:pt idx="111">
                  <c:v>3.1462800087572201E-10</c:v>
                </c:pt>
                <c:pt idx="112">
                  <c:v>1.38496548033652E-9</c:v>
                </c:pt>
                <c:pt idx="113">
                  <c:v>8.51339826973492E-9</c:v>
                </c:pt>
                <c:pt idx="114">
                  <c:v>3.0369229960846101E-9</c:v>
                </c:pt>
                <c:pt idx="115">
                  <c:v>6.4911063552801503E-8</c:v>
                </c:pt>
                <c:pt idx="116">
                  <c:v>1.17076211110463E-8</c:v>
                </c:pt>
                <c:pt idx="117">
                  <c:v>7.2517846229574501E-9</c:v>
                </c:pt>
                <c:pt idx="118">
                  <c:v>4.1229574149552704E-9</c:v>
                </c:pt>
                <c:pt idx="119">
                  <c:v>8.9092409403074504E-9</c:v>
                </c:pt>
                <c:pt idx="120">
                  <c:v>4.0285752576941597E-8</c:v>
                </c:pt>
                <c:pt idx="121">
                  <c:v>6.8694600105473196E-10</c:v>
                </c:pt>
                <c:pt idx="122">
                  <c:v>5.4429201610440996E-10</c:v>
                </c:pt>
                <c:pt idx="123">
                  <c:v>1.46767858284849E-8</c:v>
                </c:pt>
                <c:pt idx="124">
                  <c:v>2.03633161728002E-9</c:v>
                </c:pt>
                <c:pt idx="125">
                  <c:v>2.2312309749695E-9</c:v>
                </c:pt>
                <c:pt idx="126">
                  <c:v>1.1970323029264501E-9</c:v>
                </c:pt>
                <c:pt idx="127">
                  <c:v>1.19661177109482E-9</c:v>
                </c:pt>
                <c:pt idx="128">
                  <c:v>2.0784498823461302E-9</c:v>
                </c:pt>
                <c:pt idx="129">
                  <c:v>4.3058771253762099E-11</c:v>
                </c:pt>
                <c:pt idx="130">
                  <c:v>3.5037825589769199E-11</c:v>
                </c:pt>
                <c:pt idx="131">
                  <c:v>1.86684415651725E-9</c:v>
                </c:pt>
                <c:pt idx="132">
                  <c:v>2.5991149415205599E-10</c:v>
                </c:pt>
                <c:pt idx="133">
                  <c:v>6.1837450340978499E-10</c:v>
                </c:pt>
                <c:pt idx="134">
                  <c:v>6.3564133454322501E-9</c:v>
                </c:pt>
                <c:pt idx="135">
                  <c:v>3.4024350463508101E-10</c:v>
                </c:pt>
                <c:pt idx="136">
                  <c:v>6.9583011816676298E-9</c:v>
                </c:pt>
                <c:pt idx="137">
                  <c:v>3.8896810659442301E-11</c:v>
                </c:pt>
                <c:pt idx="138">
                  <c:v>8.2567920636939203E-9</c:v>
                </c:pt>
                <c:pt idx="139">
                  <c:v>4.00161380419673E-11</c:v>
                </c:pt>
                <c:pt idx="140">
                  <c:v>9.5093515223750694E-10</c:v>
                </c:pt>
                <c:pt idx="141">
                  <c:v>6.4998648799714099E-10</c:v>
                </c:pt>
                <c:pt idx="142">
                  <c:v>6.9270902611545004E-9</c:v>
                </c:pt>
                <c:pt idx="143">
                  <c:v>2.9061706368382498E-10</c:v>
                </c:pt>
                <c:pt idx="144">
                  <c:v>3.6849696275708499E-9</c:v>
                </c:pt>
                <c:pt idx="145">
                  <c:v>4.2049922764136499E-9</c:v>
                </c:pt>
                <c:pt idx="146">
                  <c:v>2.6968691735133899E-9</c:v>
                </c:pt>
                <c:pt idx="147">
                  <c:v>2.0723496708797398E-9</c:v>
                </c:pt>
                <c:pt idx="148">
                  <c:v>1.2025372039086301E-7</c:v>
                </c:pt>
                <c:pt idx="149">
                  <c:v>6.2379528341046496E-10</c:v>
                </c:pt>
                <c:pt idx="150">
                  <c:v>1.1486366997728E-8</c:v>
                </c:pt>
                <c:pt idx="151">
                  <c:v>4.8633562796485004E-9</c:v>
                </c:pt>
                <c:pt idx="152">
                  <c:v>1.0528375998918201E-11</c:v>
                </c:pt>
                <c:pt idx="153">
                  <c:v>1.1491570483079099E-9</c:v>
                </c:pt>
                <c:pt idx="154">
                  <c:v>6.8773755009084003E-10</c:v>
                </c:pt>
                <c:pt idx="155">
                  <c:v>1.6308155591075899E-8</c:v>
                </c:pt>
                <c:pt idx="156">
                  <c:v>9.7003541411272297E-12</c:v>
                </c:pt>
                <c:pt idx="157">
                  <c:v>5.0728563265841496E-10</c:v>
                </c:pt>
                <c:pt idx="158">
                  <c:v>3.0970821802023599E-10</c:v>
                </c:pt>
                <c:pt idx="159">
                  <c:v>6.3616272693939206E-8</c:v>
                </c:pt>
                <c:pt idx="160">
                  <c:v>3.7292877311640897E-9</c:v>
                </c:pt>
                <c:pt idx="161">
                  <c:v>2.2514214017307601E-9</c:v>
                </c:pt>
                <c:pt idx="162">
                  <c:v>1.4211680440102801E-8</c:v>
                </c:pt>
                <c:pt idx="163">
                  <c:v>3.0093334011208602E-9</c:v>
                </c:pt>
                <c:pt idx="164">
                  <c:v>1.7018519307228899E-8</c:v>
                </c:pt>
                <c:pt idx="165">
                  <c:v>7.8427301888160097E-9</c:v>
                </c:pt>
                <c:pt idx="166">
                  <c:v>1.2002049345060601E-8</c:v>
                </c:pt>
                <c:pt idx="167">
                  <c:v>7.9548345865384008E-9</c:v>
                </c:pt>
                <c:pt idx="168">
                  <c:v>1.41347487079184E-8</c:v>
                </c:pt>
                <c:pt idx="169">
                  <c:v>9.2551165615782804E-10</c:v>
                </c:pt>
                <c:pt idx="170">
                  <c:v>4.7702766225417199E-10</c:v>
                </c:pt>
                <c:pt idx="171">
                  <c:v>8.1470232795798199E-9</c:v>
                </c:pt>
                <c:pt idx="172">
                  <c:v>3.1012169445954902E-9</c:v>
                </c:pt>
                <c:pt idx="173">
                  <c:v>2.8349793505441201E-9</c:v>
                </c:pt>
                <c:pt idx="174">
                  <c:v>8.4828308810435495E-9</c:v>
                </c:pt>
                <c:pt idx="175">
                  <c:v>2.4928848690352301E-9</c:v>
                </c:pt>
                <c:pt idx="176">
                  <c:v>1.79036921754026E-8</c:v>
                </c:pt>
                <c:pt idx="177">
                  <c:v>9.7644232758864294E-9</c:v>
                </c:pt>
                <c:pt idx="178">
                  <c:v>4.89535803178236E-10</c:v>
                </c:pt>
                <c:pt idx="179">
                  <c:v>1.9203066149981799E-8</c:v>
                </c:pt>
                <c:pt idx="180">
                  <c:v>4.9091458108353003E-10</c:v>
                </c:pt>
                <c:pt idx="181">
                  <c:v>3.0409409268869399E-8</c:v>
                </c:pt>
                <c:pt idx="182">
                  <c:v>2.5513873895617803E-10</c:v>
                </c:pt>
                <c:pt idx="183">
                  <c:v>2.78313094772268E-10</c:v>
                </c:pt>
                <c:pt idx="184">
                  <c:v>2.03617334164153E-9</c:v>
                </c:pt>
                <c:pt idx="185">
                  <c:v>1.0865394984219201E-8</c:v>
                </c:pt>
                <c:pt idx="186">
                  <c:v>5.3611266509781999E-11</c:v>
                </c:pt>
                <c:pt idx="187">
                  <c:v>3.2687429349224298E-10</c:v>
                </c:pt>
                <c:pt idx="188">
                  <c:v>1.06570384723669E-10</c:v>
                </c:pt>
                <c:pt idx="189">
                  <c:v>7.8615448396179097E-9</c:v>
                </c:pt>
                <c:pt idx="190">
                  <c:v>3.9840801524965703E-9</c:v>
                </c:pt>
                <c:pt idx="191">
                  <c:v>1.16358459490879E-8</c:v>
                </c:pt>
                <c:pt idx="192">
                  <c:v>5.4950719933750902E-9</c:v>
                </c:pt>
                <c:pt idx="193">
                  <c:v>1.09242129274483E-8</c:v>
                </c:pt>
                <c:pt idx="194">
                  <c:v>4.5165617203482602E-8</c:v>
                </c:pt>
                <c:pt idx="195">
                  <c:v>1.6856449076321001E-10</c:v>
                </c:pt>
                <c:pt idx="196">
                  <c:v>2.70766181437858E-10</c:v>
                </c:pt>
                <c:pt idx="197">
                  <c:v>9.3051240703621694E-9</c:v>
                </c:pt>
                <c:pt idx="198">
                  <c:v>3.3419342056321201E-9</c:v>
                </c:pt>
                <c:pt idx="199">
                  <c:v>1.07232489350009E-8</c:v>
                </c:pt>
                <c:pt idx="200">
                  <c:v>3.7183861044167499E-10</c:v>
                </c:pt>
                <c:pt idx="201">
                  <c:v>9.4530185137584402E-9</c:v>
                </c:pt>
                <c:pt idx="202">
                  <c:v>1.9420745962560502E-9</c:v>
                </c:pt>
                <c:pt idx="203">
                  <c:v>2.9041975920457001E-9</c:v>
                </c:pt>
                <c:pt idx="204">
                  <c:v>7.9358712905456393E-9</c:v>
                </c:pt>
                <c:pt idx="205">
                  <c:v>3.4555769633366399E-10</c:v>
                </c:pt>
                <c:pt idx="206">
                  <c:v>1.39457468351091E-9</c:v>
                </c:pt>
                <c:pt idx="207">
                  <c:v>4.5963203743221398E-9</c:v>
                </c:pt>
                <c:pt idx="208">
                  <c:v>5.4552674347399803E-10</c:v>
                </c:pt>
                <c:pt idx="209">
                  <c:v>1.8713545388758902E-9</c:v>
                </c:pt>
                <c:pt idx="210">
                  <c:v>1.54619692993876E-9</c:v>
                </c:pt>
                <c:pt idx="211">
                  <c:v>1.7870589139666699E-9</c:v>
                </c:pt>
                <c:pt idx="212">
                  <c:v>1.8890498909545199E-8</c:v>
                </c:pt>
                <c:pt idx="213">
                  <c:v>4.2562397977456604E-9</c:v>
                </c:pt>
                <c:pt idx="214">
                  <c:v>3.5218522323312999E-10</c:v>
                </c:pt>
                <c:pt idx="215">
                  <c:v>5.8968827277237402E-8</c:v>
                </c:pt>
                <c:pt idx="216">
                  <c:v>2.7652095287476099E-8</c:v>
                </c:pt>
                <c:pt idx="217">
                  <c:v>2.6287874352857501E-8</c:v>
                </c:pt>
                <c:pt idx="218">
                  <c:v>4.9328927897766903E-9</c:v>
                </c:pt>
                <c:pt idx="219">
                  <c:v>2.0109311930948599E-8</c:v>
                </c:pt>
                <c:pt idx="220">
                  <c:v>3.0084456406571401E-8</c:v>
                </c:pt>
                <c:pt idx="221">
                  <c:v>4.5874144970548599E-8</c:v>
                </c:pt>
                <c:pt idx="222">
                  <c:v>8.4931641516389299E-8</c:v>
                </c:pt>
                <c:pt idx="223">
                  <c:v>7.43858363729185E-8</c:v>
                </c:pt>
                <c:pt idx="224">
                  <c:v>6.9416865944526995E-10</c:v>
                </c:pt>
                <c:pt idx="225">
                  <c:v>8.2184305948614797E-10</c:v>
                </c:pt>
                <c:pt idx="226">
                  <c:v>1.7432386283284801E-10</c:v>
                </c:pt>
                <c:pt idx="227">
                  <c:v>1.4100315605465101E-7</c:v>
                </c:pt>
                <c:pt idx="228">
                  <c:v>4.7787293300139501E-8</c:v>
                </c:pt>
                <c:pt idx="229">
                  <c:v>3.13879746913247E-9</c:v>
                </c:pt>
                <c:pt idx="230">
                  <c:v>9.1637310832350794E-9</c:v>
                </c:pt>
                <c:pt idx="231">
                  <c:v>3.1167600147968102E-9</c:v>
                </c:pt>
                <c:pt idx="232">
                  <c:v>1.26425987069698E-8</c:v>
                </c:pt>
                <c:pt idx="233">
                  <c:v>6.5755610380785501E-9</c:v>
                </c:pt>
                <c:pt idx="234">
                  <c:v>2.16936396440617E-10</c:v>
                </c:pt>
                <c:pt idx="235">
                  <c:v>3.8669013818342502E-9</c:v>
                </c:pt>
                <c:pt idx="236">
                  <c:v>2.5814883788810899E-9</c:v>
                </c:pt>
                <c:pt idx="237">
                  <c:v>8.1249939876171398E-10</c:v>
                </c:pt>
                <c:pt idx="238">
                  <c:v>2.3718537633465701E-9</c:v>
                </c:pt>
                <c:pt idx="239">
                  <c:v>1.22179942315145E-10</c:v>
                </c:pt>
                <c:pt idx="240">
                  <c:v>2.6884526991894199E-9</c:v>
                </c:pt>
                <c:pt idx="241">
                  <c:v>1.03643837686642E-9</c:v>
                </c:pt>
                <c:pt idx="242">
                  <c:v>9.6050807925347693E-9</c:v>
                </c:pt>
                <c:pt idx="243">
                  <c:v>9.5518184999322706E-9</c:v>
                </c:pt>
                <c:pt idx="244">
                  <c:v>1.14095229516566E-8</c:v>
                </c:pt>
                <c:pt idx="245">
                  <c:v>2.0192928490380399E-9</c:v>
                </c:pt>
                <c:pt idx="246">
                  <c:v>3.36014130091554E-9</c:v>
                </c:pt>
                <c:pt idx="247">
                  <c:v>1.39008484700169E-9</c:v>
                </c:pt>
                <c:pt idx="248">
                  <c:v>2.7389432612416901E-8</c:v>
                </c:pt>
                <c:pt idx="249">
                  <c:v>4.7084406743222199E-9</c:v>
                </c:pt>
                <c:pt idx="250">
                  <c:v>1.4681603147840801E-9</c:v>
                </c:pt>
                <c:pt idx="251">
                  <c:v>1.9269634797426E-10</c:v>
                </c:pt>
                <c:pt idx="252">
                  <c:v>2.2050079894581801E-9</c:v>
                </c:pt>
                <c:pt idx="253">
                  <c:v>5.1587504450829902E-9</c:v>
                </c:pt>
                <c:pt idx="254">
                  <c:v>9.0666880753146E-10</c:v>
                </c:pt>
                <c:pt idx="255">
                  <c:v>2.5392460994830902E-10</c:v>
                </c:pt>
                <c:pt idx="256">
                  <c:v>1.14272556031509E-9</c:v>
                </c:pt>
                <c:pt idx="257">
                  <c:v>1.5921940171359401E-10</c:v>
                </c:pt>
                <c:pt idx="258">
                  <c:v>1.8927584453379599E-9</c:v>
                </c:pt>
                <c:pt idx="259">
                  <c:v>5.5195546985894896E-10</c:v>
                </c:pt>
                <c:pt idx="260">
                  <c:v>4.0662757980225301E-10</c:v>
                </c:pt>
                <c:pt idx="261">
                  <c:v>2.1871153502434801E-10</c:v>
                </c:pt>
                <c:pt idx="262">
                  <c:v>5.3893665481132901E-9</c:v>
                </c:pt>
                <c:pt idx="263">
                  <c:v>1.4154451327839201E-8</c:v>
                </c:pt>
                <c:pt idx="264">
                  <c:v>6.2218334203854795E-10</c:v>
                </c:pt>
                <c:pt idx="265">
                  <c:v>2.1294814336376302E-8</c:v>
                </c:pt>
                <c:pt idx="266">
                  <c:v>1.19420323090409E-9</c:v>
                </c:pt>
                <c:pt idx="267">
                  <c:v>9.4037229980902306E-10</c:v>
                </c:pt>
                <c:pt idx="268">
                  <c:v>1.62149657209573E-9</c:v>
                </c:pt>
                <c:pt idx="269">
                  <c:v>3.7611239358173096E-9</c:v>
                </c:pt>
                <c:pt idx="270">
                  <c:v>9.1922949662159406E-9</c:v>
                </c:pt>
                <c:pt idx="271">
                  <c:v>1.2954035915394501E-8</c:v>
                </c:pt>
                <c:pt idx="272">
                  <c:v>3.3079523414184797E-8</c:v>
                </c:pt>
                <c:pt idx="273">
                  <c:v>4.6315136001243801E-10</c:v>
                </c:pt>
                <c:pt idx="274">
                  <c:v>1.6006835178327299E-10</c:v>
                </c:pt>
                <c:pt idx="275">
                  <c:v>6.7952035711141997E-9</c:v>
                </c:pt>
                <c:pt idx="276">
                  <c:v>3.4571486826291101E-10</c:v>
                </c:pt>
                <c:pt idx="277">
                  <c:v>4.1978439265374401E-11</c:v>
                </c:pt>
                <c:pt idx="278">
                  <c:v>3.3243054176239798E-11</c:v>
                </c:pt>
                <c:pt idx="279">
                  <c:v>1.39004647350116E-8</c:v>
                </c:pt>
                <c:pt idx="280">
                  <c:v>1.1709396723175999E-8</c:v>
                </c:pt>
                <c:pt idx="281">
                  <c:v>2.3752223778564601E-9</c:v>
                </c:pt>
                <c:pt idx="282">
                  <c:v>3.44279780311966E-11</c:v>
                </c:pt>
                <c:pt idx="283">
                  <c:v>2.081666895507E-10</c:v>
                </c:pt>
                <c:pt idx="284">
                  <c:v>4.9458183286743798E-10</c:v>
                </c:pt>
                <c:pt idx="285">
                  <c:v>5.4994190851162599E-11</c:v>
                </c:pt>
                <c:pt idx="286">
                  <c:v>7.9915310879541004E-11</c:v>
                </c:pt>
                <c:pt idx="287">
                  <c:v>4.9654893345729897E-10</c:v>
                </c:pt>
                <c:pt idx="288">
                  <c:v>7.3324700303705297E-10</c:v>
                </c:pt>
                <c:pt idx="289">
                  <c:v>1.3617999191535201E-10</c:v>
                </c:pt>
                <c:pt idx="290">
                  <c:v>5.7302733735403196E-9</c:v>
                </c:pt>
                <c:pt idx="291">
                  <c:v>4.0670875576364499E-10</c:v>
                </c:pt>
                <c:pt idx="292">
                  <c:v>8.1176926344819899E-9</c:v>
                </c:pt>
                <c:pt idx="293">
                  <c:v>1.03802855994379E-9</c:v>
                </c:pt>
                <c:pt idx="294">
                  <c:v>4.95241437694554E-10</c:v>
                </c:pt>
                <c:pt idx="295">
                  <c:v>4.4335211440933503E-9</c:v>
                </c:pt>
                <c:pt idx="296">
                  <c:v>5.3268371554585902E-9</c:v>
                </c:pt>
                <c:pt idx="297">
                  <c:v>5.0138464827458904E-10</c:v>
                </c:pt>
                <c:pt idx="298">
                  <c:v>1.5165841379495601E-10</c:v>
                </c:pt>
                <c:pt idx="299">
                  <c:v>3.1612567991092602E-9</c:v>
                </c:pt>
                <c:pt idx="300">
                  <c:v>5.6371489544881003E-11</c:v>
                </c:pt>
                <c:pt idx="301">
                  <c:v>3.8287387762760003E-9</c:v>
                </c:pt>
                <c:pt idx="302">
                  <c:v>2.72737703408985E-11</c:v>
                </c:pt>
                <c:pt idx="303">
                  <c:v>2.59626267106414E-10</c:v>
                </c:pt>
                <c:pt idx="304">
                  <c:v>1.5231671871530299E-9</c:v>
                </c:pt>
                <c:pt idx="305">
                  <c:v>2.3902896675542899E-10</c:v>
                </c:pt>
                <c:pt idx="306">
                  <c:v>2.5643892940539402E-10</c:v>
                </c:pt>
                <c:pt idx="307">
                  <c:v>3.24071009864905E-9</c:v>
                </c:pt>
                <c:pt idx="308">
                  <c:v>1.92461701674952E-10</c:v>
                </c:pt>
                <c:pt idx="309">
                  <c:v>1.7588918263949101E-10</c:v>
                </c:pt>
                <c:pt idx="310">
                  <c:v>3.3875101604923902E-10</c:v>
                </c:pt>
                <c:pt idx="311">
                  <c:v>6.2633666995922401E-10</c:v>
                </c:pt>
                <c:pt idx="312">
                  <c:v>4.6326255784827298E-11</c:v>
                </c:pt>
                <c:pt idx="313">
                  <c:v>5.1038205860916303E-10</c:v>
                </c:pt>
                <c:pt idx="314">
                  <c:v>1.37982627808143E-9</c:v>
                </c:pt>
                <c:pt idx="315">
                  <c:v>6.3285442650053304E-10</c:v>
                </c:pt>
                <c:pt idx="316">
                  <c:v>1.7596048149650401E-9</c:v>
                </c:pt>
                <c:pt idx="317">
                  <c:v>1.8902021937977001E-11</c:v>
                </c:pt>
                <c:pt idx="318">
                  <c:v>8.6409805079422605E-9</c:v>
                </c:pt>
                <c:pt idx="319">
                  <c:v>7.9642119380509002E-10</c:v>
                </c:pt>
                <c:pt idx="320">
                  <c:v>5.7602442398843701E-10</c:v>
                </c:pt>
                <c:pt idx="321">
                  <c:v>1.6215639184545499E-9</c:v>
                </c:pt>
                <c:pt idx="322">
                  <c:v>1.8742906084474899E-10</c:v>
                </c:pt>
                <c:pt idx="323">
                  <c:v>2.7935209106583398E-10</c:v>
                </c:pt>
                <c:pt idx="324">
                  <c:v>1.11742996852165E-10</c:v>
                </c:pt>
                <c:pt idx="325">
                  <c:v>1.6233470900471299E-9</c:v>
                </c:pt>
                <c:pt idx="326">
                  <c:v>2.5741614216639502E-10</c:v>
                </c:pt>
                <c:pt idx="327">
                  <c:v>6.0482093258261699E-10</c:v>
                </c:pt>
                <c:pt idx="328">
                  <c:v>8.62643172266126E-10</c:v>
                </c:pt>
                <c:pt idx="329">
                  <c:v>6.4799334280142997E-9</c:v>
                </c:pt>
                <c:pt idx="330">
                  <c:v>1.1459400638756301E-8</c:v>
                </c:pt>
                <c:pt idx="331">
                  <c:v>3.6011840285931E-8</c:v>
                </c:pt>
                <c:pt idx="332">
                  <c:v>3.6116669824242802E-10</c:v>
                </c:pt>
                <c:pt idx="333">
                  <c:v>3.4056684256482899E-11</c:v>
                </c:pt>
                <c:pt idx="334">
                  <c:v>6.9507641246904497E-10</c:v>
                </c:pt>
                <c:pt idx="335">
                  <c:v>1.35356753330842E-9</c:v>
                </c:pt>
                <c:pt idx="336">
                  <c:v>1.0793673080480399E-8</c:v>
                </c:pt>
                <c:pt idx="337">
                  <c:v>2.2371484965555201E-9</c:v>
                </c:pt>
                <c:pt idx="338">
                  <c:v>6.6338934440818096E-8</c:v>
                </c:pt>
                <c:pt idx="339">
                  <c:v>9.7665182543053696E-11</c:v>
                </c:pt>
                <c:pt idx="340">
                  <c:v>1.13280631219566E-8</c:v>
                </c:pt>
                <c:pt idx="341">
                  <c:v>1.9755111299976899E-9</c:v>
                </c:pt>
                <c:pt idx="342">
                  <c:v>3.8719498281578497E-9</c:v>
                </c:pt>
                <c:pt idx="343">
                  <c:v>1.02385796354383E-9</c:v>
                </c:pt>
                <c:pt idx="344">
                  <c:v>3.0196462176109598E-9</c:v>
                </c:pt>
                <c:pt idx="345">
                  <c:v>1.7717092844502999E-9</c:v>
                </c:pt>
                <c:pt idx="346">
                  <c:v>1.2968683625555301E-10</c:v>
                </c:pt>
                <c:pt idx="347">
                  <c:v>9.1523349828170804E-9</c:v>
                </c:pt>
                <c:pt idx="348">
                  <c:v>1.0834510716737601E-9</c:v>
                </c:pt>
                <c:pt idx="349">
                  <c:v>2.12317871818709E-9</c:v>
                </c:pt>
                <c:pt idx="350">
                  <c:v>1.1039735051223401E-9</c:v>
                </c:pt>
                <c:pt idx="351">
                  <c:v>2.6071441703979201E-9</c:v>
                </c:pt>
                <c:pt idx="352">
                  <c:v>4.9607253304269404E-9</c:v>
                </c:pt>
                <c:pt idx="353">
                  <c:v>2.47747121044807E-11</c:v>
                </c:pt>
                <c:pt idx="354">
                  <c:v>4.0210784211372996E-9</c:v>
                </c:pt>
                <c:pt idx="355">
                  <c:v>6.2078487865239E-12</c:v>
                </c:pt>
                <c:pt idx="356">
                  <c:v>1.5170652203982399E-9</c:v>
                </c:pt>
                <c:pt idx="357">
                  <c:v>3.5956361892027E-9</c:v>
                </c:pt>
                <c:pt idx="358">
                  <c:v>7.4162574775575701E-11</c:v>
                </c:pt>
                <c:pt idx="359">
                  <c:v>7.5443277157766899E-9</c:v>
                </c:pt>
                <c:pt idx="360">
                  <c:v>5.2270867004880297E-9</c:v>
                </c:pt>
                <c:pt idx="361">
                  <c:v>8.2684979993133308E-9</c:v>
                </c:pt>
                <c:pt idx="362">
                  <c:v>2.5411512580676299E-9</c:v>
                </c:pt>
                <c:pt idx="363">
                  <c:v>1.36448913190668E-8</c:v>
                </c:pt>
                <c:pt idx="364">
                  <c:v>1.07399703092466E-8</c:v>
                </c:pt>
                <c:pt idx="365">
                  <c:v>1.0186322264815399E-9</c:v>
                </c:pt>
                <c:pt idx="366">
                  <c:v>9.2334240368185802E-9</c:v>
                </c:pt>
                <c:pt idx="367">
                  <c:v>7.1975578838707397E-10</c:v>
                </c:pt>
                <c:pt idx="368">
                  <c:v>6.8863511025290804E-10</c:v>
                </c:pt>
                <c:pt idx="369">
                  <c:v>6.4647919385531496E-10</c:v>
                </c:pt>
                <c:pt idx="370">
                  <c:v>6.44412838795888E-9</c:v>
                </c:pt>
                <c:pt idx="371">
                  <c:v>2.9582862167308799E-9</c:v>
                </c:pt>
                <c:pt idx="372">
                  <c:v>1.4297209181921999E-9</c:v>
                </c:pt>
                <c:pt idx="373">
                  <c:v>3.0820205795169602E-9</c:v>
                </c:pt>
                <c:pt idx="374">
                  <c:v>1.2974231980396301E-7</c:v>
                </c:pt>
                <c:pt idx="375">
                  <c:v>1.42256766235213E-7</c:v>
                </c:pt>
                <c:pt idx="376">
                  <c:v>1.64738586152394E-8</c:v>
                </c:pt>
                <c:pt idx="377">
                  <c:v>2.37813154038128E-9</c:v>
                </c:pt>
                <c:pt idx="378">
                  <c:v>8.8798594878414495E-11</c:v>
                </c:pt>
                <c:pt idx="379">
                  <c:v>7.2240032236535101E-9</c:v>
                </c:pt>
                <c:pt idx="380">
                  <c:v>1.72201763614447E-10</c:v>
                </c:pt>
                <c:pt idx="381">
                  <c:v>7.7551604196366801E-10</c:v>
                </c:pt>
                <c:pt idx="382">
                  <c:v>1.47122768092559E-8</c:v>
                </c:pt>
                <c:pt idx="383">
                  <c:v>3.4642515217057102E-9</c:v>
                </c:pt>
                <c:pt idx="384">
                  <c:v>1.29379648635578E-9</c:v>
                </c:pt>
                <c:pt idx="385">
                  <c:v>6.56987333586601E-11</c:v>
                </c:pt>
                <c:pt idx="386">
                  <c:v>1.47824648282579E-9</c:v>
                </c:pt>
                <c:pt idx="387">
                  <c:v>6.9289887838140196E-10</c:v>
                </c:pt>
                <c:pt idx="388">
                  <c:v>1.0205487587036099E-10</c:v>
                </c:pt>
                <c:pt idx="389">
                  <c:v>9.7879585986727004E-11</c:v>
                </c:pt>
                <c:pt idx="390">
                  <c:v>1.49376184083639E-10</c:v>
                </c:pt>
                <c:pt idx="391">
                  <c:v>5.10644128353266E-11</c:v>
                </c:pt>
                <c:pt idx="392">
                  <c:v>7.9456355938096701E-10</c:v>
                </c:pt>
                <c:pt idx="393">
                  <c:v>2.29855555933984E-9</c:v>
                </c:pt>
                <c:pt idx="394">
                  <c:v>5.0076957732928401E-11</c:v>
                </c:pt>
                <c:pt idx="395">
                  <c:v>2.4029215918878698E-9</c:v>
                </c:pt>
                <c:pt idx="396">
                  <c:v>2.2994491743088001E-9</c:v>
                </c:pt>
                <c:pt idx="397">
                  <c:v>6.2190037245364299E-10</c:v>
                </c:pt>
                <c:pt idx="398">
                  <c:v>4.0119384023283798E-10</c:v>
                </c:pt>
                <c:pt idx="399">
                  <c:v>1.27388879871145E-9</c:v>
                </c:pt>
                <c:pt idx="400">
                  <c:v>6.0956722842245494E-11</c:v>
                </c:pt>
                <c:pt idx="401">
                  <c:v>8.8665502060603999E-11</c:v>
                </c:pt>
                <c:pt idx="402">
                  <c:v>6.8554478361647897E-12</c:v>
                </c:pt>
                <c:pt idx="403">
                  <c:v>9.6388688499440303E-10</c:v>
                </c:pt>
                <c:pt idx="404">
                  <c:v>5.2029644846467798E-9</c:v>
                </c:pt>
                <c:pt idx="405">
                  <c:v>3.4628690838733301E-10</c:v>
                </c:pt>
                <c:pt idx="406">
                  <c:v>2.3005301171169801E-8</c:v>
                </c:pt>
                <c:pt idx="407">
                  <c:v>2.6879034034083801E-4</c:v>
                </c:pt>
                <c:pt idx="408">
                  <c:v>2.3963824878075199E-4</c:v>
                </c:pt>
                <c:pt idx="409">
                  <c:v>1.51499764211555E-10</c:v>
                </c:pt>
                <c:pt idx="410">
                  <c:v>1.6442257471005699E-9</c:v>
                </c:pt>
                <c:pt idx="411">
                  <c:v>1.57658259247264E-6</c:v>
                </c:pt>
                <c:pt idx="412">
                  <c:v>2.4719971941773001E-5</c:v>
                </c:pt>
                <c:pt idx="413">
                  <c:v>5.1877869298892E-6</c:v>
                </c:pt>
                <c:pt idx="414">
                  <c:v>8.2967088362113595E-7</c:v>
                </c:pt>
                <c:pt idx="415">
                  <c:v>2.3169721705307199E-7</c:v>
                </c:pt>
                <c:pt idx="416">
                  <c:v>1.66001810092002E-7</c:v>
                </c:pt>
                <c:pt idx="417">
                  <c:v>2.2399413471559398E-8</c:v>
                </c:pt>
                <c:pt idx="418">
                  <c:v>2.60990369521029E-8</c:v>
                </c:pt>
                <c:pt idx="419">
                  <c:v>3.1940810911385799E-8</c:v>
                </c:pt>
                <c:pt idx="420">
                  <c:v>3.3828400948488199E-9</c:v>
                </c:pt>
                <c:pt idx="421">
                  <c:v>1.27219550655525E-9</c:v>
                </c:pt>
                <c:pt idx="422">
                  <c:v>3.1037776133031599E-11</c:v>
                </c:pt>
                <c:pt idx="423">
                  <c:v>2.09524637542807E-9</c:v>
                </c:pt>
                <c:pt idx="424">
                  <c:v>1.41563565647464E-8</c:v>
                </c:pt>
                <c:pt idx="425">
                  <c:v>5.49362337554927E-9</c:v>
                </c:pt>
                <c:pt idx="426">
                  <c:v>8.0126910075802003E-10</c:v>
                </c:pt>
                <c:pt idx="427">
                  <c:v>4.8851546535132795E-10</c:v>
                </c:pt>
                <c:pt idx="428">
                  <c:v>4.8392989887973903E-10</c:v>
                </c:pt>
                <c:pt idx="429">
                  <c:v>1.00852714354893E-8</c:v>
                </c:pt>
                <c:pt idx="430">
                  <c:v>4.2712284187148399E-8</c:v>
                </c:pt>
                <c:pt idx="431">
                  <c:v>4.6156470870176201E-8</c:v>
                </c:pt>
                <c:pt idx="432">
                  <c:v>1.45177109418586E-8</c:v>
                </c:pt>
                <c:pt idx="433">
                  <c:v>1.5375783115118801E-9</c:v>
                </c:pt>
                <c:pt idx="434">
                  <c:v>2.4087869879464099E-10</c:v>
                </c:pt>
                <c:pt idx="435">
                  <c:v>2.8494332856590803E-10</c:v>
                </c:pt>
                <c:pt idx="436">
                  <c:v>1.9223839940998001E-10</c:v>
                </c:pt>
                <c:pt idx="437">
                  <c:v>1.50007867231353E-9</c:v>
                </c:pt>
                <c:pt idx="438">
                  <c:v>6.6044681030872199E-10</c:v>
                </c:pt>
                <c:pt idx="439">
                  <c:v>2.1554332598329599E-9</c:v>
                </c:pt>
                <c:pt idx="440">
                  <c:v>2.31701692309904E-8</c:v>
                </c:pt>
                <c:pt idx="441">
                  <c:v>6.4537335230935701E-10</c:v>
                </c:pt>
                <c:pt idx="442">
                  <c:v>1.3081933683620601E-9</c:v>
                </c:pt>
                <c:pt idx="443">
                  <c:v>6.9005132721787003E-9</c:v>
                </c:pt>
                <c:pt idx="444">
                  <c:v>3.48349128533758E-9</c:v>
                </c:pt>
                <c:pt idx="445">
                  <c:v>4.1607323493879301E-9</c:v>
                </c:pt>
                <c:pt idx="446">
                  <c:v>2.57981622189321E-9</c:v>
                </c:pt>
                <c:pt idx="447">
                  <c:v>9.1121291239786697E-10</c:v>
                </c:pt>
                <c:pt idx="448">
                  <c:v>1.26609416024857E-10</c:v>
                </c:pt>
                <c:pt idx="449">
                  <c:v>2.7684801353435602E-9</c:v>
                </c:pt>
                <c:pt idx="450">
                  <c:v>2.57432268719254E-9</c:v>
                </c:pt>
                <c:pt idx="451">
                  <c:v>1.03939262883383E-8</c:v>
                </c:pt>
                <c:pt idx="452">
                  <c:v>1.3421920603745E-10</c:v>
                </c:pt>
                <c:pt idx="453">
                  <c:v>1.14800457392884E-9</c:v>
                </c:pt>
                <c:pt idx="454">
                  <c:v>1.1215263923143899E-9</c:v>
                </c:pt>
                <c:pt idx="455">
                  <c:v>1.07618309348098E-10</c:v>
                </c:pt>
                <c:pt idx="456">
                  <c:v>1.7957011237868501E-8</c:v>
                </c:pt>
                <c:pt idx="457">
                  <c:v>3.7865041025996998E-9</c:v>
                </c:pt>
                <c:pt idx="458">
                  <c:v>1.5820284913301499E-9</c:v>
                </c:pt>
                <c:pt idx="459">
                  <c:v>3.7045456902269101E-9</c:v>
                </c:pt>
                <c:pt idx="460">
                  <c:v>1.60139881327151E-10</c:v>
                </c:pt>
                <c:pt idx="461">
                  <c:v>1.05947255810464E-8</c:v>
                </c:pt>
                <c:pt idx="462">
                  <c:v>1.97824867972604E-9</c:v>
                </c:pt>
                <c:pt idx="463">
                  <c:v>2.14972513936853E-11</c:v>
                </c:pt>
                <c:pt idx="464">
                  <c:v>1.6307809686831599E-9</c:v>
                </c:pt>
                <c:pt idx="465">
                  <c:v>2.0617736125246E-10</c:v>
                </c:pt>
                <c:pt idx="466">
                  <c:v>1.0281504083141099E-8</c:v>
                </c:pt>
                <c:pt idx="467">
                  <c:v>1.0424482170152201E-9</c:v>
                </c:pt>
                <c:pt idx="468">
                  <c:v>5.3501216819903398E-10</c:v>
                </c:pt>
                <c:pt idx="469">
                  <c:v>5.81648629851578E-10</c:v>
                </c:pt>
                <c:pt idx="470">
                  <c:v>1.1312063788327799E-8</c:v>
                </c:pt>
                <c:pt idx="471">
                  <c:v>5.4633453251286596E-10</c:v>
                </c:pt>
                <c:pt idx="472">
                  <c:v>2.7110743355385299E-9</c:v>
                </c:pt>
                <c:pt idx="473">
                  <c:v>1.0431383666920199E-9</c:v>
                </c:pt>
                <c:pt idx="474">
                  <c:v>1.759739788607E-11</c:v>
                </c:pt>
                <c:pt idx="475">
                  <c:v>8.9039597501582201E-10</c:v>
                </c:pt>
                <c:pt idx="476">
                  <c:v>7.4049311067156696E-9</c:v>
                </c:pt>
                <c:pt idx="477">
                  <c:v>1.91711890755132E-9</c:v>
                </c:pt>
                <c:pt idx="478">
                  <c:v>1.6846746657935E-10</c:v>
                </c:pt>
                <c:pt idx="479">
                  <c:v>2.5452310136539298E-9</c:v>
                </c:pt>
                <c:pt idx="480">
                  <c:v>2.0623704816505399E-9</c:v>
                </c:pt>
                <c:pt idx="481">
                  <c:v>1.3212951052335699E-9</c:v>
                </c:pt>
                <c:pt idx="482">
                  <c:v>1.3823508151321201E-9</c:v>
                </c:pt>
                <c:pt idx="483">
                  <c:v>5.3196490712245302E-9</c:v>
                </c:pt>
                <c:pt idx="484">
                  <c:v>2.85572639125012E-9</c:v>
                </c:pt>
                <c:pt idx="485">
                  <c:v>1.00111694138015E-9</c:v>
                </c:pt>
                <c:pt idx="486">
                  <c:v>3.8001988100031198E-10</c:v>
                </c:pt>
                <c:pt idx="487">
                  <c:v>4.0341340399448098E-10</c:v>
                </c:pt>
                <c:pt idx="488">
                  <c:v>1.13787731921467E-9</c:v>
                </c:pt>
                <c:pt idx="489">
                  <c:v>6.0112412085626401E-10</c:v>
                </c:pt>
                <c:pt idx="490">
                  <c:v>2.8831213432520499E-9</c:v>
                </c:pt>
                <c:pt idx="491">
                  <c:v>2.1566344579778501E-9</c:v>
                </c:pt>
                <c:pt idx="492">
                  <c:v>1.89016614362074E-9</c:v>
                </c:pt>
                <c:pt idx="493">
                  <c:v>6.2736652455754602E-9</c:v>
                </c:pt>
                <c:pt idx="494">
                  <c:v>2.72183668530777E-11</c:v>
                </c:pt>
                <c:pt idx="495">
                  <c:v>1.70745224391843E-9</c:v>
                </c:pt>
                <c:pt idx="496">
                  <c:v>7.2391107342278995E-11</c:v>
                </c:pt>
                <c:pt idx="497">
                  <c:v>1.07557251464498E-8</c:v>
                </c:pt>
                <c:pt idx="498">
                  <c:v>8.9920264729196607E-9</c:v>
                </c:pt>
                <c:pt idx="499">
                  <c:v>1.9455336435389099E-9</c:v>
                </c:pt>
                <c:pt idx="500">
                  <c:v>2.7840501986058402E-9</c:v>
                </c:pt>
                <c:pt idx="501">
                  <c:v>1.0993646107783901E-9</c:v>
                </c:pt>
                <c:pt idx="502">
                  <c:v>5.4350319110216504E-9</c:v>
                </c:pt>
                <c:pt idx="503">
                  <c:v>1.8600157841525E-9</c:v>
                </c:pt>
                <c:pt idx="504">
                  <c:v>7.9394446071288097E-10</c:v>
                </c:pt>
                <c:pt idx="505">
                  <c:v>4.8701498272596698E-9</c:v>
                </c:pt>
                <c:pt idx="506">
                  <c:v>1.7109574064005499E-9</c:v>
                </c:pt>
                <c:pt idx="507">
                  <c:v>1.86948536225407E-9</c:v>
                </c:pt>
                <c:pt idx="508">
                  <c:v>3.1898409238937298E-11</c:v>
                </c:pt>
                <c:pt idx="509">
                  <c:v>1.8174082096206799E-9</c:v>
                </c:pt>
                <c:pt idx="510">
                  <c:v>4.4993508955319604E-9</c:v>
                </c:pt>
                <c:pt idx="511">
                  <c:v>7.3978536381459594E-11</c:v>
                </c:pt>
                <c:pt idx="512">
                  <c:v>6.2147903185873401E-10</c:v>
                </c:pt>
                <c:pt idx="513">
                  <c:v>1.58118698365633E-9</c:v>
                </c:pt>
                <c:pt idx="514">
                  <c:v>7.9234386881056303E-10</c:v>
                </c:pt>
                <c:pt idx="515">
                  <c:v>3.7151301692235399E-9</c:v>
                </c:pt>
                <c:pt idx="516">
                  <c:v>2.3126121902058298E-9</c:v>
                </c:pt>
                <c:pt idx="517">
                  <c:v>3.0458437471973502E-10</c:v>
                </c:pt>
                <c:pt idx="518">
                  <c:v>5.6426283974676201E-11</c:v>
                </c:pt>
                <c:pt idx="519">
                  <c:v>4.0242252032656801E-10</c:v>
                </c:pt>
                <c:pt idx="520">
                  <c:v>1.9688872611590901E-9</c:v>
                </c:pt>
                <c:pt idx="521">
                  <c:v>2.5041372960919299E-11</c:v>
                </c:pt>
                <c:pt idx="522">
                  <c:v>5.8916160972327301E-9</c:v>
                </c:pt>
                <c:pt idx="523">
                  <c:v>4.4268730894650003E-11</c:v>
                </c:pt>
                <c:pt idx="524">
                  <c:v>1.23681204854E-9</c:v>
                </c:pt>
                <c:pt idx="525">
                  <c:v>1.3473916951343001E-9</c:v>
                </c:pt>
                <c:pt idx="526">
                  <c:v>1.9899755970045998E-11</c:v>
                </c:pt>
                <c:pt idx="527">
                  <c:v>1.67792946874204E-10</c:v>
                </c:pt>
                <c:pt idx="528">
                  <c:v>4.4853878612178799E-9</c:v>
                </c:pt>
                <c:pt idx="529">
                  <c:v>5.0531306564004896E-9</c:v>
                </c:pt>
                <c:pt idx="530">
                  <c:v>2.2119482313463301E-9</c:v>
                </c:pt>
                <c:pt idx="531">
                  <c:v>2.69231341800458E-10</c:v>
                </c:pt>
                <c:pt idx="532">
                  <c:v>1.1896039422861801E-9</c:v>
                </c:pt>
                <c:pt idx="533">
                  <c:v>3.07503610734993E-9</c:v>
                </c:pt>
                <c:pt idx="534">
                  <c:v>3.1486181447456701E-11</c:v>
                </c:pt>
                <c:pt idx="535">
                  <c:v>6.8413661076147699E-9</c:v>
                </c:pt>
                <c:pt idx="536">
                  <c:v>5.3709920461998997E-9</c:v>
                </c:pt>
                <c:pt idx="537">
                  <c:v>7.3695362733125495E-10</c:v>
                </c:pt>
                <c:pt idx="538">
                  <c:v>7.4496364747939301E-10</c:v>
                </c:pt>
                <c:pt idx="539">
                  <c:v>5.49618442903007E-9</c:v>
                </c:pt>
                <c:pt idx="540">
                  <c:v>1.8428070177757101E-3</c:v>
                </c:pt>
                <c:pt idx="541">
                  <c:v>9.589104227202471E-10</c:v>
                </c:pt>
                <c:pt idx="542">
                  <c:v>2.03881429925295E-10</c:v>
                </c:pt>
                <c:pt idx="543">
                  <c:v>1.33790307106581E-8</c:v>
                </c:pt>
                <c:pt idx="544">
                  <c:v>6.1874612133354299E-11</c:v>
                </c:pt>
                <c:pt idx="545">
                  <c:v>1.16431434262307E-10</c:v>
                </c:pt>
                <c:pt idx="546">
                  <c:v>3.5891656548858302E-9</c:v>
                </c:pt>
                <c:pt idx="547">
                  <c:v>9.5951567742100805E-4</c:v>
                </c:pt>
                <c:pt idx="548">
                  <c:v>9.8502665954545907E-9</c:v>
                </c:pt>
                <c:pt idx="549">
                  <c:v>4.1051446150884899E-9</c:v>
                </c:pt>
                <c:pt idx="550">
                  <c:v>3.1525517064145298E-8</c:v>
                </c:pt>
                <c:pt idx="551">
                  <c:v>9.6548253394120294E-9</c:v>
                </c:pt>
                <c:pt idx="552">
                  <c:v>1.23403000645056E-10</c:v>
                </c:pt>
                <c:pt idx="553">
                  <c:v>2.86789679219318E-9</c:v>
                </c:pt>
                <c:pt idx="554">
                  <c:v>2.0516170024071198E-8</c:v>
                </c:pt>
                <c:pt idx="555">
                  <c:v>1.1357915413616501E-8</c:v>
                </c:pt>
                <c:pt idx="556">
                  <c:v>2.2275044120199001E-8</c:v>
                </c:pt>
                <c:pt idx="557">
                  <c:v>3.1382889654674602E-9</c:v>
                </c:pt>
                <c:pt idx="558">
                  <c:v>6.0494724179094497E-9</c:v>
                </c:pt>
                <c:pt idx="559">
                  <c:v>8.1134282246408903E-9</c:v>
                </c:pt>
                <c:pt idx="560">
                  <c:v>3.4316877773325702E-10</c:v>
                </c:pt>
                <c:pt idx="561">
                  <c:v>1.4505181599583E-10</c:v>
                </c:pt>
                <c:pt idx="562">
                  <c:v>1.06775443188652E-10</c:v>
                </c:pt>
                <c:pt idx="563">
                  <c:v>6.6019923911985003E-10</c:v>
                </c:pt>
                <c:pt idx="564">
                  <c:v>4.88676497724833E-9</c:v>
                </c:pt>
                <c:pt idx="565">
                  <c:v>1.4051337084806099E-9</c:v>
                </c:pt>
                <c:pt idx="566">
                  <c:v>1.79843253371341E-8</c:v>
                </c:pt>
                <c:pt idx="567">
                  <c:v>6.5587877993261296E-10</c:v>
                </c:pt>
                <c:pt idx="568">
                  <c:v>7.2205543481438199E-9</c:v>
                </c:pt>
                <c:pt idx="569">
                  <c:v>1.5374593088119001E-8</c:v>
                </c:pt>
                <c:pt idx="570">
                  <c:v>2.84640291744037E-9</c:v>
                </c:pt>
                <c:pt idx="571">
                  <c:v>9.3711963445479406E-9</c:v>
                </c:pt>
                <c:pt idx="572">
                  <c:v>7.8610014847274795E-10</c:v>
                </c:pt>
                <c:pt idx="573">
                  <c:v>5.2569209532239499E-10</c:v>
                </c:pt>
                <c:pt idx="574">
                  <c:v>8.1036004079743505E-10</c:v>
                </c:pt>
                <c:pt idx="575">
                  <c:v>5.4746680219090302E-10</c:v>
                </c:pt>
                <c:pt idx="576">
                  <c:v>1.5774126237250701E-9</c:v>
                </c:pt>
                <c:pt idx="577">
                  <c:v>1.8222655485363599E-9</c:v>
                </c:pt>
                <c:pt idx="578">
                  <c:v>7.3896187303431498E-11</c:v>
                </c:pt>
                <c:pt idx="579">
                  <c:v>7.1009016029241102E-9</c:v>
                </c:pt>
                <c:pt idx="580">
                  <c:v>6.3210667538574004E-10</c:v>
                </c:pt>
                <c:pt idx="581">
                  <c:v>5.9481993632344301E-10</c:v>
                </c:pt>
                <c:pt idx="582">
                  <c:v>4.2600351526059302E-9</c:v>
                </c:pt>
                <c:pt idx="583">
                  <c:v>7.6472794084605806E-9</c:v>
                </c:pt>
                <c:pt idx="584">
                  <c:v>5.51027451297695E-11</c:v>
                </c:pt>
                <c:pt idx="585">
                  <c:v>8.4669223065984105E-10</c:v>
                </c:pt>
                <c:pt idx="586">
                  <c:v>2.88023229191692E-10</c:v>
                </c:pt>
                <c:pt idx="587">
                  <c:v>2.42334724098298E-10</c:v>
                </c:pt>
                <c:pt idx="588">
                  <c:v>8.9917830537682698E-10</c:v>
                </c:pt>
                <c:pt idx="589">
                  <c:v>4.2863021226618599E-10</c:v>
                </c:pt>
                <c:pt idx="590">
                  <c:v>1.7269995044368401E-10</c:v>
                </c:pt>
                <c:pt idx="591">
                  <c:v>3.5709138063599001E-9</c:v>
                </c:pt>
                <c:pt idx="592">
                  <c:v>7.4795556391196205E-10</c:v>
                </c:pt>
                <c:pt idx="593">
                  <c:v>2.7757587080719902E-10</c:v>
                </c:pt>
                <c:pt idx="594">
                  <c:v>9.5022411852786108E-10</c:v>
                </c:pt>
                <c:pt idx="595">
                  <c:v>8.0111349448108799E-10</c:v>
                </c:pt>
                <c:pt idx="596">
                  <c:v>4.7915253573286003E-11</c:v>
                </c:pt>
                <c:pt idx="597">
                  <c:v>2.1822259301300999E-10</c:v>
                </c:pt>
                <c:pt idx="598">
                  <c:v>2.4462756820793399E-9</c:v>
                </c:pt>
                <c:pt idx="599">
                  <c:v>6.4189010163010795E-10</c:v>
                </c:pt>
                <c:pt idx="600">
                  <c:v>7.26435450772279E-8</c:v>
                </c:pt>
                <c:pt idx="601">
                  <c:v>1.3561246192945899E-10</c:v>
                </c:pt>
                <c:pt idx="602">
                  <c:v>2.18945926631593E-10</c:v>
                </c:pt>
                <c:pt idx="603">
                  <c:v>5.3874604692101301E-10</c:v>
                </c:pt>
                <c:pt idx="604">
                  <c:v>7.8569152187877497E-10</c:v>
                </c:pt>
                <c:pt idx="605">
                  <c:v>5.0636981177252997E-9</c:v>
                </c:pt>
                <c:pt idx="606">
                  <c:v>4.6685851279011304E-10</c:v>
                </c:pt>
                <c:pt idx="607">
                  <c:v>1.33818690114197E-8</c:v>
                </c:pt>
                <c:pt idx="608">
                  <c:v>1.6273331249341599E-10</c:v>
                </c:pt>
                <c:pt idx="609">
                  <c:v>1.8271199441582401E-11</c:v>
                </c:pt>
                <c:pt idx="610">
                  <c:v>2.07662735439944E-9</c:v>
                </c:pt>
                <c:pt idx="611">
                  <c:v>9.6092009349523296E-9</c:v>
                </c:pt>
                <c:pt idx="612">
                  <c:v>1.04949728325185E-10</c:v>
                </c:pt>
                <c:pt idx="613">
                  <c:v>1.76269595940988E-9</c:v>
                </c:pt>
                <c:pt idx="614">
                  <c:v>8.5067298727094302E-9</c:v>
                </c:pt>
                <c:pt idx="615">
                  <c:v>2.3732031619117399E-11</c:v>
                </c:pt>
                <c:pt idx="616">
                  <c:v>1.8654189932819601E-10</c:v>
                </c:pt>
                <c:pt idx="617">
                  <c:v>2.2094921762655401E-10</c:v>
                </c:pt>
                <c:pt idx="618">
                  <c:v>2.9020937623041899E-10</c:v>
                </c:pt>
                <c:pt idx="619">
                  <c:v>4.1962081697281098E-10</c:v>
                </c:pt>
                <c:pt idx="620">
                  <c:v>8.9829644985405894E-11</c:v>
                </c:pt>
                <c:pt idx="621">
                  <c:v>7.9704871006534398E-11</c:v>
                </c:pt>
                <c:pt idx="622">
                  <c:v>9.4089931816515499E-10</c:v>
                </c:pt>
                <c:pt idx="623">
                  <c:v>1.1585472676348399E-9</c:v>
                </c:pt>
                <c:pt idx="624">
                  <c:v>5.7957164067628205E-10</c:v>
                </c:pt>
                <c:pt idx="625">
                  <c:v>1.1193620228962799E-9</c:v>
                </c:pt>
                <c:pt idx="626">
                  <c:v>1.11786090378304E-8</c:v>
                </c:pt>
                <c:pt idx="627">
                  <c:v>4.8087593615011503E-9</c:v>
                </c:pt>
                <c:pt idx="628">
                  <c:v>1.08414001156512E-9</c:v>
                </c:pt>
                <c:pt idx="629">
                  <c:v>4.3753492538111302E-8</c:v>
                </c:pt>
                <c:pt idx="630">
                  <c:v>6.9963569844915195E-8</c:v>
                </c:pt>
                <c:pt idx="631">
                  <c:v>2.6106378535394299E-9</c:v>
                </c:pt>
                <c:pt idx="632">
                  <c:v>1.29969671629053E-8</c:v>
                </c:pt>
                <c:pt idx="633">
                  <c:v>2.06452671563625E-11</c:v>
                </c:pt>
                <c:pt idx="634">
                  <c:v>8.6702219809664605E-9</c:v>
                </c:pt>
                <c:pt idx="635">
                  <c:v>2.5002705740312901E-8</c:v>
                </c:pt>
                <c:pt idx="636">
                  <c:v>1.1338575774062601E-8</c:v>
                </c:pt>
                <c:pt idx="637">
                  <c:v>1.2304540333373201E-10</c:v>
                </c:pt>
                <c:pt idx="638">
                  <c:v>3.8433254099640098E-10</c:v>
                </c:pt>
                <c:pt idx="639">
                  <c:v>3.8024182309141101E-8</c:v>
                </c:pt>
                <c:pt idx="640">
                  <c:v>3.9383914257250004E-9</c:v>
                </c:pt>
                <c:pt idx="641">
                  <c:v>2.82881149567114E-9</c:v>
                </c:pt>
                <c:pt idx="642">
                  <c:v>1.3225670525801201E-9</c:v>
                </c:pt>
                <c:pt idx="643">
                  <c:v>1.9764618029671101E-10</c:v>
                </c:pt>
                <c:pt idx="644">
                  <c:v>3.3643614176091599E-10</c:v>
                </c:pt>
                <c:pt idx="645">
                  <c:v>6.9408744813897095E-11</c:v>
                </c:pt>
                <c:pt idx="646">
                  <c:v>2.3599094324722002E-9</c:v>
                </c:pt>
                <c:pt idx="647">
                  <c:v>1.01454926308195E-8</c:v>
                </c:pt>
                <c:pt idx="648">
                  <c:v>8.6635230157306501E-10</c:v>
                </c:pt>
                <c:pt idx="649">
                  <c:v>1.57800591315626E-9</c:v>
                </c:pt>
                <c:pt idx="650">
                  <c:v>2.7594458200935102E-10</c:v>
                </c:pt>
                <c:pt idx="651">
                  <c:v>1.0989842858925601E-7</c:v>
                </c:pt>
                <c:pt idx="652">
                  <c:v>4.1897462817848799E-9</c:v>
                </c:pt>
                <c:pt idx="653">
                  <c:v>1.0794339784754599E-8</c:v>
                </c:pt>
                <c:pt idx="654">
                  <c:v>1.5024621932512699E-7</c:v>
                </c:pt>
                <c:pt idx="655">
                  <c:v>3.4005826331378603E-8</c:v>
                </c:pt>
                <c:pt idx="656">
                  <c:v>9.2139705985042998E-9</c:v>
                </c:pt>
                <c:pt idx="657">
                  <c:v>1.6414929250736699E-9</c:v>
                </c:pt>
                <c:pt idx="658">
                  <c:v>4.1422787748511099E-9</c:v>
                </c:pt>
                <c:pt idx="659">
                  <c:v>7.3262462705659702E-6</c:v>
                </c:pt>
                <c:pt idx="660">
                  <c:v>2.7153591960594998E-4</c:v>
                </c:pt>
                <c:pt idx="661">
                  <c:v>8.8506786892410806E-5</c:v>
                </c:pt>
                <c:pt idx="662">
                  <c:v>7.7153849418674404E-4</c:v>
                </c:pt>
                <c:pt idx="663">
                  <c:v>5.9041368699750898E-5</c:v>
                </c:pt>
                <c:pt idx="664">
                  <c:v>1.0842216268805E-3</c:v>
                </c:pt>
                <c:pt idx="665">
                  <c:v>1.46883232618596E-3</c:v>
                </c:pt>
                <c:pt idx="666">
                  <c:v>1.46791331233996E-3</c:v>
                </c:pt>
                <c:pt idx="667">
                  <c:v>3.1865106143968297E-5</c:v>
                </c:pt>
                <c:pt idx="668">
                  <c:v>9.9881696096551492E-6</c:v>
                </c:pt>
                <c:pt idx="669">
                  <c:v>3.3071697969328798E-7</c:v>
                </c:pt>
                <c:pt idx="670">
                  <c:v>4.9935949337605897E-8</c:v>
                </c:pt>
                <c:pt idx="671">
                  <c:v>9.3988879707958899E-9</c:v>
                </c:pt>
                <c:pt idx="672">
                  <c:v>7.4913315445143E-9</c:v>
                </c:pt>
                <c:pt idx="673">
                  <c:v>1.29899098213647E-10</c:v>
                </c:pt>
                <c:pt idx="674">
                  <c:v>4.3395503379923301E-10</c:v>
                </c:pt>
                <c:pt idx="675">
                  <c:v>1.05798512700858E-10</c:v>
                </c:pt>
                <c:pt idx="676">
                  <c:v>3.2810215188397002E-9</c:v>
                </c:pt>
                <c:pt idx="677">
                  <c:v>9.8248966456806701E-10</c:v>
                </c:pt>
                <c:pt idx="678">
                  <c:v>2.3736379331306199E-9</c:v>
                </c:pt>
                <c:pt idx="679">
                  <c:v>1.52572604255199E-10</c:v>
                </c:pt>
                <c:pt idx="680">
                  <c:v>2.5082539055767701E-9</c:v>
                </c:pt>
                <c:pt idx="681">
                  <c:v>1.17958451824754E-9</c:v>
                </c:pt>
                <c:pt idx="682">
                  <c:v>7.2494855661825597E-11</c:v>
                </c:pt>
                <c:pt idx="683">
                  <c:v>2.0594365111984899E-10</c:v>
                </c:pt>
                <c:pt idx="684">
                  <c:v>2.98013184745798E-10</c:v>
                </c:pt>
                <c:pt idx="685">
                  <c:v>7.6005800471071995E-9</c:v>
                </c:pt>
                <c:pt idx="686">
                  <c:v>5.6512272602572903E-9</c:v>
                </c:pt>
                <c:pt idx="687">
                  <c:v>1.7969886096093199E-6</c:v>
                </c:pt>
                <c:pt idx="688">
                  <c:v>6.1825904907770804E-8</c:v>
                </c:pt>
                <c:pt idx="689">
                  <c:v>1.0599107207222E-7</c:v>
                </c:pt>
                <c:pt idx="690">
                  <c:v>1.6408780015094999E-10</c:v>
                </c:pt>
                <c:pt idx="691">
                  <c:v>2.7764418009671598E-4</c:v>
                </c:pt>
                <c:pt idx="692">
                  <c:v>2.9492458093217699E-4</c:v>
                </c:pt>
                <c:pt idx="693">
                  <c:v>1.97460319664743E-4</c:v>
                </c:pt>
                <c:pt idx="694">
                  <c:v>1.73907208550152E-4</c:v>
                </c:pt>
                <c:pt idx="695">
                  <c:v>3.4973161438009499E-6</c:v>
                </c:pt>
                <c:pt idx="696">
                  <c:v>1.7935332481189001E-5</c:v>
                </c:pt>
                <c:pt idx="697">
                  <c:v>8.3435209377467802E-8</c:v>
                </c:pt>
                <c:pt idx="698">
                  <c:v>3.4383458616614201E-10</c:v>
                </c:pt>
                <c:pt idx="699">
                  <c:v>2.3572749770432099E-10</c:v>
                </c:pt>
                <c:pt idx="700">
                  <c:v>6.3439372099691802E-10</c:v>
                </c:pt>
                <c:pt idx="701">
                  <c:v>1.7176728704954399E-10</c:v>
                </c:pt>
                <c:pt idx="702">
                  <c:v>2.5430764077945999E-11</c:v>
                </c:pt>
                <c:pt idx="703">
                  <c:v>5.1104517263481402E-9</c:v>
                </c:pt>
                <c:pt idx="704">
                  <c:v>5.5113154817390203E-9</c:v>
                </c:pt>
                <c:pt idx="705">
                  <c:v>1.16434545564067E-8</c:v>
                </c:pt>
                <c:pt idx="706">
                  <c:v>8.4446884608545201E-9</c:v>
                </c:pt>
                <c:pt idx="707">
                  <c:v>3.9537395235991302E-9</c:v>
                </c:pt>
                <c:pt idx="708">
                  <c:v>8.5914245433194099E-10</c:v>
                </c:pt>
                <c:pt idx="709">
                  <c:v>2.5874432977142101E-8</c:v>
                </c:pt>
                <c:pt idx="710">
                  <c:v>4.4182481258990299E-9</c:v>
                </c:pt>
                <c:pt idx="711">
                  <c:v>5.4616443106672297E-9</c:v>
                </c:pt>
                <c:pt idx="712">
                  <c:v>4.4767837839918804E-9</c:v>
                </c:pt>
                <c:pt idx="713">
                  <c:v>3.18985392867648E-9</c:v>
                </c:pt>
                <c:pt idx="714">
                  <c:v>1.61224521184261E-10</c:v>
                </c:pt>
                <c:pt idx="715">
                  <c:v>5.5454511926040002E-10</c:v>
                </c:pt>
                <c:pt idx="716">
                  <c:v>3.45661505946043E-9</c:v>
                </c:pt>
                <c:pt idx="717">
                  <c:v>1.38694468310623E-9</c:v>
                </c:pt>
                <c:pt idx="718">
                  <c:v>7.5119853686933893E-9</c:v>
                </c:pt>
                <c:pt idx="719">
                  <c:v>9.0805913272702404E-10</c:v>
                </c:pt>
                <c:pt idx="720">
                  <c:v>6.9018336094246898E-10</c:v>
                </c:pt>
                <c:pt idx="721">
                  <c:v>1.61518892497637E-7</c:v>
                </c:pt>
                <c:pt idx="722">
                  <c:v>3.1104020459177002E-8</c:v>
                </c:pt>
                <c:pt idx="723">
                  <c:v>2.0607853254126001E-10</c:v>
                </c:pt>
                <c:pt idx="724">
                  <c:v>5.2438261805139397E-9</c:v>
                </c:pt>
                <c:pt idx="725">
                  <c:v>1.0490794822583201E-8</c:v>
                </c:pt>
                <c:pt idx="726">
                  <c:v>1.1519093294097301E-8</c:v>
                </c:pt>
                <c:pt idx="727">
                  <c:v>1.9116647549085E-8</c:v>
                </c:pt>
                <c:pt idx="728">
                  <c:v>5.7014750897831202E-9</c:v>
                </c:pt>
                <c:pt idx="729">
                  <c:v>4.8918847724816297E-9</c:v>
                </c:pt>
                <c:pt idx="730">
                  <c:v>9.8049189162158495E-10</c:v>
                </c:pt>
                <c:pt idx="731">
                  <c:v>3.5056400780670301E-9</c:v>
                </c:pt>
                <c:pt idx="732">
                  <c:v>3.5330946319427701E-10</c:v>
                </c:pt>
                <c:pt idx="733">
                  <c:v>1.61639417001885E-9</c:v>
                </c:pt>
                <c:pt idx="734">
                  <c:v>1.9627331664479802E-8</c:v>
                </c:pt>
                <c:pt idx="735">
                  <c:v>1.11976255851729E-8</c:v>
                </c:pt>
                <c:pt idx="736">
                  <c:v>1.5229029023884602E-8</c:v>
                </c:pt>
                <c:pt idx="737">
                  <c:v>1.8528723138737399E-9</c:v>
                </c:pt>
                <c:pt idx="738">
                  <c:v>2.4759737864822099E-8</c:v>
                </c:pt>
                <c:pt idx="739">
                  <c:v>1.8646955000908999E-9</c:v>
                </c:pt>
                <c:pt idx="740">
                  <c:v>5.6012923283136898E-9</c:v>
                </c:pt>
                <c:pt idx="741">
                  <c:v>7.3207506383972796E-9</c:v>
                </c:pt>
                <c:pt idx="742">
                  <c:v>2.4027470998308202E-10</c:v>
                </c:pt>
                <c:pt idx="743">
                  <c:v>4.2960758017495799E-9</c:v>
                </c:pt>
                <c:pt idx="744">
                  <c:v>1.3091336515075901E-6</c:v>
                </c:pt>
                <c:pt idx="745">
                  <c:v>9.2061236606552805E-8</c:v>
                </c:pt>
                <c:pt idx="746">
                  <c:v>1.8852360175488298E-9</c:v>
                </c:pt>
                <c:pt idx="747">
                  <c:v>1.2205190283686099E-8</c:v>
                </c:pt>
                <c:pt idx="748">
                  <c:v>3.1751139712251702E-9</c:v>
                </c:pt>
                <c:pt idx="749">
                  <c:v>4.1987353184019498E-10</c:v>
                </c:pt>
                <c:pt idx="750">
                  <c:v>1.24730556964003E-8</c:v>
                </c:pt>
                <c:pt idx="751">
                  <c:v>6.0011114472565197E-8</c:v>
                </c:pt>
                <c:pt idx="752">
                  <c:v>1.5233193015955101E-9</c:v>
                </c:pt>
                <c:pt idx="753">
                  <c:v>1.5541596941846501E-9</c:v>
                </c:pt>
                <c:pt idx="754">
                  <c:v>4.2819494604832201E-9</c:v>
                </c:pt>
                <c:pt idx="755">
                  <c:v>3.9863064809436302E-10</c:v>
                </c:pt>
                <c:pt idx="756">
                  <c:v>4.6018556903989601E-9</c:v>
                </c:pt>
                <c:pt idx="757">
                  <c:v>8.7139110053934799E-9</c:v>
                </c:pt>
                <c:pt idx="758">
                  <c:v>8.5393754514892305E-9</c:v>
                </c:pt>
                <c:pt idx="759">
                  <c:v>2.5711746812089502E-9</c:v>
                </c:pt>
                <c:pt idx="760">
                  <c:v>1.3791569334813201E-9</c:v>
                </c:pt>
                <c:pt idx="761">
                  <c:v>4.4041318567021399E-9</c:v>
                </c:pt>
                <c:pt idx="762">
                  <c:v>1.0249196360661801E-8</c:v>
                </c:pt>
                <c:pt idx="763">
                  <c:v>7.3630257078167296E-9</c:v>
                </c:pt>
                <c:pt idx="764">
                  <c:v>1.2781426401958801E-8</c:v>
                </c:pt>
                <c:pt idx="765">
                  <c:v>5.1365740349657202E-11</c:v>
                </c:pt>
                <c:pt idx="766">
                  <c:v>1.00193502024074E-10</c:v>
                </c:pt>
                <c:pt idx="767">
                  <c:v>5.03403082514334E-11</c:v>
                </c:pt>
                <c:pt idx="768">
                  <c:v>6.3810688637868796E-9</c:v>
                </c:pt>
                <c:pt idx="769">
                  <c:v>3.3633935562152502E-10</c:v>
                </c:pt>
                <c:pt idx="770">
                  <c:v>5.4952237806212601E-9</c:v>
                </c:pt>
                <c:pt idx="771">
                  <c:v>1.63378705063223E-9</c:v>
                </c:pt>
                <c:pt idx="772">
                  <c:v>2.5086068062746799E-11</c:v>
                </c:pt>
                <c:pt idx="773">
                  <c:v>3.2324079513522701E-10</c:v>
                </c:pt>
                <c:pt idx="774">
                  <c:v>3.8521255712455402E-10</c:v>
                </c:pt>
                <c:pt idx="775">
                  <c:v>4.4146131966652397E-9</c:v>
                </c:pt>
                <c:pt idx="776">
                  <c:v>1.08824497199329E-9</c:v>
                </c:pt>
                <c:pt idx="777">
                  <c:v>8.1726392058819297E-8</c:v>
                </c:pt>
                <c:pt idx="778">
                  <c:v>4.8497131683578997E-9</c:v>
                </c:pt>
                <c:pt idx="779">
                  <c:v>1.4616036852564601E-9</c:v>
                </c:pt>
                <c:pt idx="780">
                  <c:v>1.588806276445E-9</c:v>
                </c:pt>
                <c:pt idx="781">
                  <c:v>6.5735499751031899E-9</c:v>
                </c:pt>
                <c:pt idx="782">
                  <c:v>3.72147500149115E-10</c:v>
                </c:pt>
                <c:pt idx="783">
                  <c:v>6.4366302188634696E-9</c:v>
                </c:pt>
                <c:pt idx="784">
                  <c:v>7.6001467263618597E-9</c:v>
                </c:pt>
                <c:pt idx="785">
                  <c:v>3.49195401034333E-9</c:v>
                </c:pt>
                <c:pt idx="786">
                  <c:v>2.6307251612807799E-8</c:v>
                </c:pt>
                <c:pt idx="787">
                  <c:v>1.64451247220212E-8</c:v>
                </c:pt>
                <c:pt idx="788">
                  <c:v>1.9076269306526601E-9</c:v>
                </c:pt>
                <c:pt idx="789">
                  <c:v>6.4508768816818304E-9</c:v>
                </c:pt>
                <c:pt idx="790">
                  <c:v>7.4058899269807298E-9</c:v>
                </c:pt>
                <c:pt idx="791">
                  <c:v>5.5252812123989799E-8</c:v>
                </c:pt>
                <c:pt idx="792">
                  <c:v>8.3207385498954796E-10</c:v>
                </c:pt>
                <c:pt idx="793">
                  <c:v>4.3813237158074799E-11</c:v>
                </c:pt>
                <c:pt idx="794">
                  <c:v>1.4704882939399501E-10</c:v>
                </c:pt>
                <c:pt idx="795">
                  <c:v>9.4421167400368704E-9</c:v>
                </c:pt>
                <c:pt idx="796">
                  <c:v>1.95165721552969E-9</c:v>
                </c:pt>
                <c:pt idx="797">
                  <c:v>3.6085962619752602E-9</c:v>
                </c:pt>
                <c:pt idx="798">
                  <c:v>9.0895362702337205E-8</c:v>
                </c:pt>
                <c:pt idx="799">
                  <c:v>2.6081874924062899E-8</c:v>
                </c:pt>
                <c:pt idx="800">
                  <c:v>4.61561837082561E-9</c:v>
                </c:pt>
                <c:pt idx="801">
                  <c:v>2.2566324821447701E-8</c:v>
                </c:pt>
                <c:pt idx="802">
                  <c:v>6.2865116919865103E-10</c:v>
                </c:pt>
                <c:pt idx="803">
                  <c:v>5.3183504894164502E-10</c:v>
                </c:pt>
                <c:pt idx="804">
                  <c:v>7.0199073560092499E-11</c:v>
                </c:pt>
                <c:pt idx="805">
                  <c:v>1.61718404249933E-10</c:v>
                </c:pt>
                <c:pt idx="806">
                  <c:v>3.9651355437484804E-9</c:v>
                </c:pt>
                <c:pt idx="807">
                  <c:v>1.40418044505044E-9</c:v>
                </c:pt>
                <c:pt idx="808">
                  <c:v>4.57565539818705E-10</c:v>
                </c:pt>
                <c:pt idx="809">
                  <c:v>7.8521528843459803E-10</c:v>
                </c:pt>
                <c:pt idx="810">
                  <c:v>2.7814430853978501E-9</c:v>
                </c:pt>
                <c:pt idx="811">
                  <c:v>1.0313282991672201E-9</c:v>
                </c:pt>
                <c:pt idx="812">
                  <c:v>3.9544617294735902E-9</c:v>
                </c:pt>
                <c:pt idx="813">
                  <c:v>3.9481121697167798E-9</c:v>
                </c:pt>
                <c:pt idx="814">
                  <c:v>4.3571782651409004E-9</c:v>
                </c:pt>
                <c:pt idx="815">
                  <c:v>6.57865483678056E-9</c:v>
                </c:pt>
                <c:pt idx="816">
                  <c:v>8.8553671083484693E-9</c:v>
                </c:pt>
                <c:pt idx="817">
                  <c:v>1.4604994062657499E-9</c:v>
                </c:pt>
                <c:pt idx="818">
                  <c:v>1.9587618589146199E-9</c:v>
                </c:pt>
                <c:pt idx="819">
                  <c:v>2.3334522553804201E-10</c:v>
                </c:pt>
                <c:pt idx="820">
                  <c:v>8.1305711202569502E-11</c:v>
                </c:pt>
                <c:pt idx="821">
                  <c:v>5.4677539333243299E-9</c:v>
                </c:pt>
                <c:pt idx="822">
                  <c:v>2.08403377811305E-8</c:v>
                </c:pt>
                <c:pt idx="823">
                  <c:v>1.39514680298461E-8</c:v>
                </c:pt>
                <c:pt idx="824">
                  <c:v>1.22420805093482E-8</c:v>
                </c:pt>
                <c:pt idx="825">
                  <c:v>7.7651567024536598E-11</c:v>
                </c:pt>
                <c:pt idx="826">
                  <c:v>2.5419409500618701E-9</c:v>
                </c:pt>
                <c:pt idx="827">
                  <c:v>4.7122624303984296E-9</c:v>
                </c:pt>
                <c:pt idx="828">
                  <c:v>2.81694861412893E-9</c:v>
                </c:pt>
                <c:pt idx="829">
                  <c:v>8.1527304085208704E-10</c:v>
                </c:pt>
                <c:pt idx="830">
                  <c:v>1.4592238005842999E-9</c:v>
                </c:pt>
                <c:pt idx="831">
                  <c:v>2.2351818052452901E-10</c:v>
                </c:pt>
                <c:pt idx="832">
                  <c:v>1.6087984871334901E-10</c:v>
                </c:pt>
                <c:pt idx="833">
                  <c:v>1.5385148850383599E-9</c:v>
                </c:pt>
                <c:pt idx="834">
                  <c:v>2.4085605898020998E-10</c:v>
                </c:pt>
                <c:pt idx="835">
                  <c:v>8.6561912000087202E-10</c:v>
                </c:pt>
                <c:pt idx="836">
                  <c:v>1.9746541313555E-9</c:v>
                </c:pt>
                <c:pt idx="837">
                  <c:v>1.4718653249318599E-9</c:v>
                </c:pt>
                <c:pt idx="838">
                  <c:v>7.6785705834858202E-11</c:v>
                </c:pt>
                <c:pt idx="839">
                  <c:v>1.4494780126605299E-9</c:v>
                </c:pt>
                <c:pt idx="840">
                  <c:v>1.4388473614793199E-10</c:v>
                </c:pt>
                <c:pt idx="841">
                  <c:v>2.3066341935832899E-9</c:v>
                </c:pt>
                <c:pt idx="842">
                  <c:v>4.6993299404442798E-10</c:v>
                </c:pt>
                <c:pt idx="843">
                  <c:v>1.71392024447707E-9</c:v>
                </c:pt>
                <c:pt idx="844">
                  <c:v>7.2208278792219099E-9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B-482E-AE16-282919B7B94E}"/>
            </c:ext>
          </c:extLst>
        </c:ser>
        <c:ser>
          <c:idx val="1"/>
          <c:order val="1"/>
          <c:tx>
            <c:strRef>
              <c:f>'Results_train240_2.4saaWeights'!$B$1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'Results_train240_2.4saaWeights'!$B$2:$B$847</c:f>
              <c:numCache>
                <c:formatCode>0,000</c:formatCode>
                <c:ptCount val="846"/>
                <c:pt idx="0">
                  <c:v>2.5802046497476899E-8</c:v>
                </c:pt>
                <c:pt idx="1">
                  <c:v>1.0634979040868099E-9</c:v>
                </c:pt>
                <c:pt idx="2">
                  <c:v>1.6703399535616201E-8</c:v>
                </c:pt>
                <c:pt idx="3">
                  <c:v>3.2199621601058701E-8</c:v>
                </c:pt>
                <c:pt idx="4">
                  <c:v>3.08003541169289E-8</c:v>
                </c:pt>
                <c:pt idx="5">
                  <c:v>5.6770611108510096E-9</c:v>
                </c:pt>
                <c:pt idx="6">
                  <c:v>1.48121695142423E-8</c:v>
                </c:pt>
                <c:pt idx="7">
                  <c:v>1.4924477028500599E-7</c:v>
                </c:pt>
                <c:pt idx="8">
                  <c:v>9.2302592610488993E-9</c:v>
                </c:pt>
                <c:pt idx="9">
                  <c:v>2.3349409098647898E-9</c:v>
                </c:pt>
                <c:pt idx="10">
                  <c:v>2.1586757339465098E-8</c:v>
                </c:pt>
                <c:pt idx="11">
                  <c:v>7.1234664642369102E-8</c:v>
                </c:pt>
                <c:pt idx="12">
                  <c:v>1.1792332473799999E-7</c:v>
                </c:pt>
                <c:pt idx="13">
                  <c:v>6.6510706004141804E-8</c:v>
                </c:pt>
                <c:pt idx="14">
                  <c:v>5.6507516326106901E-8</c:v>
                </c:pt>
                <c:pt idx="15">
                  <c:v>1.4705151900747901E-8</c:v>
                </c:pt>
                <c:pt idx="16">
                  <c:v>1.4501132683574E-9</c:v>
                </c:pt>
                <c:pt idx="17">
                  <c:v>6.1367649996200195E-8</c:v>
                </c:pt>
                <c:pt idx="18">
                  <c:v>2.1587105590352401E-7</c:v>
                </c:pt>
                <c:pt idx="19">
                  <c:v>2.3972875330384498E-8</c:v>
                </c:pt>
                <c:pt idx="20">
                  <c:v>5.8837351842912802E-8</c:v>
                </c:pt>
                <c:pt idx="21">
                  <c:v>2.2659024475329501E-9</c:v>
                </c:pt>
                <c:pt idx="22">
                  <c:v>1.63353604371353E-8</c:v>
                </c:pt>
                <c:pt idx="23">
                  <c:v>8.4050248738399199E-8</c:v>
                </c:pt>
                <c:pt idx="24">
                  <c:v>1.05795983758073E-7</c:v>
                </c:pt>
                <c:pt idx="25">
                  <c:v>6.9370141764986705E-7</c:v>
                </c:pt>
                <c:pt idx="26">
                  <c:v>2.4875758007840001E-7</c:v>
                </c:pt>
                <c:pt idx="27">
                  <c:v>3.03628630587221E-6</c:v>
                </c:pt>
                <c:pt idx="28">
                  <c:v>1.4540456774917699E-7</c:v>
                </c:pt>
                <c:pt idx="29">
                  <c:v>3.5157983151694002E-7</c:v>
                </c:pt>
                <c:pt idx="30">
                  <c:v>1.0986670999024299E-6</c:v>
                </c:pt>
                <c:pt idx="31">
                  <c:v>9.1624866914343299E-8</c:v>
                </c:pt>
                <c:pt idx="32">
                  <c:v>6.1616141033129797E-8</c:v>
                </c:pt>
                <c:pt idx="33">
                  <c:v>7.4901230980111697E-10</c:v>
                </c:pt>
                <c:pt idx="34">
                  <c:v>3.8148213031516801E-6</c:v>
                </c:pt>
                <c:pt idx="35">
                  <c:v>6.3651277565824403E-10</c:v>
                </c:pt>
                <c:pt idx="36">
                  <c:v>2.2366219846966399E-8</c:v>
                </c:pt>
                <c:pt idx="37">
                  <c:v>2.25672417887402E-7</c:v>
                </c:pt>
                <c:pt idx="38">
                  <c:v>6.3694849065231905E-7</c:v>
                </c:pt>
                <c:pt idx="39">
                  <c:v>8.0007229743725796E-4</c:v>
                </c:pt>
                <c:pt idx="40">
                  <c:v>3.23934049411988E-2</c:v>
                </c:pt>
                <c:pt idx="41">
                  <c:v>2.6284736195566899E-2</c:v>
                </c:pt>
                <c:pt idx="42">
                  <c:v>2.1825018302246198E-2</c:v>
                </c:pt>
                <c:pt idx="43">
                  <c:v>3.1186781756633801E-2</c:v>
                </c:pt>
                <c:pt idx="44">
                  <c:v>3.4651983856022701E-2</c:v>
                </c:pt>
                <c:pt idx="45">
                  <c:v>3.9176716011983102E-2</c:v>
                </c:pt>
                <c:pt idx="46">
                  <c:v>4.6260228064129501E-2</c:v>
                </c:pt>
                <c:pt idx="47">
                  <c:v>5.8032336001483401E-2</c:v>
                </c:pt>
                <c:pt idx="48">
                  <c:v>7.9810604809004398E-2</c:v>
                </c:pt>
                <c:pt idx="49">
                  <c:v>7.6361963988575005E-2</c:v>
                </c:pt>
                <c:pt idx="50">
                  <c:v>8.5547103332315896E-2</c:v>
                </c:pt>
                <c:pt idx="51">
                  <c:v>8.0268273002362098E-2</c:v>
                </c:pt>
                <c:pt idx="52">
                  <c:v>8.0933137385014897E-2</c:v>
                </c:pt>
                <c:pt idx="53">
                  <c:v>6.7692133637005394E-2</c:v>
                </c:pt>
                <c:pt idx="54">
                  <c:v>5.7590134158327602E-2</c:v>
                </c:pt>
                <c:pt idx="55">
                  <c:v>5.2362745954800498E-2</c:v>
                </c:pt>
                <c:pt idx="56">
                  <c:v>6.2542964516835498E-2</c:v>
                </c:pt>
                <c:pt idx="57">
                  <c:v>4.9343428330724699E-2</c:v>
                </c:pt>
                <c:pt idx="58">
                  <c:v>5.3586913513810099E-2</c:v>
                </c:pt>
                <c:pt idx="59">
                  <c:v>4.5541926767402902E-2</c:v>
                </c:pt>
                <c:pt idx="60">
                  <c:v>5.6464409203919499E-2</c:v>
                </c:pt>
                <c:pt idx="61">
                  <c:v>3.68333094351889E-2</c:v>
                </c:pt>
                <c:pt idx="62">
                  <c:v>3.3940095053507299E-2</c:v>
                </c:pt>
                <c:pt idx="63">
                  <c:v>3.06342607401172E-2</c:v>
                </c:pt>
                <c:pt idx="64">
                  <c:v>4.1796354546881298E-2</c:v>
                </c:pt>
                <c:pt idx="65">
                  <c:v>1.5804616719743099E-2</c:v>
                </c:pt>
                <c:pt idx="66">
                  <c:v>7.3097488081476404E-3</c:v>
                </c:pt>
                <c:pt idx="67">
                  <c:v>6.9980432146627301E-3</c:v>
                </c:pt>
                <c:pt idx="68">
                  <c:v>1.18350353954453E-2</c:v>
                </c:pt>
                <c:pt idx="69">
                  <c:v>1.40074316774848E-2</c:v>
                </c:pt>
                <c:pt idx="70">
                  <c:v>9.0066041308334097E-3</c:v>
                </c:pt>
                <c:pt idx="71">
                  <c:v>3.2668742781997699E-5</c:v>
                </c:pt>
                <c:pt idx="72">
                  <c:v>2.5393160798768901E-5</c:v>
                </c:pt>
                <c:pt idx="73">
                  <c:v>7.3320582320543703E-3</c:v>
                </c:pt>
                <c:pt idx="74">
                  <c:v>4.8256694147259097E-2</c:v>
                </c:pt>
                <c:pt idx="75">
                  <c:v>1.6448025570023998E-2</c:v>
                </c:pt>
                <c:pt idx="76">
                  <c:v>1.78816889607612E-2</c:v>
                </c:pt>
                <c:pt idx="77">
                  <c:v>3.4679132793000002E-3</c:v>
                </c:pt>
                <c:pt idx="78">
                  <c:v>1.6482267432341401E-2</c:v>
                </c:pt>
                <c:pt idx="79">
                  <c:v>5.15907807307402E-2</c:v>
                </c:pt>
                <c:pt idx="80">
                  <c:v>8.8942436664401395E-2</c:v>
                </c:pt>
                <c:pt idx="81">
                  <c:v>0.101726159877998</c:v>
                </c:pt>
                <c:pt idx="82">
                  <c:v>6.7756837857223598E-2</c:v>
                </c:pt>
                <c:pt idx="83">
                  <c:v>1.6480635025962601E-2</c:v>
                </c:pt>
                <c:pt idx="84">
                  <c:v>3.6102301057744097E-5</c:v>
                </c:pt>
                <c:pt idx="85">
                  <c:v>4.8396840802053302E-2</c:v>
                </c:pt>
                <c:pt idx="86">
                  <c:v>6.4916108998260905E-2</c:v>
                </c:pt>
                <c:pt idx="87">
                  <c:v>5.9676093447292598E-2</c:v>
                </c:pt>
                <c:pt idx="88">
                  <c:v>6.7772680695313794E-2</c:v>
                </c:pt>
                <c:pt idx="89">
                  <c:v>8.5586444484850394E-2</c:v>
                </c:pt>
                <c:pt idx="90">
                  <c:v>0.118402210885999</c:v>
                </c:pt>
                <c:pt idx="91">
                  <c:v>0.103342564176366</c:v>
                </c:pt>
                <c:pt idx="92">
                  <c:v>5.5093203404667002E-2</c:v>
                </c:pt>
                <c:pt idx="93">
                  <c:v>6.6432618741442906E-2</c:v>
                </c:pt>
                <c:pt idx="94">
                  <c:v>6.7221983912227001E-2</c:v>
                </c:pt>
                <c:pt idx="95">
                  <c:v>0.10343298199916801</c:v>
                </c:pt>
                <c:pt idx="96">
                  <c:v>0.11540784430602601</c:v>
                </c:pt>
                <c:pt idx="97">
                  <c:v>0.13920908376516999</c:v>
                </c:pt>
                <c:pt idx="98">
                  <c:v>0.15145394944645399</c:v>
                </c:pt>
                <c:pt idx="99">
                  <c:v>0.154197725652988</c:v>
                </c:pt>
                <c:pt idx="100">
                  <c:v>0.16159305566961901</c:v>
                </c:pt>
                <c:pt idx="101">
                  <c:v>0.133287664501134</c:v>
                </c:pt>
                <c:pt idx="102">
                  <c:v>0.118957779294925</c:v>
                </c:pt>
                <c:pt idx="103">
                  <c:v>0.12579620852232801</c:v>
                </c:pt>
                <c:pt idx="104">
                  <c:v>0.139955282518468</c:v>
                </c:pt>
                <c:pt idx="105">
                  <c:v>0.13266240927126299</c:v>
                </c:pt>
                <c:pt idx="106">
                  <c:v>0.13035887765288201</c:v>
                </c:pt>
                <c:pt idx="107">
                  <c:v>0.13393595711248299</c:v>
                </c:pt>
                <c:pt idx="108">
                  <c:v>0.13750132435502299</c:v>
                </c:pt>
                <c:pt idx="109">
                  <c:v>0.15995232869519699</c:v>
                </c:pt>
                <c:pt idx="110">
                  <c:v>0.14469213488178001</c:v>
                </c:pt>
                <c:pt idx="111">
                  <c:v>0.145062524742715</c:v>
                </c:pt>
                <c:pt idx="112">
                  <c:v>0.15019041878504799</c:v>
                </c:pt>
                <c:pt idx="113">
                  <c:v>0.16385606902889999</c:v>
                </c:pt>
                <c:pt idx="114">
                  <c:v>0.15219258263286201</c:v>
                </c:pt>
                <c:pt idx="115">
                  <c:v>0.16775244825984501</c:v>
                </c:pt>
                <c:pt idx="116">
                  <c:v>0.148400098349555</c:v>
                </c:pt>
                <c:pt idx="117">
                  <c:v>0.12495581843754899</c:v>
                </c:pt>
                <c:pt idx="118">
                  <c:v>0.131974694339548</c:v>
                </c:pt>
                <c:pt idx="119">
                  <c:v>0.107360321330114</c:v>
                </c:pt>
                <c:pt idx="120">
                  <c:v>0.104921262667288</c:v>
                </c:pt>
                <c:pt idx="121">
                  <c:v>9.7119232955203097E-2</c:v>
                </c:pt>
                <c:pt idx="122">
                  <c:v>0.1016239182033</c:v>
                </c:pt>
                <c:pt idx="123">
                  <c:v>0.108137758215609</c:v>
                </c:pt>
                <c:pt idx="124">
                  <c:v>0.115602171381362</c:v>
                </c:pt>
                <c:pt idx="125">
                  <c:v>0.105016248929307</c:v>
                </c:pt>
                <c:pt idx="126">
                  <c:v>0.13362114964203001</c:v>
                </c:pt>
                <c:pt idx="127">
                  <c:v>0.140811434367206</c:v>
                </c:pt>
                <c:pt idx="128">
                  <c:v>0.13146239130207901</c:v>
                </c:pt>
                <c:pt idx="129">
                  <c:v>0.148920664104426</c:v>
                </c:pt>
                <c:pt idx="130">
                  <c:v>0.149214963061435</c:v>
                </c:pt>
                <c:pt idx="131">
                  <c:v>0.142886169845929</c:v>
                </c:pt>
                <c:pt idx="132">
                  <c:v>0.16866194822852701</c:v>
                </c:pt>
                <c:pt idx="133">
                  <c:v>0.161777795849645</c:v>
                </c:pt>
                <c:pt idx="134">
                  <c:v>0.159453993339083</c:v>
                </c:pt>
                <c:pt idx="135">
                  <c:v>0.17201495133692199</c:v>
                </c:pt>
                <c:pt idx="136">
                  <c:v>0.19067394684181199</c:v>
                </c:pt>
                <c:pt idx="137">
                  <c:v>0.19829420754348001</c:v>
                </c:pt>
                <c:pt idx="138">
                  <c:v>0.23777485351055999</c:v>
                </c:pt>
                <c:pt idx="139">
                  <c:v>0.23072963850990499</c:v>
                </c:pt>
                <c:pt idx="140">
                  <c:v>0.24373296622862101</c:v>
                </c:pt>
                <c:pt idx="141">
                  <c:v>0.24583775643470601</c:v>
                </c:pt>
                <c:pt idx="142">
                  <c:v>0.23835230550803399</c:v>
                </c:pt>
                <c:pt idx="143">
                  <c:v>0.25631425403331098</c:v>
                </c:pt>
                <c:pt idx="144">
                  <c:v>0.24784616576999799</c:v>
                </c:pt>
                <c:pt idx="145">
                  <c:v>0.210671802195983</c:v>
                </c:pt>
                <c:pt idx="146">
                  <c:v>0.215281447829722</c:v>
                </c:pt>
                <c:pt idx="147">
                  <c:v>0.20337108614898899</c:v>
                </c:pt>
                <c:pt idx="148">
                  <c:v>0.19958316095457301</c:v>
                </c:pt>
                <c:pt idx="149">
                  <c:v>0.21805270929509901</c:v>
                </c:pt>
                <c:pt idx="150">
                  <c:v>0.21302830296917799</c:v>
                </c:pt>
                <c:pt idx="151">
                  <c:v>0.25298851290632202</c:v>
                </c:pt>
                <c:pt idx="152">
                  <c:v>0.26807090234521402</c:v>
                </c:pt>
                <c:pt idx="153">
                  <c:v>0.33238420640556798</c:v>
                </c:pt>
                <c:pt idx="154">
                  <c:v>0.31534417432207601</c:v>
                </c:pt>
                <c:pt idx="155">
                  <c:v>0.33113049265244898</c:v>
                </c:pt>
                <c:pt idx="156">
                  <c:v>0.34495021937280701</c:v>
                </c:pt>
                <c:pt idx="157">
                  <c:v>0.294923132588087</c:v>
                </c:pt>
                <c:pt idx="158">
                  <c:v>0.30514818873205901</c:v>
                </c:pt>
                <c:pt idx="159">
                  <c:v>0.31090041381859901</c:v>
                </c:pt>
                <c:pt idx="160">
                  <c:v>0.30815724994208099</c:v>
                </c:pt>
                <c:pt idx="161">
                  <c:v>0.28726687917326099</c:v>
                </c:pt>
                <c:pt idx="162">
                  <c:v>0.29171278970569298</c:v>
                </c:pt>
                <c:pt idx="163">
                  <c:v>0.29771048609281697</c:v>
                </c:pt>
                <c:pt idx="164">
                  <c:v>0.28522876426618299</c:v>
                </c:pt>
                <c:pt idx="165">
                  <c:v>0.24823187312679801</c:v>
                </c:pt>
                <c:pt idx="166">
                  <c:v>0.25647047101324399</c:v>
                </c:pt>
                <c:pt idx="167">
                  <c:v>0.235311836518213</c:v>
                </c:pt>
                <c:pt idx="168">
                  <c:v>0.19068296982659999</c:v>
                </c:pt>
                <c:pt idx="169">
                  <c:v>0.182413895308041</c:v>
                </c:pt>
                <c:pt idx="170">
                  <c:v>0.14737222246012099</c:v>
                </c:pt>
                <c:pt idx="171">
                  <c:v>0.15150649707457101</c:v>
                </c:pt>
                <c:pt idx="172">
                  <c:v>9.8452992175063703E-2</c:v>
                </c:pt>
                <c:pt idx="173">
                  <c:v>4.8098973935506099E-2</c:v>
                </c:pt>
                <c:pt idx="174">
                  <c:v>1.0545661302763E-2</c:v>
                </c:pt>
                <c:pt idx="175">
                  <c:v>6.7245913897624895E-2</c:v>
                </c:pt>
                <c:pt idx="176">
                  <c:v>6.8748782682292994E-2</c:v>
                </c:pt>
                <c:pt idx="177">
                  <c:v>6.9184159798189704E-2</c:v>
                </c:pt>
                <c:pt idx="178">
                  <c:v>0.10375227496661101</c:v>
                </c:pt>
                <c:pt idx="179">
                  <c:v>0.15382291935831199</c:v>
                </c:pt>
                <c:pt idx="180">
                  <c:v>0.137453048156643</c:v>
                </c:pt>
                <c:pt idx="181">
                  <c:v>0.15232193311639899</c:v>
                </c:pt>
                <c:pt idx="182">
                  <c:v>0.14648309468952</c:v>
                </c:pt>
                <c:pt idx="183">
                  <c:v>0.18092116259871299</c:v>
                </c:pt>
                <c:pt idx="184">
                  <c:v>0.181798847637546</c:v>
                </c:pt>
                <c:pt idx="185">
                  <c:v>0.185835665636266</c:v>
                </c:pt>
                <c:pt idx="186">
                  <c:v>0.13552769337762899</c:v>
                </c:pt>
                <c:pt idx="187">
                  <c:v>0.14267421342268399</c:v>
                </c:pt>
                <c:pt idx="188">
                  <c:v>8.42833993340944E-2</c:v>
                </c:pt>
                <c:pt idx="189">
                  <c:v>4.6944266079793101E-2</c:v>
                </c:pt>
                <c:pt idx="190">
                  <c:v>1.42593674247355E-2</c:v>
                </c:pt>
                <c:pt idx="191">
                  <c:v>8.2698927984951806E-2</c:v>
                </c:pt>
                <c:pt idx="192">
                  <c:v>8.2668995929832095E-2</c:v>
                </c:pt>
                <c:pt idx="193">
                  <c:v>8.7467248112571602E-2</c:v>
                </c:pt>
                <c:pt idx="194">
                  <c:v>0.114327638573383</c:v>
                </c:pt>
                <c:pt idx="195">
                  <c:v>0.12092927307798899</c:v>
                </c:pt>
                <c:pt idx="196">
                  <c:v>0.10426396095811701</c:v>
                </c:pt>
                <c:pt idx="197">
                  <c:v>0.14254261240673899</c:v>
                </c:pt>
                <c:pt idx="198">
                  <c:v>0.14439058551954401</c:v>
                </c:pt>
                <c:pt idx="199">
                  <c:v>0.198982361600331</c:v>
                </c:pt>
                <c:pt idx="200">
                  <c:v>1.0709164625565001E-7</c:v>
                </c:pt>
                <c:pt idx="201">
                  <c:v>1.64405706936762E-6</c:v>
                </c:pt>
                <c:pt idx="202">
                  <c:v>1.0767189073458999E-5</c:v>
                </c:pt>
                <c:pt idx="203">
                  <c:v>2.8465649936976602E-4</c:v>
                </c:pt>
                <c:pt idx="204">
                  <c:v>6.30914977802437E-4</c:v>
                </c:pt>
                <c:pt idx="205">
                  <c:v>2.3924649657150701E-2</c:v>
                </c:pt>
                <c:pt idx="206">
                  <c:v>1.4004101394754099E-4</c:v>
                </c:pt>
                <c:pt idx="207">
                  <c:v>1.61845022468354E-3</c:v>
                </c:pt>
                <c:pt idx="208">
                  <c:v>2.1713700392960601E-2</c:v>
                </c:pt>
                <c:pt idx="209">
                  <c:v>1.7826427242025902E-2</c:v>
                </c:pt>
                <c:pt idx="210">
                  <c:v>8.9517826811338305E-7</c:v>
                </c:pt>
                <c:pt idx="211">
                  <c:v>7.2696521227922198E-7</c:v>
                </c:pt>
                <c:pt idx="212">
                  <c:v>1.6777712798483901E-4</c:v>
                </c:pt>
                <c:pt idx="213">
                  <c:v>4.5285069708666202E-4</c:v>
                </c:pt>
                <c:pt idx="214">
                  <c:v>1.16535670615321E-5</c:v>
                </c:pt>
                <c:pt idx="215">
                  <c:v>1.10149301767085E-5</c:v>
                </c:pt>
                <c:pt idx="216">
                  <c:v>2.17494896556333E-6</c:v>
                </c:pt>
                <c:pt idx="217">
                  <c:v>1.9584856528056499E-6</c:v>
                </c:pt>
                <c:pt idx="218">
                  <c:v>8.0695440404199798E-8</c:v>
                </c:pt>
                <c:pt idx="219">
                  <c:v>3.1893246057507998E-7</c:v>
                </c:pt>
                <c:pt idx="220">
                  <c:v>1.0335178100104301E-6</c:v>
                </c:pt>
                <c:pt idx="221">
                  <c:v>8.2199360156421596E-7</c:v>
                </c:pt>
                <c:pt idx="222">
                  <c:v>4.2878576421967703E-6</c:v>
                </c:pt>
                <c:pt idx="223">
                  <c:v>1.2589106638036301E-6</c:v>
                </c:pt>
                <c:pt idx="224">
                  <c:v>5.1251957983837898E-8</c:v>
                </c:pt>
                <c:pt idx="225">
                  <c:v>7.5070693068602994E-8</c:v>
                </c:pt>
                <c:pt idx="226">
                  <c:v>2.31639036929927E-8</c:v>
                </c:pt>
                <c:pt idx="227">
                  <c:v>8.4585547124809803E-7</c:v>
                </c:pt>
                <c:pt idx="228">
                  <c:v>6.68218621793292E-6</c:v>
                </c:pt>
                <c:pt idx="229">
                  <c:v>1.4491257767445699E-7</c:v>
                </c:pt>
                <c:pt idx="230">
                  <c:v>2.4337950273118398E-7</c:v>
                </c:pt>
                <c:pt idx="231">
                  <c:v>2.18846746145303E-7</c:v>
                </c:pt>
                <c:pt idx="232">
                  <c:v>2.6115089106876699E-6</c:v>
                </c:pt>
                <c:pt idx="233">
                  <c:v>5.5653095621495298E-5</c:v>
                </c:pt>
                <c:pt idx="234">
                  <c:v>1.7764847879160699E-7</c:v>
                </c:pt>
                <c:pt idx="235">
                  <c:v>1.9009669417603799E-6</c:v>
                </c:pt>
                <c:pt idx="236">
                  <c:v>1.5685097513515102E-5</c:v>
                </c:pt>
                <c:pt idx="237">
                  <c:v>3.6438419651689098E-2</c:v>
                </c:pt>
                <c:pt idx="238">
                  <c:v>8.6002947032832705E-2</c:v>
                </c:pt>
                <c:pt idx="239">
                  <c:v>1.4292127453222199E-2</c:v>
                </c:pt>
                <c:pt idx="240">
                  <c:v>2.30948794106462E-2</c:v>
                </c:pt>
                <c:pt idx="241">
                  <c:v>4.7520182959798402E-2</c:v>
                </c:pt>
                <c:pt idx="242">
                  <c:v>8.3529644242678405E-2</c:v>
                </c:pt>
                <c:pt idx="243">
                  <c:v>0.12997861608314601</c:v>
                </c:pt>
                <c:pt idx="244">
                  <c:v>8.8011423136890504E-2</c:v>
                </c:pt>
                <c:pt idx="245">
                  <c:v>3.64549656153434E-2</c:v>
                </c:pt>
                <c:pt idx="246">
                  <c:v>5.3059052412042602E-3</c:v>
                </c:pt>
                <c:pt idx="247">
                  <c:v>6.3680699566087202E-5</c:v>
                </c:pt>
                <c:pt idx="248">
                  <c:v>1.08751324872613E-4</c:v>
                </c:pt>
                <c:pt idx="249">
                  <c:v>9.1160703630285397E-7</c:v>
                </c:pt>
                <c:pt idx="250">
                  <c:v>8.0092317270050901E-3</c:v>
                </c:pt>
                <c:pt idx="251">
                  <c:v>6.8296118076589502E-2</c:v>
                </c:pt>
                <c:pt idx="252">
                  <c:v>5.5970228018310801E-2</c:v>
                </c:pt>
                <c:pt idx="253">
                  <c:v>0.10399599309600301</c:v>
                </c:pt>
                <c:pt idx="254">
                  <c:v>0.116719893860059</c:v>
                </c:pt>
                <c:pt idx="255">
                  <c:v>9.7877206316570001E-2</c:v>
                </c:pt>
                <c:pt idx="256">
                  <c:v>7.4795335811726996E-2</c:v>
                </c:pt>
                <c:pt idx="257">
                  <c:v>4.1614050824720403E-2</c:v>
                </c:pt>
                <c:pt idx="258">
                  <c:v>9.5312282407811103E-2</c:v>
                </c:pt>
                <c:pt idx="259">
                  <c:v>0.120118747746588</c:v>
                </c:pt>
                <c:pt idx="260">
                  <c:v>0.121385162032887</c:v>
                </c:pt>
                <c:pt idx="261">
                  <c:v>0.14752543882183899</c:v>
                </c:pt>
                <c:pt idx="262">
                  <c:v>0.19546300349115101</c:v>
                </c:pt>
                <c:pt idx="263">
                  <c:v>0.12113846730663901</c:v>
                </c:pt>
                <c:pt idx="264">
                  <c:v>0.10032193463405099</c:v>
                </c:pt>
                <c:pt idx="265">
                  <c:v>8.4974686940758298E-2</c:v>
                </c:pt>
                <c:pt idx="266">
                  <c:v>6.5143189022503406E-2</c:v>
                </c:pt>
                <c:pt idx="267">
                  <c:v>4.7237886728074899E-2</c:v>
                </c:pt>
                <c:pt idx="268">
                  <c:v>5.1439041067574298E-2</c:v>
                </c:pt>
                <c:pt idx="269">
                  <c:v>5.1265830226593603E-2</c:v>
                </c:pt>
                <c:pt idx="270">
                  <c:v>9.3538739217782704E-2</c:v>
                </c:pt>
                <c:pt idx="271">
                  <c:v>0.10482280837294899</c:v>
                </c:pt>
                <c:pt idx="272">
                  <c:v>0.14722413194335601</c:v>
                </c:pt>
                <c:pt idx="273">
                  <c:v>0.158507371104113</c:v>
                </c:pt>
                <c:pt idx="274">
                  <c:v>0.18976346427350099</c:v>
                </c:pt>
                <c:pt idx="275">
                  <c:v>0.196233369870115</c:v>
                </c:pt>
                <c:pt idx="276">
                  <c:v>0.23700829293211201</c:v>
                </c:pt>
                <c:pt idx="277">
                  <c:v>0.230360494031045</c:v>
                </c:pt>
                <c:pt idx="278">
                  <c:v>0.194070016544067</c:v>
                </c:pt>
                <c:pt idx="279">
                  <c:v>0.202266677076651</c:v>
                </c:pt>
                <c:pt idx="280">
                  <c:v>0.19590671203065699</c:v>
                </c:pt>
                <c:pt idx="281">
                  <c:v>0.14046533575907899</c:v>
                </c:pt>
                <c:pt idx="282">
                  <c:v>0.123188722831009</c:v>
                </c:pt>
                <c:pt idx="283">
                  <c:v>0.10427125353373801</c:v>
                </c:pt>
                <c:pt idx="284">
                  <c:v>2.63183916321744E-2</c:v>
                </c:pt>
                <c:pt idx="285">
                  <c:v>6.7242512863149306E-2</c:v>
                </c:pt>
                <c:pt idx="286">
                  <c:v>5.5010440969567601E-2</c:v>
                </c:pt>
                <c:pt idx="287">
                  <c:v>3.46863613718063E-2</c:v>
                </c:pt>
                <c:pt idx="288">
                  <c:v>3.04424037670111E-2</c:v>
                </c:pt>
                <c:pt idx="289">
                  <c:v>9.8886246403377703E-2</c:v>
                </c:pt>
                <c:pt idx="290">
                  <c:v>9.8382840577219299E-2</c:v>
                </c:pt>
                <c:pt idx="291">
                  <c:v>8.4992378242672903E-2</c:v>
                </c:pt>
                <c:pt idx="292">
                  <c:v>6.8224042837110005E-2</c:v>
                </c:pt>
                <c:pt idx="293">
                  <c:v>9.6090020779712002E-2</c:v>
                </c:pt>
                <c:pt idx="294">
                  <c:v>9.5304985337037698E-2</c:v>
                </c:pt>
                <c:pt idx="295">
                  <c:v>7.9618220447604707E-2</c:v>
                </c:pt>
                <c:pt idx="296">
                  <c:v>5.7533081017358101E-2</c:v>
                </c:pt>
                <c:pt idx="297">
                  <c:v>5.1196379605829498E-3</c:v>
                </c:pt>
                <c:pt idx="298">
                  <c:v>1.2941637664636499E-2</c:v>
                </c:pt>
                <c:pt idx="299">
                  <c:v>2.3841127966749299E-2</c:v>
                </c:pt>
                <c:pt idx="300">
                  <c:v>8.0532452123904905E-2</c:v>
                </c:pt>
                <c:pt idx="301">
                  <c:v>7.6084832783492304E-2</c:v>
                </c:pt>
                <c:pt idx="302">
                  <c:v>0.132690031099437</c:v>
                </c:pt>
                <c:pt idx="303">
                  <c:v>0.14206008897777</c:v>
                </c:pt>
                <c:pt idx="304">
                  <c:v>0.13951488679031701</c:v>
                </c:pt>
                <c:pt idx="305">
                  <c:v>0.144988587319338</c:v>
                </c:pt>
                <c:pt idx="306">
                  <c:v>0.10189250321090799</c:v>
                </c:pt>
                <c:pt idx="307">
                  <c:v>0.17223820072278201</c:v>
                </c:pt>
                <c:pt idx="308">
                  <c:v>0.13325072504577401</c:v>
                </c:pt>
                <c:pt idx="309">
                  <c:v>0.124315288797738</c:v>
                </c:pt>
                <c:pt idx="310">
                  <c:v>0.19507727193941099</c:v>
                </c:pt>
                <c:pt idx="311">
                  <c:v>0.20804580642777101</c:v>
                </c:pt>
                <c:pt idx="312">
                  <c:v>0.26961845301182003</c:v>
                </c:pt>
                <c:pt idx="313">
                  <c:v>0.29943102737022798</c:v>
                </c:pt>
                <c:pt idx="314">
                  <c:v>0.23197596932162001</c:v>
                </c:pt>
                <c:pt idx="315">
                  <c:v>0.207189994623621</c:v>
                </c:pt>
                <c:pt idx="316">
                  <c:v>0.20340724393189</c:v>
                </c:pt>
                <c:pt idx="317">
                  <c:v>0.179023357494208</c:v>
                </c:pt>
                <c:pt idx="318">
                  <c:v>0.176450999871024</c:v>
                </c:pt>
                <c:pt idx="319">
                  <c:v>7.6536298476719306E-2</c:v>
                </c:pt>
                <c:pt idx="320">
                  <c:v>9.5711049078532007E-2</c:v>
                </c:pt>
                <c:pt idx="321">
                  <c:v>0.113046056896439</c:v>
                </c:pt>
                <c:pt idx="322">
                  <c:v>0.120855831749711</c:v>
                </c:pt>
                <c:pt idx="323">
                  <c:v>0.128920662393224</c:v>
                </c:pt>
                <c:pt idx="324">
                  <c:v>0.14494705970755301</c:v>
                </c:pt>
                <c:pt idx="325">
                  <c:v>0.18649604906865699</c:v>
                </c:pt>
                <c:pt idx="326">
                  <c:v>0.18653395289122901</c:v>
                </c:pt>
                <c:pt idx="327">
                  <c:v>0.17071223297886201</c:v>
                </c:pt>
                <c:pt idx="328">
                  <c:v>0.107901954136391</c:v>
                </c:pt>
                <c:pt idx="329">
                  <c:v>5.4927823412949703E-2</c:v>
                </c:pt>
                <c:pt idx="330">
                  <c:v>4.2770342147904303E-2</c:v>
                </c:pt>
                <c:pt idx="331">
                  <c:v>0.112236145039336</c:v>
                </c:pt>
                <c:pt idx="332">
                  <c:v>0.16100579051533401</c:v>
                </c:pt>
                <c:pt idx="333">
                  <c:v>0.20324074906030601</c:v>
                </c:pt>
                <c:pt idx="334">
                  <c:v>0.25671452154972602</c:v>
                </c:pt>
                <c:pt idx="335">
                  <c:v>0.29057122530407198</c:v>
                </c:pt>
                <c:pt idx="336">
                  <c:v>0.25281539387144403</c:v>
                </c:pt>
                <c:pt idx="337">
                  <c:v>0.25412962240385301</c:v>
                </c:pt>
                <c:pt idx="338">
                  <c:v>0.28302289807533598</c:v>
                </c:pt>
                <c:pt idx="339">
                  <c:v>0.30627819013389201</c:v>
                </c:pt>
                <c:pt idx="340">
                  <c:v>0.31230463230897598</c:v>
                </c:pt>
                <c:pt idx="341">
                  <c:v>0.30689082389327499</c:v>
                </c:pt>
                <c:pt idx="342">
                  <c:v>0.29770806484269202</c:v>
                </c:pt>
                <c:pt idx="343">
                  <c:v>0.31322767941589003</c:v>
                </c:pt>
                <c:pt idx="344">
                  <c:v>0.27221785630246698</c:v>
                </c:pt>
                <c:pt idx="345">
                  <c:v>0.35390791209073202</c:v>
                </c:pt>
                <c:pt idx="346">
                  <c:v>0.33742689470058701</c:v>
                </c:pt>
                <c:pt idx="347">
                  <c:v>0.33174139108332001</c:v>
                </c:pt>
                <c:pt idx="348">
                  <c:v>0.34917898734888803</c:v>
                </c:pt>
                <c:pt idx="349">
                  <c:v>0.362612035898983</c:v>
                </c:pt>
                <c:pt idx="350">
                  <c:v>0.37443510609330799</c:v>
                </c:pt>
                <c:pt idx="351">
                  <c:v>0.33792090698060701</c:v>
                </c:pt>
                <c:pt idx="352">
                  <c:v>0.37376247119416101</c:v>
                </c:pt>
                <c:pt idx="353">
                  <c:v>0.36270376468918097</c:v>
                </c:pt>
                <c:pt idx="354">
                  <c:v>0.38515853108819198</c:v>
                </c:pt>
                <c:pt idx="355">
                  <c:v>0.46609068226747102</c:v>
                </c:pt>
                <c:pt idx="356">
                  <c:v>0.44441417467662198</c:v>
                </c:pt>
                <c:pt idx="357">
                  <c:v>0.449868000326484</c:v>
                </c:pt>
                <c:pt idx="358">
                  <c:v>0.468444311913988</c:v>
                </c:pt>
                <c:pt idx="359">
                  <c:v>0.33306225810462298</c:v>
                </c:pt>
                <c:pt idx="360">
                  <c:v>0.32877006872692399</c:v>
                </c:pt>
                <c:pt idx="361">
                  <c:v>0.36638981779613</c:v>
                </c:pt>
                <c:pt idx="362">
                  <c:v>0.31772648240128498</c:v>
                </c:pt>
                <c:pt idx="363">
                  <c:v>0.22764492128052</c:v>
                </c:pt>
                <c:pt idx="364">
                  <c:v>0.21213267828461099</c:v>
                </c:pt>
                <c:pt idx="365">
                  <c:v>0.47246333087509201</c:v>
                </c:pt>
                <c:pt idx="366">
                  <c:v>0.35748645741387902</c:v>
                </c:pt>
                <c:pt idx="367">
                  <c:v>0.14409914848751501</c:v>
                </c:pt>
                <c:pt idx="368">
                  <c:v>0.134956737648358</c:v>
                </c:pt>
                <c:pt idx="369">
                  <c:v>0.10043197015524</c:v>
                </c:pt>
                <c:pt idx="370">
                  <c:v>6.3872102550342605E-2</c:v>
                </c:pt>
                <c:pt idx="371">
                  <c:v>0.105878487075126</c:v>
                </c:pt>
                <c:pt idx="372">
                  <c:v>4.6592470804578102E-6</c:v>
                </c:pt>
                <c:pt idx="373">
                  <c:v>4.2946584530129403E-3</c:v>
                </c:pt>
                <c:pt idx="374">
                  <c:v>1.05644925961609E-3</c:v>
                </c:pt>
                <c:pt idx="375">
                  <c:v>1.0744377087644699E-4</c:v>
                </c:pt>
                <c:pt idx="376">
                  <c:v>1.7235779534494599E-5</c:v>
                </c:pt>
                <c:pt idx="377">
                  <c:v>2.80686052037072E-2</c:v>
                </c:pt>
                <c:pt idx="378">
                  <c:v>0.52682022666756201</c:v>
                </c:pt>
                <c:pt idx="379">
                  <c:v>1.01869185178811E-6</c:v>
                </c:pt>
                <c:pt idx="380">
                  <c:v>0.52884251024497098</c:v>
                </c:pt>
                <c:pt idx="381">
                  <c:v>0.55130892980352297</c:v>
                </c:pt>
                <c:pt idx="382">
                  <c:v>0.56779946003651505</c:v>
                </c:pt>
                <c:pt idx="383">
                  <c:v>0.58772974597648897</c:v>
                </c:pt>
                <c:pt idx="384">
                  <c:v>0.59788439458242504</c:v>
                </c:pt>
                <c:pt idx="385">
                  <c:v>0.56150121155014399</c:v>
                </c:pt>
                <c:pt idx="386">
                  <c:v>0.54158368912589705</c:v>
                </c:pt>
                <c:pt idx="387">
                  <c:v>0.51199590805426398</c:v>
                </c:pt>
                <c:pt idx="388">
                  <c:v>0.51173203367228504</c:v>
                </c:pt>
                <c:pt idx="389">
                  <c:v>0.51606344743361199</c:v>
                </c:pt>
                <c:pt idx="390">
                  <c:v>0.48878020569013603</c:v>
                </c:pt>
                <c:pt idx="391">
                  <c:v>0.49505351480315002</c:v>
                </c:pt>
                <c:pt idx="392">
                  <c:v>0.46363242259241799</c:v>
                </c:pt>
                <c:pt idx="393">
                  <c:v>1.06297808293098E-7</c:v>
                </c:pt>
                <c:pt idx="394">
                  <c:v>1.41063919571254E-9</c:v>
                </c:pt>
                <c:pt idx="395">
                  <c:v>3.3051462309619197E-7</c:v>
                </c:pt>
                <c:pt idx="396">
                  <c:v>5.01233382407013E-8</c:v>
                </c:pt>
                <c:pt idx="397">
                  <c:v>1.4673649355174501E-8</c:v>
                </c:pt>
                <c:pt idx="398">
                  <c:v>1.08973899614478E-8</c:v>
                </c:pt>
                <c:pt idx="399">
                  <c:v>1.8755777823588301E-8</c:v>
                </c:pt>
                <c:pt idx="400">
                  <c:v>4.9140815662373302E-9</c:v>
                </c:pt>
                <c:pt idx="401">
                  <c:v>2.3102245624200601E-8</c:v>
                </c:pt>
                <c:pt idx="402">
                  <c:v>8.5272373065731804E-11</c:v>
                </c:pt>
                <c:pt idx="403">
                  <c:v>1.6056305007063599E-8</c:v>
                </c:pt>
                <c:pt idx="404">
                  <c:v>3.50452018763702E-8</c:v>
                </c:pt>
                <c:pt idx="405">
                  <c:v>9.5757411185633005E-9</c:v>
                </c:pt>
                <c:pt idx="406">
                  <c:v>1.94396565199648E-7</c:v>
                </c:pt>
                <c:pt idx="407">
                  <c:v>9.9093972757516707E-9</c:v>
                </c:pt>
                <c:pt idx="408">
                  <c:v>8.9391766202222795E-9</c:v>
                </c:pt>
                <c:pt idx="409">
                  <c:v>1.1204461181419599E-9</c:v>
                </c:pt>
                <c:pt idx="410">
                  <c:v>1.4074182928961001E-8</c:v>
                </c:pt>
                <c:pt idx="411">
                  <c:v>2.9702438838280699E-7</c:v>
                </c:pt>
                <c:pt idx="412">
                  <c:v>5.3972825696312496E-7</c:v>
                </c:pt>
                <c:pt idx="413">
                  <c:v>4.07012322621415E-8</c:v>
                </c:pt>
                <c:pt idx="414">
                  <c:v>1.3015686120507E-8</c:v>
                </c:pt>
                <c:pt idx="415">
                  <c:v>4.4672158432295198E-9</c:v>
                </c:pt>
                <c:pt idx="416">
                  <c:v>6.94127982203738E-9</c:v>
                </c:pt>
                <c:pt idx="417">
                  <c:v>2.2294768186392001E-9</c:v>
                </c:pt>
                <c:pt idx="418">
                  <c:v>1.06433122952078E-8</c:v>
                </c:pt>
                <c:pt idx="419">
                  <c:v>1.5080196963002001E-8</c:v>
                </c:pt>
                <c:pt idx="420">
                  <c:v>1.35333552656381E-8</c:v>
                </c:pt>
                <c:pt idx="421">
                  <c:v>1.1817892313746E-8</c:v>
                </c:pt>
                <c:pt idx="422">
                  <c:v>3.24601192490793E-10</c:v>
                </c:pt>
                <c:pt idx="423">
                  <c:v>2.35754191854094E-8</c:v>
                </c:pt>
                <c:pt idx="424">
                  <c:v>6.3344941846412903E-9</c:v>
                </c:pt>
                <c:pt idx="425">
                  <c:v>7.9939304676474396E-8</c:v>
                </c:pt>
                <c:pt idx="426">
                  <c:v>8.7743507234733201E-9</c:v>
                </c:pt>
                <c:pt idx="427">
                  <c:v>6.9376643427777797E-9</c:v>
                </c:pt>
                <c:pt idx="428">
                  <c:v>8.2931890486193893E-9</c:v>
                </c:pt>
                <c:pt idx="429">
                  <c:v>1.0475349517145701E-8</c:v>
                </c:pt>
                <c:pt idx="430">
                  <c:v>1.4259306944384201E-7</c:v>
                </c:pt>
                <c:pt idx="431">
                  <c:v>1.4813711161045101E-7</c:v>
                </c:pt>
                <c:pt idx="432">
                  <c:v>5.3687651074307602E-8</c:v>
                </c:pt>
                <c:pt idx="433">
                  <c:v>7.2286080742818998E-9</c:v>
                </c:pt>
                <c:pt idx="434">
                  <c:v>5.5329189459338202E-10</c:v>
                </c:pt>
                <c:pt idx="435">
                  <c:v>2.13711244048847E-9</c:v>
                </c:pt>
                <c:pt idx="436">
                  <c:v>1.1180655695060501E-9</c:v>
                </c:pt>
                <c:pt idx="437">
                  <c:v>2.1792222922844201E-8</c:v>
                </c:pt>
                <c:pt idx="438">
                  <c:v>6.6364751392902197E-8</c:v>
                </c:pt>
                <c:pt idx="439">
                  <c:v>2.8260760909468699E-8</c:v>
                </c:pt>
                <c:pt idx="440">
                  <c:v>2.0536890769853801E-7</c:v>
                </c:pt>
                <c:pt idx="441">
                  <c:v>1.96943983933624E-8</c:v>
                </c:pt>
                <c:pt idx="442">
                  <c:v>6.3525088436102903E-8</c:v>
                </c:pt>
                <c:pt idx="443">
                  <c:v>1.13774362296614E-7</c:v>
                </c:pt>
                <c:pt idx="444">
                  <c:v>5.8016362273551201E-8</c:v>
                </c:pt>
                <c:pt idx="445">
                  <c:v>3.30529171283793E-8</c:v>
                </c:pt>
                <c:pt idx="446">
                  <c:v>4.9613038318696201E-8</c:v>
                </c:pt>
                <c:pt idx="447">
                  <c:v>2.0939022718691399E-8</c:v>
                </c:pt>
                <c:pt idx="448">
                  <c:v>5.6393150444980701E-8</c:v>
                </c:pt>
                <c:pt idx="449">
                  <c:v>7.5470237521411499E-8</c:v>
                </c:pt>
                <c:pt idx="450">
                  <c:v>2.45048373233465E-6</c:v>
                </c:pt>
                <c:pt idx="451">
                  <c:v>4.58864998720638E-7</c:v>
                </c:pt>
                <c:pt idx="452">
                  <c:v>3.9621341177623602E-9</c:v>
                </c:pt>
                <c:pt idx="453">
                  <c:v>7.6267473176414E-8</c:v>
                </c:pt>
                <c:pt idx="454">
                  <c:v>2.6247665698353199E-7</c:v>
                </c:pt>
                <c:pt idx="455">
                  <c:v>1.12643989477344E-7</c:v>
                </c:pt>
                <c:pt idx="456">
                  <c:v>6.7149709473450099E-6</c:v>
                </c:pt>
                <c:pt idx="457">
                  <c:v>5.1094467931335504E-6</c:v>
                </c:pt>
                <c:pt idx="458">
                  <c:v>3.9158573027825E-7</c:v>
                </c:pt>
                <c:pt idx="459">
                  <c:v>1.4143567953130101E-6</c:v>
                </c:pt>
                <c:pt idx="460">
                  <c:v>2.2700993086583599E-8</c:v>
                </c:pt>
                <c:pt idx="461">
                  <c:v>5.1623460517598698E-3</c:v>
                </c:pt>
                <c:pt idx="462">
                  <c:v>4.3501696975386799E-2</c:v>
                </c:pt>
                <c:pt idx="463">
                  <c:v>7.2787430242754705E-2</c:v>
                </c:pt>
                <c:pt idx="464">
                  <c:v>3.6832160883994297E-2</c:v>
                </c:pt>
                <c:pt idx="465">
                  <c:v>8.5616553799974601E-8</c:v>
                </c:pt>
                <c:pt idx="466">
                  <c:v>1.88388528755466E-7</c:v>
                </c:pt>
                <c:pt idx="467">
                  <c:v>3.2069877880951302E-8</c:v>
                </c:pt>
                <c:pt idx="468">
                  <c:v>6.3342431240870006E-8</c:v>
                </c:pt>
                <c:pt idx="469">
                  <c:v>3.0764408617684001E-8</c:v>
                </c:pt>
                <c:pt idx="470">
                  <c:v>6.8022410131445795E-7</c:v>
                </c:pt>
                <c:pt idx="471">
                  <c:v>1.79201092185363E-8</c:v>
                </c:pt>
                <c:pt idx="472">
                  <c:v>1.57782656862893E-7</c:v>
                </c:pt>
                <c:pt idx="473">
                  <c:v>6.7560315985598996E-9</c:v>
                </c:pt>
                <c:pt idx="474">
                  <c:v>6.2843736795952201E-8</c:v>
                </c:pt>
                <c:pt idx="475">
                  <c:v>2.3519750013980101E-8</c:v>
                </c:pt>
                <c:pt idx="476">
                  <c:v>2.5291216148929802E-7</c:v>
                </c:pt>
                <c:pt idx="477">
                  <c:v>8.3892519879521503E-8</c:v>
                </c:pt>
                <c:pt idx="478">
                  <c:v>5.5753455952447302E-9</c:v>
                </c:pt>
                <c:pt idx="479">
                  <c:v>2.1920235286975999E-8</c:v>
                </c:pt>
                <c:pt idx="480">
                  <c:v>3.7686125460441499E-8</c:v>
                </c:pt>
                <c:pt idx="481">
                  <c:v>4.9423950816131205E-7</c:v>
                </c:pt>
                <c:pt idx="482">
                  <c:v>2.0542907125209801E-8</c:v>
                </c:pt>
                <c:pt idx="483">
                  <c:v>5.6780443310744097E-8</c:v>
                </c:pt>
                <c:pt idx="484">
                  <c:v>2.7078146648305101E-8</c:v>
                </c:pt>
                <c:pt idx="485">
                  <c:v>3.1746989302350501E-8</c:v>
                </c:pt>
                <c:pt idx="486">
                  <c:v>5.6462362838745902E-9</c:v>
                </c:pt>
                <c:pt idx="487">
                  <c:v>5.2189718056085E-9</c:v>
                </c:pt>
                <c:pt idx="488">
                  <c:v>2.0529392643734101E-7</c:v>
                </c:pt>
                <c:pt idx="489">
                  <c:v>1.2338609218740799E-8</c:v>
                </c:pt>
                <c:pt idx="490">
                  <c:v>1.54284656421509E-6</c:v>
                </c:pt>
                <c:pt idx="491">
                  <c:v>3.3441207055361701E-6</c:v>
                </c:pt>
                <c:pt idx="492">
                  <c:v>4.2646532532313502E-8</c:v>
                </c:pt>
                <c:pt idx="493">
                  <c:v>1.4904025869164301E-7</c:v>
                </c:pt>
                <c:pt idx="494">
                  <c:v>1.0745741704770999E-9</c:v>
                </c:pt>
                <c:pt idx="495">
                  <c:v>4.5271007441139498E-8</c:v>
                </c:pt>
                <c:pt idx="496">
                  <c:v>8.2268144322732492E-9</c:v>
                </c:pt>
                <c:pt idx="497">
                  <c:v>3.0186165079661499E-7</c:v>
                </c:pt>
                <c:pt idx="498">
                  <c:v>3.3946353828755701E-7</c:v>
                </c:pt>
                <c:pt idx="499">
                  <c:v>1.91010562417724E-7</c:v>
                </c:pt>
                <c:pt idx="500">
                  <c:v>6.0037007629009595E-7</c:v>
                </c:pt>
                <c:pt idx="501">
                  <c:v>4.1664191053159401E-7</c:v>
                </c:pt>
                <c:pt idx="502">
                  <c:v>2.9514684163960301E-6</c:v>
                </c:pt>
                <c:pt idx="503">
                  <c:v>1.5615363672201299E-7</c:v>
                </c:pt>
                <c:pt idx="504">
                  <c:v>9.7212478883905401E-8</c:v>
                </c:pt>
                <c:pt idx="505">
                  <c:v>8.0979465146830899E-7</c:v>
                </c:pt>
                <c:pt idx="506">
                  <c:v>4.1457980334023701E-7</c:v>
                </c:pt>
                <c:pt idx="507">
                  <c:v>1.20713546095709E-7</c:v>
                </c:pt>
                <c:pt idx="508">
                  <c:v>1.4719347425859E-8</c:v>
                </c:pt>
                <c:pt idx="509">
                  <c:v>3.5238799180934299E-6</c:v>
                </c:pt>
                <c:pt idx="510">
                  <c:v>2.3648488002034198E-6</c:v>
                </c:pt>
                <c:pt idx="511">
                  <c:v>1.22974452661424E-8</c:v>
                </c:pt>
                <c:pt idx="512">
                  <c:v>4.5003432669009897E-8</c:v>
                </c:pt>
                <c:pt idx="513">
                  <c:v>6.6576469411732103E-7</c:v>
                </c:pt>
                <c:pt idx="514">
                  <c:v>2.4183496287549499E-8</c:v>
                </c:pt>
                <c:pt idx="515">
                  <c:v>4.3615248825981499E-7</c:v>
                </c:pt>
                <c:pt idx="516">
                  <c:v>1.5793852127336999E-7</c:v>
                </c:pt>
                <c:pt idx="517">
                  <c:v>6.0184174906111603E-8</c:v>
                </c:pt>
                <c:pt idx="518">
                  <c:v>1.97554043714581E-7</c:v>
                </c:pt>
                <c:pt idx="519">
                  <c:v>2.4414790028612501E-8</c:v>
                </c:pt>
                <c:pt idx="520">
                  <c:v>1.7786684561637E-7</c:v>
                </c:pt>
                <c:pt idx="521">
                  <c:v>9.9712805683399405E-9</c:v>
                </c:pt>
                <c:pt idx="522">
                  <c:v>6.0709437156475E-6</c:v>
                </c:pt>
                <c:pt idx="523">
                  <c:v>9.3133315237161396E-7</c:v>
                </c:pt>
                <c:pt idx="524">
                  <c:v>1.7206560981519199E-6</c:v>
                </c:pt>
                <c:pt idx="525">
                  <c:v>2.26593107603006E-7</c:v>
                </c:pt>
                <c:pt idx="526">
                  <c:v>4.4259254218800501E-9</c:v>
                </c:pt>
                <c:pt idx="527">
                  <c:v>1.84866478572052E-8</c:v>
                </c:pt>
                <c:pt idx="528">
                  <c:v>8.7748948178241897E-7</c:v>
                </c:pt>
                <c:pt idx="529">
                  <c:v>4.0786044051642599E-7</c:v>
                </c:pt>
                <c:pt idx="530">
                  <c:v>1.24891443544485E-7</c:v>
                </c:pt>
                <c:pt idx="531">
                  <c:v>1.65234360108958E-8</c:v>
                </c:pt>
                <c:pt idx="532">
                  <c:v>3.9244788131150202E-7</c:v>
                </c:pt>
                <c:pt idx="533">
                  <c:v>1.9117252046628098E-6</c:v>
                </c:pt>
                <c:pt idx="534">
                  <c:v>2.4085031802454301E-9</c:v>
                </c:pt>
                <c:pt idx="535">
                  <c:v>2.1300385002615399E-6</c:v>
                </c:pt>
                <c:pt idx="536">
                  <c:v>7.19350757970608E-7</c:v>
                </c:pt>
                <c:pt idx="537">
                  <c:v>8.63332633375633E-8</c:v>
                </c:pt>
                <c:pt idx="538">
                  <c:v>1.89923754779201E-6</c:v>
                </c:pt>
                <c:pt idx="539">
                  <c:v>3.7796547859608202E-7</c:v>
                </c:pt>
                <c:pt idx="540">
                  <c:v>0.11621379521028199</c:v>
                </c:pt>
                <c:pt idx="541">
                  <c:v>2.2451958782913299E-8</c:v>
                </c:pt>
                <c:pt idx="542">
                  <c:v>2.7465281731254502E-9</c:v>
                </c:pt>
                <c:pt idx="543">
                  <c:v>1.2037856103855799E-7</c:v>
                </c:pt>
                <c:pt idx="544">
                  <c:v>1.07704726286894E-9</c:v>
                </c:pt>
                <c:pt idx="545">
                  <c:v>1.27805647252101E-9</c:v>
                </c:pt>
                <c:pt idx="546">
                  <c:v>1.7656332424723399E-8</c:v>
                </c:pt>
                <c:pt idx="547">
                  <c:v>2.4868141680756001E-9</c:v>
                </c:pt>
                <c:pt idx="548">
                  <c:v>1.2424750985666E-2</c:v>
                </c:pt>
                <c:pt idx="549">
                  <c:v>1.13149236657214E-8</c:v>
                </c:pt>
                <c:pt idx="550">
                  <c:v>1.6670323313016599E-7</c:v>
                </c:pt>
                <c:pt idx="551">
                  <c:v>6.89367264946787E-9</c:v>
                </c:pt>
                <c:pt idx="552">
                  <c:v>5.8032339367117803E-10</c:v>
                </c:pt>
                <c:pt idx="553">
                  <c:v>5.1909092634151103E-8</c:v>
                </c:pt>
                <c:pt idx="554">
                  <c:v>8.1314417130948903E-7</c:v>
                </c:pt>
                <c:pt idx="555">
                  <c:v>7.7225469445824798E-7</c:v>
                </c:pt>
                <c:pt idx="556">
                  <c:v>4.7832826843693696E-7</c:v>
                </c:pt>
                <c:pt idx="557">
                  <c:v>9.0947890242311694E-9</c:v>
                </c:pt>
                <c:pt idx="558">
                  <c:v>6.0331323665113001E-8</c:v>
                </c:pt>
                <c:pt idx="559">
                  <c:v>4.8502319349787701E-8</c:v>
                </c:pt>
                <c:pt idx="560">
                  <c:v>5.9510722591203302E-9</c:v>
                </c:pt>
                <c:pt idx="561">
                  <c:v>1.5550905899780099E-8</c:v>
                </c:pt>
                <c:pt idx="562">
                  <c:v>1.67394797550325E-9</c:v>
                </c:pt>
                <c:pt idx="563">
                  <c:v>1.37209901707403E-8</c:v>
                </c:pt>
                <c:pt idx="564">
                  <c:v>7.2930224923079298E-8</c:v>
                </c:pt>
                <c:pt idx="565">
                  <c:v>2.8138152827922401E-8</c:v>
                </c:pt>
                <c:pt idx="566">
                  <c:v>2.7478724798815599E-6</c:v>
                </c:pt>
                <c:pt idx="567">
                  <c:v>1.8225832874879099E-8</c:v>
                </c:pt>
                <c:pt idx="568">
                  <c:v>7.4541349590956899E-7</c:v>
                </c:pt>
                <c:pt idx="569">
                  <c:v>5.1183109631956297E-6</c:v>
                </c:pt>
                <c:pt idx="570">
                  <c:v>1.70358297262804E-7</c:v>
                </c:pt>
                <c:pt idx="571">
                  <c:v>2.78069802169829E-6</c:v>
                </c:pt>
                <c:pt idx="572">
                  <c:v>1.2035081868417E-7</c:v>
                </c:pt>
                <c:pt idx="573">
                  <c:v>4.5012635578679397E-6</c:v>
                </c:pt>
                <c:pt idx="574">
                  <c:v>1.4482297477431899E-7</c:v>
                </c:pt>
                <c:pt idx="575">
                  <c:v>1.30412259512485E-6</c:v>
                </c:pt>
                <c:pt idx="576">
                  <c:v>1.9003074469433799E-6</c:v>
                </c:pt>
                <c:pt idx="577">
                  <c:v>6.5406388301472702E-7</c:v>
                </c:pt>
                <c:pt idx="578">
                  <c:v>7.52355057935909E-9</c:v>
                </c:pt>
                <c:pt idx="579">
                  <c:v>7.4599602012534796E-7</c:v>
                </c:pt>
                <c:pt idx="580">
                  <c:v>9.4957830191167797E-6</c:v>
                </c:pt>
                <c:pt idx="581">
                  <c:v>4.0361045874682398E-6</c:v>
                </c:pt>
                <c:pt idx="582">
                  <c:v>2.4285723771589398E-6</c:v>
                </c:pt>
                <c:pt idx="583">
                  <c:v>3.6486842875214098E-7</c:v>
                </c:pt>
                <c:pt idx="584">
                  <c:v>4.80521674891378E-8</c:v>
                </c:pt>
                <c:pt idx="585">
                  <c:v>1.6226523718975899E-8</c:v>
                </c:pt>
                <c:pt idx="586">
                  <c:v>1.5966007391830501E-8</c:v>
                </c:pt>
                <c:pt idx="587">
                  <c:v>6.4409107693894197E-9</c:v>
                </c:pt>
                <c:pt idx="588">
                  <c:v>1.2438632686241999E-7</c:v>
                </c:pt>
                <c:pt idx="589">
                  <c:v>4.0116323087065597E-8</c:v>
                </c:pt>
                <c:pt idx="590">
                  <c:v>1.5762675883127999E-9</c:v>
                </c:pt>
                <c:pt idx="591">
                  <c:v>2.64177877077576E-8</c:v>
                </c:pt>
                <c:pt idx="592">
                  <c:v>1.6161158458864101E-8</c:v>
                </c:pt>
                <c:pt idx="593">
                  <c:v>2.0881092372855999E-9</c:v>
                </c:pt>
                <c:pt idx="594">
                  <c:v>7.1654475094475196E-9</c:v>
                </c:pt>
                <c:pt idx="595">
                  <c:v>1.4255989185332701E-7</c:v>
                </c:pt>
                <c:pt idx="596">
                  <c:v>4.2117709716713898E-9</c:v>
                </c:pt>
                <c:pt idx="597">
                  <c:v>1.31717763045919E-8</c:v>
                </c:pt>
                <c:pt idx="598">
                  <c:v>9.5560594686220007E-10</c:v>
                </c:pt>
                <c:pt idx="599">
                  <c:v>2.78846622526109E-10</c:v>
                </c:pt>
                <c:pt idx="600">
                  <c:v>2.37824963464559E-7</c:v>
                </c:pt>
                <c:pt idx="601">
                  <c:v>3.2463612968105098E-8</c:v>
                </c:pt>
                <c:pt idx="602">
                  <c:v>2.9261745941380102E-8</c:v>
                </c:pt>
                <c:pt idx="603">
                  <c:v>3.2289119909233601E-8</c:v>
                </c:pt>
                <c:pt idx="604">
                  <c:v>4.3546502148195802E-9</c:v>
                </c:pt>
                <c:pt idx="605">
                  <c:v>2.7210815940891601E-8</c:v>
                </c:pt>
                <c:pt idx="606">
                  <c:v>3.5630264336805698E-7</c:v>
                </c:pt>
                <c:pt idx="607">
                  <c:v>1.7103233387650099E-7</c:v>
                </c:pt>
                <c:pt idx="608">
                  <c:v>1.9905378745483E-9</c:v>
                </c:pt>
                <c:pt idx="609">
                  <c:v>6.5052878711968898E-10</c:v>
                </c:pt>
                <c:pt idx="610">
                  <c:v>1.0808559307313199E-8</c:v>
                </c:pt>
                <c:pt idx="611">
                  <c:v>4.3668007557759202E-8</c:v>
                </c:pt>
                <c:pt idx="612">
                  <c:v>6.5438249562525499E-10</c:v>
                </c:pt>
                <c:pt idx="613">
                  <c:v>1.05359700546127E-8</c:v>
                </c:pt>
                <c:pt idx="614">
                  <c:v>5.5289561578537601E-8</c:v>
                </c:pt>
                <c:pt idx="615">
                  <c:v>1.73135924121549E-10</c:v>
                </c:pt>
                <c:pt idx="616">
                  <c:v>4.4825011008148301E-9</c:v>
                </c:pt>
                <c:pt idx="617">
                  <c:v>1.1857943024265501E-9</c:v>
                </c:pt>
                <c:pt idx="618">
                  <c:v>5.3542083500505701E-8</c:v>
                </c:pt>
                <c:pt idx="619">
                  <c:v>1.0109322853074E-7</c:v>
                </c:pt>
                <c:pt idx="620">
                  <c:v>3.88197343945077E-8</c:v>
                </c:pt>
                <c:pt idx="621">
                  <c:v>3.5986702950613603E-8</c:v>
                </c:pt>
                <c:pt idx="622">
                  <c:v>2.23004698212797E-8</c:v>
                </c:pt>
                <c:pt idx="623">
                  <c:v>3.5170771758093999E-8</c:v>
                </c:pt>
                <c:pt idx="624">
                  <c:v>2.1326237167671801E-9</c:v>
                </c:pt>
                <c:pt idx="625">
                  <c:v>1.5704108677232001E-7</c:v>
                </c:pt>
                <c:pt idx="626">
                  <c:v>1.35340701662936E-7</c:v>
                </c:pt>
                <c:pt idx="627">
                  <c:v>1.0561569834234401E-6</c:v>
                </c:pt>
                <c:pt idx="628">
                  <c:v>5.5320575639118298E-8</c:v>
                </c:pt>
                <c:pt idx="629">
                  <c:v>1.08324209615123E-6</c:v>
                </c:pt>
                <c:pt idx="630">
                  <c:v>1.56766318290938E-6</c:v>
                </c:pt>
                <c:pt idx="631">
                  <c:v>1.40961739393439E-8</c:v>
                </c:pt>
                <c:pt idx="632">
                  <c:v>6.9836628489297098E-7</c:v>
                </c:pt>
                <c:pt idx="633">
                  <c:v>1.4383147401452399E-10</c:v>
                </c:pt>
                <c:pt idx="634">
                  <c:v>1.9281832803634899E-8</c:v>
                </c:pt>
                <c:pt idx="635">
                  <c:v>4.9653108286655898E-7</c:v>
                </c:pt>
                <c:pt idx="636">
                  <c:v>3.2342079039308001E-7</c:v>
                </c:pt>
                <c:pt idx="637">
                  <c:v>3.7138764396319301E-8</c:v>
                </c:pt>
                <c:pt idx="638">
                  <c:v>9.0044841446964704E-8</c:v>
                </c:pt>
                <c:pt idx="639">
                  <c:v>7.7227245781523802E-7</c:v>
                </c:pt>
                <c:pt idx="640">
                  <c:v>9.0314330984483594E-8</c:v>
                </c:pt>
                <c:pt idx="641">
                  <c:v>1.13241910269447E-7</c:v>
                </c:pt>
                <c:pt idx="642">
                  <c:v>6.3869326824888997E-8</c:v>
                </c:pt>
                <c:pt idx="643">
                  <c:v>3.8744925769709599E-7</c:v>
                </c:pt>
                <c:pt idx="644">
                  <c:v>4.3022520662946802E-7</c:v>
                </c:pt>
                <c:pt idx="645">
                  <c:v>3.9193809090173098E-8</c:v>
                </c:pt>
                <c:pt idx="646">
                  <c:v>4.0454832606040202E-8</c:v>
                </c:pt>
                <c:pt idx="647">
                  <c:v>2.2896847416513398E-6</c:v>
                </c:pt>
                <c:pt idx="648">
                  <c:v>4.4732491037052196E-9</c:v>
                </c:pt>
                <c:pt idx="649">
                  <c:v>1.87181698965841E-7</c:v>
                </c:pt>
                <c:pt idx="650">
                  <c:v>1.7602621671532199E-9</c:v>
                </c:pt>
                <c:pt idx="651">
                  <c:v>4.5032507624829201E-8</c:v>
                </c:pt>
                <c:pt idx="652">
                  <c:v>2.8176854728048801E-8</c:v>
                </c:pt>
                <c:pt idx="653">
                  <c:v>7.8466692402727501E-9</c:v>
                </c:pt>
                <c:pt idx="654">
                  <c:v>1.25815479271432E-6</c:v>
                </c:pt>
                <c:pt idx="655">
                  <c:v>1.34338008663739E-8</c:v>
                </c:pt>
                <c:pt idx="656">
                  <c:v>4.3714146163331898E-7</c:v>
                </c:pt>
                <c:pt idx="657">
                  <c:v>1.5460650693455299E-8</c:v>
                </c:pt>
                <c:pt idx="658">
                  <c:v>9.3926466405334597E-9</c:v>
                </c:pt>
                <c:pt idx="659">
                  <c:v>1.8051392525372E-8</c:v>
                </c:pt>
                <c:pt idx="660">
                  <c:v>1.4248160133233699E-8</c:v>
                </c:pt>
                <c:pt idx="661">
                  <c:v>7.79280701673812E-10</c:v>
                </c:pt>
                <c:pt idx="662">
                  <c:v>4.5346362031923402E-9</c:v>
                </c:pt>
                <c:pt idx="663">
                  <c:v>5.2755747255303899E-9</c:v>
                </c:pt>
                <c:pt idx="664">
                  <c:v>1.6119144406445699E-9</c:v>
                </c:pt>
                <c:pt idx="665">
                  <c:v>3.7259010637821598E-10</c:v>
                </c:pt>
                <c:pt idx="666">
                  <c:v>3.7008092514863998E-10</c:v>
                </c:pt>
                <c:pt idx="667">
                  <c:v>2.4297792438029101E-9</c:v>
                </c:pt>
                <c:pt idx="668">
                  <c:v>2.1706928375938002E-8</c:v>
                </c:pt>
                <c:pt idx="669">
                  <c:v>2.82901832116358E-8</c:v>
                </c:pt>
                <c:pt idx="670">
                  <c:v>5.2205451925355197E-8</c:v>
                </c:pt>
                <c:pt idx="671">
                  <c:v>1.58503963706598E-6</c:v>
                </c:pt>
                <c:pt idx="672">
                  <c:v>5.06267182321062E-7</c:v>
                </c:pt>
                <c:pt idx="673">
                  <c:v>1.5258647789429401E-8</c:v>
                </c:pt>
                <c:pt idx="674">
                  <c:v>7.3797857210423797E-9</c:v>
                </c:pt>
                <c:pt idx="675">
                  <c:v>1.80406875316576E-7</c:v>
                </c:pt>
                <c:pt idx="676">
                  <c:v>2.7937604817304498E-6</c:v>
                </c:pt>
                <c:pt idx="677">
                  <c:v>9.7565049022328001E-7</c:v>
                </c:pt>
                <c:pt idx="678">
                  <c:v>9.3588022384203297E-7</c:v>
                </c:pt>
                <c:pt idx="679">
                  <c:v>2.4609655666564398E-7</c:v>
                </c:pt>
                <c:pt idx="680">
                  <c:v>4.9530081860471E-7</c:v>
                </c:pt>
                <c:pt idx="681">
                  <c:v>7.50724276334745E-8</c:v>
                </c:pt>
                <c:pt idx="682">
                  <c:v>1.9441258687043999E-8</c:v>
                </c:pt>
                <c:pt idx="683">
                  <c:v>2.3377557649326801E-7</c:v>
                </c:pt>
                <c:pt idx="684">
                  <c:v>6.6062484951175602E-9</c:v>
                </c:pt>
                <c:pt idx="685">
                  <c:v>1.63431470856078E-7</c:v>
                </c:pt>
                <c:pt idx="686">
                  <c:v>6.0160088950786098E-8</c:v>
                </c:pt>
                <c:pt idx="687">
                  <c:v>1.09845175991377E-7</c:v>
                </c:pt>
                <c:pt idx="688">
                  <c:v>9.2050113087401995E-9</c:v>
                </c:pt>
                <c:pt idx="689">
                  <c:v>8.42707934906132E-9</c:v>
                </c:pt>
                <c:pt idx="690">
                  <c:v>1.67763611073152E-7</c:v>
                </c:pt>
                <c:pt idx="691">
                  <c:v>5.02175136378655E-8</c:v>
                </c:pt>
                <c:pt idx="692">
                  <c:v>3.0278276467737897E-8</c:v>
                </c:pt>
                <c:pt idx="693">
                  <c:v>1.4924358995999298E-8</c:v>
                </c:pt>
                <c:pt idx="694">
                  <c:v>1.3120018528165399E-8</c:v>
                </c:pt>
                <c:pt idx="695">
                  <c:v>5.2960160306574901E-10</c:v>
                </c:pt>
                <c:pt idx="696">
                  <c:v>2.5196486032941199E-8</c:v>
                </c:pt>
                <c:pt idx="697">
                  <c:v>3.7367387351575302E-7</c:v>
                </c:pt>
                <c:pt idx="698">
                  <c:v>3.18382113065312E-8</c:v>
                </c:pt>
                <c:pt idx="699">
                  <c:v>2.0399827501533901E-8</c:v>
                </c:pt>
                <c:pt idx="700">
                  <c:v>1.0594664642561601E-7</c:v>
                </c:pt>
                <c:pt idx="701">
                  <c:v>9.1570721432053505E-7</c:v>
                </c:pt>
                <c:pt idx="702">
                  <c:v>1.39160263568932E-8</c:v>
                </c:pt>
                <c:pt idx="703">
                  <c:v>3.4107751557945599E-6</c:v>
                </c:pt>
                <c:pt idx="704">
                  <c:v>8.2390077686107603E-7</c:v>
                </c:pt>
                <c:pt idx="705">
                  <c:v>3.0884127048775302E-7</c:v>
                </c:pt>
                <c:pt idx="706">
                  <c:v>2.1871660275126099E-7</c:v>
                </c:pt>
                <c:pt idx="707">
                  <c:v>4.7474123298150001E-7</c:v>
                </c:pt>
                <c:pt idx="708">
                  <c:v>8.3180277626406699E-9</c:v>
                </c:pt>
                <c:pt idx="709">
                  <c:v>6.6698762937585895E-7</c:v>
                </c:pt>
                <c:pt idx="710">
                  <c:v>1.32093015486304E-7</c:v>
                </c:pt>
                <c:pt idx="711">
                  <c:v>4.7220675366651899E-7</c:v>
                </c:pt>
                <c:pt idx="712">
                  <c:v>9.0715849445657E-8</c:v>
                </c:pt>
                <c:pt idx="713">
                  <c:v>4.17746422795181E-8</c:v>
                </c:pt>
                <c:pt idx="714">
                  <c:v>1.9997568026892001E-9</c:v>
                </c:pt>
                <c:pt idx="715">
                  <c:v>4.6827277433492904E-10</c:v>
                </c:pt>
                <c:pt idx="716">
                  <c:v>1.6321093570087999E-8</c:v>
                </c:pt>
                <c:pt idx="717">
                  <c:v>1.3187549285989E-9</c:v>
                </c:pt>
                <c:pt idx="718">
                  <c:v>8.4703742438202396E-9</c:v>
                </c:pt>
                <c:pt idx="719">
                  <c:v>6.7538275999778499E-9</c:v>
                </c:pt>
                <c:pt idx="720">
                  <c:v>3.3484801192117098E-9</c:v>
                </c:pt>
                <c:pt idx="721">
                  <c:v>9.6730031503948697E-9</c:v>
                </c:pt>
                <c:pt idx="722">
                  <c:v>4.21345342274481E-9</c:v>
                </c:pt>
                <c:pt idx="723">
                  <c:v>4.6607163494115E-10</c:v>
                </c:pt>
                <c:pt idx="724">
                  <c:v>1.8116046357071101E-9</c:v>
                </c:pt>
                <c:pt idx="725">
                  <c:v>6.8728906051049903E-9</c:v>
                </c:pt>
                <c:pt idx="726">
                  <c:v>1.47435897819751E-8</c:v>
                </c:pt>
                <c:pt idx="727">
                  <c:v>7.9413085827126305E-9</c:v>
                </c:pt>
                <c:pt idx="728">
                  <c:v>1.17575121461598E-8</c:v>
                </c:pt>
                <c:pt idx="729">
                  <c:v>1.31978411993109E-8</c:v>
                </c:pt>
                <c:pt idx="730">
                  <c:v>1.6803755165282301E-8</c:v>
                </c:pt>
                <c:pt idx="731">
                  <c:v>1.6380163708608101E-8</c:v>
                </c:pt>
                <c:pt idx="732">
                  <c:v>9.4172732550352592E-10</c:v>
                </c:pt>
                <c:pt idx="733">
                  <c:v>5.6147364552348097E-9</c:v>
                </c:pt>
                <c:pt idx="734">
                  <c:v>3.89403792993473E-7</c:v>
                </c:pt>
                <c:pt idx="735">
                  <c:v>1.04328488237959E-6</c:v>
                </c:pt>
                <c:pt idx="736">
                  <c:v>6.6792513889678E-8</c:v>
                </c:pt>
                <c:pt idx="737">
                  <c:v>1.8020771571885401E-7</c:v>
                </c:pt>
                <c:pt idx="738">
                  <c:v>3.1087441033536998E-7</c:v>
                </c:pt>
                <c:pt idx="739">
                  <c:v>4.2820757205110098E-10</c:v>
                </c:pt>
                <c:pt idx="740">
                  <c:v>1.0820334837487699E-7</c:v>
                </c:pt>
                <c:pt idx="741">
                  <c:v>8.2254162625214297E-8</c:v>
                </c:pt>
                <c:pt idx="742">
                  <c:v>6.6833628965697201E-9</c:v>
                </c:pt>
                <c:pt idx="743">
                  <c:v>6.3314558663282098E-9</c:v>
                </c:pt>
                <c:pt idx="744">
                  <c:v>2.4826591423107899E-8</c:v>
                </c:pt>
                <c:pt idx="745">
                  <c:v>2.7438860377638301E-8</c:v>
                </c:pt>
                <c:pt idx="746">
                  <c:v>5.8385182398099898E-9</c:v>
                </c:pt>
                <c:pt idx="747">
                  <c:v>2.2827712916816599E-8</c:v>
                </c:pt>
                <c:pt idx="748">
                  <c:v>3.0936915252591098E-8</c:v>
                </c:pt>
                <c:pt idx="749">
                  <c:v>1.82963484320632E-9</c:v>
                </c:pt>
                <c:pt idx="750">
                  <c:v>3.2704662148449802E-8</c:v>
                </c:pt>
                <c:pt idx="751">
                  <c:v>2.1404459521713099E-7</c:v>
                </c:pt>
                <c:pt idx="752">
                  <c:v>8.6581844248119896E-8</c:v>
                </c:pt>
                <c:pt idx="753">
                  <c:v>7.1859326660985601E-8</c:v>
                </c:pt>
                <c:pt idx="754">
                  <c:v>9.5432693372495505E-7</c:v>
                </c:pt>
                <c:pt idx="755">
                  <c:v>3.3117353064991599E-9</c:v>
                </c:pt>
                <c:pt idx="756">
                  <c:v>8.8236493563903096E-7</c:v>
                </c:pt>
                <c:pt idx="757">
                  <c:v>7.4034452122284398E-8</c:v>
                </c:pt>
                <c:pt idx="758">
                  <c:v>6.3661925691351902E-8</c:v>
                </c:pt>
                <c:pt idx="759">
                  <c:v>7.1054505539652403E-9</c:v>
                </c:pt>
                <c:pt idx="760">
                  <c:v>3.1022352975577302E-8</c:v>
                </c:pt>
                <c:pt idx="761">
                  <c:v>5.9114077282315099E-8</c:v>
                </c:pt>
                <c:pt idx="762">
                  <c:v>7.78447349904159E-8</c:v>
                </c:pt>
                <c:pt idx="763">
                  <c:v>1.46946978981996E-7</c:v>
                </c:pt>
                <c:pt idx="764">
                  <c:v>1.7173029226582E-7</c:v>
                </c:pt>
                <c:pt idx="765">
                  <c:v>1.43753560439952E-9</c:v>
                </c:pt>
                <c:pt idx="766">
                  <c:v>6.7176297244977299E-10</c:v>
                </c:pt>
                <c:pt idx="767">
                  <c:v>2.3317688065628502E-10</c:v>
                </c:pt>
                <c:pt idx="768">
                  <c:v>6.3588481803861502E-8</c:v>
                </c:pt>
                <c:pt idx="769">
                  <c:v>2.7999788850555501E-9</c:v>
                </c:pt>
                <c:pt idx="770">
                  <c:v>8.4426670884685494E-8</c:v>
                </c:pt>
                <c:pt idx="771">
                  <c:v>7.58409094301155E-9</c:v>
                </c:pt>
                <c:pt idx="772">
                  <c:v>1.10561925701492E-10</c:v>
                </c:pt>
                <c:pt idx="773">
                  <c:v>4.5708744475981303E-9</c:v>
                </c:pt>
                <c:pt idx="774">
                  <c:v>1.8812660402172799E-9</c:v>
                </c:pt>
                <c:pt idx="775">
                  <c:v>3.4283783268355799E-8</c:v>
                </c:pt>
                <c:pt idx="776">
                  <c:v>1.5851784842226099E-9</c:v>
                </c:pt>
                <c:pt idx="777">
                  <c:v>3.9106331010734401E-7</c:v>
                </c:pt>
                <c:pt idx="778">
                  <c:v>2.4236220360505001E-8</c:v>
                </c:pt>
                <c:pt idx="779">
                  <c:v>2.5628793641056499E-8</c:v>
                </c:pt>
                <c:pt idx="780">
                  <c:v>6.4139769026525194E-8</c:v>
                </c:pt>
                <c:pt idx="781">
                  <c:v>6.5268280662350895E-8</c:v>
                </c:pt>
                <c:pt idx="782">
                  <c:v>9.4015614355688404E-9</c:v>
                </c:pt>
                <c:pt idx="783">
                  <c:v>1.8557390843676199E-6</c:v>
                </c:pt>
                <c:pt idx="784">
                  <c:v>3.9192722172231401E-8</c:v>
                </c:pt>
                <c:pt idx="785">
                  <c:v>1.7831978826291499E-8</c:v>
                </c:pt>
                <c:pt idx="786">
                  <c:v>2.0155850021171599E-7</c:v>
                </c:pt>
                <c:pt idx="787">
                  <c:v>5.6349814502646403E-8</c:v>
                </c:pt>
                <c:pt idx="788">
                  <c:v>1.49907891835956E-8</c:v>
                </c:pt>
                <c:pt idx="789">
                  <c:v>4.5378058356344699E-8</c:v>
                </c:pt>
                <c:pt idx="790">
                  <c:v>7.7935388105137204E-8</c:v>
                </c:pt>
                <c:pt idx="791">
                  <c:v>4.3654655840818098E-7</c:v>
                </c:pt>
                <c:pt idx="792">
                  <c:v>1.86342395430175E-8</c:v>
                </c:pt>
                <c:pt idx="793">
                  <c:v>3.6726474440969002E-9</c:v>
                </c:pt>
                <c:pt idx="794">
                  <c:v>2.8046368960664598E-9</c:v>
                </c:pt>
                <c:pt idx="795">
                  <c:v>1.5407705643395301E-7</c:v>
                </c:pt>
                <c:pt idx="796">
                  <c:v>1.24494762679887E-8</c:v>
                </c:pt>
                <c:pt idx="797">
                  <c:v>1.4014875431063599E-7</c:v>
                </c:pt>
                <c:pt idx="798">
                  <c:v>3.6824725809301903E-7</c:v>
                </c:pt>
                <c:pt idx="799">
                  <c:v>7.85129936295896E-7</c:v>
                </c:pt>
                <c:pt idx="800">
                  <c:v>5.4209275574157099E-8</c:v>
                </c:pt>
                <c:pt idx="801">
                  <c:v>1.4115801484158201E-6</c:v>
                </c:pt>
                <c:pt idx="802">
                  <c:v>6.0031191584017803E-8</c:v>
                </c:pt>
                <c:pt idx="803">
                  <c:v>3.50103265364838E-9</c:v>
                </c:pt>
                <c:pt idx="804">
                  <c:v>2.4008140249992701E-10</c:v>
                </c:pt>
                <c:pt idx="805">
                  <c:v>1.2186526837542501E-9</c:v>
                </c:pt>
                <c:pt idx="806">
                  <c:v>3.4659762786004903E-8</c:v>
                </c:pt>
                <c:pt idx="807">
                  <c:v>4.4462826971606E-7</c:v>
                </c:pt>
                <c:pt idx="808">
                  <c:v>9.6292739017310799E-9</c:v>
                </c:pt>
                <c:pt idx="809">
                  <c:v>5.5557932941590599E-7</c:v>
                </c:pt>
                <c:pt idx="810">
                  <c:v>9.8447270972089403E-8</c:v>
                </c:pt>
                <c:pt idx="811">
                  <c:v>2.64127304274018E-7</c:v>
                </c:pt>
                <c:pt idx="812">
                  <c:v>6.1528034673089396E-7</c:v>
                </c:pt>
                <c:pt idx="813">
                  <c:v>7.52908482132614E-7</c:v>
                </c:pt>
                <c:pt idx="814">
                  <c:v>1.8146424761912999E-6</c:v>
                </c:pt>
                <c:pt idx="815">
                  <c:v>1.8024923118865701E-8</c:v>
                </c:pt>
                <c:pt idx="816">
                  <c:v>2.9717233602964699E-6</c:v>
                </c:pt>
                <c:pt idx="817">
                  <c:v>4.8834435049152702E-8</c:v>
                </c:pt>
                <c:pt idx="818">
                  <c:v>9.1712927998835196E-8</c:v>
                </c:pt>
                <c:pt idx="819">
                  <c:v>4.8733157961962197E-9</c:v>
                </c:pt>
                <c:pt idx="820">
                  <c:v>1.2074665724381E-8</c:v>
                </c:pt>
                <c:pt idx="821">
                  <c:v>1.65455349089178E-7</c:v>
                </c:pt>
                <c:pt idx="822">
                  <c:v>1.0774665557858199E-5</c:v>
                </c:pt>
                <c:pt idx="823">
                  <c:v>2.1160296339192598E-6</c:v>
                </c:pt>
                <c:pt idx="824">
                  <c:v>2.9008077038298999E-6</c:v>
                </c:pt>
                <c:pt idx="825">
                  <c:v>4.6355104748184501E-8</c:v>
                </c:pt>
                <c:pt idx="826">
                  <c:v>1.2917957511223699E-5</c:v>
                </c:pt>
                <c:pt idx="827">
                  <c:v>2.1385085849785E-5</c:v>
                </c:pt>
                <c:pt idx="828">
                  <c:v>2.03598732054464E-2</c:v>
                </c:pt>
                <c:pt idx="829">
                  <c:v>1.7517632266801701E-2</c:v>
                </c:pt>
                <c:pt idx="830">
                  <c:v>1.6489488226862199E-2</c:v>
                </c:pt>
                <c:pt idx="831">
                  <c:v>1.3045595560355399E-2</c:v>
                </c:pt>
                <c:pt idx="832">
                  <c:v>1.41658735902558E-2</c:v>
                </c:pt>
                <c:pt idx="833">
                  <c:v>1.71412321844562E-2</c:v>
                </c:pt>
                <c:pt idx="834">
                  <c:v>1.51152778062849E-2</c:v>
                </c:pt>
                <c:pt idx="835">
                  <c:v>8.7533880836551201E-3</c:v>
                </c:pt>
                <c:pt idx="836">
                  <c:v>7.1903329101099698E-3</c:v>
                </c:pt>
                <c:pt idx="837">
                  <c:v>7.1855620741411901E-3</c:v>
                </c:pt>
                <c:pt idx="838">
                  <c:v>7.2274790466626097E-3</c:v>
                </c:pt>
                <c:pt idx="839">
                  <c:v>5.1227007227145904E-3</c:v>
                </c:pt>
                <c:pt idx="840">
                  <c:v>5.9617444139856103E-3</c:v>
                </c:pt>
                <c:pt idx="841">
                  <c:v>1.0179774727771601E-2</c:v>
                </c:pt>
                <c:pt idx="842">
                  <c:v>1.13471982300954E-2</c:v>
                </c:pt>
                <c:pt idx="843">
                  <c:v>1.3902989692902001E-2</c:v>
                </c:pt>
                <c:pt idx="844">
                  <c:v>1.2048460117951E-2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B-482E-AE16-282919B7B94E}"/>
            </c:ext>
          </c:extLst>
        </c:ser>
        <c:ser>
          <c:idx val="2"/>
          <c:order val="2"/>
          <c:tx>
            <c:strRef>
              <c:f>'Results_train240_2.4saaWeights'!$C$1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'Results_train240_2.4saaWeights'!$C$2:$C$847</c:f>
              <c:numCache>
                <c:formatCode>0,000</c:formatCode>
                <c:ptCount val="846"/>
                <c:pt idx="0">
                  <c:v>0.350471127632486</c:v>
                </c:pt>
                <c:pt idx="1">
                  <c:v>0.330984948422614</c:v>
                </c:pt>
                <c:pt idx="2">
                  <c:v>0.338408043142297</c:v>
                </c:pt>
                <c:pt idx="3">
                  <c:v>0.31382911627884602</c:v>
                </c:pt>
                <c:pt idx="4">
                  <c:v>0.31864780580052299</c:v>
                </c:pt>
                <c:pt idx="5">
                  <c:v>0.32928901000739003</c:v>
                </c:pt>
                <c:pt idx="6">
                  <c:v>0.317496929128951</c:v>
                </c:pt>
                <c:pt idx="7">
                  <c:v>0.310729228907763</c:v>
                </c:pt>
                <c:pt idx="8">
                  <c:v>0.31356987592410801</c:v>
                </c:pt>
                <c:pt idx="9">
                  <c:v>0.28964881621451999</c:v>
                </c:pt>
                <c:pt idx="10">
                  <c:v>0.27128412028286197</c:v>
                </c:pt>
                <c:pt idx="11">
                  <c:v>0.24647361014983801</c:v>
                </c:pt>
                <c:pt idx="12">
                  <c:v>0.25872537400434797</c:v>
                </c:pt>
                <c:pt idx="13">
                  <c:v>0.24583985797937399</c:v>
                </c:pt>
                <c:pt idx="14">
                  <c:v>0.23367116983745401</c:v>
                </c:pt>
                <c:pt idx="15">
                  <c:v>0.229388878251885</c:v>
                </c:pt>
                <c:pt idx="16">
                  <c:v>0.23374031467963599</c:v>
                </c:pt>
                <c:pt idx="17">
                  <c:v>0.217668267518043</c:v>
                </c:pt>
                <c:pt idx="18">
                  <c:v>0.186516925279684</c:v>
                </c:pt>
                <c:pt idx="19">
                  <c:v>0.15797516758734501</c:v>
                </c:pt>
                <c:pt idx="20">
                  <c:v>0.16514348443610799</c:v>
                </c:pt>
                <c:pt idx="21">
                  <c:v>0.17777067659126</c:v>
                </c:pt>
                <c:pt idx="22">
                  <c:v>0.14600923442696001</c:v>
                </c:pt>
                <c:pt idx="23">
                  <c:v>0.15174436935961999</c:v>
                </c:pt>
                <c:pt idx="24">
                  <c:v>0.15939527009631499</c:v>
                </c:pt>
                <c:pt idx="25">
                  <c:v>0.16770339908132201</c:v>
                </c:pt>
                <c:pt idx="26">
                  <c:v>0.14537887746143299</c:v>
                </c:pt>
                <c:pt idx="27">
                  <c:v>0.123505251538541</c:v>
                </c:pt>
                <c:pt idx="28">
                  <c:v>0.13299948455868599</c:v>
                </c:pt>
                <c:pt idx="29">
                  <c:v>0.116327534605853</c:v>
                </c:pt>
                <c:pt idx="30">
                  <c:v>9.7282799204239503E-2</c:v>
                </c:pt>
                <c:pt idx="31">
                  <c:v>0.104431101820676</c:v>
                </c:pt>
                <c:pt idx="32">
                  <c:v>0.13076058776719399</c:v>
                </c:pt>
                <c:pt idx="33">
                  <c:v>0.14098699751503499</c:v>
                </c:pt>
                <c:pt idx="34">
                  <c:v>0.148641638157372</c:v>
                </c:pt>
                <c:pt idx="35">
                  <c:v>0.18163974146901199</c:v>
                </c:pt>
                <c:pt idx="36">
                  <c:v>0.16694046311958499</c:v>
                </c:pt>
                <c:pt idx="37">
                  <c:v>0.17388528184178401</c:v>
                </c:pt>
                <c:pt idx="38">
                  <c:v>0.17701728692091601</c:v>
                </c:pt>
                <c:pt idx="39">
                  <c:v>0.18438631445068501</c:v>
                </c:pt>
                <c:pt idx="40">
                  <c:v>0.171629489150081</c:v>
                </c:pt>
                <c:pt idx="41">
                  <c:v>0.149877774650016</c:v>
                </c:pt>
                <c:pt idx="42">
                  <c:v>0.16915085176418801</c:v>
                </c:pt>
                <c:pt idx="43">
                  <c:v>9.2795361039650304E-2</c:v>
                </c:pt>
                <c:pt idx="44">
                  <c:v>7.3858490393458695E-2</c:v>
                </c:pt>
                <c:pt idx="45">
                  <c:v>3.0871764202431699E-2</c:v>
                </c:pt>
                <c:pt idx="46">
                  <c:v>3.9946071847120103E-2</c:v>
                </c:pt>
                <c:pt idx="47">
                  <c:v>2.1712583360832399E-2</c:v>
                </c:pt>
                <c:pt idx="48">
                  <c:v>5.4026612400159799E-5</c:v>
                </c:pt>
                <c:pt idx="49">
                  <c:v>1.20963105672332E-2</c:v>
                </c:pt>
                <c:pt idx="50">
                  <c:v>4.4905327866319204E-3</c:v>
                </c:pt>
                <c:pt idx="51">
                  <c:v>8.0629924309905999E-4</c:v>
                </c:pt>
                <c:pt idx="52">
                  <c:v>3.21056376649933E-6</c:v>
                </c:pt>
                <c:pt idx="53">
                  <c:v>2.8305331184114201E-4</c:v>
                </c:pt>
                <c:pt idx="54">
                  <c:v>4.1283772972450297E-2</c:v>
                </c:pt>
                <c:pt idx="55">
                  <c:v>5.8099626392681701E-2</c:v>
                </c:pt>
                <c:pt idx="56">
                  <c:v>4.4547992608207E-2</c:v>
                </c:pt>
                <c:pt idx="57">
                  <c:v>2.3456147533700102E-2</c:v>
                </c:pt>
                <c:pt idx="58">
                  <c:v>4.8684638497292397E-2</c:v>
                </c:pt>
                <c:pt idx="59">
                  <c:v>8.1915528381660399E-2</c:v>
                </c:pt>
                <c:pt idx="60">
                  <c:v>2.0088366576864601E-2</c:v>
                </c:pt>
                <c:pt idx="61">
                  <c:v>8.5775402786589294E-2</c:v>
                </c:pt>
                <c:pt idx="62">
                  <c:v>9.6514793087749295E-2</c:v>
                </c:pt>
                <c:pt idx="63">
                  <c:v>0.109856197103177</c:v>
                </c:pt>
                <c:pt idx="64">
                  <c:v>0.115285670610286</c:v>
                </c:pt>
                <c:pt idx="65">
                  <c:v>0.14390130718288</c:v>
                </c:pt>
                <c:pt idx="66">
                  <c:v>0.161544691865151</c:v>
                </c:pt>
                <c:pt idx="67">
                  <c:v>0.19026813956338101</c:v>
                </c:pt>
                <c:pt idx="68">
                  <c:v>0.180076655607322</c:v>
                </c:pt>
                <c:pt idx="69">
                  <c:v>0.204914567943105</c:v>
                </c:pt>
                <c:pt idx="70">
                  <c:v>0.18645702620319299</c:v>
                </c:pt>
                <c:pt idx="71">
                  <c:v>0.27123226095834002</c:v>
                </c:pt>
                <c:pt idx="72">
                  <c:v>0.28143133596906</c:v>
                </c:pt>
                <c:pt idx="73">
                  <c:v>0.23405501802584699</c:v>
                </c:pt>
                <c:pt idx="74">
                  <c:v>1.4491681597464899E-4</c:v>
                </c:pt>
                <c:pt idx="75">
                  <c:v>1.50326723402526E-6</c:v>
                </c:pt>
                <c:pt idx="76">
                  <c:v>2.2948259149341801E-2</c:v>
                </c:pt>
                <c:pt idx="77">
                  <c:v>3.0032382507967598E-2</c:v>
                </c:pt>
                <c:pt idx="78">
                  <c:v>1.0765187392856E-2</c:v>
                </c:pt>
                <c:pt idx="79">
                  <c:v>6.5895668791929101E-4</c:v>
                </c:pt>
                <c:pt idx="80">
                  <c:v>9.9833045538553402E-3</c:v>
                </c:pt>
                <c:pt idx="81">
                  <c:v>5.2966322014183602E-6</c:v>
                </c:pt>
                <c:pt idx="82">
                  <c:v>5.5769377212486599E-6</c:v>
                </c:pt>
                <c:pt idx="83">
                  <c:v>7.0807151316388404E-9</c:v>
                </c:pt>
                <c:pt idx="84">
                  <c:v>3.4108213476572101E-7</c:v>
                </c:pt>
                <c:pt idx="85">
                  <c:v>2.3059530496619899E-7</c:v>
                </c:pt>
                <c:pt idx="86">
                  <c:v>5.1625535488728603E-8</c:v>
                </c:pt>
                <c:pt idx="87">
                  <c:v>8.4498390236411597E-7</c:v>
                </c:pt>
                <c:pt idx="88">
                  <c:v>4.00035800015265E-7</c:v>
                </c:pt>
                <c:pt idx="89">
                  <c:v>1.2858347296348001E-6</c:v>
                </c:pt>
                <c:pt idx="90">
                  <c:v>2.0589654887701299E-8</c:v>
                </c:pt>
                <c:pt idx="91">
                  <c:v>7.9309614411563997E-7</c:v>
                </c:pt>
                <c:pt idx="92">
                  <c:v>1.4844410036028901E-7</c:v>
                </c:pt>
                <c:pt idx="93">
                  <c:v>2.54241239762973E-7</c:v>
                </c:pt>
                <c:pt idx="94">
                  <c:v>6.1595408013670001E-8</c:v>
                </c:pt>
                <c:pt idx="95">
                  <c:v>1.01876314255763E-8</c:v>
                </c:pt>
                <c:pt idx="96">
                  <c:v>2.6122363962996701E-6</c:v>
                </c:pt>
                <c:pt idx="97">
                  <c:v>1.2714740247842001E-7</c:v>
                </c:pt>
                <c:pt idx="98">
                  <c:v>4.6311304101213802E-7</c:v>
                </c:pt>
                <c:pt idx="99">
                  <c:v>5.2326722088683304E-7</c:v>
                </c:pt>
                <c:pt idx="100">
                  <c:v>1.10428399814708E-5</c:v>
                </c:pt>
                <c:pt idx="101">
                  <c:v>9.5840491773505002E-9</c:v>
                </c:pt>
                <c:pt idx="102">
                  <c:v>3.7761232506160602E-6</c:v>
                </c:pt>
                <c:pt idx="103">
                  <c:v>3.4364895321711398E-6</c:v>
                </c:pt>
                <c:pt idx="104">
                  <c:v>6.9069528640161396E-7</c:v>
                </c:pt>
                <c:pt idx="105">
                  <c:v>6.3485267024249403E-6</c:v>
                </c:pt>
                <c:pt idx="106">
                  <c:v>4.2371517770554002E-7</c:v>
                </c:pt>
                <c:pt idx="107">
                  <c:v>2.0127786914037301E-6</c:v>
                </c:pt>
                <c:pt idx="108">
                  <c:v>1.4612998423575499E-7</c:v>
                </c:pt>
                <c:pt idx="109">
                  <c:v>4.64807935826165E-8</c:v>
                </c:pt>
                <c:pt idx="110">
                  <c:v>4.6784573784490798E-8</c:v>
                </c:pt>
                <c:pt idx="111">
                  <c:v>1.7244861443206799E-8</c:v>
                </c:pt>
                <c:pt idx="112">
                  <c:v>1.6400879540978702E-8</c:v>
                </c:pt>
                <c:pt idx="113">
                  <c:v>4.2995982785825001E-8</c:v>
                </c:pt>
                <c:pt idx="114">
                  <c:v>9.7446672800628303E-7</c:v>
                </c:pt>
                <c:pt idx="115">
                  <c:v>4.9359558324160698E-8</c:v>
                </c:pt>
                <c:pt idx="116">
                  <c:v>7.1106523239672902E-8</c:v>
                </c:pt>
                <c:pt idx="117">
                  <c:v>1.2489391826130699E-8</c:v>
                </c:pt>
                <c:pt idx="118">
                  <c:v>9.9414776626610703E-8</c:v>
                </c:pt>
                <c:pt idx="119">
                  <c:v>8.1979550613386495E-7</c:v>
                </c:pt>
                <c:pt idx="120">
                  <c:v>1.9602289749014601E-6</c:v>
                </c:pt>
                <c:pt idx="121">
                  <c:v>5.8374664522985697E-9</c:v>
                </c:pt>
                <c:pt idx="122">
                  <c:v>4.9300228503735696E-9</c:v>
                </c:pt>
                <c:pt idx="123">
                  <c:v>2.22711963599233E-6</c:v>
                </c:pt>
                <c:pt idx="124">
                  <c:v>1.9711543593460201E-7</c:v>
                </c:pt>
                <c:pt idx="125">
                  <c:v>2.28843246916988E-8</c:v>
                </c:pt>
                <c:pt idx="126">
                  <c:v>1.4640934498096601E-7</c:v>
                </c:pt>
                <c:pt idx="127">
                  <c:v>1.96702066810133E-7</c:v>
                </c:pt>
                <c:pt idx="128">
                  <c:v>4.07030424772701E-7</c:v>
                </c:pt>
                <c:pt idx="129">
                  <c:v>5.6695012674650101E-10</c:v>
                </c:pt>
                <c:pt idx="130">
                  <c:v>3.52859052653686E-10</c:v>
                </c:pt>
                <c:pt idx="131">
                  <c:v>8.5881703288338097E-8</c:v>
                </c:pt>
                <c:pt idx="132">
                  <c:v>6.0160209258600002E-9</c:v>
                </c:pt>
                <c:pt idx="133">
                  <c:v>6.5052470890771002E-9</c:v>
                </c:pt>
                <c:pt idx="134">
                  <c:v>5.7029947638259004E-7</c:v>
                </c:pt>
                <c:pt idx="135">
                  <c:v>3.0653584261652002E-8</c:v>
                </c:pt>
                <c:pt idx="136">
                  <c:v>1.3614337689307E-7</c:v>
                </c:pt>
                <c:pt idx="137">
                  <c:v>3.99019473997452E-10</c:v>
                </c:pt>
                <c:pt idx="138">
                  <c:v>7.9911244411966006E-8</c:v>
                </c:pt>
                <c:pt idx="139">
                  <c:v>8.2980173637040402E-10</c:v>
                </c:pt>
                <c:pt idx="140">
                  <c:v>1.44488454981381E-8</c:v>
                </c:pt>
                <c:pt idx="141">
                  <c:v>7.2713041487137304E-9</c:v>
                </c:pt>
                <c:pt idx="142">
                  <c:v>8.1349147355761501E-8</c:v>
                </c:pt>
                <c:pt idx="143">
                  <c:v>3.4317073641819102E-9</c:v>
                </c:pt>
                <c:pt idx="144">
                  <c:v>2.15527630835632E-8</c:v>
                </c:pt>
                <c:pt idx="145">
                  <c:v>4.24767830677977E-7</c:v>
                </c:pt>
                <c:pt idx="146">
                  <c:v>2.2577984667878299E-8</c:v>
                </c:pt>
                <c:pt idx="147">
                  <c:v>1.01761916580424E-7</c:v>
                </c:pt>
                <c:pt idx="148">
                  <c:v>1.1611517663251799E-6</c:v>
                </c:pt>
                <c:pt idx="149">
                  <c:v>1.294804505904E-8</c:v>
                </c:pt>
                <c:pt idx="150">
                  <c:v>7.4537307633060199E-8</c:v>
                </c:pt>
                <c:pt idx="151">
                  <c:v>3.45451654628925E-8</c:v>
                </c:pt>
                <c:pt idx="152">
                  <c:v>1.3850468540763001E-9</c:v>
                </c:pt>
                <c:pt idx="153">
                  <c:v>3.6136212532315197E-8</c:v>
                </c:pt>
                <c:pt idx="154">
                  <c:v>8.4470649112406602E-9</c:v>
                </c:pt>
                <c:pt idx="155">
                  <c:v>2.1203346166134099E-7</c:v>
                </c:pt>
                <c:pt idx="156">
                  <c:v>5.77193241200992E-9</c:v>
                </c:pt>
                <c:pt idx="157">
                  <c:v>1.8963482330473699E-9</c:v>
                </c:pt>
                <c:pt idx="158">
                  <c:v>1.76435830549408E-9</c:v>
                </c:pt>
                <c:pt idx="159">
                  <c:v>4.2293906475199299E-7</c:v>
                </c:pt>
                <c:pt idx="160">
                  <c:v>1.72627330026406E-8</c:v>
                </c:pt>
                <c:pt idx="161">
                  <c:v>2.40936240742968E-8</c:v>
                </c:pt>
                <c:pt idx="162">
                  <c:v>1.3691069308473101E-7</c:v>
                </c:pt>
                <c:pt idx="163">
                  <c:v>6.3956404079278105E-8</c:v>
                </c:pt>
                <c:pt idx="164">
                  <c:v>1.34655148667484E-7</c:v>
                </c:pt>
                <c:pt idx="165">
                  <c:v>4.76655060242137E-8</c:v>
                </c:pt>
                <c:pt idx="166">
                  <c:v>7.0179465715541301E-8</c:v>
                </c:pt>
                <c:pt idx="167">
                  <c:v>3.38175155567605E-8</c:v>
                </c:pt>
                <c:pt idx="168">
                  <c:v>6.1848741367237898E-8</c:v>
                </c:pt>
                <c:pt idx="169">
                  <c:v>2.49667342558944E-8</c:v>
                </c:pt>
                <c:pt idx="170">
                  <c:v>2.43172302854348E-8</c:v>
                </c:pt>
                <c:pt idx="171">
                  <c:v>4.6004154712134899E-8</c:v>
                </c:pt>
                <c:pt idx="172">
                  <c:v>1.22094890680479E-8</c:v>
                </c:pt>
                <c:pt idx="173">
                  <c:v>1.36584678379225E-8</c:v>
                </c:pt>
                <c:pt idx="174">
                  <c:v>3.9373810896698702E-8</c:v>
                </c:pt>
                <c:pt idx="175">
                  <c:v>5.1102294374798399E-8</c:v>
                </c:pt>
                <c:pt idx="176">
                  <c:v>1.09698377668255E-7</c:v>
                </c:pt>
                <c:pt idx="177">
                  <c:v>1.05484913079232E-7</c:v>
                </c:pt>
                <c:pt idx="178">
                  <c:v>1.02656849597585E-8</c:v>
                </c:pt>
                <c:pt idx="179">
                  <c:v>9.4418299350529502E-8</c:v>
                </c:pt>
                <c:pt idx="180">
                  <c:v>3.7189661108941602E-9</c:v>
                </c:pt>
                <c:pt idx="181">
                  <c:v>1.7523672394767999E-7</c:v>
                </c:pt>
                <c:pt idx="182">
                  <c:v>7.2188308756099305E-8</c:v>
                </c:pt>
                <c:pt idx="183">
                  <c:v>1.85412808277204E-9</c:v>
                </c:pt>
                <c:pt idx="184">
                  <c:v>1.41638607681527E-8</c:v>
                </c:pt>
                <c:pt idx="185">
                  <c:v>4.8071890127536202E-8</c:v>
                </c:pt>
                <c:pt idx="186">
                  <c:v>1.6302211363582E-10</c:v>
                </c:pt>
                <c:pt idx="187">
                  <c:v>1.22520697632644E-8</c:v>
                </c:pt>
                <c:pt idx="188">
                  <c:v>9.6592792146959599E-10</c:v>
                </c:pt>
                <c:pt idx="189">
                  <c:v>8.5039073985364702E-8</c:v>
                </c:pt>
                <c:pt idx="190">
                  <c:v>5.9767354095510994E-8</c:v>
                </c:pt>
                <c:pt idx="191">
                  <c:v>1.32546237932457E-7</c:v>
                </c:pt>
                <c:pt idx="192">
                  <c:v>6.6682734558716594E-8</c:v>
                </c:pt>
                <c:pt idx="193">
                  <c:v>7.7628243804544704E-7</c:v>
                </c:pt>
                <c:pt idx="194">
                  <c:v>1.53279020327289E-6</c:v>
                </c:pt>
                <c:pt idx="195">
                  <c:v>1.6938843808959501E-8</c:v>
                </c:pt>
                <c:pt idx="196">
                  <c:v>5.1589294125035497E-8</c:v>
                </c:pt>
                <c:pt idx="197">
                  <c:v>5.9942357984915796E-7</c:v>
                </c:pt>
                <c:pt idx="198">
                  <c:v>2.0893868688219701E-7</c:v>
                </c:pt>
                <c:pt idx="199">
                  <c:v>6.5283444896373899E-7</c:v>
                </c:pt>
                <c:pt idx="200">
                  <c:v>2.87434368163745E-9</c:v>
                </c:pt>
                <c:pt idx="201">
                  <c:v>7.1596315156179302E-8</c:v>
                </c:pt>
                <c:pt idx="202">
                  <c:v>1.30755260372975E-8</c:v>
                </c:pt>
                <c:pt idx="203">
                  <c:v>1.7952468381739301E-8</c:v>
                </c:pt>
                <c:pt idx="204">
                  <c:v>5.8780646046546302E-8</c:v>
                </c:pt>
                <c:pt idx="205">
                  <c:v>2.61085660161872E-9</c:v>
                </c:pt>
                <c:pt idx="206">
                  <c:v>1.15770720433114E-8</c:v>
                </c:pt>
                <c:pt idx="207">
                  <c:v>3.3610333030351002E-8</c:v>
                </c:pt>
                <c:pt idx="208">
                  <c:v>2.51434238527465E-9</c:v>
                </c:pt>
                <c:pt idx="209">
                  <c:v>1.28263869431769E-8</c:v>
                </c:pt>
                <c:pt idx="210">
                  <c:v>2.3641793998666001E-8</c:v>
                </c:pt>
                <c:pt idx="211">
                  <c:v>3.1936599708612098E-8</c:v>
                </c:pt>
                <c:pt idx="212">
                  <c:v>9.7711929109956605E-8</c:v>
                </c:pt>
                <c:pt idx="213">
                  <c:v>3.2042864486184902E-8</c:v>
                </c:pt>
                <c:pt idx="214">
                  <c:v>2.4546311123231301E-9</c:v>
                </c:pt>
                <c:pt idx="215">
                  <c:v>1.08926765015257E-6</c:v>
                </c:pt>
                <c:pt idx="216">
                  <c:v>5.4805684631699895E-7</c:v>
                </c:pt>
                <c:pt idx="217">
                  <c:v>5.3659527949356801E-7</c:v>
                </c:pt>
                <c:pt idx="218">
                  <c:v>4.5594211147240401E-7</c:v>
                </c:pt>
                <c:pt idx="219">
                  <c:v>1.03172772374359E-6</c:v>
                </c:pt>
                <c:pt idx="220">
                  <c:v>3.1326453292729299E-7</c:v>
                </c:pt>
                <c:pt idx="221">
                  <c:v>3.3863058704685698E-7</c:v>
                </c:pt>
                <c:pt idx="222">
                  <c:v>1.0364130253803799E-6</c:v>
                </c:pt>
                <c:pt idx="223">
                  <c:v>5.8769452601158799E-7</c:v>
                </c:pt>
                <c:pt idx="224">
                  <c:v>2.1826379796638601E-8</c:v>
                </c:pt>
                <c:pt idx="225">
                  <c:v>2.9067104542229E-8</c:v>
                </c:pt>
                <c:pt idx="226">
                  <c:v>5.4842949973154799E-9</c:v>
                </c:pt>
                <c:pt idx="227">
                  <c:v>1.4037800030837999E-6</c:v>
                </c:pt>
                <c:pt idx="228">
                  <c:v>1.1489038270514E-6</c:v>
                </c:pt>
                <c:pt idx="229">
                  <c:v>6.7947548578138204E-8</c:v>
                </c:pt>
                <c:pt idx="230">
                  <c:v>3.6130703607957397E-8</c:v>
                </c:pt>
                <c:pt idx="231">
                  <c:v>1.6622413527689099E-8</c:v>
                </c:pt>
                <c:pt idx="232">
                  <c:v>6.6847288847524599E-8</c:v>
                </c:pt>
                <c:pt idx="233">
                  <c:v>3.6658714687135903E-8</c:v>
                </c:pt>
                <c:pt idx="234">
                  <c:v>1.62150427864112E-9</c:v>
                </c:pt>
                <c:pt idx="235">
                  <c:v>7.4432242853188697E-9</c:v>
                </c:pt>
                <c:pt idx="236">
                  <c:v>1.4303842768083701E-8</c:v>
                </c:pt>
                <c:pt idx="237">
                  <c:v>3.8747081952980403E-9</c:v>
                </c:pt>
                <c:pt idx="238">
                  <c:v>1.84592504851154E-8</c:v>
                </c:pt>
                <c:pt idx="239">
                  <c:v>1.22125123430423E-9</c:v>
                </c:pt>
                <c:pt idx="240">
                  <c:v>2.3914209261001899E-8</c:v>
                </c:pt>
                <c:pt idx="241">
                  <c:v>6.8783605748871304E-9</c:v>
                </c:pt>
                <c:pt idx="242">
                  <c:v>7.4613591846300602E-8</c:v>
                </c:pt>
                <c:pt idx="243">
                  <c:v>1.7129350814083401E-7</c:v>
                </c:pt>
                <c:pt idx="244">
                  <c:v>1.10132173941662E-7</c:v>
                </c:pt>
                <c:pt idx="245">
                  <c:v>1.4634709946685601E-8</c:v>
                </c:pt>
                <c:pt idx="246">
                  <c:v>2.0827845827823699E-8</c:v>
                </c:pt>
                <c:pt idx="247">
                  <c:v>8.8979004676604403E-9</c:v>
                </c:pt>
                <c:pt idx="248">
                  <c:v>2.4470759047414E-7</c:v>
                </c:pt>
                <c:pt idx="249">
                  <c:v>4.2551870520419697E-8</c:v>
                </c:pt>
                <c:pt idx="250">
                  <c:v>1.46525539958862E-8</c:v>
                </c:pt>
                <c:pt idx="251">
                  <c:v>2.1519322706919602E-9</c:v>
                </c:pt>
                <c:pt idx="252">
                  <c:v>4.82449445414568E-8</c:v>
                </c:pt>
                <c:pt idx="253">
                  <c:v>6.6330905005518896E-8</c:v>
                </c:pt>
                <c:pt idx="254">
                  <c:v>3.3484464185757098E-8</c:v>
                </c:pt>
                <c:pt idx="255">
                  <c:v>2.6580792505345702E-9</c:v>
                </c:pt>
                <c:pt idx="256">
                  <c:v>9.9891024237916406E-9</c:v>
                </c:pt>
                <c:pt idx="257">
                  <c:v>2.1043788395548899E-9</c:v>
                </c:pt>
                <c:pt idx="258">
                  <c:v>1.7474776939839099E-8</c:v>
                </c:pt>
                <c:pt idx="259">
                  <c:v>1.4919440843514201E-8</c:v>
                </c:pt>
                <c:pt idx="260">
                  <c:v>4.2588128072268596E-9</c:v>
                </c:pt>
                <c:pt idx="261">
                  <c:v>1.69674227373756E-8</c:v>
                </c:pt>
                <c:pt idx="262">
                  <c:v>1.00230484436514E-7</c:v>
                </c:pt>
                <c:pt idx="263">
                  <c:v>5.66285875011494E-8</c:v>
                </c:pt>
                <c:pt idx="264">
                  <c:v>2.2575242091256401E-8</c:v>
                </c:pt>
                <c:pt idx="265">
                  <c:v>9.6649162564231105E-8</c:v>
                </c:pt>
                <c:pt idx="266">
                  <c:v>6.42326531432642E-9</c:v>
                </c:pt>
                <c:pt idx="267">
                  <c:v>6.2311804695709801E-9</c:v>
                </c:pt>
                <c:pt idx="268">
                  <c:v>1.0858362341314001E-8</c:v>
                </c:pt>
                <c:pt idx="269">
                  <c:v>2.02259030788123E-8</c:v>
                </c:pt>
                <c:pt idx="270">
                  <c:v>4.9339147691375297E-8</c:v>
                </c:pt>
                <c:pt idx="271">
                  <c:v>5.9646466859115197E-8</c:v>
                </c:pt>
                <c:pt idx="272">
                  <c:v>2.23234055441319E-7</c:v>
                </c:pt>
                <c:pt idx="273">
                  <c:v>3.1876044576572798E-9</c:v>
                </c:pt>
                <c:pt idx="274">
                  <c:v>1.1672236131768101E-9</c:v>
                </c:pt>
                <c:pt idx="275">
                  <c:v>9.5203263698104898E-8</c:v>
                </c:pt>
                <c:pt idx="276">
                  <c:v>2.63615606860094E-9</c:v>
                </c:pt>
                <c:pt idx="277">
                  <c:v>4.0227571412522798E-10</c:v>
                </c:pt>
                <c:pt idx="278">
                  <c:v>1.7328409054441399E-9</c:v>
                </c:pt>
                <c:pt idx="279">
                  <c:v>9.7232752091917906E-8</c:v>
                </c:pt>
                <c:pt idx="280">
                  <c:v>8.4822757044609794E-8</c:v>
                </c:pt>
                <c:pt idx="281">
                  <c:v>9.3846791889586307E-9</c:v>
                </c:pt>
                <c:pt idx="282">
                  <c:v>3.7937593052423802E-10</c:v>
                </c:pt>
                <c:pt idx="283">
                  <c:v>3.2456261945422E-9</c:v>
                </c:pt>
                <c:pt idx="284">
                  <c:v>8.7911304103759395E-9</c:v>
                </c:pt>
                <c:pt idx="285">
                  <c:v>6.96053962450595E-10</c:v>
                </c:pt>
                <c:pt idx="286">
                  <c:v>1.1497824482522601E-9</c:v>
                </c:pt>
                <c:pt idx="287">
                  <c:v>4.4642559255233096E-9</c:v>
                </c:pt>
                <c:pt idx="288">
                  <c:v>6.8402229901395202E-9</c:v>
                </c:pt>
                <c:pt idx="289">
                  <c:v>1.4489364645713801E-9</c:v>
                </c:pt>
                <c:pt idx="290">
                  <c:v>5.6640142870935299E-8</c:v>
                </c:pt>
                <c:pt idx="291">
                  <c:v>4.3226524858239103E-9</c:v>
                </c:pt>
                <c:pt idx="292">
                  <c:v>1.5255975636192E-7</c:v>
                </c:pt>
                <c:pt idx="293">
                  <c:v>6.2804692699768003E-9</c:v>
                </c:pt>
                <c:pt idx="294">
                  <c:v>3.4450733314412701E-9</c:v>
                </c:pt>
                <c:pt idx="295">
                  <c:v>8.59866609916801E-8</c:v>
                </c:pt>
                <c:pt idx="296">
                  <c:v>3.8427298027091303E-8</c:v>
                </c:pt>
                <c:pt idx="297">
                  <c:v>3.15329731926168E-9</c:v>
                </c:pt>
                <c:pt idx="298">
                  <c:v>8.2915109972382199E-10</c:v>
                </c:pt>
                <c:pt idx="299">
                  <c:v>3.9264091795422898E-8</c:v>
                </c:pt>
                <c:pt idx="300">
                  <c:v>7.8769904066263406E-9</c:v>
                </c:pt>
                <c:pt idx="301">
                  <c:v>2.4759133418971198E-8</c:v>
                </c:pt>
                <c:pt idx="302">
                  <c:v>4.8236184460447204E-10</c:v>
                </c:pt>
                <c:pt idx="303">
                  <c:v>4.7491114955611801E-9</c:v>
                </c:pt>
                <c:pt idx="304">
                  <c:v>1.06951496131361E-8</c:v>
                </c:pt>
                <c:pt idx="305">
                  <c:v>5.6578923557936298E-9</c:v>
                </c:pt>
                <c:pt idx="306">
                  <c:v>1.5212149617606601E-9</c:v>
                </c:pt>
                <c:pt idx="307">
                  <c:v>4.8030413894002899E-8</c:v>
                </c:pt>
                <c:pt idx="308">
                  <c:v>2.1444706294432002E-9</c:v>
                </c:pt>
                <c:pt idx="309">
                  <c:v>1.0907149346655899E-9</c:v>
                </c:pt>
                <c:pt idx="310">
                  <c:v>2.5155043176540501E-9</c:v>
                </c:pt>
                <c:pt idx="311">
                  <c:v>3.6691249165559899E-9</c:v>
                </c:pt>
                <c:pt idx="312">
                  <c:v>6.7002924180686804E-10</c:v>
                </c:pt>
                <c:pt idx="313">
                  <c:v>4.9816832950102103E-9</c:v>
                </c:pt>
                <c:pt idx="314">
                  <c:v>4.0469443723318302E-8</c:v>
                </c:pt>
                <c:pt idx="315">
                  <c:v>1.4347775495823899E-8</c:v>
                </c:pt>
                <c:pt idx="316">
                  <c:v>1.6338260476907399E-8</c:v>
                </c:pt>
                <c:pt idx="317">
                  <c:v>1.69119997904332E-10</c:v>
                </c:pt>
                <c:pt idx="318">
                  <c:v>7.2561065540355902E-8</c:v>
                </c:pt>
                <c:pt idx="319">
                  <c:v>3.8636083657475701E-8</c:v>
                </c:pt>
                <c:pt idx="320">
                  <c:v>4.8825720145228603E-9</c:v>
                </c:pt>
                <c:pt idx="321">
                  <c:v>1.8069709736120301E-8</c:v>
                </c:pt>
                <c:pt idx="322">
                  <c:v>9.4951987076638892E-10</c:v>
                </c:pt>
                <c:pt idx="323">
                  <c:v>2.98226723987183E-9</c:v>
                </c:pt>
                <c:pt idx="324">
                  <c:v>1.8539123849372199E-9</c:v>
                </c:pt>
                <c:pt idx="325">
                  <c:v>1.66205428359667E-8</c:v>
                </c:pt>
                <c:pt idx="326">
                  <c:v>2.7201306461594099E-9</c:v>
                </c:pt>
                <c:pt idx="327">
                  <c:v>6.1291532999470802E-9</c:v>
                </c:pt>
                <c:pt idx="328">
                  <c:v>7.4405330904376096E-9</c:v>
                </c:pt>
                <c:pt idx="329">
                  <c:v>5.6021371125441402E-8</c:v>
                </c:pt>
                <c:pt idx="330">
                  <c:v>1.00394374972384E-7</c:v>
                </c:pt>
                <c:pt idx="331">
                  <c:v>2.6118319639291901E-7</c:v>
                </c:pt>
                <c:pt idx="332">
                  <c:v>4.6298557352793303E-9</c:v>
                </c:pt>
                <c:pt idx="333">
                  <c:v>4.0098684790278401E-10</c:v>
                </c:pt>
                <c:pt idx="334">
                  <c:v>2.0289148346896399E-8</c:v>
                </c:pt>
                <c:pt idx="335">
                  <c:v>6.4346613500460602E-8</c:v>
                </c:pt>
                <c:pt idx="336">
                  <c:v>1.5164240305888701E-7</c:v>
                </c:pt>
                <c:pt idx="337">
                  <c:v>2.9693599299902201E-8</c:v>
                </c:pt>
                <c:pt idx="338">
                  <c:v>5.3034398092951205E-7</c:v>
                </c:pt>
                <c:pt idx="339">
                  <c:v>5.0972909378156602E-10</c:v>
                </c:pt>
                <c:pt idx="340">
                  <c:v>2.23849999120143E-7</c:v>
                </c:pt>
                <c:pt idx="341">
                  <c:v>6.1028726150948294E-8</c:v>
                </c:pt>
                <c:pt idx="342">
                  <c:v>6.3937463897966095E-8</c:v>
                </c:pt>
                <c:pt idx="343">
                  <c:v>1.5977875763756201E-8</c:v>
                </c:pt>
                <c:pt idx="344">
                  <c:v>3.6389771805963602E-8</c:v>
                </c:pt>
                <c:pt idx="345">
                  <c:v>2.92652136801485E-8</c:v>
                </c:pt>
                <c:pt idx="346">
                  <c:v>2.13681009031431E-9</c:v>
                </c:pt>
                <c:pt idx="347">
                  <c:v>1.59537544854656E-7</c:v>
                </c:pt>
                <c:pt idx="348">
                  <c:v>1.9754675605347401E-8</c:v>
                </c:pt>
                <c:pt idx="349">
                  <c:v>3.3764849195053E-8</c:v>
                </c:pt>
                <c:pt idx="350">
                  <c:v>1.84232831934357E-8</c:v>
                </c:pt>
                <c:pt idx="351">
                  <c:v>4.03481527234859E-8</c:v>
                </c:pt>
                <c:pt idx="352">
                  <c:v>7.9116016322071901E-8</c:v>
                </c:pt>
                <c:pt idx="353">
                  <c:v>3.5483234401594702E-10</c:v>
                </c:pt>
                <c:pt idx="354">
                  <c:v>5.8821377126372901E-8</c:v>
                </c:pt>
                <c:pt idx="355">
                  <c:v>1.3652340607731001E-10</c:v>
                </c:pt>
                <c:pt idx="356">
                  <c:v>2.2811371167767102E-8</c:v>
                </c:pt>
                <c:pt idx="357">
                  <c:v>4.9843037815369003E-8</c:v>
                </c:pt>
                <c:pt idx="358">
                  <c:v>9.990345989068459E-10</c:v>
                </c:pt>
                <c:pt idx="359">
                  <c:v>0.18079347964209799</c:v>
                </c:pt>
                <c:pt idx="360">
                  <c:v>0.18460855723401901</c:v>
                </c:pt>
                <c:pt idx="361">
                  <c:v>0.16386244792253599</c:v>
                </c:pt>
                <c:pt idx="362">
                  <c:v>0.18364050726130199</c:v>
                </c:pt>
                <c:pt idx="363">
                  <c:v>0.22517504574696101</c:v>
                </c:pt>
                <c:pt idx="364">
                  <c:v>0.21850575355615601</c:v>
                </c:pt>
                <c:pt idx="365">
                  <c:v>1.70328732867174E-8</c:v>
                </c:pt>
                <c:pt idx="366">
                  <c:v>0.117613264508097</c:v>
                </c:pt>
                <c:pt idx="367">
                  <c:v>0.23250399888330001</c:v>
                </c:pt>
                <c:pt idx="368">
                  <c:v>0.24139706940491501</c:v>
                </c:pt>
                <c:pt idx="369">
                  <c:v>0.25939264139500001</c:v>
                </c:pt>
                <c:pt idx="370">
                  <c:v>0.28594228465717098</c:v>
                </c:pt>
                <c:pt idx="371">
                  <c:v>0.26485055685191999</c:v>
                </c:pt>
                <c:pt idx="372">
                  <c:v>0.30550359554011902</c:v>
                </c:pt>
                <c:pt idx="373">
                  <c:v>0.29118210284393897</c:v>
                </c:pt>
                <c:pt idx="374">
                  <c:v>0.29743593926679901</c:v>
                </c:pt>
                <c:pt idx="375">
                  <c:v>0.30699826666493801</c:v>
                </c:pt>
                <c:pt idx="376">
                  <c:v>0.30609019936090398</c:v>
                </c:pt>
                <c:pt idx="377">
                  <c:v>0.28568240163608499</c:v>
                </c:pt>
                <c:pt idx="378">
                  <c:v>2.6171288104767201E-8</c:v>
                </c:pt>
                <c:pt idx="379">
                  <c:v>0.30833994255507402</c:v>
                </c:pt>
                <c:pt idx="380">
                  <c:v>2.9507258456767398E-9</c:v>
                </c:pt>
                <c:pt idx="381">
                  <c:v>7.9965363223015799E-9</c:v>
                </c:pt>
                <c:pt idx="382">
                  <c:v>2.4595816549025402E-7</c:v>
                </c:pt>
                <c:pt idx="383">
                  <c:v>7.6097681454349894E-8</c:v>
                </c:pt>
                <c:pt idx="384">
                  <c:v>3.2115631135054797E-8</c:v>
                </c:pt>
                <c:pt idx="385">
                  <c:v>1.5567639197902901E-9</c:v>
                </c:pt>
                <c:pt idx="386">
                  <c:v>3.2415040104327403E-8</c:v>
                </c:pt>
                <c:pt idx="387">
                  <c:v>7.1515011957750302E-9</c:v>
                </c:pt>
                <c:pt idx="388">
                  <c:v>3.0547280432143E-9</c:v>
                </c:pt>
                <c:pt idx="389">
                  <c:v>4.78662798991384E-9</c:v>
                </c:pt>
                <c:pt idx="390">
                  <c:v>2.4834470647176802E-9</c:v>
                </c:pt>
                <c:pt idx="391">
                  <c:v>2.0600860951122899E-9</c:v>
                </c:pt>
                <c:pt idx="392">
                  <c:v>1.58744071797483E-8</c:v>
                </c:pt>
                <c:pt idx="393">
                  <c:v>0.31150083743784601</c:v>
                </c:pt>
                <c:pt idx="394">
                  <c:v>0.32260798813022501</c:v>
                </c:pt>
                <c:pt idx="395">
                  <c:v>0.30897729372808103</c:v>
                </c:pt>
                <c:pt idx="396">
                  <c:v>0.294246562186255</c:v>
                </c:pt>
                <c:pt idx="397">
                  <c:v>0.30027212625313998</c:v>
                </c:pt>
                <c:pt idx="398">
                  <c:v>0.30810391463637199</c:v>
                </c:pt>
                <c:pt idx="399">
                  <c:v>0.30869771589389799</c:v>
                </c:pt>
                <c:pt idx="400">
                  <c:v>0.31489650962169402</c:v>
                </c:pt>
                <c:pt idx="401">
                  <c:v>0.286950442794074</c:v>
                </c:pt>
                <c:pt idx="402">
                  <c:v>0.28136177528593698</c:v>
                </c:pt>
                <c:pt idx="403">
                  <c:v>0.27499559633366499</c:v>
                </c:pt>
                <c:pt idx="404">
                  <c:v>0.27080583183930201</c:v>
                </c:pt>
                <c:pt idx="405">
                  <c:v>0.271921827339832</c:v>
                </c:pt>
                <c:pt idx="406">
                  <c:v>0.273297525758877</c:v>
                </c:pt>
                <c:pt idx="407">
                  <c:v>0.233857798941567</c:v>
                </c:pt>
                <c:pt idx="408">
                  <c:v>0.233050907182978</c:v>
                </c:pt>
                <c:pt idx="409">
                  <c:v>0.26478044889169</c:v>
                </c:pt>
                <c:pt idx="410">
                  <c:v>0.262018265066567</c:v>
                </c:pt>
                <c:pt idx="411">
                  <c:v>0.23455993784239701</c:v>
                </c:pt>
                <c:pt idx="412">
                  <c:v>0.226080337389683</c:v>
                </c:pt>
                <c:pt idx="413">
                  <c:v>0.20560209505874899</c:v>
                </c:pt>
                <c:pt idx="414">
                  <c:v>0.20670679104916301</c:v>
                </c:pt>
                <c:pt idx="415">
                  <c:v>0.20566228508030299</c:v>
                </c:pt>
                <c:pt idx="416">
                  <c:v>0.20272138630599201</c:v>
                </c:pt>
                <c:pt idx="417">
                  <c:v>0.220426202285992</c:v>
                </c:pt>
                <c:pt idx="418">
                  <c:v>0.223451351771669</c:v>
                </c:pt>
                <c:pt idx="419">
                  <c:v>0.22277692899728299</c:v>
                </c:pt>
                <c:pt idx="420">
                  <c:v>0.222323204409513</c:v>
                </c:pt>
                <c:pt idx="421">
                  <c:v>0.23663093850544201</c:v>
                </c:pt>
                <c:pt idx="422">
                  <c:v>0.23535917784301699</c:v>
                </c:pt>
                <c:pt idx="423">
                  <c:v>0.23029220062131101</c:v>
                </c:pt>
                <c:pt idx="424">
                  <c:v>0.214772111784549</c:v>
                </c:pt>
                <c:pt idx="425">
                  <c:v>0.20831933702333</c:v>
                </c:pt>
                <c:pt idx="426">
                  <c:v>0.210892754714532</c:v>
                </c:pt>
                <c:pt idx="427">
                  <c:v>0.20380208105684999</c:v>
                </c:pt>
                <c:pt idx="428">
                  <c:v>0.18704704854882301</c:v>
                </c:pt>
                <c:pt idx="429">
                  <c:v>0.216332950048058</c:v>
                </c:pt>
                <c:pt idx="430">
                  <c:v>0.21749367564883601</c:v>
                </c:pt>
                <c:pt idx="431">
                  <c:v>0.21859103758222601</c:v>
                </c:pt>
                <c:pt idx="432">
                  <c:v>0.21556852016512501</c:v>
                </c:pt>
                <c:pt idx="433">
                  <c:v>0.216490007342239</c:v>
                </c:pt>
                <c:pt idx="434">
                  <c:v>0.22241036340086801</c:v>
                </c:pt>
                <c:pt idx="435">
                  <c:v>0.209932913111775</c:v>
                </c:pt>
                <c:pt idx="436">
                  <c:v>0.20374549738487099</c:v>
                </c:pt>
                <c:pt idx="437">
                  <c:v>0.18864580603259601</c:v>
                </c:pt>
                <c:pt idx="438">
                  <c:v>0.190098216913171</c:v>
                </c:pt>
                <c:pt idx="439">
                  <c:v>0.190061252353563</c:v>
                </c:pt>
                <c:pt idx="440">
                  <c:v>0.18444977582661501</c:v>
                </c:pt>
                <c:pt idx="441">
                  <c:v>0.184106118109538</c:v>
                </c:pt>
                <c:pt idx="442">
                  <c:v>8.6335530655512499E-2</c:v>
                </c:pt>
                <c:pt idx="443">
                  <c:v>8.7570954259157494E-2</c:v>
                </c:pt>
                <c:pt idx="444">
                  <c:v>8.5194600071707899E-2</c:v>
                </c:pt>
                <c:pt idx="445">
                  <c:v>0.19604228297068499</c:v>
                </c:pt>
                <c:pt idx="446">
                  <c:v>0.20702961734936001</c:v>
                </c:pt>
                <c:pt idx="447">
                  <c:v>0.202922090812581</c:v>
                </c:pt>
                <c:pt idx="448">
                  <c:v>3.9789320903127402E-2</c:v>
                </c:pt>
                <c:pt idx="449">
                  <c:v>4.1790773871994202E-7</c:v>
                </c:pt>
                <c:pt idx="450">
                  <c:v>1.62410965112372E-6</c:v>
                </c:pt>
                <c:pt idx="451">
                  <c:v>9.1932969071315401E-3</c:v>
                </c:pt>
                <c:pt idx="452">
                  <c:v>5.3033948368064E-2</c:v>
                </c:pt>
                <c:pt idx="453">
                  <c:v>7.5604164405085897E-2</c:v>
                </c:pt>
                <c:pt idx="454">
                  <c:v>9.6359426791953695E-2</c:v>
                </c:pt>
                <c:pt idx="455">
                  <c:v>8.7906174512390703E-2</c:v>
                </c:pt>
                <c:pt idx="456">
                  <c:v>5.2858364042233298E-2</c:v>
                </c:pt>
                <c:pt idx="457">
                  <c:v>5.8495308217684304E-6</c:v>
                </c:pt>
                <c:pt idx="458">
                  <c:v>1.3456098221815901E-8</c:v>
                </c:pt>
                <c:pt idx="459">
                  <c:v>5.9846276447200204E-8</c:v>
                </c:pt>
                <c:pt idx="460">
                  <c:v>4.4661459471007198E-9</c:v>
                </c:pt>
                <c:pt idx="461">
                  <c:v>4.2632955287589299E-6</c:v>
                </c:pt>
                <c:pt idx="462">
                  <c:v>6.7756730984388599E-7</c:v>
                </c:pt>
                <c:pt idx="463">
                  <c:v>4.7450419486685302E-10</c:v>
                </c:pt>
                <c:pt idx="464">
                  <c:v>3.3128179719280802E-8</c:v>
                </c:pt>
                <c:pt idx="465">
                  <c:v>2.2219773416453E-8</c:v>
                </c:pt>
                <c:pt idx="466">
                  <c:v>5.2221596958371497E-8</c:v>
                </c:pt>
                <c:pt idx="467">
                  <c:v>8.9178886446955795E-9</c:v>
                </c:pt>
                <c:pt idx="468">
                  <c:v>2.2403201070458599E-9</c:v>
                </c:pt>
                <c:pt idx="469">
                  <c:v>4.1142015010983298E-9</c:v>
                </c:pt>
                <c:pt idx="470">
                  <c:v>5.9166512599872697E-8</c:v>
                </c:pt>
                <c:pt idx="471">
                  <c:v>2.4743300284345599E-9</c:v>
                </c:pt>
                <c:pt idx="472">
                  <c:v>7.9864469111004194E-9</c:v>
                </c:pt>
                <c:pt idx="473">
                  <c:v>7.7525935545674501E-9</c:v>
                </c:pt>
                <c:pt idx="474">
                  <c:v>6.1267583651033799E-9</c:v>
                </c:pt>
                <c:pt idx="475">
                  <c:v>7.3115406910247499E-9</c:v>
                </c:pt>
                <c:pt idx="476">
                  <c:v>9.8552415526722406E-7</c:v>
                </c:pt>
                <c:pt idx="477">
                  <c:v>5.8153094922140199E-9</c:v>
                </c:pt>
                <c:pt idx="478">
                  <c:v>1.16582230756106E-9</c:v>
                </c:pt>
                <c:pt idx="479">
                  <c:v>4.3346386557543503E-8</c:v>
                </c:pt>
                <c:pt idx="480">
                  <c:v>1.7361755165858602E-8</c:v>
                </c:pt>
                <c:pt idx="481">
                  <c:v>6.5803887992644302E-7</c:v>
                </c:pt>
                <c:pt idx="482">
                  <c:v>2.5525788750629601E-8</c:v>
                </c:pt>
                <c:pt idx="483">
                  <c:v>3.0621779705044603E-8</c:v>
                </c:pt>
                <c:pt idx="484">
                  <c:v>7.7303333677857993E-9</c:v>
                </c:pt>
                <c:pt idx="485">
                  <c:v>2.1122948625788501E-8</c:v>
                </c:pt>
                <c:pt idx="486">
                  <c:v>1.9659310165693202E-9</c:v>
                </c:pt>
                <c:pt idx="487">
                  <c:v>2.8405892438937E-9</c:v>
                </c:pt>
                <c:pt idx="488">
                  <c:v>9.6061368636502403E-9</c:v>
                </c:pt>
                <c:pt idx="489">
                  <c:v>5.4520466680092603E-9</c:v>
                </c:pt>
                <c:pt idx="490">
                  <c:v>2.7649682981599401E-7</c:v>
                </c:pt>
                <c:pt idx="491">
                  <c:v>8.5374919657864503E-8</c:v>
                </c:pt>
                <c:pt idx="492">
                  <c:v>2.2338806407261399E-8</c:v>
                </c:pt>
                <c:pt idx="493">
                  <c:v>5.8682263240847502E-8</c:v>
                </c:pt>
                <c:pt idx="494">
                  <c:v>3.3454370388468501E-10</c:v>
                </c:pt>
                <c:pt idx="495">
                  <c:v>1.5037118416987198E-8</c:v>
                </c:pt>
                <c:pt idx="496">
                  <c:v>2.4397936155203501E-10</c:v>
                </c:pt>
                <c:pt idx="497">
                  <c:v>9.8427991321453603E-8</c:v>
                </c:pt>
                <c:pt idx="498">
                  <c:v>3.17019247909024E-8</c:v>
                </c:pt>
                <c:pt idx="499">
                  <c:v>1.19280306767131E-8</c:v>
                </c:pt>
                <c:pt idx="500">
                  <c:v>2.4362727920200401E-8</c:v>
                </c:pt>
                <c:pt idx="501">
                  <c:v>1.97469065971958E-8</c:v>
                </c:pt>
                <c:pt idx="502">
                  <c:v>1.7097990493703601E-8</c:v>
                </c:pt>
                <c:pt idx="503">
                  <c:v>1.91768272420683E-8</c:v>
                </c:pt>
                <c:pt idx="504">
                  <c:v>1.0123100160541899E-8</c:v>
                </c:pt>
                <c:pt idx="505">
                  <c:v>1.05501827329697E-7</c:v>
                </c:pt>
                <c:pt idx="506">
                  <c:v>1.5502122858685501E-8</c:v>
                </c:pt>
                <c:pt idx="507">
                  <c:v>1.5699181993543599E-8</c:v>
                </c:pt>
                <c:pt idx="508">
                  <c:v>2.15041318660508E-10</c:v>
                </c:pt>
                <c:pt idx="509">
                  <c:v>3.1151076312413501E-8</c:v>
                </c:pt>
                <c:pt idx="510">
                  <c:v>5.4874774744609201E-8</c:v>
                </c:pt>
                <c:pt idx="511">
                  <c:v>1.21750626717614E-9</c:v>
                </c:pt>
                <c:pt idx="512">
                  <c:v>8.9014555787299102E-9</c:v>
                </c:pt>
                <c:pt idx="513">
                  <c:v>2.1723498719481699E-8</c:v>
                </c:pt>
                <c:pt idx="514">
                  <c:v>1.0889483225958399E-8</c:v>
                </c:pt>
                <c:pt idx="515">
                  <c:v>5.3808563486059301E-8</c:v>
                </c:pt>
                <c:pt idx="516">
                  <c:v>2.9524434866301199E-8</c:v>
                </c:pt>
                <c:pt idx="517">
                  <c:v>4.7237610998133696E-9</c:v>
                </c:pt>
                <c:pt idx="518">
                  <c:v>3.40465645549638E-10</c:v>
                </c:pt>
                <c:pt idx="519">
                  <c:v>5.0771819316659899E-9</c:v>
                </c:pt>
                <c:pt idx="520">
                  <c:v>2.6567521209083799E-8</c:v>
                </c:pt>
                <c:pt idx="521">
                  <c:v>5.9261263828408398E-10</c:v>
                </c:pt>
                <c:pt idx="522">
                  <c:v>3.8116560045415402E-7</c:v>
                </c:pt>
                <c:pt idx="523">
                  <c:v>5.0164129126574201E-8</c:v>
                </c:pt>
                <c:pt idx="524">
                  <c:v>1.01387148605865E-7</c:v>
                </c:pt>
                <c:pt idx="525">
                  <c:v>1.9839355355802599E-2</c:v>
                </c:pt>
                <c:pt idx="526">
                  <c:v>1.50269568767229E-9</c:v>
                </c:pt>
                <c:pt idx="527">
                  <c:v>7.9265364830818105E-9</c:v>
                </c:pt>
                <c:pt idx="528">
                  <c:v>2.07084013203195E-7</c:v>
                </c:pt>
                <c:pt idx="529">
                  <c:v>1.4096004064584301E-7</c:v>
                </c:pt>
                <c:pt idx="530">
                  <c:v>5.6489107260790102E-2</c:v>
                </c:pt>
                <c:pt idx="531">
                  <c:v>5.0194606069225503E-2</c:v>
                </c:pt>
                <c:pt idx="532">
                  <c:v>4.1614362730704499E-2</c:v>
                </c:pt>
                <c:pt idx="533">
                  <c:v>2.5438709985219101E-2</c:v>
                </c:pt>
                <c:pt idx="534">
                  <c:v>1.1368570751691899E-2</c:v>
                </c:pt>
                <c:pt idx="535">
                  <c:v>5.3172248537890999E-7</c:v>
                </c:pt>
                <c:pt idx="536">
                  <c:v>5.1437551076763303E-7</c:v>
                </c:pt>
                <c:pt idx="537">
                  <c:v>2.3497283159881E-3</c:v>
                </c:pt>
                <c:pt idx="538">
                  <c:v>6.7689273422685696E-8</c:v>
                </c:pt>
                <c:pt idx="539">
                  <c:v>4.9949236880614899E-7</c:v>
                </c:pt>
                <c:pt idx="540">
                  <c:v>8.7135496320832895E-3</c:v>
                </c:pt>
                <c:pt idx="541">
                  <c:v>4.3155765379308398E-6</c:v>
                </c:pt>
                <c:pt idx="542">
                  <c:v>1.12082095515826E-8</c:v>
                </c:pt>
                <c:pt idx="543">
                  <c:v>4.3177557106771902E-6</c:v>
                </c:pt>
                <c:pt idx="544">
                  <c:v>2.4700733802779798E-8</c:v>
                </c:pt>
                <c:pt idx="545">
                  <c:v>2.7050292885183999E-7</c:v>
                </c:pt>
                <c:pt idx="546">
                  <c:v>2.5827527120951E-8</c:v>
                </c:pt>
                <c:pt idx="547">
                  <c:v>1.12172591440068E-8</c:v>
                </c:pt>
                <c:pt idx="548">
                  <c:v>7.8928628771195095E-3</c:v>
                </c:pt>
                <c:pt idx="549">
                  <c:v>8.1348064043940393E-6</c:v>
                </c:pt>
                <c:pt idx="550">
                  <c:v>2.5837942090709498E-6</c:v>
                </c:pt>
                <c:pt idx="551">
                  <c:v>5.2562396646676598E-6</c:v>
                </c:pt>
                <c:pt idx="552">
                  <c:v>1.9934034818257999E-7</c:v>
                </c:pt>
                <c:pt idx="553">
                  <c:v>1.0857073798385099E-6</c:v>
                </c:pt>
                <c:pt idx="554">
                  <c:v>1.0360466795123401E-6</c:v>
                </c:pt>
                <c:pt idx="555">
                  <c:v>9.0982906466658098E-7</c:v>
                </c:pt>
                <c:pt idx="556">
                  <c:v>2.0596216671623098E-6</c:v>
                </c:pt>
                <c:pt idx="557">
                  <c:v>1.6364246646904498E-8</c:v>
                </c:pt>
                <c:pt idx="558">
                  <c:v>2.9313721187753099E-7</c:v>
                </c:pt>
                <c:pt idx="559">
                  <c:v>1.0351847359416301E-6</c:v>
                </c:pt>
                <c:pt idx="560">
                  <c:v>9.6378497221435606E-9</c:v>
                </c:pt>
                <c:pt idx="561">
                  <c:v>3.9551761837165497E-9</c:v>
                </c:pt>
                <c:pt idx="562">
                  <c:v>7.7657970515175399E-10</c:v>
                </c:pt>
                <c:pt idx="563">
                  <c:v>1.5767006038520101E-8</c:v>
                </c:pt>
                <c:pt idx="564">
                  <c:v>5.0160505080424501E-8</c:v>
                </c:pt>
                <c:pt idx="565">
                  <c:v>1.42162596184018E-8</c:v>
                </c:pt>
                <c:pt idx="566">
                  <c:v>8.0061538888878794E-8</c:v>
                </c:pt>
                <c:pt idx="567">
                  <c:v>6.1825624012496401E-9</c:v>
                </c:pt>
                <c:pt idx="568">
                  <c:v>1.2876727078559501E-8</c:v>
                </c:pt>
                <c:pt idx="569">
                  <c:v>4.6801810695634402E-7</c:v>
                </c:pt>
                <c:pt idx="570">
                  <c:v>4.4008440035903802E-8</c:v>
                </c:pt>
                <c:pt idx="571">
                  <c:v>8.2672797677622897E-8</c:v>
                </c:pt>
                <c:pt idx="572">
                  <c:v>7.1270309497872101E-9</c:v>
                </c:pt>
                <c:pt idx="573">
                  <c:v>2.0580197136754601E-8</c:v>
                </c:pt>
                <c:pt idx="574">
                  <c:v>6.7109398828312E-9</c:v>
                </c:pt>
                <c:pt idx="575">
                  <c:v>7.2726907847200499E-9</c:v>
                </c:pt>
                <c:pt idx="576">
                  <c:v>1.9250622567303599E-8</c:v>
                </c:pt>
                <c:pt idx="577">
                  <c:v>9.2338003049681504E-9</c:v>
                </c:pt>
                <c:pt idx="578">
                  <c:v>9.7254860021371792E-10</c:v>
                </c:pt>
                <c:pt idx="579">
                  <c:v>4.2428306644606201E-8</c:v>
                </c:pt>
                <c:pt idx="580">
                  <c:v>2.11566560683608E-7</c:v>
                </c:pt>
                <c:pt idx="581">
                  <c:v>8.2261809576742902E-8</c:v>
                </c:pt>
                <c:pt idx="582">
                  <c:v>2.9106727677836001E-8</c:v>
                </c:pt>
                <c:pt idx="583">
                  <c:v>2.8213090053618798E-8</c:v>
                </c:pt>
                <c:pt idx="584">
                  <c:v>1.7306790587540001E-9</c:v>
                </c:pt>
                <c:pt idx="585">
                  <c:v>6.5716458383640401E-9</c:v>
                </c:pt>
                <c:pt idx="586">
                  <c:v>2.5783252960805001E-9</c:v>
                </c:pt>
                <c:pt idx="587">
                  <c:v>1.81036418453653E-9</c:v>
                </c:pt>
                <c:pt idx="588">
                  <c:v>9.4730444869444504E-9</c:v>
                </c:pt>
                <c:pt idx="589">
                  <c:v>9.1983043417669896E-9</c:v>
                </c:pt>
                <c:pt idx="590">
                  <c:v>1.09000608605048E-9</c:v>
                </c:pt>
                <c:pt idx="591">
                  <c:v>3.1773536687895701E-8</c:v>
                </c:pt>
                <c:pt idx="592">
                  <c:v>5.3170294338741396E-9</c:v>
                </c:pt>
                <c:pt idx="593">
                  <c:v>1.57012293931206E-9</c:v>
                </c:pt>
                <c:pt idx="594">
                  <c:v>4.5393878077874601E-9</c:v>
                </c:pt>
                <c:pt idx="595">
                  <c:v>1.2507108794197901E-7</c:v>
                </c:pt>
                <c:pt idx="596">
                  <c:v>1.58815734489574E-9</c:v>
                </c:pt>
                <c:pt idx="597">
                  <c:v>6.7791097363433003E-9</c:v>
                </c:pt>
                <c:pt idx="598">
                  <c:v>3.2053431634141199E-8</c:v>
                </c:pt>
                <c:pt idx="599">
                  <c:v>1.17234569638275E-8</c:v>
                </c:pt>
                <c:pt idx="600">
                  <c:v>8.3439260559626998E-7</c:v>
                </c:pt>
                <c:pt idx="601">
                  <c:v>1.9887074390333999E-8</c:v>
                </c:pt>
                <c:pt idx="602">
                  <c:v>1.5376660684234201E-8</c:v>
                </c:pt>
                <c:pt idx="603">
                  <c:v>5.5068069407641999E-9</c:v>
                </c:pt>
                <c:pt idx="604">
                  <c:v>3.8171929056969102E-9</c:v>
                </c:pt>
                <c:pt idx="605">
                  <c:v>1.2380565720763601E-6</c:v>
                </c:pt>
                <c:pt idx="606">
                  <c:v>3.2073854458829399E-7</c:v>
                </c:pt>
                <c:pt idx="607">
                  <c:v>8.7845133846265195E-7</c:v>
                </c:pt>
                <c:pt idx="608">
                  <c:v>7.4963509988822201E-9</c:v>
                </c:pt>
                <c:pt idx="609">
                  <c:v>3.10003742165295E-10</c:v>
                </c:pt>
                <c:pt idx="610">
                  <c:v>1.0350764903540501E-8</c:v>
                </c:pt>
                <c:pt idx="611">
                  <c:v>4.4045340387436798E-8</c:v>
                </c:pt>
                <c:pt idx="612">
                  <c:v>5.9886334382139599E-10</c:v>
                </c:pt>
                <c:pt idx="613">
                  <c:v>1.04093822758497E-8</c:v>
                </c:pt>
                <c:pt idx="614">
                  <c:v>5.1711561949123501E-8</c:v>
                </c:pt>
                <c:pt idx="615">
                  <c:v>1.49919347206257E-10</c:v>
                </c:pt>
                <c:pt idx="616">
                  <c:v>1.7442214777958399E-9</c:v>
                </c:pt>
                <c:pt idx="617">
                  <c:v>1.1755254442891599E-9</c:v>
                </c:pt>
                <c:pt idx="618">
                  <c:v>4.8470608854533403E-8</c:v>
                </c:pt>
                <c:pt idx="619">
                  <c:v>6.2525303124091796E-8</c:v>
                </c:pt>
                <c:pt idx="620">
                  <c:v>2.49261957725032E-8</c:v>
                </c:pt>
                <c:pt idx="621">
                  <c:v>2.0038818392937998E-8</c:v>
                </c:pt>
                <c:pt idx="622">
                  <c:v>2.0578529290244701E-8</c:v>
                </c:pt>
                <c:pt idx="623">
                  <c:v>1.63387722555944E-8</c:v>
                </c:pt>
                <c:pt idx="624">
                  <c:v>2.5821412472549899E-9</c:v>
                </c:pt>
                <c:pt idx="625">
                  <c:v>9.3342557547110001E-8</c:v>
                </c:pt>
                <c:pt idx="626">
                  <c:v>8.0005537229251899E-8</c:v>
                </c:pt>
                <c:pt idx="627">
                  <c:v>5.3801419259483902E-8</c:v>
                </c:pt>
                <c:pt idx="628">
                  <c:v>2.83750558595014E-8</c:v>
                </c:pt>
                <c:pt idx="629">
                  <c:v>3.7897091269107998E-7</c:v>
                </c:pt>
                <c:pt idx="630">
                  <c:v>5.5995078515132902E-7</c:v>
                </c:pt>
                <c:pt idx="631">
                  <c:v>5.82937096421018E-9</c:v>
                </c:pt>
                <c:pt idx="632">
                  <c:v>1.3448117934471601E-6</c:v>
                </c:pt>
                <c:pt idx="633">
                  <c:v>1.04809363252734E-10</c:v>
                </c:pt>
                <c:pt idx="634">
                  <c:v>2.9755116594458401E-8</c:v>
                </c:pt>
                <c:pt idx="635">
                  <c:v>4.4632133932843101E-8</c:v>
                </c:pt>
                <c:pt idx="636">
                  <c:v>1.21128691454345E-8</c:v>
                </c:pt>
                <c:pt idx="637">
                  <c:v>2.1458128252392799E-9</c:v>
                </c:pt>
                <c:pt idx="638">
                  <c:v>1.61844840674334E-9</c:v>
                </c:pt>
                <c:pt idx="639">
                  <c:v>2.42977858384862E-7</c:v>
                </c:pt>
                <c:pt idx="640">
                  <c:v>1.70970323678024E-8</c:v>
                </c:pt>
                <c:pt idx="641">
                  <c:v>2.0924775703731799E-8</c:v>
                </c:pt>
                <c:pt idx="642">
                  <c:v>2.0877547727907098E-8</c:v>
                </c:pt>
                <c:pt idx="643">
                  <c:v>1.8091363678799299E-8</c:v>
                </c:pt>
                <c:pt idx="644">
                  <c:v>1.8044446893185099E-7</c:v>
                </c:pt>
                <c:pt idx="645">
                  <c:v>8.8306419551280605E-9</c:v>
                </c:pt>
                <c:pt idx="646">
                  <c:v>7.1825163071936996E-9</c:v>
                </c:pt>
                <c:pt idx="647">
                  <c:v>3.5582131305691698E-7</c:v>
                </c:pt>
                <c:pt idx="648">
                  <c:v>1.79976598673543E-9</c:v>
                </c:pt>
                <c:pt idx="649">
                  <c:v>1.9359791300169099E-8</c:v>
                </c:pt>
                <c:pt idx="650">
                  <c:v>4.7064571111163804E-10</c:v>
                </c:pt>
                <c:pt idx="651">
                  <c:v>2.0640750043136899E-8</c:v>
                </c:pt>
                <c:pt idx="652">
                  <c:v>9.9825534149479997E-9</c:v>
                </c:pt>
                <c:pt idx="653">
                  <c:v>4.2806710899031702E-9</c:v>
                </c:pt>
                <c:pt idx="654">
                  <c:v>5.3769667091600996E-7</c:v>
                </c:pt>
                <c:pt idx="655">
                  <c:v>9.4207768137286608E-9</c:v>
                </c:pt>
                <c:pt idx="656">
                  <c:v>1.3663893137118E-7</c:v>
                </c:pt>
                <c:pt idx="657">
                  <c:v>4.3265455974038899E-9</c:v>
                </c:pt>
                <c:pt idx="658">
                  <c:v>4.7914506126914597E-9</c:v>
                </c:pt>
                <c:pt idx="659">
                  <c:v>1.62102598295911E-8</c:v>
                </c:pt>
                <c:pt idx="660">
                  <c:v>8.2302056442379493E-9</c:v>
                </c:pt>
                <c:pt idx="661">
                  <c:v>5.3242910749116798E-10</c:v>
                </c:pt>
                <c:pt idx="662">
                  <c:v>5.0599549263385002E-9</c:v>
                </c:pt>
                <c:pt idx="663">
                  <c:v>4.5960652117919298E-9</c:v>
                </c:pt>
                <c:pt idx="664">
                  <c:v>1.7522487321783999E-9</c:v>
                </c:pt>
                <c:pt idx="665">
                  <c:v>3.38647772969665E-10</c:v>
                </c:pt>
                <c:pt idx="666">
                  <c:v>3.3306678135242598E-10</c:v>
                </c:pt>
                <c:pt idx="667">
                  <c:v>1.7787695487696099E-9</c:v>
                </c:pt>
                <c:pt idx="668">
                  <c:v>1.34659559953708E-8</c:v>
                </c:pt>
                <c:pt idx="669">
                  <c:v>2.1041308365229601E-8</c:v>
                </c:pt>
                <c:pt idx="670">
                  <c:v>1.97071859088087E-8</c:v>
                </c:pt>
                <c:pt idx="671">
                  <c:v>4.5527893533616898E-8</c:v>
                </c:pt>
                <c:pt idx="672">
                  <c:v>3.0726268924595102E-7</c:v>
                </c:pt>
                <c:pt idx="673">
                  <c:v>8.1882237390084898E-9</c:v>
                </c:pt>
                <c:pt idx="674">
                  <c:v>5.3804398620456304E-9</c:v>
                </c:pt>
                <c:pt idx="675">
                  <c:v>3.6746164655447498E-8</c:v>
                </c:pt>
                <c:pt idx="676">
                  <c:v>1.09019987758539E-6</c:v>
                </c:pt>
                <c:pt idx="677">
                  <c:v>3.4324616337016903E-7</c:v>
                </c:pt>
                <c:pt idx="678">
                  <c:v>3.42541128082715E-7</c:v>
                </c:pt>
                <c:pt idx="679">
                  <c:v>6.0310111392702204E-8</c:v>
                </c:pt>
                <c:pt idx="680">
                  <c:v>2.3148920834687E-7</c:v>
                </c:pt>
                <c:pt idx="681">
                  <c:v>4.7667493898174098E-8</c:v>
                </c:pt>
                <c:pt idx="682">
                  <c:v>5.5102207392905398E-10</c:v>
                </c:pt>
                <c:pt idx="683">
                  <c:v>1.62868652016043E-7</c:v>
                </c:pt>
                <c:pt idx="684">
                  <c:v>4.9752346016674301E-9</c:v>
                </c:pt>
                <c:pt idx="685">
                  <c:v>1.29568585317361E-7</c:v>
                </c:pt>
                <c:pt idx="686">
                  <c:v>2.8112221814676102E-8</c:v>
                </c:pt>
                <c:pt idx="687">
                  <c:v>2.0226208736649799E-8</c:v>
                </c:pt>
                <c:pt idx="688">
                  <c:v>1.5215251547984099E-9</c:v>
                </c:pt>
                <c:pt idx="689">
                  <c:v>1.45153347259449E-9</c:v>
                </c:pt>
                <c:pt idx="690">
                  <c:v>1.27438816859821E-9</c:v>
                </c:pt>
                <c:pt idx="691">
                  <c:v>5.4393092736519697E-8</c:v>
                </c:pt>
                <c:pt idx="692">
                  <c:v>1.7661468214522501E-8</c:v>
                </c:pt>
                <c:pt idx="693">
                  <c:v>8.7961550329565097E-9</c:v>
                </c:pt>
                <c:pt idx="694">
                  <c:v>7.7010338189392694E-9</c:v>
                </c:pt>
                <c:pt idx="695">
                  <c:v>2.4154343038776501E-10</c:v>
                </c:pt>
                <c:pt idx="696">
                  <c:v>4.6415666799174801E-8</c:v>
                </c:pt>
                <c:pt idx="697">
                  <c:v>3.2966046219742102E-7</c:v>
                </c:pt>
                <c:pt idx="698">
                  <c:v>4.2036696547055399E-9</c:v>
                </c:pt>
                <c:pt idx="699">
                  <c:v>3.9897000007442599E-9</c:v>
                </c:pt>
                <c:pt idx="700">
                  <c:v>5.4769502452256002E-9</c:v>
                </c:pt>
                <c:pt idx="701">
                  <c:v>4.0926633994393498E-8</c:v>
                </c:pt>
                <c:pt idx="702">
                  <c:v>2.4694108211563199E-9</c:v>
                </c:pt>
                <c:pt idx="703">
                  <c:v>3.2903426075749598E-7</c:v>
                </c:pt>
                <c:pt idx="704">
                  <c:v>1.2041830520621701E-7</c:v>
                </c:pt>
                <c:pt idx="705">
                  <c:v>2.6675201363990601E-8</c:v>
                </c:pt>
                <c:pt idx="706">
                  <c:v>3.1120894295729798E-8</c:v>
                </c:pt>
                <c:pt idx="707">
                  <c:v>7.10256060390358E-9</c:v>
                </c:pt>
                <c:pt idx="708">
                  <c:v>3.7412779462414E-9</c:v>
                </c:pt>
                <c:pt idx="709">
                  <c:v>5.0379384777885903E-8</c:v>
                </c:pt>
                <c:pt idx="710">
                  <c:v>1.21561335190771E-8</c:v>
                </c:pt>
                <c:pt idx="711">
                  <c:v>1.0163259085091899E-6</c:v>
                </c:pt>
                <c:pt idx="712">
                  <c:v>6.6364397538900098E-9</c:v>
                </c:pt>
                <c:pt idx="713">
                  <c:v>1.8763723657902998E-9</c:v>
                </c:pt>
                <c:pt idx="714">
                  <c:v>4.4163319069368498E-10</c:v>
                </c:pt>
                <c:pt idx="715">
                  <c:v>1.1514939409521799E-9</c:v>
                </c:pt>
                <c:pt idx="716">
                  <c:v>2.4371287111338301E-8</c:v>
                </c:pt>
                <c:pt idx="717">
                  <c:v>1.82895617408377E-9</c:v>
                </c:pt>
                <c:pt idx="718">
                  <c:v>1.29641849102082E-8</c:v>
                </c:pt>
                <c:pt idx="719">
                  <c:v>1.07299645162517E-8</c:v>
                </c:pt>
                <c:pt idx="720">
                  <c:v>7.3354908270722402E-9</c:v>
                </c:pt>
                <c:pt idx="721">
                  <c:v>9.9273173536534198E-8</c:v>
                </c:pt>
                <c:pt idx="722">
                  <c:v>9.4909837848725E-8</c:v>
                </c:pt>
                <c:pt idx="723">
                  <c:v>6.5149242506782399E-10</c:v>
                </c:pt>
                <c:pt idx="724">
                  <c:v>3.3101452275091702E-8</c:v>
                </c:pt>
                <c:pt idx="725">
                  <c:v>2.8617071708629501E-8</c:v>
                </c:pt>
                <c:pt idx="726">
                  <c:v>2.4129269894896E-8</c:v>
                </c:pt>
                <c:pt idx="727">
                  <c:v>2.8034620727777799E-8</c:v>
                </c:pt>
                <c:pt idx="728">
                  <c:v>4.8479310338722E-9</c:v>
                </c:pt>
                <c:pt idx="729">
                  <c:v>1.5369573648751498E-8</c:v>
                </c:pt>
                <c:pt idx="730">
                  <c:v>2.8933236802451498E-9</c:v>
                </c:pt>
                <c:pt idx="731">
                  <c:v>5.9034832754785899E-9</c:v>
                </c:pt>
                <c:pt idx="732">
                  <c:v>1.1995538844320099E-9</c:v>
                </c:pt>
                <c:pt idx="733">
                  <c:v>1.9534693665949099E-8</c:v>
                </c:pt>
                <c:pt idx="734">
                  <c:v>8.7171244486462303E-8</c:v>
                </c:pt>
                <c:pt idx="735">
                  <c:v>5.71144980211626E-8</c:v>
                </c:pt>
                <c:pt idx="736">
                  <c:v>7.0646809678619999E-8</c:v>
                </c:pt>
                <c:pt idx="737">
                  <c:v>4.9976957527067998E-9</c:v>
                </c:pt>
                <c:pt idx="738">
                  <c:v>2.4847577390370499E-8</c:v>
                </c:pt>
                <c:pt idx="739">
                  <c:v>3.27112743051959E-10</c:v>
                </c:pt>
                <c:pt idx="740">
                  <c:v>2.6042507539542599E-8</c:v>
                </c:pt>
                <c:pt idx="741">
                  <c:v>6.7518069083659997E-8</c:v>
                </c:pt>
                <c:pt idx="742">
                  <c:v>9.7739213749391808E-10</c:v>
                </c:pt>
                <c:pt idx="743">
                  <c:v>7.7410298558546306E-9</c:v>
                </c:pt>
                <c:pt idx="744">
                  <c:v>1.9684531303396201E-7</c:v>
                </c:pt>
                <c:pt idx="745">
                  <c:v>2.0395606059284401E-7</c:v>
                </c:pt>
                <c:pt idx="746">
                  <c:v>3.4654189243910502E-9</c:v>
                </c:pt>
                <c:pt idx="747">
                  <c:v>8.3093177233132606E-8</c:v>
                </c:pt>
                <c:pt idx="748">
                  <c:v>1.0041855004550499E-8</c:v>
                </c:pt>
                <c:pt idx="749">
                  <c:v>1.82457554177375E-9</c:v>
                </c:pt>
                <c:pt idx="750">
                  <c:v>5.1561502151544103E-8</c:v>
                </c:pt>
                <c:pt idx="751">
                  <c:v>2.1398703192450999E-7</c:v>
                </c:pt>
                <c:pt idx="752">
                  <c:v>2.2218086892551801E-8</c:v>
                </c:pt>
                <c:pt idx="753">
                  <c:v>3.3151552177545597E-8</c:v>
                </c:pt>
                <c:pt idx="754">
                  <c:v>2.97725488836364E-8</c:v>
                </c:pt>
                <c:pt idx="755">
                  <c:v>1.8765442404824102E-9</c:v>
                </c:pt>
                <c:pt idx="756">
                  <c:v>1.83347518286273E-7</c:v>
                </c:pt>
                <c:pt idx="757">
                  <c:v>9.8326374513877601E-8</c:v>
                </c:pt>
                <c:pt idx="758">
                  <c:v>7.9233295289445495E-8</c:v>
                </c:pt>
                <c:pt idx="759">
                  <c:v>1.78348546051756E-8</c:v>
                </c:pt>
                <c:pt idx="760">
                  <c:v>8.0649368100906905E-7</c:v>
                </c:pt>
                <c:pt idx="761">
                  <c:v>3.4721339277698599E-6</c:v>
                </c:pt>
                <c:pt idx="762">
                  <c:v>8.6754535438503194E-6</c:v>
                </c:pt>
                <c:pt idx="763">
                  <c:v>5.1203765008227799E-6</c:v>
                </c:pt>
                <c:pt idx="764">
                  <c:v>8.4217208598544197E-6</c:v>
                </c:pt>
                <c:pt idx="765">
                  <c:v>1.2741866922859101E-7</c:v>
                </c:pt>
                <c:pt idx="766">
                  <c:v>7.2821640084115897E-8</c:v>
                </c:pt>
                <c:pt idx="767">
                  <c:v>7.46070613183517E-10</c:v>
                </c:pt>
                <c:pt idx="768">
                  <c:v>3.34145240413736E-7</c:v>
                </c:pt>
                <c:pt idx="769">
                  <c:v>6.4604273035336504E-9</c:v>
                </c:pt>
                <c:pt idx="770">
                  <c:v>3.2113782006507797E-7</c:v>
                </c:pt>
                <c:pt idx="771">
                  <c:v>1.85946789828415E-8</c:v>
                </c:pt>
                <c:pt idx="772">
                  <c:v>2.1837791807560599E-8</c:v>
                </c:pt>
                <c:pt idx="773">
                  <c:v>4.1872708276032001E-7</c:v>
                </c:pt>
                <c:pt idx="774">
                  <c:v>1.4118891085707201E-7</c:v>
                </c:pt>
                <c:pt idx="775">
                  <c:v>3.9687490908130997E-7</c:v>
                </c:pt>
                <c:pt idx="776">
                  <c:v>3.7004414570031599E-7</c:v>
                </c:pt>
                <c:pt idx="777">
                  <c:v>4.9706211418472505E-7</c:v>
                </c:pt>
                <c:pt idx="778">
                  <c:v>7.1019444261603695E-8</c:v>
                </c:pt>
                <c:pt idx="779">
                  <c:v>1.19951699483982E-6</c:v>
                </c:pt>
                <c:pt idx="780">
                  <c:v>4.7017364325003697E-6</c:v>
                </c:pt>
                <c:pt idx="781">
                  <c:v>2.4944761579306401E-7</c:v>
                </c:pt>
                <c:pt idx="782">
                  <c:v>9.5603629443871593E-9</c:v>
                </c:pt>
                <c:pt idx="783">
                  <c:v>2.2906278297462199E-7</c:v>
                </c:pt>
                <c:pt idx="784">
                  <c:v>5.1574670686145197E-8</c:v>
                </c:pt>
                <c:pt idx="785">
                  <c:v>2.52395662299357E-8</c:v>
                </c:pt>
                <c:pt idx="786">
                  <c:v>3.0483323282347398E-7</c:v>
                </c:pt>
                <c:pt idx="787">
                  <c:v>1.03758779573329E-7</c:v>
                </c:pt>
                <c:pt idx="788">
                  <c:v>4.3490085879725003E-9</c:v>
                </c:pt>
                <c:pt idx="789">
                  <c:v>1.07330434415747E-8</c:v>
                </c:pt>
                <c:pt idx="790">
                  <c:v>9.2338245366724408E-9</c:v>
                </c:pt>
                <c:pt idx="791">
                  <c:v>2.83225922443002E-7</c:v>
                </c:pt>
                <c:pt idx="792">
                  <c:v>1.2333835541255301E-8</c:v>
                </c:pt>
                <c:pt idx="793">
                  <c:v>4.5085101653921802E-8</c:v>
                </c:pt>
                <c:pt idx="794">
                  <c:v>7.1804482617765301E-7</c:v>
                </c:pt>
                <c:pt idx="795">
                  <c:v>5.6329719215105599E-7</c:v>
                </c:pt>
                <c:pt idx="796">
                  <c:v>2.0654215651675399E-8</c:v>
                </c:pt>
                <c:pt idx="797">
                  <c:v>8.0027513924225601E-8</c:v>
                </c:pt>
                <c:pt idx="798">
                  <c:v>6.4221953698844796E-7</c:v>
                </c:pt>
                <c:pt idx="799">
                  <c:v>3.1810774338682301E-7</c:v>
                </c:pt>
                <c:pt idx="800">
                  <c:v>1.85814395808182E-6</c:v>
                </c:pt>
                <c:pt idx="801">
                  <c:v>9.60866417999551E-7</c:v>
                </c:pt>
                <c:pt idx="802">
                  <c:v>2.2194257112438401E-6</c:v>
                </c:pt>
                <c:pt idx="803">
                  <c:v>8.6489766892299606E-8</c:v>
                </c:pt>
                <c:pt idx="804">
                  <c:v>5.4338346191802403E-8</c:v>
                </c:pt>
                <c:pt idx="805">
                  <c:v>4.3017575171431601E-9</c:v>
                </c:pt>
                <c:pt idx="806">
                  <c:v>7.4929355801685998E-7</c:v>
                </c:pt>
                <c:pt idx="807">
                  <c:v>5.4367131501389596E-6</c:v>
                </c:pt>
                <c:pt idx="808">
                  <c:v>4.2753825978215303E-8</c:v>
                </c:pt>
                <c:pt idx="809">
                  <c:v>6.2606550316278997E-6</c:v>
                </c:pt>
                <c:pt idx="810">
                  <c:v>8.9635127376275302E-7</c:v>
                </c:pt>
                <c:pt idx="811">
                  <c:v>6.8524705248522393E-8</c:v>
                </c:pt>
                <c:pt idx="812">
                  <c:v>1.8622951836376298E-8</c:v>
                </c:pt>
                <c:pt idx="813">
                  <c:v>2.091994973488E-8</c:v>
                </c:pt>
                <c:pt idx="814">
                  <c:v>1.11172645589424E-7</c:v>
                </c:pt>
                <c:pt idx="815">
                  <c:v>5.5821626680248297E-8</c:v>
                </c:pt>
                <c:pt idx="816">
                  <c:v>2.1131487966005199E-8</c:v>
                </c:pt>
                <c:pt idx="817">
                  <c:v>4.3630673723265699E-9</c:v>
                </c:pt>
                <c:pt idx="818">
                  <c:v>2.1190228744186299E-8</c:v>
                </c:pt>
                <c:pt idx="819">
                  <c:v>1.6551019226598599E-9</c:v>
                </c:pt>
                <c:pt idx="820">
                  <c:v>4.9144936713768002E-10</c:v>
                </c:pt>
                <c:pt idx="821">
                  <c:v>4.3435074684485599E-8</c:v>
                </c:pt>
                <c:pt idx="822">
                  <c:v>7.0277676234674705E-8</c:v>
                </c:pt>
                <c:pt idx="823">
                  <c:v>1.6652217098610201E-8</c:v>
                </c:pt>
                <c:pt idx="824">
                  <c:v>2.9144704211253199E-8</c:v>
                </c:pt>
                <c:pt idx="825">
                  <c:v>6.1608143093586802E-9</c:v>
                </c:pt>
                <c:pt idx="826">
                  <c:v>1.4514273397189799E-7</c:v>
                </c:pt>
                <c:pt idx="827">
                  <c:v>3.3534248596422398E-7</c:v>
                </c:pt>
                <c:pt idx="828">
                  <c:v>1.2122146427021199E-7</c:v>
                </c:pt>
                <c:pt idx="829">
                  <c:v>2.8960336430505702E-9</c:v>
                </c:pt>
                <c:pt idx="830">
                  <c:v>3.7676312404115097E-8</c:v>
                </c:pt>
                <c:pt idx="831">
                  <c:v>1.6666942544927299E-8</c:v>
                </c:pt>
                <c:pt idx="832">
                  <c:v>1.8871906231836E-8</c:v>
                </c:pt>
                <c:pt idx="833">
                  <c:v>3.6667169328912801E-7</c:v>
                </c:pt>
                <c:pt idx="834">
                  <c:v>9.4599284858418007E-8</c:v>
                </c:pt>
                <c:pt idx="835">
                  <c:v>3.7273909786628097E-8</c:v>
                </c:pt>
                <c:pt idx="836">
                  <c:v>1.6721068975134799E-8</c:v>
                </c:pt>
                <c:pt idx="837">
                  <c:v>2.1002183766807301E-8</c:v>
                </c:pt>
                <c:pt idx="838">
                  <c:v>7.5651926364825E-10</c:v>
                </c:pt>
                <c:pt idx="839">
                  <c:v>1.0688044827804501E-8</c:v>
                </c:pt>
                <c:pt idx="840">
                  <c:v>6.5998602281839804E-9</c:v>
                </c:pt>
                <c:pt idx="841">
                  <c:v>1.3741302427081701E-8</c:v>
                </c:pt>
                <c:pt idx="842">
                  <c:v>1.00356787569609E-7</c:v>
                </c:pt>
                <c:pt idx="843">
                  <c:v>2.4838577928070402E-8</c:v>
                </c:pt>
                <c:pt idx="844">
                  <c:v>1.1802276435226199E-6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B-482E-AE16-282919B7B94E}"/>
            </c:ext>
          </c:extLst>
        </c:ser>
        <c:ser>
          <c:idx val="3"/>
          <c:order val="3"/>
          <c:tx>
            <c:strRef>
              <c:f>'Results_train240_2.4saaWeights'!$D$1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'Results_train240_2.4saaWeights'!$D$2:$D$847</c:f>
              <c:numCache>
                <c:formatCode>0,000</c:formatCode>
                <c:ptCount val="846"/>
                <c:pt idx="0">
                  <c:v>0.161584618643561</c:v>
                </c:pt>
                <c:pt idx="1">
                  <c:v>0.17571765870036099</c:v>
                </c:pt>
                <c:pt idx="2">
                  <c:v>0.17451121223070601</c:v>
                </c:pt>
                <c:pt idx="3">
                  <c:v>0.18803049774128899</c:v>
                </c:pt>
                <c:pt idx="4">
                  <c:v>0.17939941501179901</c:v>
                </c:pt>
                <c:pt idx="5">
                  <c:v>0.17983641351309801</c:v>
                </c:pt>
                <c:pt idx="6">
                  <c:v>0.176459261279998</c:v>
                </c:pt>
                <c:pt idx="7">
                  <c:v>0.169725894883615</c:v>
                </c:pt>
                <c:pt idx="8">
                  <c:v>0.17781872575403901</c:v>
                </c:pt>
                <c:pt idx="9">
                  <c:v>0.20725006416677599</c:v>
                </c:pt>
                <c:pt idx="10">
                  <c:v>0.228846908036305</c:v>
                </c:pt>
                <c:pt idx="11">
                  <c:v>0.23154615821865801</c:v>
                </c:pt>
                <c:pt idx="12">
                  <c:v>0.231043814516455</c:v>
                </c:pt>
                <c:pt idx="13">
                  <c:v>0.23995972718429701</c:v>
                </c:pt>
                <c:pt idx="14">
                  <c:v>0.24537855495941399</c:v>
                </c:pt>
                <c:pt idx="15">
                  <c:v>0.23968544086649701</c:v>
                </c:pt>
                <c:pt idx="16">
                  <c:v>0.23985633005603599</c:v>
                </c:pt>
                <c:pt idx="17">
                  <c:v>0.25038823605326399</c:v>
                </c:pt>
                <c:pt idx="18">
                  <c:v>0.26879474471651799</c:v>
                </c:pt>
                <c:pt idx="19">
                  <c:v>0.27538223429611802</c:v>
                </c:pt>
                <c:pt idx="20">
                  <c:v>0.27853042092890301</c:v>
                </c:pt>
                <c:pt idx="21">
                  <c:v>0.281046196506329</c:v>
                </c:pt>
                <c:pt idx="22">
                  <c:v>0.28945748448186898</c:v>
                </c:pt>
                <c:pt idx="23">
                  <c:v>0.30197262384881102</c:v>
                </c:pt>
                <c:pt idx="24">
                  <c:v>0.304552385193474</c:v>
                </c:pt>
                <c:pt idx="25">
                  <c:v>0.29768086157529799</c:v>
                </c:pt>
                <c:pt idx="26">
                  <c:v>0.30783165360658599</c:v>
                </c:pt>
                <c:pt idx="27">
                  <c:v>0.30136231407449299</c:v>
                </c:pt>
                <c:pt idx="28">
                  <c:v>0.30160703453871901</c:v>
                </c:pt>
                <c:pt idx="29">
                  <c:v>0.29431714442782098</c:v>
                </c:pt>
                <c:pt idx="30">
                  <c:v>0.32349600977401199</c:v>
                </c:pt>
                <c:pt idx="31">
                  <c:v>0.34911626690796699</c:v>
                </c:pt>
                <c:pt idx="32">
                  <c:v>0.35416985257008099</c:v>
                </c:pt>
                <c:pt idx="33">
                  <c:v>0.34903838969465401</c:v>
                </c:pt>
                <c:pt idx="34">
                  <c:v>0.35610990529560399</c:v>
                </c:pt>
                <c:pt idx="35">
                  <c:v>0.34212147920664698</c:v>
                </c:pt>
                <c:pt idx="36">
                  <c:v>0.35969750095937703</c:v>
                </c:pt>
                <c:pt idx="37">
                  <c:v>0.35710595104287002</c:v>
                </c:pt>
                <c:pt idx="38">
                  <c:v>0.36359861285885797</c:v>
                </c:pt>
                <c:pt idx="39">
                  <c:v>0.35979023599862298</c:v>
                </c:pt>
                <c:pt idx="40">
                  <c:v>0.34307787864336198</c:v>
                </c:pt>
                <c:pt idx="41">
                  <c:v>0.30816746147392499</c:v>
                </c:pt>
                <c:pt idx="42">
                  <c:v>0.29833856366786199</c:v>
                </c:pt>
                <c:pt idx="43">
                  <c:v>0.31937716742807598</c:v>
                </c:pt>
                <c:pt idx="44">
                  <c:v>0.33467403286561698</c:v>
                </c:pt>
                <c:pt idx="45">
                  <c:v>0.36051585323177299</c:v>
                </c:pt>
                <c:pt idx="46">
                  <c:v>0.33623812932198699</c:v>
                </c:pt>
                <c:pt idx="47">
                  <c:v>0.35618576076192099</c:v>
                </c:pt>
                <c:pt idx="48">
                  <c:v>0.35393728704931998</c:v>
                </c:pt>
                <c:pt idx="49">
                  <c:v>0.38437223455320402</c:v>
                </c:pt>
                <c:pt idx="50">
                  <c:v>0.39431164582127398</c:v>
                </c:pt>
                <c:pt idx="51">
                  <c:v>0.37970323930372502</c:v>
                </c:pt>
                <c:pt idx="52">
                  <c:v>0.38628159057927802</c:v>
                </c:pt>
                <c:pt idx="53">
                  <c:v>0.404832662777039</c:v>
                </c:pt>
                <c:pt idx="54">
                  <c:v>0.42793470484852097</c:v>
                </c:pt>
                <c:pt idx="55">
                  <c:v>0.410258617065484</c:v>
                </c:pt>
                <c:pt idx="56">
                  <c:v>0.42269213685923501</c:v>
                </c:pt>
                <c:pt idx="57">
                  <c:v>0.43802844669713198</c:v>
                </c:pt>
                <c:pt idx="58">
                  <c:v>0.45007648394647798</c:v>
                </c:pt>
                <c:pt idx="59">
                  <c:v>0.44857617553958501</c:v>
                </c:pt>
                <c:pt idx="60">
                  <c:v>0.462774944454239</c:v>
                </c:pt>
                <c:pt idx="61">
                  <c:v>0.45370034944266102</c:v>
                </c:pt>
                <c:pt idx="62">
                  <c:v>0.44681240980001602</c:v>
                </c:pt>
                <c:pt idx="63">
                  <c:v>0.41840406411261</c:v>
                </c:pt>
                <c:pt idx="64">
                  <c:v>0.43743020176279301</c:v>
                </c:pt>
                <c:pt idx="65">
                  <c:v>0.42078779371303499</c:v>
                </c:pt>
                <c:pt idx="66">
                  <c:v>0.42920448028567099</c:v>
                </c:pt>
                <c:pt idx="67">
                  <c:v>0.43175612481978098</c:v>
                </c:pt>
                <c:pt idx="68">
                  <c:v>0.43044559991249198</c:v>
                </c:pt>
                <c:pt idx="69">
                  <c:v>0.42061073635737001</c:v>
                </c:pt>
                <c:pt idx="70">
                  <c:v>0.36980379354975601</c:v>
                </c:pt>
                <c:pt idx="71">
                  <c:v>0.36225769995410301</c:v>
                </c:pt>
                <c:pt idx="72">
                  <c:v>0.371734208787867</c:v>
                </c:pt>
                <c:pt idx="73">
                  <c:v>0.36385712852730001</c:v>
                </c:pt>
                <c:pt idx="74">
                  <c:v>0.47846440187574502</c:v>
                </c:pt>
                <c:pt idx="75">
                  <c:v>0.44892722162085502</c:v>
                </c:pt>
                <c:pt idx="76">
                  <c:v>0.41881894992098201</c:v>
                </c:pt>
                <c:pt idx="77">
                  <c:v>0.37722237145444698</c:v>
                </c:pt>
                <c:pt idx="78">
                  <c:v>0.39905615480995899</c:v>
                </c:pt>
                <c:pt idx="79">
                  <c:v>0.442156210873971</c:v>
                </c:pt>
                <c:pt idx="80">
                  <c:v>0.42176093488592498</c:v>
                </c:pt>
                <c:pt idx="81">
                  <c:v>0.44485495504675698</c:v>
                </c:pt>
                <c:pt idx="82">
                  <c:v>0.44976628044691702</c:v>
                </c:pt>
                <c:pt idx="83">
                  <c:v>0.416011914695399</c:v>
                </c:pt>
                <c:pt idx="84">
                  <c:v>0.401917891657531</c:v>
                </c:pt>
                <c:pt idx="85">
                  <c:v>0.51061315444042399</c:v>
                </c:pt>
                <c:pt idx="86">
                  <c:v>0.52492169650197196</c:v>
                </c:pt>
                <c:pt idx="87">
                  <c:v>0.50530184843754</c:v>
                </c:pt>
                <c:pt idx="88">
                  <c:v>0.49759536940817001</c:v>
                </c:pt>
                <c:pt idx="89">
                  <c:v>0.52960357899528299</c:v>
                </c:pt>
                <c:pt idx="90">
                  <c:v>0.64620816116509905</c:v>
                </c:pt>
                <c:pt idx="91">
                  <c:v>0.64721861993260998</c:v>
                </c:pt>
                <c:pt idx="92">
                  <c:v>0.59760542162468699</c:v>
                </c:pt>
                <c:pt idx="93">
                  <c:v>0.63267282413431503</c:v>
                </c:pt>
                <c:pt idx="94">
                  <c:v>0.61830639441716195</c:v>
                </c:pt>
                <c:pt idx="95">
                  <c:v>0.64243067441430901</c:v>
                </c:pt>
                <c:pt idx="96">
                  <c:v>0.61173124909466903</c:v>
                </c:pt>
                <c:pt idx="97">
                  <c:v>0.60250199941619897</c:v>
                </c:pt>
                <c:pt idx="98">
                  <c:v>0.628095142666104</c:v>
                </c:pt>
                <c:pt idx="99">
                  <c:v>0.63039688705594099</c:v>
                </c:pt>
                <c:pt idx="100">
                  <c:v>0.64672911150012102</c:v>
                </c:pt>
                <c:pt idx="101">
                  <c:v>0.65793101359409301</c:v>
                </c:pt>
                <c:pt idx="102">
                  <c:v>0.66217909167321998</c:v>
                </c:pt>
                <c:pt idx="103">
                  <c:v>0.63605655001178896</c:v>
                </c:pt>
                <c:pt idx="104">
                  <c:v>0.64673220226816397</c:v>
                </c:pt>
                <c:pt idx="105">
                  <c:v>0.63085522196422505</c:v>
                </c:pt>
                <c:pt idx="106">
                  <c:v>0.62102053748416497</c:v>
                </c:pt>
                <c:pt idx="107">
                  <c:v>0.62345830867505703</c:v>
                </c:pt>
                <c:pt idx="108">
                  <c:v>0.66822329324883201</c:v>
                </c:pt>
                <c:pt idx="109">
                  <c:v>0.72374548743679801</c:v>
                </c:pt>
                <c:pt idx="110">
                  <c:v>0.69580671178419196</c:v>
                </c:pt>
                <c:pt idx="111">
                  <c:v>0.73787467902014203</c:v>
                </c:pt>
                <c:pt idx="112">
                  <c:v>0.72946851912337896</c:v>
                </c:pt>
                <c:pt idx="113">
                  <c:v>0.70720468856980201</c:v>
                </c:pt>
                <c:pt idx="114">
                  <c:v>0.71120918254143695</c:v>
                </c:pt>
                <c:pt idx="115">
                  <c:v>0.69710696359602897</c:v>
                </c:pt>
                <c:pt idx="116">
                  <c:v>0.70779087915484595</c:v>
                </c:pt>
                <c:pt idx="117">
                  <c:v>0.72621943146831802</c:v>
                </c:pt>
                <c:pt idx="118">
                  <c:v>0.72139184829125402</c:v>
                </c:pt>
                <c:pt idx="119">
                  <c:v>0.756531165261636</c:v>
                </c:pt>
                <c:pt idx="120">
                  <c:v>0.76095916696825805</c:v>
                </c:pt>
                <c:pt idx="121">
                  <c:v>0.771248482482771</c:v>
                </c:pt>
                <c:pt idx="122">
                  <c:v>0.76618273934688497</c:v>
                </c:pt>
                <c:pt idx="123">
                  <c:v>0.76037354497006704</c:v>
                </c:pt>
                <c:pt idx="124">
                  <c:v>0.75277940653729802</c:v>
                </c:pt>
                <c:pt idx="125">
                  <c:v>0.75078057472757997</c:v>
                </c:pt>
                <c:pt idx="126">
                  <c:v>0.71852464935392102</c:v>
                </c:pt>
                <c:pt idx="127">
                  <c:v>0.71144139154012698</c:v>
                </c:pt>
                <c:pt idx="128">
                  <c:v>0.71276326916765298</c:v>
                </c:pt>
                <c:pt idx="129">
                  <c:v>0.69149979007325502</c:v>
                </c:pt>
                <c:pt idx="130">
                  <c:v>0.69014368683399097</c:v>
                </c:pt>
                <c:pt idx="131">
                  <c:v>0.69469615169412702</c:v>
                </c:pt>
                <c:pt idx="132">
                  <c:v>0.67469253841046295</c:v>
                </c:pt>
                <c:pt idx="133">
                  <c:v>0.68085610715621103</c:v>
                </c:pt>
                <c:pt idx="134">
                  <c:v>0.67510952893250298</c:v>
                </c:pt>
                <c:pt idx="135">
                  <c:v>0.66300685986242802</c:v>
                </c:pt>
                <c:pt idx="136">
                  <c:v>0.64393442719992</c:v>
                </c:pt>
                <c:pt idx="137">
                  <c:v>0.64835356404581101</c:v>
                </c:pt>
                <c:pt idx="138">
                  <c:v>0.60225881728915598</c:v>
                </c:pt>
                <c:pt idx="139">
                  <c:v>0.60687781134306595</c:v>
                </c:pt>
                <c:pt idx="140">
                  <c:v>0.59079155178954701</c:v>
                </c:pt>
                <c:pt idx="141">
                  <c:v>0.58921668310137898</c:v>
                </c:pt>
                <c:pt idx="142">
                  <c:v>0.59656962091174204</c:v>
                </c:pt>
                <c:pt idx="143">
                  <c:v>0.59467410367062401</c:v>
                </c:pt>
                <c:pt idx="144">
                  <c:v>0.60299532122494104</c:v>
                </c:pt>
                <c:pt idx="145">
                  <c:v>0.60063368050522903</c:v>
                </c:pt>
                <c:pt idx="146">
                  <c:v>0.62139198518316396</c:v>
                </c:pt>
                <c:pt idx="147">
                  <c:v>0.58080441608629396</c:v>
                </c:pt>
                <c:pt idx="148">
                  <c:v>0.599890257169164</c:v>
                </c:pt>
                <c:pt idx="149">
                  <c:v>0.58785821500480695</c:v>
                </c:pt>
                <c:pt idx="150">
                  <c:v>0.56022175482194303</c:v>
                </c:pt>
                <c:pt idx="151">
                  <c:v>0.57470361109343404</c:v>
                </c:pt>
                <c:pt idx="152">
                  <c:v>0.54384251575171605</c:v>
                </c:pt>
                <c:pt idx="153">
                  <c:v>0.54040676145404298</c:v>
                </c:pt>
                <c:pt idx="154">
                  <c:v>0.50914789322348797</c:v>
                </c:pt>
                <c:pt idx="155">
                  <c:v>0.51536286813973797</c:v>
                </c:pt>
                <c:pt idx="156">
                  <c:v>0.48682435675517099</c:v>
                </c:pt>
                <c:pt idx="157">
                  <c:v>0.52119062211911105</c:v>
                </c:pt>
                <c:pt idx="158">
                  <c:v>0.48913798150183002</c:v>
                </c:pt>
                <c:pt idx="159">
                  <c:v>0.35445669254964501</c:v>
                </c:pt>
                <c:pt idx="160">
                  <c:v>0.38314701334602402</c:v>
                </c:pt>
                <c:pt idx="161">
                  <c:v>0.41306944076558499</c:v>
                </c:pt>
                <c:pt idx="162">
                  <c:v>0.44100482614299602</c:v>
                </c:pt>
                <c:pt idx="163">
                  <c:v>0.44167736282973902</c:v>
                </c:pt>
                <c:pt idx="164">
                  <c:v>0.42073991110638997</c:v>
                </c:pt>
                <c:pt idx="165">
                  <c:v>0.45361504233508698</c:v>
                </c:pt>
                <c:pt idx="166">
                  <c:v>0.413518069369533</c:v>
                </c:pt>
                <c:pt idx="167">
                  <c:v>0.36393597233635999</c:v>
                </c:pt>
                <c:pt idx="168">
                  <c:v>0.37150798072979102</c:v>
                </c:pt>
                <c:pt idx="169">
                  <c:v>0.37902517172672601</c:v>
                </c:pt>
                <c:pt idx="170">
                  <c:v>0.38549127585398102</c:v>
                </c:pt>
                <c:pt idx="171">
                  <c:v>0.42393704802375698</c:v>
                </c:pt>
                <c:pt idx="172">
                  <c:v>0.46048426531522801</c:v>
                </c:pt>
                <c:pt idx="173">
                  <c:v>0.45187752389687702</c:v>
                </c:pt>
                <c:pt idx="174">
                  <c:v>0.45364529733803299</c:v>
                </c:pt>
                <c:pt idx="175">
                  <c:v>0.46887423023267399</c:v>
                </c:pt>
                <c:pt idx="176">
                  <c:v>0.43783497422239698</c:v>
                </c:pt>
                <c:pt idx="177">
                  <c:v>0.38237077233979799</c:v>
                </c:pt>
                <c:pt idx="178">
                  <c:v>0.33793525530003399</c:v>
                </c:pt>
                <c:pt idx="179">
                  <c:v>0.303236083990648</c:v>
                </c:pt>
                <c:pt idx="180">
                  <c:v>0.305573152970193</c:v>
                </c:pt>
                <c:pt idx="181">
                  <c:v>0.27693462638563598</c:v>
                </c:pt>
                <c:pt idx="182">
                  <c:v>0.26368374414113599</c:v>
                </c:pt>
                <c:pt idx="183">
                  <c:v>0.25049295940855298</c:v>
                </c:pt>
                <c:pt idx="184">
                  <c:v>0.19604776646024399</c:v>
                </c:pt>
                <c:pt idx="185">
                  <c:v>0.17404632605055301</c:v>
                </c:pt>
                <c:pt idx="186">
                  <c:v>0.24741755269791499</c:v>
                </c:pt>
                <c:pt idx="187">
                  <c:v>0.32981154617865399</c:v>
                </c:pt>
                <c:pt idx="188">
                  <c:v>0.39516219303514399</c:v>
                </c:pt>
                <c:pt idx="189">
                  <c:v>0.43997724692317403</c:v>
                </c:pt>
                <c:pt idx="190">
                  <c:v>0.48516428178978799</c:v>
                </c:pt>
                <c:pt idx="191">
                  <c:v>0.48215476675476998</c:v>
                </c:pt>
                <c:pt idx="192">
                  <c:v>0.48385357741389001</c:v>
                </c:pt>
                <c:pt idx="193">
                  <c:v>0.47377586109684899</c:v>
                </c:pt>
                <c:pt idx="194">
                  <c:v>0.45039596030606699</c:v>
                </c:pt>
                <c:pt idx="195">
                  <c:v>0.442219985166527</c:v>
                </c:pt>
                <c:pt idx="196">
                  <c:v>0.445437333072919</c:v>
                </c:pt>
                <c:pt idx="197">
                  <c:v>0.41891611892137798</c:v>
                </c:pt>
                <c:pt idx="198">
                  <c:v>0.41925920671588601</c:v>
                </c:pt>
                <c:pt idx="199">
                  <c:v>0.36973446242847002</c:v>
                </c:pt>
                <c:pt idx="200">
                  <c:v>0.225655946272699</c:v>
                </c:pt>
                <c:pt idx="201">
                  <c:v>0.249305751401415</c:v>
                </c:pt>
                <c:pt idx="202">
                  <c:v>0.30200760150120698</c:v>
                </c:pt>
                <c:pt idx="203">
                  <c:v>0.34943982062644702</c:v>
                </c:pt>
                <c:pt idx="204">
                  <c:v>0.410432774243851</c:v>
                </c:pt>
                <c:pt idx="205">
                  <c:v>0.39580073522815301</c:v>
                </c:pt>
                <c:pt idx="206">
                  <c:v>0.39596456644994299</c:v>
                </c:pt>
                <c:pt idx="207">
                  <c:v>0.42256278748296899</c:v>
                </c:pt>
                <c:pt idx="208">
                  <c:v>0.41828241023795498</c:v>
                </c:pt>
                <c:pt idx="209">
                  <c:v>0.39348744249657502</c:v>
                </c:pt>
                <c:pt idx="210">
                  <c:v>0.41021507684664399</c:v>
                </c:pt>
                <c:pt idx="211">
                  <c:v>0.42772519495024802</c:v>
                </c:pt>
                <c:pt idx="212">
                  <c:v>0.42308518759768898</c:v>
                </c:pt>
                <c:pt idx="213">
                  <c:v>0.419428900970508</c:v>
                </c:pt>
                <c:pt idx="214">
                  <c:v>0.41678165408088602</c:v>
                </c:pt>
                <c:pt idx="215">
                  <c:v>0.41250589622543099</c:v>
                </c:pt>
                <c:pt idx="216">
                  <c:v>0.450013568475991</c:v>
                </c:pt>
                <c:pt idx="217">
                  <c:v>0.427460151975952</c:v>
                </c:pt>
                <c:pt idx="218">
                  <c:v>0.47574763955016203</c:v>
                </c:pt>
                <c:pt idx="219">
                  <c:v>0.46132524041275502</c:v>
                </c:pt>
                <c:pt idx="220">
                  <c:v>0.45277574676242499</c:v>
                </c:pt>
                <c:pt idx="221">
                  <c:v>0.40407735642522202</c:v>
                </c:pt>
                <c:pt idx="222">
                  <c:v>0.35949306934954001</c:v>
                </c:pt>
                <c:pt idx="223">
                  <c:v>0.37998972101072997</c:v>
                </c:pt>
                <c:pt idx="224">
                  <c:v>0.37626574756528502</c:v>
                </c:pt>
                <c:pt idx="225">
                  <c:v>0.39982027704401102</c:v>
                </c:pt>
                <c:pt idx="226">
                  <c:v>0.465644694144421</c:v>
                </c:pt>
                <c:pt idx="227">
                  <c:v>0.48656835414974797</c:v>
                </c:pt>
                <c:pt idx="228">
                  <c:v>0.50525981673480802</c:v>
                </c:pt>
                <c:pt idx="229">
                  <c:v>0.53208279798670799</c:v>
                </c:pt>
                <c:pt idx="230">
                  <c:v>0.52689427219732199</c:v>
                </c:pt>
                <c:pt idx="231">
                  <c:v>0.56924615440750903</c:v>
                </c:pt>
                <c:pt idx="232">
                  <c:v>0.62171108756083204</c:v>
                </c:pt>
                <c:pt idx="233">
                  <c:v>0.64504855749235601</c:v>
                </c:pt>
                <c:pt idx="234">
                  <c:v>0.65696620887145096</c:v>
                </c:pt>
                <c:pt idx="235">
                  <c:v>0.71553912260003205</c:v>
                </c:pt>
                <c:pt idx="236">
                  <c:v>0.72914836502215796</c:v>
                </c:pt>
                <c:pt idx="237">
                  <c:v>0.73557239814785302</c:v>
                </c:pt>
                <c:pt idx="238">
                  <c:v>0.72600416646906496</c:v>
                </c:pt>
                <c:pt idx="239">
                  <c:v>0.76712205156648605</c:v>
                </c:pt>
                <c:pt idx="240">
                  <c:v>0.73246782180592396</c:v>
                </c:pt>
                <c:pt idx="241">
                  <c:v>0.711196472078927</c:v>
                </c:pt>
                <c:pt idx="242">
                  <c:v>0.70427478887874995</c:v>
                </c:pt>
                <c:pt idx="243">
                  <c:v>0.69909238130354301</c:v>
                </c:pt>
                <c:pt idx="244">
                  <c:v>0.70286618965501202</c:v>
                </c:pt>
                <c:pt idx="245">
                  <c:v>0.71025966180914302</c:v>
                </c:pt>
                <c:pt idx="246">
                  <c:v>0.723323079094217</c:v>
                </c:pt>
                <c:pt idx="247">
                  <c:v>0.69395998829687</c:v>
                </c:pt>
                <c:pt idx="248">
                  <c:v>0.66365527788069401</c:v>
                </c:pt>
                <c:pt idx="249">
                  <c:v>0.63680713148162305</c:v>
                </c:pt>
                <c:pt idx="250">
                  <c:v>0.58551985462147105</c:v>
                </c:pt>
                <c:pt idx="251">
                  <c:v>0.58320886782496795</c:v>
                </c:pt>
                <c:pt idx="252">
                  <c:v>0.55363006300301898</c:v>
                </c:pt>
                <c:pt idx="253">
                  <c:v>0.56313478280746099</c:v>
                </c:pt>
                <c:pt idx="254">
                  <c:v>0.53261195531398497</c:v>
                </c:pt>
                <c:pt idx="255">
                  <c:v>0.51738893675860198</c:v>
                </c:pt>
                <c:pt idx="256">
                  <c:v>0.51216926193040402</c:v>
                </c:pt>
                <c:pt idx="257">
                  <c:v>0.50468404272399203</c:v>
                </c:pt>
                <c:pt idx="258">
                  <c:v>0.442242038671608</c:v>
                </c:pt>
                <c:pt idx="259">
                  <c:v>0.46467275752439102</c:v>
                </c:pt>
                <c:pt idx="260">
                  <c:v>0.42193899284833603</c:v>
                </c:pt>
                <c:pt idx="261">
                  <c:v>0.46224101859788402</c:v>
                </c:pt>
                <c:pt idx="262">
                  <c:v>0.368267599754318</c:v>
                </c:pt>
                <c:pt idx="263">
                  <c:v>0.34951202456187402</c:v>
                </c:pt>
                <c:pt idx="264">
                  <c:v>0.29978084601545701</c:v>
                </c:pt>
                <c:pt idx="265">
                  <c:v>0.35039079757998998</c:v>
                </c:pt>
                <c:pt idx="266">
                  <c:v>0.36295096344820699</c:v>
                </c:pt>
                <c:pt idx="267">
                  <c:v>0.32856099295998697</c:v>
                </c:pt>
                <c:pt idx="268">
                  <c:v>0.30893021261689302</c:v>
                </c:pt>
                <c:pt idx="269">
                  <c:v>0.31005602326100001</c:v>
                </c:pt>
                <c:pt idx="270">
                  <c:v>0.30726527851798102</c:v>
                </c:pt>
                <c:pt idx="271">
                  <c:v>0.40558539143038602</c:v>
                </c:pt>
                <c:pt idx="272">
                  <c:v>0.40537765329287501</c:v>
                </c:pt>
                <c:pt idx="273">
                  <c:v>0.466511516327207</c:v>
                </c:pt>
                <c:pt idx="274">
                  <c:v>0.43836842818238803</c:v>
                </c:pt>
                <c:pt idx="275">
                  <c:v>0.52261336225231203</c:v>
                </c:pt>
                <c:pt idx="276">
                  <c:v>0.54879721375832002</c:v>
                </c:pt>
                <c:pt idx="277">
                  <c:v>0.57399140995020304</c:v>
                </c:pt>
                <c:pt idx="278">
                  <c:v>0.50835223412646802</c:v>
                </c:pt>
                <c:pt idx="279">
                  <c:v>0.37596760732524598</c:v>
                </c:pt>
                <c:pt idx="280">
                  <c:v>0.33122758720835699</c:v>
                </c:pt>
                <c:pt idx="281">
                  <c:v>0.39292611716861497</c:v>
                </c:pt>
                <c:pt idx="282">
                  <c:v>0.52179775072200096</c:v>
                </c:pt>
                <c:pt idx="283">
                  <c:v>0.54520385839014196</c:v>
                </c:pt>
                <c:pt idx="284">
                  <c:v>0.605747964686842</c:v>
                </c:pt>
                <c:pt idx="285">
                  <c:v>0.54403081498609696</c:v>
                </c:pt>
                <c:pt idx="286">
                  <c:v>0.53478634507143397</c:v>
                </c:pt>
                <c:pt idx="287">
                  <c:v>0.55359948041245299</c:v>
                </c:pt>
                <c:pt idx="288">
                  <c:v>0.57535730480390002</c:v>
                </c:pt>
                <c:pt idx="289">
                  <c:v>0.51336302539380596</c:v>
                </c:pt>
                <c:pt idx="290">
                  <c:v>0.52498982856334298</c:v>
                </c:pt>
                <c:pt idx="291">
                  <c:v>0.54379818879048503</c:v>
                </c:pt>
                <c:pt idx="292">
                  <c:v>0.56561771469383004</c:v>
                </c:pt>
                <c:pt idx="293">
                  <c:v>0.54288511536476303</c:v>
                </c:pt>
                <c:pt idx="294">
                  <c:v>0.48331354919449299</c:v>
                </c:pt>
                <c:pt idx="295">
                  <c:v>0.44296212038151001</c:v>
                </c:pt>
                <c:pt idx="296">
                  <c:v>0.43457335089270699</c:v>
                </c:pt>
                <c:pt idx="297">
                  <c:v>0.359830720504006</c:v>
                </c:pt>
                <c:pt idx="298">
                  <c:v>0.29292375551958999</c:v>
                </c:pt>
                <c:pt idx="299">
                  <c:v>0.30499439080173402</c:v>
                </c:pt>
                <c:pt idx="300">
                  <c:v>0.28008819431808801</c:v>
                </c:pt>
                <c:pt idx="301">
                  <c:v>0.26369639532580502</c:v>
                </c:pt>
                <c:pt idx="302">
                  <c:v>0.22008944630278801</c:v>
                </c:pt>
                <c:pt idx="303">
                  <c:v>0.20422941596413199</c:v>
                </c:pt>
                <c:pt idx="304">
                  <c:v>0.149437549363932</c:v>
                </c:pt>
                <c:pt idx="305">
                  <c:v>0.18364685566302</c:v>
                </c:pt>
                <c:pt idx="306">
                  <c:v>0.13370281244642901</c:v>
                </c:pt>
                <c:pt idx="307">
                  <c:v>4.7146317368875597E-2</c:v>
                </c:pt>
                <c:pt idx="308">
                  <c:v>4.3793878730836698E-2</c:v>
                </c:pt>
                <c:pt idx="309">
                  <c:v>4.5789442695148197E-6</c:v>
                </c:pt>
                <c:pt idx="310">
                  <c:v>2.5436083834682599E-3</c:v>
                </c:pt>
                <c:pt idx="311">
                  <c:v>2.40515078402441E-2</c:v>
                </c:pt>
                <c:pt idx="312">
                  <c:v>5.7841807658658803E-2</c:v>
                </c:pt>
                <c:pt idx="313">
                  <c:v>0.13794946704212199</c:v>
                </c:pt>
                <c:pt idx="314">
                  <c:v>0.20362585422207199</c:v>
                </c:pt>
                <c:pt idx="315">
                  <c:v>0.23392799551590099</c:v>
                </c:pt>
                <c:pt idx="316">
                  <c:v>0.25317891873816301</c:v>
                </c:pt>
                <c:pt idx="317">
                  <c:v>0.31879600783020601</c:v>
                </c:pt>
                <c:pt idx="318">
                  <c:v>0.30885883921754997</c:v>
                </c:pt>
                <c:pt idx="319">
                  <c:v>0.44361494579538602</c:v>
                </c:pt>
                <c:pt idx="320">
                  <c:v>0.439616971183036</c:v>
                </c:pt>
                <c:pt idx="321">
                  <c:v>0.432070999996573</c:v>
                </c:pt>
                <c:pt idx="322">
                  <c:v>0.47218586388685702</c:v>
                </c:pt>
                <c:pt idx="323">
                  <c:v>0.46477182383687299</c:v>
                </c:pt>
                <c:pt idx="324">
                  <c:v>0.46506738293469002</c:v>
                </c:pt>
                <c:pt idx="325">
                  <c:v>0.42939153262412399</c:v>
                </c:pt>
                <c:pt idx="326">
                  <c:v>0.47464006462761799</c:v>
                </c:pt>
                <c:pt idx="327">
                  <c:v>0.51405850418298604</c:v>
                </c:pt>
                <c:pt idx="328">
                  <c:v>0.55454518279681997</c:v>
                </c:pt>
                <c:pt idx="329">
                  <c:v>0.61191853175358302</c:v>
                </c:pt>
                <c:pt idx="330">
                  <c:v>0.63746986967916197</c:v>
                </c:pt>
                <c:pt idx="331">
                  <c:v>0.55399554478594304</c:v>
                </c:pt>
                <c:pt idx="332">
                  <c:v>0.52957176513288196</c:v>
                </c:pt>
                <c:pt idx="333">
                  <c:v>0.496913509446547</c:v>
                </c:pt>
                <c:pt idx="334">
                  <c:v>0.460756762305425</c:v>
                </c:pt>
                <c:pt idx="335">
                  <c:v>0.41419277050612602</c:v>
                </c:pt>
                <c:pt idx="336">
                  <c:v>0.45210546396355999</c:v>
                </c:pt>
                <c:pt idx="337">
                  <c:v>0.48604251539882898</c:v>
                </c:pt>
                <c:pt idx="338">
                  <c:v>0.46731762099817797</c:v>
                </c:pt>
                <c:pt idx="339">
                  <c:v>0.48737013725698802</c:v>
                </c:pt>
                <c:pt idx="340">
                  <c:v>0.473471437850084</c:v>
                </c:pt>
                <c:pt idx="341">
                  <c:v>0.49004194289296699</c:v>
                </c:pt>
                <c:pt idx="342">
                  <c:v>0.51173436479768297</c:v>
                </c:pt>
                <c:pt idx="343">
                  <c:v>0.45617260175506102</c:v>
                </c:pt>
                <c:pt idx="344">
                  <c:v>0.45730848436010102</c:v>
                </c:pt>
                <c:pt idx="345">
                  <c:v>0.40405286351265601</c:v>
                </c:pt>
                <c:pt idx="346">
                  <c:v>0.42852711962144102</c:v>
                </c:pt>
                <c:pt idx="347">
                  <c:v>0.42855952833664301</c:v>
                </c:pt>
                <c:pt idx="348">
                  <c:v>0.41293443552692399</c:v>
                </c:pt>
                <c:pt idx="349">
                  <c:v>0.41050787510689601</c:v>
                </c:pt>
                <c:pt idx="350">
                  <c:v>0.41950375598338702</c:v>
                </c:pt>
                <c:pt idx="351">
                  <c:v>0.428359788970613</c:v>
                </c:pt>
                <c:pt idx="352">
                  <c:v>0.40637464478597501</c:v>
                </c:pt>
                <c:pt idx="353">
                  <c:v>0.35827086027427901</c:v>
                </c:pt>
                <c:pt idx="354">
                  <c:v>0.34347184814001203</c:v>
                </c:pt>
                <c:pt idx="355">
                  <c:v>0.296094962814135</c:v>
                </c:pt>
                <c:pt idx="356">
                  <c:v>0.22775128215227899</c:v>
                </c:pt>
                <c:pt idx="357">
                  <c:v>0.20794391305809601</c:v>
                </c:pt>
                <c:pt idx="358">
                  <c:v>0.21627978816416199</c:v>
                </c:pt>
                <c:pt idx="359">
                  <c:v>0.48613397537335601</c:v>
                </c:pt>
                <c:pt idx="360">
                  <c:v>0.48599246952744501</c:v>
                </c:pt>
                <c:pt idx="361">
                  <c:v>0.46846190919240299</c:v>
                </c:pt>
                <c:pt idx="362">
                  <c:v>0.48315122215168799</c:v>
                </c:pt>
                <c:pt idx="363">
                  <c:v>0.53189411913676099</c:v>
                </c:pt>
                <c:pt idx="364">
                  <c:v>0.52964503003440699</c:v>
                </c:pt>
                <c:pt idx="365">
                  <c:v>0.250238182508423</c:v>
                </c:pt>
                <c:pt idx="366">
                  <c:v>0.45956440394097697</c:v>
                </c:pt>
                <c:pt idx="367">
                  <c:v>0.58870399824838004</c:v>
                </c:pt>
                <c:pt idx="368">
                  <c:v>0.58463159628846095</c:v>
                </c:pt>
                <c:pt idx="369">
                  <c:v>0.59405526430942801</c:v>
                </c:pt>
                <c:pt idx="370">
                  <c:v>0.620374526926881</c:v>
                </c:pt>
                <c:pt idx="371">
                  <c:v>0.59268311706767696</c:v>
                </c:pt>
                <c:pt idx="372">
                  <c:v>0.654330778753339</c:v>
                </c:pt>
                <c:pt idx="373">
                  <c:v>0.64307109716593103</c:v>
                </c:pt>
                <c:pt idx="374">
                  <c:v>0.63681853299652502</c:v>
                </c:pt>
                <c:pt idx="375">
                  <c:v>0.63604634621281197</c:v>
                </c:pt>
                <c:pt idx="376">
                  <c:v>0.63053041485819505</c:v>
                </c:pt>
                <c:pt idx="377">
                  <c:v>0.60576090651905401</c:v>
                </c:pt>
                <c:pt idx="378">
                  <c:v>0.34534708039758499</c:v>
                </c:pt>
                <c:pt idx="379">
                  <c:v>0.62749327041169201</c:v>
                </c:pt>
                <c:pt idx="380">
                  <c:v>0.36543727665394299</c:v>
                </c:pt>
                <c:pt idx="381">
                  <c:v>0.33274907647420598</c:v>
                </c:pt>
                <c:pt idx="382">
                  <c:v>0.32453594518228401</c:v>
                </c:pt>
                <c:pt idx="383">
                  <c:v>0.30571332141397001</c:v>
                </c:pt>
                <c:pt idx="384">
                  <c:v>0.30410488736688102</c:v>
                </c:pt>
                <c:pt idx="385">
                  <c:v>0.30864299950853002</c:v>
                </c:pt>
                <c:pt idx="386">
                  <c:v>0.29523991553624501</c:v>
                </c:pt>
                <c:pt idx="387">
                  <c:v>0.32086958033542601</c:v>
                </c:pt>
                <c:pt idx="388">
                  <c:v>0.32309485816620998</c:v>
                </c:pt>
                <c:pt idx="389">
                  <c:v>0.35080971347285</c:v>
                </c:pt>
                <c:pt idx="390">
                  <c:v>0.36337044665062601</c:v>
                </c:pt>
                <c:pt idx="391">
                  <c:v>0.35744262665055698</c:v>
                </c:pt>
                <c:pt idx="392">
                  <c:v>0.41730447500282197</c:v>
                </c:pt>
                <c:pt idx="393">
                  <c:v>0.57150105131611195</c:v>
                </c:pt>
                <c:pt idx="394">
                  <c:v>0.58701041182077296</c:v>
                </c:pt>
                <c:pt idx="395">
                  <c:v>0.58276252097402503</c:v>
                </c:pt>
                <c:pt idx="396">
                  <c:v>0.62023484680400498</c:v>
                </c:pt>
                <c:pt idx="397">
                  <c:v>0.61991489667712496</c:v>
                </c:pt>
                <c:pt idx="398">
                  <c:v>0.63859132040622801</c:v>
                </c:pt>
                <c:pt idx="399">
                  <c:v>0.63931683668656203</c:v>
                </c:pt>
                <c:pt idx="400">
                  <c:v>0.64930311117108397</c:v>
                </c:pt>
                <c:pt idx="401">
                  <c:v>0.67772848473124903</c:v>
                </c:pt>
                <c:pt idx="402">
                  <c:v>0.70648598784004002</c:v>
                </c:pt>
                <c:pt idx="403">
                  <c:v>0.72492443505583504</c:v>
                </c:pt>
                <c:pt idx="404">
                  <c:v>0.72919293616811898</c:v>
                </c:pt>
                <c:pt idx="405">
                  <c:v>0.72806065470002701</c:v>
                </c:pt>
                <c:pt idx="406">
                  <c:v>0.72669354426564803</c:v>
                </c:pt>
                <c:pt idx="407">
                  <c:v>0.76587335864676798</c:v>
                </c:pt>
                <c:pt idx="408">
                  <c:v>0.76670940934438903</c:v>
                </c:pt>
                <c:pt idx="409">
                  <c:v>0.73521919311750505</c:v>
                </c:pt>
                <c:pt idx="410">
                  <c:v>0.73798145868726595</c:v>
                </c:pt>
                <c:pt idx="411">
                  <c:v>0.76543705891380798</c:v>
                </c:pt>
                <c:pt idx="412">
                  <c:v>0.773893100277392</c:v>
                </c:pt>
                <c:pt idx="413">
                  <c:v>0.79439217324282696</c:v>
                </c:pt>
                <c:pt idx="414">
                  <c:v>0.79329229463777196</c:v>
                </c:pt>
                <c:pt idx="415">
                  <c:v>0.79433741081800302</c:v>
                </c:pt>
                <c:pt idx="416">
                  <c:v>0.797278369942651</c:v>
                </c:pt>
                <c:pt idx="417">
                  <c:v>0.77957372251924695</c:v>
                </c:pt>
                <c:pt idx="418">
                  <c:v>0.77654830826687304</c:v>
                </c:pt>
                <c:pt idx="419">
                  <c:v>0.77722245668130296</c:v>
                </c:pt>
                <c:pt idx="420">
                  <c:v>0.77767661852844105</c:v>
                </c:pt>
                <c:pt idx="421">
                  <c:v>0.763363374353768</c:v>
                </c:pt>
                <c:pt idx="422">
                  <c:v>0.76464078574841998</c:v>
                </c:pt>
                <c:pt idx="423">
                  <c:v>0.769702593260158</c:v>
                </c:pt>
                <c:pt idx="424">
                  <c:v>0.78522780992264696</c:v>
                </c:pt>
                <c:pt idx="425">
                  <c:v>0.74574886576810895</c:v>
                </c:pt>
                <c:pt idx="426">
                  <c:v>0.73539814028842598</c:v>
                </c:pt>
                <c:pt idx="427">
                  <c:v>0.72795875743925798</c:v>
                </c:pt>
                <c:pt idx="428">
                  <c:v>0.69243768752723001</c:v>
                </c:pt>
                <c:pt idx="429">
                  <c:v>0.78366699257455696</c:v>
                </c:pt>
                <c:pt idx="430">
                  <c:v>0.78250267314567701</c:v>
                </c:pt>
                <c:pt idx="431">
                  <c:v>0.781402348003295</c:v>
                </c:pt>
                <c:pt idx="432">
                  <c:v>0.78442074634429504</c:v>
                </c:pt>
                <c:pt idx="433">
                  <c:v>0.78349504140761606</c:v>
                </c:pt>
                <c:pt idx="434">
                  <c:v>0.77758791929193105</c:v>
                </c:pt>
                <c:pt idx="435">
                  <c:v>0.74924018310477003</c:v>
                </c:pt>
                <c:pt idx="436">
                  <c:v>0.73578260814724905</c:v>
                </c:pt>
                <c:pt idx="437">
                  <c:v>0.68213956683004595</c:v>
                </c:pt>
                <c:pt idx="438">
                  <c:v>0.68121870240226301</c:v>
                </c:pt>
                <c:pt idx="439">
                  <c:v>0.69354392540489196</c:v>
                </c:pt>
                <c:pt idx="440">
                  <c:v>0.67161982625821204</c:v>
                </c:pt>
                <c:pt idx="441">
                  <c:v>0.66522163080929797</c:v>
                </c:pt>
                <c:pt idx="442">
                  <c:v>0.36552797950618499</c:v>
                </c:pt>
                <c:pt idx="443">
                  <c:v>0.38018564443240899</c:v>
                </c:pt>
                <c:pt idx="444">
                  <c:v>0.37103889037872501</c:v>
                </c:pt>
                <c:pt idx="445">
                  <c:v>0.69846611430413696</c:v>
                </c:pt>
                <c:pt idx="446">
                  <c:v>0.72080366984279298</c:v>
                </c:pt>
                <c:pt idx="447">
                  <c:v>0.70448540457265796</c:v>
                </c:pt>
                <c:pt idx="448">
                  <c:v>0.21859456278082501</c:v>
                </c:pt>
                <c:pt idx="449">
                  <c:v>7.2125803161669305E-2</c:v>
                </c:pt>
                <c:pt idx="450">
                  <c:v>5.7748836247702003E-2</c:v>
                </c:pt>
                <c:pt idx="451">
                  <c:v>0.11861629742401</c:v>
                </c:pt>
                <c:pt idx="452">
                  <c:v>0.23852414848081399</c:v>
                </c:pt>
                <c:pt idx="453">
                  <c:v>0.304273086151715</c:v>
                </c:pt>
                <c:pt idx="454">
                  <c:v>0.36892786124851401</c:v>
                </c:pt>
                <c:pt idx="455">
                  <c:v>0.34012496127325098</c:v>
                </c:pt>
                <c:pt idx="456">
                  <c:v>0.234341616738408</c:v>
                </c:pt>
                <c:pt idx="457">
                  <c:v>6.90329608854586E-2</c:v>
                </c:pt>
                <c:pt idx="458">
                  <c:v>5.0227906231616402E-2</c:v>
                </c:pt>
                <c:pt idx="459">
                  <c:v>5.2941748348789203E-2</c:v>
                </c:pt>
                <c:pt idx="460">
                  <c:v>3.2117581377302397E-2</c:v>
                </c:pt>
                <c:pt idx="461">
                  <c:v>4.9562975302625302E-2</c:v>
                </c:pt>
                <c:pt idx="462">
                  <c:v>4.3579099345641699E-2</c:v>
                </c:pt>
                <c:pt idx="463">
                  <c:v>2.5636520059198298E-2</c:v>
                </c:pt>
                <c:pt idx="464">
                  <c:v>3.70596255836853E-2</c:v>
                </c:pt>
                <c:pt idx="465">
                  <c:v>3.0464867465416899E-2</c:v>
                </c:pt>
                <c:pt idx="466">
                  <c:v>1.72963724758365E-2</c:v>
                </c:pt>
                <c:pt idx="467">
                  <c:v>4.2978174445426004E-3</c:v>
                </c:pt>
                <c:pt idx="468">
                  <c:v>3.2114264445341699E-7</c:v>
                </c:pt>
                <c:pt idx="469">
                  <c:v>3.7226365922693602E-7</c:v>
                </c:pt>
                <c:pt idx="470">
                  <c:v>3.2621349144137798E-7</c:v>
                </c:pt>
                <c:pt idx="471">
                  <c:v>1.78424422395836E-5</c:v>
                </c:pt>
                <c:pt idx="472">
                  <c:v>2.9912562883672199E-7</c:v>
                </c:pt>
                <c:pt idx="473">
                  <c:v>4.4167494610952101E-6</c:v>
                </c:pt>
                <c:pt idx="474">
                  <c:v>1.5143294010311599E-7</c:v>
                </c:pt>
                <c:pt idx="475">
                  <c:v>1.15339758012555E-7</c:v>
                </c:pt>
                <c:pt idx="476">
                  <c:v>1.5286135484855101E-7</c:v>
                </c:pt>
                <c:pt idx="477">
                  <c:v>8.6130403367894398E-8</c:v>
                </c:pt>
                <c:pt idx="478">
                  <c:v>1.4439444166460301E-9</c:v>
                </c:pt>
                <c:pt idx="479">
                  <c:v>3.8458976424824199E-8</c:v>
                </c:pt>
                <c:pt idx="480">
                  <c:v>3.19479518184522E-8</c:v>
                </c:pt>
                <c:pt idx="481">
                  <c:v>2.8108522503221698E-7</c:v>
                </c:pt>
                <c:pt idx="482">
                  <c:v>9.6640553812882804E-9</c:v>
                </c:pt>
                <c:pt idx="483">
                  <c:v>4.1473923795214797E-8</c:v>
                </c:pt>
                <c:pt idx="484">
                  <c:v>1.9893777606747098E-8</c:v>
                </c:pt>
                <c:pt idx="485">
                  <c:v>1.9821189454778001E-8</c:v>
                </c:pt>
                <c:pt idx="486">
                  <c:v>2.5879456335893998E-9</c:v>
                </c:pt>
                <c:pt idx="487">
                  <c:v>1.22151872299299E-8</c:v>
                </c:pt>
                <c:pt idx="488">
                  <c:v>1.12491087259738E-7</c:v>
                </c:pt>
                <c:pt idx="489">
                  <c:v>9.0205267149710094E-9</c:v>
                </c:pt>
                <c:pt idx="490">
                  <c:v>1.0829627197766901E-6</c:v>
                </c:pt>
                <c:pt idx="491">
                  <c:v>8.8701750039180599E-7</c:v>
                </c:pt>
                <c:pt idx="492">
                  <c:v>2.8655155811977599E-8</c:v>
                </c:pt>
                <c:pt idx="493">
                  <c:v>5.5114157929914097E-7</c:v>
                </c:pt>
                <c:pt idx="494">
                  <c:v>3.0894744124971901E-9</c:v>
                </c:pt>
                <c:pt idx="495">
                  <c:v>8.0115986018602594E-8</c:v>
                </c:pt>
                <c:pt idx="496">
                  <c:v>1.24422255786265E-6</c:v>
                </c:pt>
                <c:pt idx="497">
                  <c:v>1.3251556951352899E-6</c:v>
                </c:pt>
                <c:pt idx="498">
                  <c:v>1.71688741705903E-6</c:v>
                </c:pt>
                <c:pt idx="499">
                  <c:v>5.5702694665275699E-7</c:v>
                </c:pt>
                <c:pt idx="500">
                  <c:v>6.5528871226414704E-7</c:v>
                </c:pt>
                <c:pt idx="501">
                  <c:v>4.8375193064088101E-8</c:v>
                </c:pt>
                <c:pt idx="502">
                  <c:v>7.1007850249542001E-6</c:v>
                </c:pt>
                <c:pt idx="503">
                  <c:v>2.9221249995815401E-4</c:v>
                </c:pt>
                <c:pt idx="504">
                  <c:v>3.9263074550570799E-7</c:v>
                </c:pt>
                <c:pt idx="505">
                  <c:v>9.5981304205006103E-6</c:v>
                </c:pt>
                <c:pt idx="506">
                  <c:v>4.02451238895197E-6</c:v>
                </c:pt>
                <c:pt idx="507">
                  <c:v>3.5921194017061799E-5</c:v>
                </c:pt>
                <c:pt idx="508">
                  <c:v>4.9037265545251201E-7</c:v>
                </c:pt>
                <c:pt idx="509">
                  <c:v>1.27502764523371E-5</c:v>
                </c:pt>
                <c:pt idx="510">
                  <c:v>2.59733221603311E-5</c:v>
                </c:pt>
                <c:pt idx="511">
                  <c:v>8.7001952533944499E-7</c:v>
                </c:pt>
                <c:pt idx="512">
                  <c:v>3.3638924657671499E-6</c:v>
                </c:pt>
                <c:pt idx="513">
                  <c:v>9.8129876773787499E-6</c:v>
                </c:pt>
                <c:pt idx="514">
                  <c:v>2.3568633236981702E-6</c:v>
                </c:pt>
                <c:pt idx="515">
                  <c:v>3.7130660331224702E-7</c:v>
                </c:pt>
                <c:pt idx="516">
                  <c:v>2.1472111033178199E-7</c:v>
                </c:pt>
                <c:pt idx="517">
                  <c:v>7.65002221119666E-9</c:v>
                </c:pt>
                <c:pt idx="518">
                  <c:v>3.6632325384470797E-8</c:v>
                </c:pt>
                <c:pt idx="519">
                  <c:v>5.8933488891409799E-6</c:v>
                </c:pt>
                <c:pt idx="520">
                  <c:v>7.6639156203481698E-3</c:v>
                </c:pt>
                <c:pt idx="521">
                  <c:v>1.5058782867889199E-2</c:v>
                </c:pt>
                <c:pt idx="522">
                  <c:v>5.4796015351470301E-2</c:v>
                </c:pt>
                <c:pt idx="523">
                  <c:v>6.1305997930113501E-2</c:v>
                </c:pt>
                <c:pt idx="524">
                  <c:v>8.7248085583326501E-2</c:v>
                </c:pt>
                <c:pt idx="525">
                  <c:v>0.172881068011144</c:v>
                </c:pt>
                <c:pt idx="526">
                  <c:v>9.1690706267266997E-2</c:v>
                </c:pt>
                <c:pt idx="527">
                  <c:v>6.3743329689930503E-2</c:v>
                </c:pt>
                <c:pt idx="528">
                  <c:v>5.35450016953248E-2</c:v>
                </c:pt>
                <c:pt idx="529">
                  <c:v>4.3932802109627703E-2</c:v>
                </c:pt>
                <c:pt idx="530">
                  <c:v>0.28440491625801501</c:v>
                </c:pt>
                <c:pt idx="531">
                  <c:v>0.276320731324043</c:v>
                </c:pt>
                <c:pt idx="532">
                  <c:v>0.24237526673391499</c:v>
                </c:pt>
                <c:pt idx="533">
                  <c:v>0.18114760040477901</c:v>
                </c:pt>
                <c:pt idx="534">
                  <c:v>0.12791895977395201</c:v>
                </c:pt>
                <c:pt idx="535">
                  <c:v>5.6850772126216698E-2</c:v>
                </c:pt>
                <c:pt idx="536">
                  <c:v>3.83693520976029E-2</c:v>
                </c:pt>
                <c:pt idx="537">
                  <c:v>6.0916441309848903E-9</c:v>
                </c:pt>
                <c:pt idx="538">
                  <c:v>1.07382300139551E-8</c:v>
                </c:pt>
                <c:pt idx="539">
                  <c:v>2.6347285474379398E-8</c:v>
                </c:pt>
                <c:pt idx="540">
                  <c:v>7.7134424276197308E-9</c:v>
                </c:pt>
                <c:pt idx="541">
                  <c:v>4.6100492260066904E-9</c:v>
                </c:pt>
                <c:pt idx="542">
                  <c:v>7.4226505789653603E-10</c:v>
                </c:pt>
                <c:pt idx="543">
                  <c:v>4.6350392180511702E-8</c:v>
                </c:pt>
                <c:pt idx="544">
                  <c:v>3.25631157098509E-10</c:v>
                </c:pt>
                <c:pt idx="545">
                  <c:v>2.8640378012686298E-10</c:v>
                </c:pt>
                <c:pt idx="546">
                  <c:v>6.1436629336241602E-9</c:v>
                </c:pt>
                <c:pt idx="547">
                  <c:v>1.1622580854728999E-9</c:v>
                </c:pt>
                <c:pt idx="548">
                  <c:v>1.5833466600891701E-8</c:v>
                </c:pt>
                <c:pt idx="549">
                  <c:v>3.3781294603324901E-9</c:v>
                </c:pt>
                <c:pt idx="550">
                  <c:v>4.9028923337643599E-8</c:v>
                </c:pt>
                <c:pt idx="551">
                  <c:v>1.0570755512391399E-8</c:v>
                </c:pt>
                <c:pt idx="552">
                  <c:v>3.7181098581764201E-10</c:v>
                </c:pt>
                <c:pt idx="553">
                  <c:v>1.87172327045505E-8</c:v>
                </c:pt>
                <c:pt idx="554">
                  <c:v>1.3141279537644199E-7</c:v>
                </c:pt>
                <c:pt idx="555">
                  <c:v>1.3714574731141699E-7</c:v>
                </c:pt>
                <c:pt idx="556">
                  <c:v>1.15656743435471E-7</c:v>
                </c:pt>
                <c:pt idx="557">
                  <c:v>2.5617328064067699E-9</c:v>
                </c:pt>
                <c:pt idx="558">
                  <c:v>1.4307633193945799E-8</c:v>
                </c:pt>
                <c:pt idx="559">
                  <c:v>1.6792230933239E-8</c:v>
                </c:pt>
                <c:pt idx="560">
                  <c:v>1.5926008993714E-9</c:v>
                </c:pt>
                <c:pt idx="561">
                  <c:v>1.1986709582105499E-9</c:v>
                </c:pt>
                <c:pt idx="562">
                  <c:v>4.8560895046032303E-10</c:v>
                </c:pt>
                <c:pt idx="563">
                  <c:v>3.3131340192665599E-9</c:v>
                </c:pt>
                <c:pt idx="564">
                  <c:v>2.3059148692547501E-8</c:v>
                </c:pt>
                <c:pt idx="565">
                  <c:v>8.60123340815056E-9</c:v>
                </c:pt>
                <c:pt idx="566">
                  <c:v>1.05373019179983E-7</c:v>
                </c:pt>
                <c:pt idx="567">
                  <c:v>4.3124182555882099E-9</c:v>
                </c:pt>
                <c:pt idx="568">
                  <c:v>1.791754870587E-8</c:v>
                </c:pt>
                <c:pt idx="569">
                  <c:v>1.2229845740328299E-7</c:v>
                </c:pt>
                <c:pt idx="570">
                  <c:v>1.1005588612316799E-8</c:v>
                </c:pt>
                <c:pt idx="571">
                  <c:v>3.6706447463208098E-8</c:v>
                </c:pt>
                <c:pt idx="572">
                  <c:v>2.9280457199825998E-9</c:v>
                </c:pt>
                <c:pt idx="573">
                  <c:v>1.8129828184608401E-8</c:v>
                </c:pt>
                <c:pt idx="574">
                  <c:v>4.0550725994950697E-9</c:v>
                </c:pt>
                <c:pt idx="575">
                  <c:v>1.3726237479507401E-8</c:v>
                </c:pt>
                <c:pt idx="576">
                  <c:v>3.1032522101914803E-8</c:v>
                </c:pt>
                <c:pt idx="577">
                  <c:v>7.9753987050592401E-9</c:v>
                </c:pt>
                <c:pt idx="578">
                  <c:v>2.8299711426679602E-10</c:v>
                </c:pt>
                <c:pt idx="579">
                  <c:v>2.86484677548967E-8</c:v>
                </c:pt>
                <c:pt idx="580">
                  <c:v>7.1945432571209604E-8</c:v>
                </c:pt>
                <c:pt idx="581">
                  <c:v>2.21545360299531E-8</c:v>
                </c:pt>
                <c:pt idx="582">
                  <c:v>1.7914540627756702E-8</c:v>
                </c:pt>
                <c:pt idx="583">
                  <c:v>2.6424176324659601E-8</c:v>
                </c:pt>
                <c:pt idx="584">
                  <c:v>7.1280809036428901E-10</c:v>
                </c:pt>
                <c:pt idx="585">
                  <c:v>3.39292630005997E-9</c:v>
                </c:pt>
                <c:pt idx="586">
                  <c:v>1.72874943098982E-9</c:v>
                </c:pt>
                <c:pt idx="587">
                  <c:v>9.2410330204884E-10</c:v>
                </c:pt>
                <c:pt idx="588">
                  <c:v>4.9204184119800698E-9</c:v>
                </c:pt>
                <c:pt idx="589">
                  <c:v>3.2729693524110201E-9</c:v>
                </c:pt>
                <c:pt idx="590">
                  <c:v>5.0488469058421401E-10</c:v>
                </c:pt>
                <c:pt idx="591">
                  <c:v>8.9647534942147306E-9</c:v>
                </c:pt>
                <c:pt idx="592">
                  <c:v>3.12391471632019E-9</c:v>
                </c:pt>
                <c:pt idx="593">
                  <c:v>8.1873393303030696E-10</c:v>
                </c:pt>
                <c:pt idx="594">
                  <c:v>3.01760585664794E-9</c:v>
                </c:pt>
                <c:pt idx="595">
                  <c:v>2.6411384326927299E-8</c:v>
                </c:pt>
                <c:pt idx="596">
                  <c:v>9.862378403972601E-10</c:v>
                </c:pt>
                <c:pt idx="597">
                  <c:v>3.6573891414919801E-9</c:v>
                </c:pt>
                <c:pt idx="598">
                  <c:v>7.0076418274213204E-10</c:v>
                </c:pt>
                <c:pt idx="599">
                  <c:v>3.5567062300132098E-10</c:v>
                </c:pt>
                <c:pt idx="600">
                  <c:v>1.24613566963649E-7</c:v>
                </c:pt>
                <c:pt idx="601">
                  <c:v>8.9062096431385206E-9</c:v>
                </c:pt>
                <c:pt idx="602">
                  <c:v>7.0988569790216602E-9</c:v>
                </c:pt>
                <c:pt idx="603">
                  <c:v>5.4456430079638798E-9</c:v>
                </c:pt>
                <c:pt idx="604">
                  <c:v>2.0909343228751699E-9</c:v>
                </c:pt>
                <c:pt idx="605">
                  <c:v>3.5547898541608102E-8</c:v>
                </c:pt>
                <c:pt idx="606">
                  <c:v>9.2986089583260894E-8</c:v>
                </c:pt>
                <c:pt idx="607">
                  <c:v>6.2558241857803604E-8</c:v>
                </c:pt>
                <c:pt idx="608">
                  <c:v>9.9774677103261596E-10</c:v>
                </c:pt>
                <c:pt idx="609">
                  <c:v>1.2002411402856601E-10</c:v>
                </c:pt>
                <c:pt idx="610">
                  <c:v>4.6635379305440697E-9</c:v>
                </c:pt>
                <c:pt idx="611">
                  <c:v>1.8627272982091099E-8</c:v>
                </c:pt>
                <c:pt idx="612">
                  <c:v>2.6313469459912401E-10</c:v>
                </c:pt>
                <c:pt idx="613">
                  <c:v>5.2097895966021E-9</c:v>
                </c:pt>
                <c:pt idx="614">
                  <c:v>2.77580212038777E-8</c:v>
                </c:pt>
                <c:pt idx="615">
                  <c:v>9.1659903885531703E-11</c:v>
                </c:pt>
                <c:pt idx="616">
                  <c:v>6.8793305336017904E-10</c:v>
                </c:pt>
                <c:pt idx="617">
                  <c:v>7.4039734118385095E-10</c:v>
                </c:pt>
                <c:pt idx="618">
                  <c:v>2.0384048397476301E-9</c:v>
                </c:pt>
                <c:pt idx="619">
                  <c:v>3.3210576060467401E-9</c:v>
                </c:pt>
                <c:pt idx="620">
                  <c:v>5.8450727027578801E-9</c:v>
                </c:pt>
                <c:pt idx="621">
                  <c:v>5.5850791952171098E-9</c:v>
                </c:pt>
                <c:pt idx="622">
                  <c:v>4.5917449926958104E-9</c:v>
                </c:pt>
                <c:pt idx="623">
                  <c:v>8.1664962738162904E-9</c:v>
                </c:pt>
                <c:pt idx="624">
                  <c:v>1.2357601290274699E-9</c:v>
                </c:pt>
                <c:pt idx="625">
                  <c:v>1.1091477459691399E-8</c:v>
                </c:pt>
                <c:pt idx="626">
                  <c:v>3.6227293177566E-8</c:v>
                </c:pt>
                <c:pt idx="627">
                  <c:v>9.4779680648341606E-8</c:v>
                </c:pt>
                <c:pt idx="628">
                  <c:v>1.16132463182545E-8</c:v>
                </c:pt>
                <c:pt idx="629">
                  <c:v>1.03539881953439E-7</c:v>
                </c:pt>
                <c:pt idx="630">
                  <c:v>1.4295487162609701E-7</c:v>
                </c:pt>
                <c:pt idx="631">
                  <c:v>5.0433854111908302E-9</c:v>
                </c:pt>
                <c:pt idx="632">
                  <c:v>1.04654930674748E-8</c:v>
                </c:pt>
                <c:pt idx="633">
                  <c:v>5.1264953747186698E-11</c:v>
                </c:pt>
                <c:pt idx="634">
                  <c:v>1.4186066707008801E-8</c:v>
                </c:pt>
                <c:pt idx="635">
                  <c:v>1.00685071115623E-8</c:v>
                </c:pt>
                <c:pt idx="636">
                  <c:v>1.1411305564876399E-8</c:v>
                </c:pt>
                <c:pt idx="637">
                  <c:v>1.2178364682993901E-9</c:v>
                </c:pt>
                <c:pt idx="638">
                  <c:v>1.3836449934073299E-9</c:v>
                </c:pt>
                <c:pt idx="639">
                  <c:v>1.6175007203893601E-7</c:v>
                </c:pt>
                <c:pt idx="640">
                  <c:v>8.3929307877724397E-9</c:v>
                </c:pt>
                <c:pt idx="641">
                  <c:v>5.2030679220517001E-9</c:v>
                </c:pt>
                <c:pt idx="642">
                  <c:v>1.7678476714802201E-9</c:v>
                </c:pt>
                <c:pt idx="643">
                  <c:v>6.4886884110207599E-9</c:v>
                </c:pt>
                <c:pt idx="644">
                  <c:v>7.7364380227656297E-9</c:v>
                </c:pt>
                <c:pt idx="645">
                  <c:v>6.5909402870634195E-10</c:v>
                </c:pt>
                <c:pt idx="646">
                  <c:v>1.3670381413288299E-9</c:v>
                </c:pt>
                <c:pt idx="647">
                  <c:v>2.3997119235637599E-8</c:v>
                </c:pt>
                <c:pt idx="648">
                  <c:v>6.1352294427962201E-10</c:v>
                </c:pt>
                <c:pt idx="649">
                  <c:v>2.1910460620843901E-9</c:v>
                </c:pt>
                <c:pt idx="650">
                  <c:v>1.17017876472398E-10</c:v>
                </c:pt>
                <c:pt idx="651">
                  <c:v>2.5354937953658801E-9</c:v>
                </c:pt>
                <c:pt idx="652">
                  <c:v>7.7523629040159E-10</c:v>
                </c:pt>
                <c:pt idx="653">
                  <c:v>2.9524646301280302E-10</c:v>
                </c:pt>
                <c:pt idx="654">
                  <c:v>9.0320414363501606E-8</c:v>
                </c:pt>
                <c:pt idx="655">
                  <c:v>8.3067256032756902E-10</c:v>
                </c:pt>
                <c:pt idx="656">
                  <c:v>2.2129021005768098E-8</c:v>
                </c:pt>
                <c:pt idx="657">
                  <c:v>6.33819508621096E-10</c:v>
                </c:pt>
                <c:pt idx="658">
                  <c:v>1.8749452401212199E-9</c:v>
                </c:pt>
                <c:pt idx="659">
                  <c:v>4.7648245710745498E-9</c:v>
                </c:pt>
                <c:pt idx="660">
                  <c:v>3.8442787206695899E-9</c:v>
                </c:pt>
                <c:pt idx="661">
                  <c:v>2.15363335797132E-10</c:v>
                </c:pt>
                <c:pt idx="662">
                  <c:v>1.39695441352503E-9</c:v>
                </c:pt>
                <c:pt idx="663">
                  <c:v>1.6351016078752001E-9</c:v>
                </c:pt>
                <c:pt idx="664">
                  <c:v>5.2823753137223699E-10</c:v>
                </c:pt>
                <c:pt idx="665">
                  <c:v>1.08665064017452E-10</c:v>
                </c:pt>
                <c:pt idx="666">
                  <c:v>1.0977441303638499E-10</c:v>
                </c:pt>
                <c:pt idx="667">
                  <c:v>6.4189401439040598E-10</c:v>
                </c:pt>
                <c:pt idx="668">
                  <c:v>9.0876571758572002E-9</c:v>
                </c:pt>
                <c:pt idx="669">
                  <c:v>7.8824952860818307E-9</c:v>
                </c:pt>
                <c:pt idx="670">
                  <c:v>3.1656371414950201E-9</c:v>
                </c:pt>
                <c:pt idx="671">
                  <c:v>2.0181570061710599E-8</c:v>
                </c:pt>
                <c:pt idx="672">
                  <c:v>8.9018252722832405E-9</c:v>
                </c:pt>
                <c:pt idx="673">
                  <c:v>5.5575632935897498E-10</c:v>
                </c:pt>
                <c:pt idx="674">
                  <c:v>1.07711482694919E-9</c:v>
                </c:pt>
                <c:pt idx="675">
                  <c:v>1.9552817169073699E-9</c:v>
                </c:pt>
                <c:pt idx="676">
                  <c:v>9.4812362030412604E-8</c:v>
                </c:pt>
                <c:pt idx="677">
                  <c:v>2.0541460030726401E-8</c:v>
                </c:pt>
                <c:pt idx="678">
                  <c:v>3.1441304566240203E-8</c:v>
                </c:pt>
                <c:pt idx="679">
                  <c:v>7.8637812623791192E-9</c:v>
                </c:pt>
                <c:pt idx="680">
                  <c:v>2.47359071416834E-8</c:v>
                </c:pt>
                <c:pt idx="681">
                  <c:v>1.84680503495432E-8</c:v>
                </c:pt>
                <c:pt idx="682">
                  <c:v>3.6931934653061402E-10</c:v>
                </c:pt>
                <c:pt idx="683">
                  <c:v>1.3861976513003199E-8</c:v>
                </c:pt>
                <c:pt idx="684">
                  <c:v>5.0879029241907203E-10</c:v>
                </c:pt>
                <c:pt idx="685">
                  <c:v>3.4662002883347801E-8</c:v>
                </c:pt>
                <c:pt idx="686">
                  <c:v>2.2178110456030499E-8</c:v>
                </c:pt>
                <c:pt idx="687">
                  <c:v>4.15474971805689E-8</c:v>
                </c:pt>
                <c:pt idx="688">
                  <c:v>3.14125019776891E-9</c:v>
                </c:pt>
                <c:pt idx="689">
                  <c:v>2.8410987889497898E-9</c:v>
                </c:pt>
                <c:pt idx="690">
                  <c:v>3.9813735859741603E-9</c:v>
                </c:pt>
                <c:pt idx="691">
                  <c:v>1.9853062737445501E-8</c:v>
                </c:pt>
                <c:pt idx="692">
                  <c:v>1.23890534722261E-8</c:v>
                </c:pt>
                <c:pt idx="693">
                  <c:v>6.31806942380192E-9</c:v>
                </c:pt>
                <c:pt idx="694">
                  <c:v>5.6216315780085496E-9</c:v>
                </c:pt>
                <c:pt idx="695">
                  <c:v>1.1699248321946499E-10</c:v>
                </c:pt>
                <c:pt idx="696">
                  <c:v>1.13340323399976E-8</c:v>
                </c:pt>
                <c:pt idx="697">
                  <c:v>3.0935343233236E-8</c:v>
                </c:pt>
                <c:pt idx="698">
                  <c:v>1.02431699489515E-8</c:v>
                </c:pt>
                <c:pt idx="699">
                  <c:v>1.0939914122415499E-8</c:v>
                </c:pt>
                <c:pt idx="700">
                  <c:v>2.8692292281160001E-7</c:v>
                </c:pt>
                <c:pt idx="701">
                  <c:v>1.1906593412483201E-6</c:v>
                </c:pt>
                <c:pt idx="702">
                  <c:v>6.9738928515522395E-7</c:v>
                </c:pt>
                <c:pt idx="703">
                  <c:v>1.3891632222918699E-4</c:v>
                </c:pt>
                <c:pt idx="704">
                  <c:v>6.7004214699551204E-4</c:v>
                </c:pt>
                <c:pt idx="705">
                  <c:v>8.8853313297551802E-4</c:v>
                </c:pt>
                <c:pt idx="706">
                  <c:v>7.9592040934080201E-4</c:v>
                </c:pt>
                <c:pt idx="707">
                  <c:v>1.8772405905551699E-3</c:v>
                </c:pt>
                <c:pt idx="708">
                  <c:v>4.14683502384756E-3</c:v>
                </c:pt>
                <c:pt idx="709">
                  <c:v>5.5086016152942003E-3</c:v>
                </c:pt>
                <c:pt idx="710">
                  <c:v>7.51602151526716E-3</c:v>
                </c:pt>
                <c:pt idx="711">
                  <c:v>8.9706486441637392E-3</c:v>
                </c:pt>
                <c:pt idx="712">
                  <c:v>8.9865581637103096E-3</c:v>
                </c:pt>
                <c:pt idx="713">
                  <c:v>9.1940175485551393E-3</c:v>
                </c:pt>
                <c:pt idx="714">
                  <c:v>1.15786415750866E-2</c:v>
                </c:pt>
                <c:pt idx="715">
                  <c:v>1.60861070077165E-2</c:v>
                </c:pt>
                <c:pt idx="716">
                  <c:v>1.7220625925625399E-2</c:v>
                </c:pt>
                <c:pt idx="717">
                  <c:v>1.7995888322625799E-2</c:v>
                </c:pt>
                <c:pt idx="718">
                  <c:v>1.8414422514406299E-2</c:v>
                </c:pt>
                <c:pt idx="719">
                  <c:v>1.6402600231090299E-2</c:v>
                </c:pt>
                <c:pt idx="720">
                  <c:v>1.6724720764213E-2</c:v>
                </c:pt>
                <c:pt idx="721">
                  <c:v>1.8631016129545399E-2</c:v>
                </c:pt>
                <c:pt idx="722">
                  <c:v>1.6792368462126301E-2</c:v>
                </c:pt>
                <c:pt idx="723">
                  <c:v>1.55558228847363E-2</c:v>
                </c:pt>
                <c:pt idx="724">
                  <c:v>1.6198563253605899E-2</c:v>
                </c:pt>
                <c:pt idx="725">
                  <c:v>1.66988216817394E-2</c:v>
                </c:pt>
                <c:pt idx="726">
                  <c:v>1.6209874837242601E-2</c:v>
                </c:pt>
                <c:pt idx="727">
                  <c:v>1.5061513195001999E-2</c:v>
                </c:pt>
                <c:pt idx="728">
                  <c:v>1.2699039057786E-2</c:v>
                </c:pt>
                <c:pt idx="729">
                  <c:v>1.0951756366532299E-2</c:v>
                </c:pt>
                <c:pt idx="730">
                  <c:v>1.10483913330793E-2</c:v>
                </c:pt>
                <c:pt idx="731">
                  <c:v>1.01215271052153E-2</c:v>
                </c:pt>
                <c:pt idx="732">
                  <c:v>1.0384794708274501E-2</c:v>
                </c:pt>
                <c:pt idx="733">
                  <c:v>8.2719338924862607E-3</c:v>
                </c:pt>
                <c:pt idx="734">
                  <c:v>8.8892534924225608E-3</c:v>
                </c:pt>
                <c:pt idx="735">
                  <c:v>9.6519323646456906E-3</c:v>
                </c:pt>
                <c:pt idx="736">
                  <c:v>1.4229438560032601E-2</c:v>
                </c:pt>
                <c:pt idx="737">
                  <c:v>1.3804645429956E-2</c:v>
                </c:pt>
                <c:pt idx="738">
                  <c:v>1.5434410804800401E-2</c:v>
                </c:pt>
                <c:pt idx="739">
                  <c:v>1.4623679611253401E-2</c:v>
                </c:pt>
                <c:pt idx="740">
                  <c:v>1.7554577410950199E-2</c:v>
                </c:pt>
                <c:pt idx="741">
                  <c:v>1.55279352185931E-2</c:v>
                </c:pt>
                <c:pt idx="742">
                  <c:v>1.5928006534788399E-2</c:v>
                </c:pt>
                <c:pt idx="743">
                  <c:v>1.9391203248057098E-2</c:v>
                </c:pt>
                <c:pt idx="744">
                  <c:v>2.3833441129242801E-2</c:v>
                </c:pt>
                <c:pt idx="745">
                  <c:v>2.1044213652518299E-2</c:v>
                </c:pt>
                <c:pt idx="746">
                  <c:v>1.9481857410980599E-2</c:v>
                </c:pt>
                <c:pt idx="747">
                  <c:v>1.7234533799909899E-2</c:v>
                </c:pt>
                <c:pt idx="748">
                  <c:v>9.3041244550028292E-3</c:v>
                </c:pt>
                <c:pt idx="749">
                  <c:v>9.3467790097484394E-3</c:v>
                </c:pt>
                <c:pt idx="750">
                  <c:v>7.7376950237507602E-3</c:v>
                </c:pt>
                <c:pt idx="751">
                  <c:v>1.6275296154233999E-3</c:v>
                </c:pt>
                <c:pt idx="752">
                  <c:v>9.7436976157759393E-7</c:v>
                </c:pt>
                <c:pt idx="753">
                  <c:v>5.0342429798495899E-7</c:v>
                </c:pt>
                <c:pt idx="754">
                  <c:v>3.60454536574869E-7</c:v>
                </c:pt>
                <c:pt idx="755">
                  <c:v>4.0749713524180897E-3</c:v>
                </c:pt>
                <c:pt idx="756">
                  <c:v>5.7171151342728599E-7</c:v>
                </c:pt>
                <c:pt idx="757">
                  <c:v>4.8525148605072401E-8</c:v>
                </c:pt>
                <c:pt idx="758">
                  <c:v>4.03876648717724E-8</c:v>
                </c:pt>
                <c:pt idx="759">
                  <c:v>1.07656369029383E-8</c:v>
                </c:pt>
                <c:pt idx="760">
                  <c:v>1.19753295074018E-6</c:v>
                </c:pt>
                <c:pt idx="761">
                  <c:v>1.5632030634151699E-6</c:v>
                </c:pt>
                <c:pt idx="762">
                  <c:v>1.83242794135685E-6</c:v>
                </c:pt>
                <c:pt idx="763">
                  <c:v>1.13704206010989E-6</c:v>
                </c:pt>
                <c:pt idx="764">
                  <c:v>1.74798866820827E-6</c:v>
                </c:pt>
                <c:pt idx="765">
                  <c:v>2.4994976105827101E-8</c:v>
                </c:pt>
                <c:pt idx="766">
                  <c:v>4.8924311455628199E-8</c:v>
                </c:pt>
                <c:pt idx="767">
                  <c:v>6.5147182599116595E-10</c:v>
                </c:pt>
                <c:pt idx="768">
                  <c:v>1.9366152356467199E-7</c:v>
                </c:pt>
                <c:pt idx="769">
                  <c:v>2.95273861742885E-9</c:v>
                </c:pt>
                <c:pt idx="770">
                  <c:v>5.3501445814486398E-8</c:v>
                </c:pt>
                <c:pt idx="771">
                  <c:v>7.7548550056337608E-9</c:v>
                </c:pt>
                <c:pt idx="772">
                  <c:v>5.71651689345414E-10</c:v>
                </c:pt>
                <c:pt idx="773">
                  <c:v>2.4386632997180499E-8</c:v>
                </c:pt>
                <c:pt idx="774">
                  <c:v>1.9683351348954801E-8</c:v>
                </c:pt>
                <c:pt idx="775">
                  <c:v>4.6653034050025797E-7</c:v>
                </c:pt>
                <c:pt idx="776">
                  <c:v>3.6738607829906901E-6</c:v>
                </c:pt>
                <c:pt idx="777">
                  <c:v>2.2617322204706199E-3</c:v>
                </c:pt>
                <c:pt idx="778">
                  <c:v>2.7086375281058202E-3</c:v>
                </c:pt>
                <c:pt idx="779">
                  <c:v>2.0369931402598599E-4</c:v>
                </c:pt>
                <c:pt idx="780">
                  <c:v>1.4854429602916701E-5</c:v>
                </c:pt>
                <c:pt idx="781">
                  <c:v>5.2881567170855402E-6</c:v>
                </c:pt>
                <c:pt idx="782">
                  <c:v>5.7745627004553599E-8</c:v>
                </c:pt>
                <c:pt idx="783">
                  <c:v>1.56477346910997E-7</c:v>
                </c:pt>
                <c:pt idx="784">
                  <c:v>2.12493844597737E-7</c:v>
                </c:pt>
                <c:pt idx="785">
                  <c:v>3.6881343379400301E-7</c:v>
                </c:pt>
                <c:pt idx="786">
                  <c:v>2.1242876366498898E-3</c:v>
                </c:pt>
                <c:pt idx="787">
                  <c:v>5.1867596019395997E-3</c:v>
                </c:pt>
                <c:pt idx="788">
                  <c:v>5.9014306964242803E-3</c:v>
                </c:pt>
                <c:pt idx="789">
                  <c:v>6.0141044467592903E-3</c:v>
                </c:pt>
                <c:pt idx="790">
                  <c:v>7.8375718496654298E-3</c:v>
                </c:pt>
                <c:pt idx="791">
                  <c:v>4.7849242432476003E-3</c:v>
                </c:pt>
                <c:pt idx="792">
                  <c:v>9.9700754936357796E-5</c:v>
                </c:pt>
                <c:pt idx="793">
                  <c:v>4.9491252595801399E-7</c:v>
                </c:pt>
                <c:pt idx="794">
                  <c:v>1.0246524075127399E-6</c:v>
                </c:pt>
                <c:pt idx="795">
                  <c:v>2.2854006511280301E-7</c:v>
                </c:pt>
                <c:pt idx="796">
                  <c:v>7.5496940083087795E-7</c:v>
                </c:pt>
                <c:pt idx="797">
                  <c:v>4.8336459016742401E-4</c:v>
                </c:pt>
                <c:pt idx="798">
                  <c:v>1.06594102734532E-3</c:v>
                </c:pt>
                <c:pt idx="799">
                  <c:v>1.0425866895996401E-3</c:v>
                </c:pt>
                <c:pt idx="800">
                  <c:v>5.8144743471242599E-6</c:v>
                </c:pt>
                <c:pt idx="801">
                  <c:v>3.18544676697456E-7</c:v>
                </c:pt>
                <c:pt idx="802">
                  <c:v>7.3576409481669699E-7</c:v>
                </c:pt>
                <c:pt idx="803">
                  <c:v>8.1463323687018497E-8</c:v>
                </c:pt>
                <c:pt idx="804">
                  <c:v>1.4699933968764599E-8</c:v>
                </c:pt>
                <c:pt idx="805">
                  <c:v>6.48408620670041E-9</c:v>
                </c:pt>
                <c:pt idx="806">
                  <c:v>4.04012291132506E-7</c:v>
                </c:pt>
                <c:pt idx="807">
                  <c:v>1.49025598019962E-6</c:v>
                </c:pt>
                <c:pt idx="808">
                  <c:v>1.5593487085015899E-8</c:v>
                </c:pt>
                <c:pt idx="809">
                  <c:v>4.3339705400727599E-6</c:v>
                </c:pt>
                <c:pt idx="810">
                  <c:v>1.9148924463120399E-7</c:v>
                </c:pt>
                <c:pt idx="811">
                  <c:v>2.1659596084240299E-8</c:v>
                </c:pt>
                <c:pt idx="812">
                  <c:v>1.23409903143646E-8</c:v>
                </c:pt>
                <c:pt idx="813">
                  <c:v>1.5714904259910801E-8</c:v>
                </c:pt>
                <c:pt idx="814">
                  <c:v>9.7019425312061996E-8</c:v>
                </c:pt>
                <c:pt idx="815">
                  <c:v>1.5847269214465601E-7</c:v>
                </c:pt>
                <c:pt idx="816">
                  <c:v>6.8958419760558095E-8</c:v>
                </c:pt>
                <c:pt idx="817">
                  <c:v>3.8031386801369701E-8</c:v>
                </c:pt>
                <c:pt idx="818">
                  <c:v>4.9056507621361697E-8</c:v>
                </c:pt>
                <c:pt idx="819">
                  <c:v>3.2774958740687901E-9</c:v>
                </c:pt>
                <c:pt idx="820">
                  <c:v>7.5060028228049598E-10</c:v>
                </c:pt>
                <c:pt idx="821">
                  <c:v>6.7110257266357096E-8</c:v>
                </c:pt>
                <c:pt idx="822">
                  <c:v>1.7473545780283199E-7</c:v>
                </c:pt>
                <c:pt idx="823">
                  <c:v>8.4026100426166806E-8</c:v>
                </c:pt>
                <c:pt idx="824">
                  <c:v>3.5445413127387098E-8</c:v>
                </c:pt>
                <c:pt idx="825">
                  <c:v>6.1159408291999001E-9</c:v>
                </c:pt>
                <c:pt idx="826">
                  <c:v>3.0790924980326197E-7</c:v>
                </c:pt>
                <c:pt idx="827">
                  <c:v>3.7555942594623299E-7</c:v>
                </c:pt>
                <c:pt idx="828">
                  <c:v>1.18963909211669E-7</c:v>
                </c:pt>
                <c:pt idx="829">
                  <c:v>8.9341383155701499E-9</c:v>
                </c:pt>
                <c:pt idx="830">
                  <c:v>4.6917930049476797E-8</c:v>
                </c:pt>
                <c:pt idx="831">
                  <c:v>5.0072469642023602E-9</c:v>
                </c:pt>
                <c:pt idx="832">
                  <c:v>6.5660692322927196E-9</c:v>
                </c:pt>
                <c:pt idx="833">
                  <c:v>4.7298473815894798E-8</c:v>
                </c:pt>
                <c:pt idx="834">
                  <c:v>2.4545871541815198E-9</c:v>
                </c:pt>
                <c:pt idx="835">
                  <c:v>5.3285559545651502E-9</c:v>
                </c:pt>
                <c:pt idx="836">
                  <c:v>1.4210668376585199E-8</c:v>
                </c:pt>
                <c:pt idx="837">
                  <c:v>9.5111214195339005E-9</c:v>
                </c:pt>
                <c:pt idx="838">
                  <c:v>9.1885731683162003E-10</c:v>
                </c:pt>
                <c:pt idx="839">
                  <c:v>7.9529107298869403E-9</c:v>
                </c:pt>
                <c:pt idx="840">
                  <c:v>4.0471694815599E-9</c:v>
                </c:pt>
                <c:pt idx="841">
                  <c:v>1.44973231517435E-8</c:v>
                </c:pt>
                <c:pt idx="842">
                  <c:v>7.3433789583694201E-9</c:v>
                </c:pt>
                <c:pt idx="843">
                  <c:v>1.9612489105370701E-8</c:v>
                </c:pt>
                <c:pt idx="844">
                  <c:v>6.1630399796877898E-8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B-482E-AE16-282919B7B94E}"/>
            </c:ext>
          </c:extLst>
        </c:ser>
        <c:ser>
          <c:idx val="4"/>
          <c:order val="4"/>
          <c:tx>
            <c:strRef>
              <c:f>'Results_train240_2.4saaWeights'!$E$1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'Results_train240_2.4saaWeights'!$E$2:$E$847</c:f>
              <c:numCache>
                <c:formatCode>0,000</c:formatCode>
                <c:ptCount val="846"/>
                <c:pt idx="0">
                  <c:v>0.44326549073008398</c:v>
                </c:pt>
                <c:pt idx="1">
                  <c:v>0.44952271770805602</c:v>
                </c:pt>
                <c:pt idx="2">
                  <c:v>0.44078871377983903</c:v>
                </c:pt>
                <c:pt idx="3">
                  <c:v>0.454959970323291</c:v>
                </c:pt>
                <c:pt idx="4">
                  <c:v>0.46061007918158597</c:v>
                </c:pt>
                <c:pt idx="5">
                  <c:v>0.44698447657444601</c:v>
                </c:pt>
                <c:pt idx="6">
                  <c:v>0.46619962961768802</c:v>
                </c:pt>
                <c:pt idx="7">
                  <c:v>0.48312745607866697</c:v>
                </c:pt>
                <c:pt idx="8">
                  <c:v>0.46941342632317701</c:v>
                </c:pt>
                <c:pt idx="9">
                  <c:v>0.46537123461465701</c:v>
                </c:pt>
                <c:pt idx="10">
                  <c:v>0.46234062679103699</c:v>
                </c:pt>
                <c:pt idx="11">
                  <c:v>0.48930177968368599</c:v>
                </c:pt>
                <c:pt idx="12">
                  <c:v>0.47399911794101601</c:v>
                </c:pt>
                <c:pt idx="13">
                  <c:v>0.47880864751450503</c:v>
                </c:pt>
                <c:pt idx="14">
                  <c:v>0.487622317071015</c:v>
                </c:pt>
                <c:pt idx="15">
                  <c:v>0.50094426938773695</c:v>
                </c:pt>
                <c:pt idx="16">
                  <c:v>0.49526488055453799</c:v>
                </c:pt>
                <c:pt idx="17">
                  <c:v>0.50152558079768605</c:v>
                </c:pt>
                <c:pt idx="18">
                  <c:v>0.51698090473255298</c:v>
                </c:pt>
                <c:pt idx="19">
                  <c:v>0.54202790052015404</c:v>
                </c:pt>
                <c:pt idx="20">
                  <c:v>0.52865040620049197</c:v>
                </c:pt>
                <c:pt idx="21">
                  <c:v>0.51186753127874796</c:v>
                </c:pt>
                <c:pt idx="22">
                  <c:v>0.53776285001371504</c:v>
                </c:pt>
                <c:pt idx="23">
                  <c:v>0.51528696892336501</c:v>
                </c:pt>
                <c:pt idx="24">
                  <c:v>0.50296728945636304</c:v>
                </c:pt>
                <c:pt idx="25">
                  <c:v>0.50200326082452496</c:v>
                </c:pt>
                <c:pt idx="26">
                  <c:v>0.51665070069215202</c:v>
                </c:pt>
                <c:pt idx="27">
                  <c:v>0.55218539656446597</c:v>
                </c:pt>
                <c:pt idx="28">
                  <c:v>0.54086104297064197</c:v>
                </c:pt>
                <c:pt idx="29">
                  <c:v>0.56883093453536804</c:v>
                </c:pt>
                <c:pt idx="30">
                  <c:v>0.56159715366884999</c:v>
                </c:pt>
                <c:pt idx="31">
                  <c:v>0.53030571804584203</c:v>
                </c:pt>
                <c:pt idx="32">
                  <c:v>0.48650806662643298</c:v>
                </c:pt>
                <c:pt idx="33">
                  <c:v>0.469420389946269</c:v>
                </c:pt>
                <c:pt idx="34">
                  <c:v>0.45155986355621502</c:v>
                </c:pt>
                <c:pt idx="35">
                  <c:v>0.42890341535530901</c:v>
                </c:pt>
                <c:pt idx="36">
                  <c:v>0.42556918492262902</c:v>
                </c:pt>
                <c:pt idx="37">
                  <c:v>0.41962766491685599</c:v>
                </c:pt>
                <c:pt idx="38">
                  <c:v>0.40571521318965498</c:v>
                </c:pt>
                <c:pt idx="39">
                  <c:v>0.40051019239547297</c:v>
                </c:pt>
                <c:pt idx="40">
                  <c:v>0.389131735636568</c:v>
                </c:pt>
                <c:pt idx="41">
                  <c:v>0.47046001972774898</c:v>
                </c:pt>
                <c:pt idx="42">
                  <c:v>0.464107597498088</c:v>
                </c:pt>
                <c:pt idx="43">
                  <c:v>0.51804280530482305</c:v>
                </c:pt>
                <c:pt idx="44">
                  <c:v>0.51738361789514098</c:v>
                </c:pt>
                <c:pt idx="45">
                  <c:v>0.52610874422585896</c:v>
                </c:pt>
                <c:pt idx="46">
                  <c:v>0.545411801328469</c:v>
                </c:pt>
                <c:pt idx="47">
                  <c:v>0.53037975505886603</c:v>
                </c:pt>
                <c:pt idx="48">
                  <c:v>0.53269593439907303</c:v>
                </c:pt>
                <c:pt idx="49">
                  <c:v>0.48937169058304603</c:v>
                </c:pt>
                <c:pt idx="50">
                  <c:v>0.47749982629701399</c:v>
                </c:pt>
                <c:pt idx="51">
                  <c:v>0.506763497197668</c:v>
                </c:pt>
                <c:pt idx="52">
                  <c:v>0.488267598649132</c:v>
                </c:pt>
                <c:pt idx="53">
                  <c:v>0.47904380005369401</c:v>
                </c:pt>
                <c:pt idx="54">
                  <c:v>0.41887163978041903</c:v>
                </c:pt>
                <c:pt idx="55">
                  <c:v>0.429393429366838</c:v>
                </c:pt>
                <c:pt idx="56">
                  <c:v>0.41869592628846602</c:v>
                </c:pt>
                <c:pt idx="57">
                  <c:v>0.43066964972508698</c:v>
                </c:pt>
                <c:pt idx="58">
                  <c:v>0.38805504743970998</c:v>
                </c:pt>
                <c:pt idx="59">
                  <c:v>0.35979996609728299</c:v>
                </c:pt>
                <c:pt idx="60">
                  <c:v>0.40367122550512502</c:v>
                </c:pt>
                <c:pt idx="61">
                  <c:v>0.359731886750221</c:v>
                </c:pt>
                <c:pt idx="62">
                  <c:v>0.35747621503599603</c:v>
                </c:pt>
                <c:pt idx="63">
                  <c:v>0.37799674760073299</c:v>
                </c:pt>
                <c:pt idx="64">
                  <c:v>0.33857790878663901</c:v>
                </c:pt>
                <c:pt idx="65">
                  <c:v>0.35315004258791199</c:v>
                </c:pt>
                <c:pt idx="66">
                  <c:v>0.33055166053573098</c:v>
                </c:pt>
                <c:pt idx="67">
                  <c:v>0.29171775481618301</c:v>
                </c:pt>
                <c:pt idx="68">
                  <c:v>0.30024379125086798</c:v>
                </c:pt>
                <c:pt idx="69">
                  <c:v>0.28314716814541602</c:v>
                </c:pt>
                <c:pt idx="70">
                  <c:v>0.368902047817801</c:v>
                </c:pt>
                <c:pt idx="71">
                  <c:v>0.293740492298385</c:v>
                </c:pt>
                <c:pt idx="72">
                  <c:v>0.27289768156573502</c:v>
                </c:pt>
                <c:pt idx="73">
                  <c:v>0.32815307168095398</c:v>
                </c:pt>
                <c:pt idx="74">
                  <c:v>0.423679777684426</c:v>
                </c:pt>
                <c:pt idx="75">
                  <c:v>0.49202829821407301</c:v>
                </c:pt>
                <c:pt idx="76">
                  <c:v>0.49871995146607501</c:v>
                </c:pt>
                <c:pt idx="77">
                  <c:v>0.55478745848611699</c:v>
                </c:pt>
                <c:pt idx="78">
                  <c:v>0.53883601429174099</c:v>
                </c:pt>
                <c:pt idx="79">
                  <c:v>0.45928894253018698</c:v>
                </c:pt>
                <c:pt idx="80">
                  <c:v>0.43212081572424199</c:v>
                </c:pt>
                <c:pt idx="81">
                  <c:v>0.393660626747174</c:v>
                </c:pt>
                <c:pt idx="82">
                  <c:v>0.430731237204802</c:v>
                </c:pt>
                <c:pt idx="83">
                  <c:v>0.53153229885704001</c:v>
                </c:pt>
                <c:pt idx="84">
                  <c:v>0.56736352998073203</c:v>
                </c:pt>
                <c:pt idx="85">
                  <c:v>0.37650986801098901</c:v>
                </c:pt>
                <c:pt idx="86">
                  <c:v>0.341807154550966</c:v>
                </c:pt>
                <c:pt idx="87">
                  <c:v>0.36798483711133401</c:v>
                </c:pt>
                <c:pt idx="88">
                  <c:v>0.366976576924746</c:v>
                </c:pt>
                <c:pt idx="89">
                  <c:v>0.30571421528558801</c:v>
                </c:pt>
                <c:pt idx="90">
                  <c:v>0.13033396753198101</c:v>
                </c:pt>
                <c:pt idx="91">
                  <c:v>0.14887314797899801</c:v>
                </c:pt>
                <c:pt idx="92">
                  <c:v>0.26420689796924202</c:v>
                </c:pt>
                <c:pt idx="93">
                  <c:v>0.207396087978997</c:v>
                </c:pt>
                <c:pt idx="94">
                  <c:v>0.22059455112704501</c:v>
                </c:pt>
                <c:pt idx="95">
                  <c:v>0.149008717392908</c:v>
                </c:pt>
                <c:pt idx="96">
                  <c:v>0.17259561376371299</c:v>
                </c:pt>
                <c:pt idx="97">
                  <c:v>0.15553212248434201</c:v>
                </c:pt>
                <c:pt idx="98">
                  <c:v>0.10915553254629499</c:v>
                </c:pt>
                <c:pt idx="99">
                  <c:v>0.104523665095512</c:v>
                </c:pt>
                <c:pt idx="100">
                  <c:v>7.6028042873523299E-2</c:v>
                </c:pt>
                <c:pt idx="101">
                  <c:v>9.6882883340241893E-2</c:v>
                </c:pt>
                <c:pt idx="102">
                  <c:v>0.105023732984924</c:v>
                </c:pt>
                <c:pt idx="103">
                  <c:v>0.128410320324162</c:v>
                </c:pt>
                <c:pt idx="104">
                  <c:v>9.8724141154601597E-2</c:v>
                </c:pt>
                <c:pt idx="105">
                  <c:v>0.12640792601279299</c:v>
                </c:pt>
                <c:pt idx="106">
                  <c:v>0.13816385697338299</c:v>
                </c:pt>
                <c:pt idx="107">
                  <c:v>0.14207020280110799</c:v>
                </c:pt>
                <c:pt idx="108">
                  <c:v>8.4970658907650903E-2</c:v>
                </c:pt>
                <c:pt idx="109">
                  <c:v>2.0664850781310499E-4</c:v>
                </c:pt>
                <c:pt idx="110">
                  <c:v>6.1249287989295201E-2</c:v>
                </c:pt>
                <c:pt idx="111">
                  <c:v>6.66473673158848E-3</c:v>
                </c:pt>
                <c:pt idx="112">
                  <c:v>9.8284390015932604E-8</c:v>
                </c:pt>
                <c:pt idx="113">
                  <c:v>5.1250751087932499E-8</c:v>
                </c:pt>
                <c:pt idx="114">
                  <c:v>1.09178137612032E-6</c:v>
                </c:pt>
                <c:pt idx="115">
                  <c:v>9.37196828362054E-7</c:v>
                </c:pt>
                <c:pt idx="116">
                  <c:v>1.6727611306032699E-6</c:v>
                </c:pt>
                <c:pt idx="117">
                  <c:v>8.9796431391621893E-6</c:v>
                </c:pt>
                <c:pt idx="118">
                  <c:v>1.8874695626624701E-7</c:v>
                </c:pt>
                <c:pt idx="119">
                  <c:v>9.3347144987616906E-6</c:v>
                </c:pt>
                <c:pt idx="120">
                  <c:v>2.60513329757255E-6</c:v>
                </c:pt>
                <c:pt idx="121">
                  <c:v>1.03425920744341E-8</c:v>
                </c:pt>
                <c:pt idx="122">
                  <c:v>9.0246320134443897E-9</c:v>
                </c:pt>
                <c:pt idx="123">
                  <c:v>9.8955252391301307E-6</c:v>
                </c:pt>
                <c:pt idx="124">
                  <c:v>3.2748873486765299E-6</c:v>
                </c:pt>
                <c:pt idx="125">
                  <c:v>4.0475437505751998E-8</c:v>
                </c:pt>
                <c:pt idx="126">
                  <c:v>8.9827477568478201E-7</c:v>
                </c:pt>
                <c:pt idx="127">
                  <c:v>4.1113105397659102E-6</c:v>
                </c:pt>
                <c:pt idx="128">
                  <c:v>1.0738911525110801E-6</c:v>
                </c:pt>
                <c:pt idx="129">
                  <c:v>1.7372629864924701E-6</c:v>
                </c:pt>
                <c:pt idx="130">
                  <c:v>1.2545987853970001E-6</c:v>
                </c:pt>
                <c:pt idx="131">
                  <c:v>8.1985531308215296E-7</c:v>
                </c:pt>
                <c:pt idx="132">
                  <c:v>6.2727200927993998E-6</c:v>
                </c:pt>
                <c:pt idx="133">
                  <c:v>2.4737862590264601E-5</c:v>
                </c:pt>
                <c:pt idx="134">
                  <c:v>7.7174081667551394E-6</c:v>
                </c:pt>
                <c:pt idx="135">
                  <c:v>3.9843112340422498E-7</c:v>
                </c:pt>
                <c:pt idx="136">
                  <c:v>7.5183044796374502E-6</c:v>
                </c:pt>
                <c:pt idx="137">
                  <c:v>3.6698912670376102E-7</c:v>
                </c:pt>
                <c:pt idx="138">
                  <c:v>1.3539927547396499E-7</c:v>
                </c:pt>
                <c:pt idx="139">
                  <c:v>6.2181020059153498E-9</c:v>
                </c:pt>
                <c:pt idx="140">
                  <c:v>3.7878221037672503E-8</c:v>
                </c:pt>
                <c:pt idx="141">
                  <c:v>2.1137028471264199E-8</c:v>
                </c:pt>
                <c:pt idx="142">
                  <c:v>2.4447396682583399E-7</c:v>
                </c:pt>
                <c:pt idx="143">
                  <c:v>6.3492295200788298E-9</c:v>
                </c:pt>
                <c:pt idx="144">
                  <c:v>4.6024207506638701E-8</c:v>
                </c:pt>
                <c:pt idx="145">
                  <c:v>1.11628756065857E-6</c:v>
                </c:pt>
                <c:pt idx="146">
                  <c:v>3.80103406854295E-8</c:v>
                </c:pt>
                <c:pt idx="147">
                  <c:v>2.3117346907604199E-7</c:v>
                </c:pt>
                <c:pt idx="148">
                  <c:v>3.8288409249532698E-6</c:v>
                </c:pt>
                <c:pt idx="149">
                  <c:v>6.7873312365800703E-8</c:v>
                </c:pt>
                <c:pt idx="150">
                  <c:v>1.69668237076059E-7</c:v>
                </c:pt>
                <c:pt idx="151">
                  <c:v>7.4947855667109101E-8</c:v>
                </c:pt>
                <c:pt idx="152">
                  <c:v>4.9947512205996902E-9</c:v>
                </c:pt>
                <c:pt idx="153">
                  <c:v>2.6402313630008699E-7</c:v>
                </c:pt>
                <c:pt idx="154">
                  <c:v>4.0822807182274597E-8</c:v>
                </c:pt>
                <c:pt idx="155">
                  <c:v>1.5372349814856E-6</c:v>
                </c:pt>
                <c:pt idx="156">
                  <c:v>3.1059337181653401E-8</c:v>
                </c:pt>
                <c:pt idx="157">
                  <c:v>5.8089311462232799E-9</c:v>
                </c:pt>
                <c:pt idx="158">
                  <c:v>2.8043907962146002E-9</c:v>
                </c:pt>
                <c:pt idx="159">
                  <c:v>1.01176174042312E-5</c:v>
                </c:pt>
                <c:pt idx="160">
                  <c:v>2.6617438142409703E-7</c:v>
                </c:pt>
                <c:pt idx="161">
                  <c:v>1.77123882575006E-4</c:v>
                </c:pt>
                <c:pt idx="162">
                  <c:v>2.06448840331594E-4</c:v>
                </c:pt>
                <c:pt idx="163">
                  <c:v>5.4697550800274499E-5</c:v>
                </c:pt>
                <c:pt idx="164">
                  <c:v>2.3127601953741601E-3</c:v>
                </c:pt>
                <c:pt idx="165">
                  <c:v>1.17180251053171E-3</c:v>
                </c:pt>
                <c:pt idx="166">
                  <c:v>3.1678939796431801E-5</c:v>
                </c:pt>
                <c:pt idx="167">
                  <c:v>6.0134365248072097E-7</c:v>
                </c:pt>
                <c:pt idx="168">
                  <c:v>6.1750691359694502E-3</c:v>
                </c:pt>
                <c:pt idx="169">
                  <c:v>4.25125957549687E-7</c:v>
                </c:pt>
                <c:pt idx="170">
                  <c:v>5.5575447413295499E-8</c:v>
                </c:pt>
                <c:pt idx="171">
                  <c:v>2.0610709179049701E-8</c:v>
                </c:pt>
                <c:pt idx="172">
                  <c:v>3.5976509969061898E-8</c:v>
                </c:pt>
                <c:pt idx="173">
                  <c:v>5.0700616265059898E-8</c:v>
                </c:pt>
                <c:pt idx="174">
                  <c:v>1.33905753641062E-7</c:v>
                </c:pt>
                <c:pt idx="175">
                  <c:v>6.6656524161153993E-8</c:v>
                </c:pt>
                <c:pt idx="176">
                  <c:v>1.9908805937146801E-7</c:v>
                </c:pt>
                <c:pt idx="177">
                  <c:v>3.8945860916681997E-8</c:v>
                </c:pt>
                <c:pt idx="178">
                  <c:v>1.5889966311731201E-8</c:v>
                </c:pt>
                <c:pt idx="179">
                  <c:v>1.5892516309964701E-7</c:v>
                </c:pt>
                <c:pt idx="180">
                  <c:v>8.5692490536320405E-9</c:v>
                </c:pt>
                <c:pt idx="181">
                  <c:v>3.4050667283484999E-7</c:v>
                </c:pt>
                <c:pt idx="182">
                  <c:v>1.3440400900128201E-7</c:v>
                </c:pt>
                <c:pt idx="183">
                  <c:v>2.5010497117583299E-9</c:v>
                </c:pt>
                <c:pt idx="184">
                  <c:v>1.6333633406060201E-8</c:v>
                </c:pt>
                <c:pt idx="185">
                  <c:v>6.4464937064146598E-8</c:v>
                </c:pt>
                <c:pt idx="186">
                  <c:v>2.4878167027995601E-10</c:v>
                </c:pt>
                <c:pt idx="187">
                  <c:v>1.01362901041892E-8</c:v>
                </c:pt>
                <c:pt idx="188">
                  <c:v>6.6186315351579295E-10</c:v>
                </c:pt>
                <c:pt idx="189">
                  <c:v>4.8742066023668902E-8</c:v>
                </c:pt>
                <c:pt idx="190">
                  <c:v>2.6327366549953799E-8</c:v>
                </c:pt>
                <c:pt idx="191">
                  <c:v>5.98786429522121E-8</c:v>
                </c:pt>
                <c:pt idx="192">
                  <c:v>2.7526836438883901E-8</c:v>
                </c:pt>
                <c:pt idx="193">
                  <c:v>1.25873784153592E-7</c:v>
                </c:pt>
                <c:pt idx="194">
                  <c:v>2.5936634728248698E-7</c:v>
                </c:pt>
                <c:pt idx="195">
                  <c:v>2.5606630520644901E-9</c:v>
                </c:pt>
                <c:pt idx="196">
                  <c:v>4.4960349307626904E-9</c:v>
                </c:pt>
                <c:pt idx="197">
                  <c:v>1.4378008207039401E-7</c:v>
                </c:pt>
                <c:pt idx="198">
                  <c:v>2.3392704770130702E-8</c:v>
                </c:pt>
                <c:pt idx="199">
                  <c:v>7.1410948320695899E-8</c:v>
                </c:pt>
                <c:pt idx="200">
                  <c:v>2.6640841177997098E-9</c:v>
                </c:pt>
                <c:pt idx="201">
                  <c:v>6.4708684022533994E-8</c:v>
                </c:pt>
                <c:pt idx="202">
                  <c:v>1.1828891305012301E-8</c:v>
                </c:pt>
                <c:pt idx="203">
                  <c:v>1.6277164691913299E-8</c:v>
                </c:pt>
                <c:pt idx="204">
                  <c:v>5.6234411522175101E-8</c:v>
                </c:pt>
                <c:pt idx="205">
                  <c:v>2.39749803674887E-9</c:v>
                </c:pt>
                <c:pt idx="206">
                  <c:v>1.0172291084416799E-8</c:v>
                </c:pt>
                <c:pt idx="207">
                  <c:v>3.0529302270587499E-8</c:v>
                </c:pt>
                <c:pt idx="208">
                  <c:v>1.8907608877132499E-9</c:v>
                </c:pt>
                <c:pt idx="209">
                  <c:v>1.17000249678789E-8</c:v>
                </c:pt>
                <c:pt idx="210">
                  <c:v>2.4367810372884E-8</c:v>
                </c:pt>
                <c:pt idx="211">
                  <c:v>3.49499102574315E-8</c:v>
                </c:pt>
                <c:pt idx="212">
                  <c:v>8.3054587614206694E-8</c:v>
                </c:pt>
                <c:pt idx="213">
                  <c:v>2.1740078305343899E-8</c:v>
                </c:pt>
                <c:pt idx="214">
                  <c:v>1.7103113383414299E-9</c:v>
                </c:pt>
                <c:pt idx="215">
                  <c:v>6.2920042959809305E-7</c:v>
                </c:pt>
                <c:pt idx="216">
                  <c:v>3.2936933557925599E-7</c:v>
                </c:pt>
                <c:pt idx="217">
                  <c:v>3.0522692898248798E-7</c:v>
                </c:pt>
                <c:pt idx="218">
                  <c:v>4.4505725096744002E-7</c:v>
                </c:pt>
                <c:pt idx="219">
                  <c:v>1.0091224868321199E-6</c:v>
                </c:pt>
                <c:pt idx="220">
                  <c:v>1.78737781088489E-7</c:v>
                </c:pt>
                <c:pt idx="221">
                  <c:v>2.0744458512748599E-7</c:v>
                </c:pt>
                <c:pt idx="222">
                  <c:v>7.6185103119408997E-7</c:v>
                </c:pt>
                <c:pt idx="223">
                  <c:v>3.7267371174320003E-7</c:v>
                </c:pt>
                <c:pt idx="224">
                  <c:v>1.5298044651844799E-8</c:v>
                </c:pt>
                <c:pt idx="225">
                  <c:v>2.0394065285619299E-8</c:v>
                </c:pt>
                <c:pt idx="226">
                  <c:v>8.2975227777633893E-9</c:v>
                </c:pt>
                <c:pt idx="227">
                  <c:v>1.71522302988594E-6</c:v>
                </c:pt>
                <c:pt idx="228">
                  <c:v>9.5397733240124505E-7</c:v>
                </c:pt>
                <c:pt idx="229">
                  <c:v>1.01057347265286E-7</c:v>
                </c:pt>
                <c:pt idx="230">
                  <c:v>4.75770355161329E-8</c:v>
                </c:pt>
                <c:pt idx="231">
                  <c:v>2.5565381367075399E-8</c:v>
                </c:pt>
                <c:pt idx="232">
                  <c:v>9.7440263416984995E-8</c:v>
                </c:pt>
                <c:pt idx="233">
                  <c:v>1.91029451865026E-7</c:v>
                </c:pt>
                <c:pt idx="234">
                  <c:v>7.14666423194641E-9</c:v>
                </c:pt>
                <c:pt idx="235">
                  <c:v>1.28108692771242E-8</c:v>
                </c:pt>
                <c:pt idx="236">
                  <c:v>3.4270324108158397E-8</c:v>
                </c:pt>
                <c:pt idx="237">
                  <c:v>4.6045923583957397E-8</c:v>
                </c:pt>
                <c:pt idx="238">
                  <c:v>3.9737229688027698E-4</c:v>
                </c:pt>
                <c:pt idx="239">
                  <c:v>2.23579806885746E-6</c:v>
                </c:pt>
                <c:pt idx="240">
                  <c:v>6.3261587744290306E-5</c:v>
                </c:pt>
                <c:pt idx="241">
                  <c:v>8.5123541524558297E-6</c:v>
                </c:pt>
                <c:pt idx="242">
                  <c:v>1.31236141155075E-2</c:v>
                </c:pt>
                <c:pt idx="243">
                  <c:v>5.8559721129343298E-6</c:v>
                </c:pt>
                <c:pt idx="244">
                  <c:v>5.1457322329838997E-6</c:v>
                </c:pt>
                <c:pt idx="245">
                  <c:v>1.2648387923620699E-5</c:v>
                </c:pt>
                <c:pt idx="246">
                  <c:v>2.6765844572286099E-5</c:v>
                </c:pt>
                <c:pt idx="247">
                  <c:v>5.25205541213703E-2</c:v>
                </c:pt>
                <c:pt idx="248">
                  <c:v>4.0126091010728497E-2</c:v>
                </c:pt>
                <c:pt idx="249">
                  <c:v>3.8104028840752903E-2</c:v>
                </c:pt>
                <c:pt idx="250">
                  <c:v>5.6150907613083598E-2</c:v>
                </c:pt>
                <c:pt idx="251">
                  <c:v>9.1265687183844004E-3</c:v>
                </c:pt>
                <c:pt idx="252">
                  <c:v>0.10672118191332</c:v>
                </c:pt>
                <c:pt idx="253">
                  <c:v>1.6711477129999399E-2</c:v>
                </c:pt>
                <c:pt idx="254">
                  <c:v>3.30661608848857E-6</c:v>
                </c:pt>
                <c:pt idx="255">
                  <c:v>2.9898210840525001E-7</c:v>
                </c:pt>
                <c:pt idx="256">
                  <c:v>1.29322542883837E-6</c:v>
                </c:pt>
                <c:pt idx="257">
                  <c:v>6.1261247373951503E-7</c:v>
                </c:pt>
                <c:pt idx="258">
                  <c:v>1.05980826785404E-5</c:v>
                </c:pt>
                <c:pt idx="259">
                  <c:v>8.9272982099587896E-8</c:v>
                </c:pt>
                <c:pt idx="260">
                  <c:v>2.0336897127069701E-8</c:v>
                </c:pt>
                <c:pt idx="261">
                  <c:v>1.6362296137980201E-6</c:v>
                </c:pt>
                <c:pt idx="262">
                  <c:v>1.4694057610276699E-6</c:v>
                </c:pt>
                <c:pt idx="263">
                  <c:v>7.8730522394804101E-6</c:v>
                </c:pt>
                <c:pt idx="264">
                  <c:v>4.4297373215706801E-7</c:v>
                </c:pt>
                <c:pt idx="265">
                  <c:v>2.5993004887863599E-6</c:v>
                </c:pt>
                <c:pt idx="266">
                  <c:v>7.3119140156129599E-8</c:v>
                </c:pt>
                <c:pt idx="267">
                  <c:v>2.61886795961842E-8</c:v>
                </c:pt>
                <c:pt idx="268">
                  <c:v>3.6891048088526402E-8</c:v>
                </c:pt>
                <c:pt idx="269">
                  <c:v>2.87658958692321E-8</c:v>
                </c:pt>
                <c:pt idx="270">
                  <c:v>5.2843573069264703E-8</c:v>
                </c:pt>
                <c:pt idx="271">
                  <c:v>1.21993412758945E-7</c:v>
                </c:pt>
                <c:pt idx="272">
                  <c:v>3.14583431198635E-7</c:v>
                </c:pt>
                <c:pt idx="273">
                  <c:v>4.5000488281372802E-9</c:v>
                </c:pt>
                <c:pt idx="274">
                  <c:v>2.3793700495391899E-9</c:v>
                </c:pt>
                <c:pt idx="275">
                  <c:v>3.0328109937052801E-7</c:v>
                </c:pt>
                <c:pt idx="276">
                  <c:v>4.0733417838170502E-9</c:v>
                </c:pt>
                <c:pt idx="277">
                  <c:v>6.8514830357050995E-10</c:v>
                </c:pt>
                <c:pt idx="278">
                  <c:v>4.6604905743329298E-9</c:v>
                </c:pt>
                <c:pt idx="279">
                  <c:v>1.3155440090715099E-7</c:v>
                </c:pt>
                <c:pt idx="280">
                  <c:v>1.2811094262130301E-7</c:v>
                </c:pt>
                <c:pt idx="281">
                  <c:v>8.3074590208227502E-8</c:v>
                </c:pt>
                <c:pt idx="282">
                  <c:v>7.9526090637503702E-10</c:v>
                </c:pt>
                <c:pt idx="283">
                  <c:v>7.4452962765429999E-9</c:v>
                </c:pt>
                <c:pt idx="284">
                  <c:v>1.92184020707309E-8</c:v>
                </c:pt>
                <c:pt idx="285">
                  <c:v>7.3059981645692101E-10</c:v>
                </c:pt>
                <c:pt idx="286">
                  <c:v>1.51458105085232E-9</c:v>
                </c:pt>
                <c:pt idx="287">
                  <c:v>5.23961636792264E-9</c:v>
                </c:pt>
                <c:pt idx="288">
                  <c:v>7.7734229945333606E-9</c:v>
                </c:pt>
                <c:pt idx="289">
                  <c:v>2.0441664499796498E-9</c:v>
                </c:pt>
                <c:pt idx="290">
                  <c:v>7.3614772294777598E-8</c:v>
                </c:pt>
                <c:pt idx="291">
                  <c:v>5.6468893504048796E-9</c:v>
                </c:pt>
                <c:pt idx="292">
                  <c:v>2.50815643168827E-7</c:v>
                </c:pt>
                <c:pt idx="293">
                  <c:v>8.5304690090686308E-9</c:v>
                </c:pt>
                <c:pt idx="294">
                  <c:v>4.4240290687004102E-9</c:v>
                </c:pt>
                <c:pt idx="295">
                  <c:v>1.3808186544438799E-7</c:v>
                </c:pt>
                <c:pt idx="296">
                  <c:v>4.6862123902652898E-8</c:v>
                </c:pt>
                <c:pt idx="297">
                  <c:v>3.82824310935401E-9</c:v>
                </c:pt>
                <c:pt idx="298">
                  <c:v>9.8292075704038605E-10</c:v>
                </c:pt>
                <c:pt idx="299">
                  <c:v>6.1146275967498399E-8</c:v>
                </c:pt>
                <c:pt idx="300">
                  <c:v>6.2187488017058097E-9</c:v>
                </c:pt>
                <c:pt idx="301">
                  <c:v>2.6680493365511502E-8</c:v>
                </c:pt>
                <c:pt idx="302">
                  <c:v>3.93414956934963E-10</c:v>
                </c:pt>
                <c:pt idx="303">
                  <c:v>3.5055642146422298E-9</c:v>
                </c:pt>
                <c:pt idx="304">
                  <c:v>1.01288555490518E-8</c:v>
                </c:pt>
                <c:pt idx="305">
                  <c:v>5.5756945916702598E-9</c:v>
                </c:pt>
                <c:pt idx="306">
                  <c:v>1.52480035937058E-9</c:v>
                </c:pt>
                <c:pt idx="307">
                  <c:v>4.3237142105766203E-8</c:v>
                </c:pt>
                <c:pt idx="308">
                  <c:v>5.0852361314749902E-10</c:v>
                </c:pt>
                <c:pt idx="309">
                  <c:v>8.6899302688301302E-10</c:v>
                </c:pt>
                <c:pt idx="310">
                  <c:v>2.2428313730494198E-9</c:v>
                </c:pt>
                <c:pt idx="311">
                  <c:v>3.42092523625973E-9</c:v>
                </c:pt>
                <c:pt idx="312">
                  <c:v>6.2541602035977502E-10</c:v>
                </c:pt>
                <c:pt idx="313">
                  <c:v>4.8738070045839297E-9</c:v>
                </c:pt>
                <c:pt idx="314">
                  <c:v>4.4740374366582998E-8</c:v>
                </c:pt>
                <c:pt idx="315">
                  <c:v>1.5738360506925999E-8</c:v>
                </c:pt>
                <c:pt idx="316">
                  <c:v>1.54766102385056E-8</c:v>
                </c:pt>
                <c:pt idx="317">
                  <c:v>1.59830059066463E-10</c:v>
                </c:pt>
                <c:pt idx="318">
                  <c:v>7.6865570419317503E-8</c:v>
                </c:pt>
                <c:pt idx="319">
                  <c:v>5.9312310706230397E-8</c:v>
                </c:pt>
                <c:pt idx="320">
                  <c:v>4.9604244297544004E-9</c:v>
                </c:pt>
                <c:pt idx="321">
                  <c:v>1.99086027170038E-8</c:v>
                </c:pt>
                <c:pt idx="322">
                  <c:v>8.62927593202512E-10</c:v>
                </c:pt>
                <c:pt idx="323">
                  <c:v>2.5894227427502098E-9</c:v>
                </c:pt>
                <c:pt idx="324">
                  <c:v>1.7050621579034601E-9</c:v>
                </c:pt>
                <c:pt idx="325">
                  <c:v>1.5480384728995601E-8</c:v>
                </c:pt>
                <c:pt idx="326">
                  <c:v>1.3473370992792799E-9</c:v>
                </c:pt>
                <c:pt idx="327">
                  <c:v>5.7191517230170998E-9</c:v>
                </c:pt>
                <c:pt idx="328">
                  <c:v>7.5082068091390304E-9</c:v>
                </c:pt>
                <c:pt idx="329">
                  <c:v>6.3187362909722502E-8</c:v>
                </c:pt>
                <c:pt idx="330">
                  <c:v>1.2007494358379599E-7</c:v>
                </c:pt>
                <c:pt idx="331">
                  <c:v>3.0042842521196899E-7</c:v>
                </c:pt>
                <c:pt idx="332">
                  <c:v>5.0643942365631696E-9</c:v>
                </c:pt>
                <c:pt idx="333">
                  <c:v>3.9210423089628498E-10</c:v>
                </c:pt>
                <c:pt idx="334">
                  <c:v>1.8282677702493401E-8</c:v>
                </c:pt>
                <c:pt idx="335">
                  <c:v>5.9839983066829804E-8</c:v>
                </c:pt>
                <c:pt idx="336">
                  <c:v>1.3249054676893001E-7</c:v>
                </c:pt>
                <c:pt idx="337">
                  <c:v>2.5156323596734299E-8</c:v>
                </c:pt>
                <c:pt idx="338">
                  <c:v>5.1130490392787904E-7</c:v>
                </c:pt>
                <c:pt idx="339">
                  <c:v>1.37658490137434E-10</c:v>
                </c:pt>
                <c:pt idx="340">
                  <c:v>1.76586268797372E-7</c:v>
                </c:pt>
                <c:pt idx="341">
                  <c:v>5.2667150960314398E-8</c:v>
                </c:pt>
                <c:pt idx="342">
                  <c:v>5.9154508768742603E-8</c:v>
                </c:pt>
                <c:pt idx="343">
                  <c:v>1.3710793119489601E-8</c:v>
                </c:pt>
                <c:pt idx="344">
                  <c:v>3.3204462373260598E-8</c:v>
                </c:pt>
                <c:pt idx="345">
                  <c:v>2.5660522771480401E-8</c:v>
                </c:pt>
                <c:pt idx="346">
                  <c:v>1.9395396778322102E-9</c:v>
                </c:pt>
                <c:pt idx="347">
                  <c:v>1.50035781560623E-7</c:v>
                </c:pt>
                <c:pt idx="348">
                  <c:v>1.9649896543490701E-8</c:v>
                </c:pt>
                <c:pt idx="349">
                  <c:v>3.2907212104149999E-8</c:v>
                </c:pt>
                <c:pt idx="350">
                  <c:v>1.8620546676702099E-8</c:v>
                </c:pt>
                <c:pt idx="351">
                  <c:v>3.8821576529082599E-8</c:v>
                </c:pt>
                <c:pt idx="352">
                  <c:v>8.4623298747608999E-8</c:v>
                </c:pt>
                <c:pt idx="353">
                  <c:v>3.6296501755528898E-10</c:v>
                </c:pt>
                <c:pt idx="354">
                  <c:v>5.76572871839061E-8</c:v>
                </c:pt>
                <c:pt idx="355">
                  <c:v>1.0956970549525E-10</c:v>
                </c:pt>
                <c:pt idx="356">
                  <c:v>2.0361281501672299E-8</c:v>
                </c:pt>
                <c:pt idx="357">
                  <c:v>4.3789007577915599E-8</c:v>
                </c:pt>
                <c:pt idx="358">
                  <c:v>9.02145778587983E-10</c:v>
                </c:pt>
                <c:pt idx="359">
                  <c:v>2.6294898657031399E-8</c:v>
                </c:pt>
                <c:pt idx="360">
                  <c:v>1.9382346116330399E-8</c:v>
                </c:pt>
                <c:pt idx="361">
                  <c:v>3.5219235860859097E-8</c:v>
                </c:pt>
                <c:pt idx="362">
                  <c:v>1.02624458241657E-8</c:v>
                </c:pt>
                <c:pt idx="363">
                  <c:v>4.3284599210440202E-8</c:v>
                </c:pt>
                <c:pt idx="364">
                  <c:v>3.1369545638192699E-8</c:v>
                </c:pt>
                <c:pt idx="365">
                  <c:v>1.60772961284409E-8</c:v>
                </c:pt>
                <c:pt idx="366">
                  <c:v>2.07858531386958E-8</c:v>
                </c:pt>
                <c:pt idx="367">
                  <c:v>1.2254713375012101E-9</c:v>
                </c:pt>
                <c:pt idx="368">
                  <c:v>1.0656771338486799E-9</c:v>
                </c:pt>
                <c:pt idx="369">
                  <c:v>8.7252218073228397E-10</c:v>
                </c:pt>
                <c:pt idx="370">
                  <c:v>6.7003600584888801E-9</c:v>
                </c:pt>
                <c:pt idx="371">
                  <c:v>2.03003594741375E-9</c:v>
                </c:pt>
                <c:pt idx="372">
                  <c:v>1.5420352799828001E-9</c:v>
                </c:pt>
                <c:pt idx="373">
                  <c:v>3.1417294030832602E-9</c:v>
                </c:pt>
                <c:pt idx="374">
                  <c:v>1.5372288318395899E-7</c:v>
                </c:pt>
                <c:pt idx="375">
                  <c:v>5.3547874310440998E-9</c:v>
                </c:pt>
                <c:pt idx="376">
                  <c:v>1.2316384161238301E-9</c:v>
                </c:pt>
                <c:pt idx="377">
                  <c:v>4.3874182495741302E-9</c:v>
                </c:pt>
                <c:pt idx="378">
                  <c:v>2.7680744151760801E-8</c:v>
                </c:pt>
                <c:pt idx="379">
                  <c:v>8.3077606893572601E-8</c:v>
                </c:pt>
                <c:pt idx="380">
                  <c:v>2.66485560842394E-9</c:v>
                </c:pt>
                <c:pt idx="381">
                  <c:v>5.7083745615072999E-9</c:v>
                </c:pt>
                <c:pt idx="382">
                  <c:v>2.45282264344646E-7</c:v>
                </c:pt>
                <c:pt idx="383">
                  <c:v>7.0216742609167795E-8</c:v>
                </c:pt>
                <c:pt idx="384">
                  <c:v>2.96417859080034E-8</c:v>
                </c:pt>
                <c:pt idx="385">
                  <c:v>1.74058913828834E-9</c:v>
                </c:pt>
                <c:pt idx="386">
                  <c:v>3.5710503840741999E-8</c:v>
                </c:pt>
                <c:pt idx="387">
                  <c:v>8.6986462135747406E-9</c:v>
                </c:pt>
                <c:pt idx="388">
                  <c:v>3.33186864939512E-9</c:v>
                </c:pt>
                <c:pt idx="389">
                  <c:v>6.6543162351105896E-9</c:v>
                </c:pt>
                <c:pt idx="390">
                  <c:v>3.31028214182575E-9</c:v>
                </c:pt>
                <c:pt idx="391">
                  <c:v>4.0391997248049303E-9</c:v>
                </c:pt>
                <c:pt idx="392">
                  <c:v>1.7970238596150799E-8</c:v>
                </c:pt>
                <c:pt idx="393">
                  <c:v>2.4190713990105899E-2</c:v>
                </c:pt>
                <c:pt idx="394">
                  <c:v>9.7818235047559803E-8</c:v>
                </c:pt>
                <c:pt idx="395">
                  <c:v>2.7070881060530299E-5</c:v>
                </c:pt>
                <c:pt idx="396">
                  <c:v>9.4157331156634296E-8</c:v>
                </c:pt>
                <c:pt idx="397">
                  <c:v>2.5512975267044698E-6</c:v>
                </c:pt>
                <c:pt idx="398">
                  <c:v>2.7021324896592101E-6</c:v>
                </c:pt>
                <c:pt idx="399">
                  <c:v>5.0543740499633901E-8</c:v>
                </c:pt>
                <c:pt idx="400">
                  <c:v>5.1990657276551902E-8</c:v>
                </c:pt>
                <c:pt idx="401">
                  <c:v>1.3057615363826599E-6</c:v>
                </c:pt>
                <c:pt idx="402">
                  <c:v>2.2034155710156199E-8</c:v>
                </c:pt>
                <c:pt idx="403">
                  <c:v>2.60396425077958E-5</c:v>
                </c:pt>
                <c:pt idx="404">
                  <c:v>2.41874149398936E-7</c:v>
                </c:pt>
                <c:pt idx="405">
                  <c:v>1.06473969067594E-5</c:v>
                </c:pt>
                <c:pt idx="406">
                  <c:v>4.0986162888743801E-6</c:v>
                </c:pt>
                <c:pt idx="407">
                  <c:v>5.3926893187632903E-9</c:v>
                </c:pt>
                <c:pt idx="408">
                  <c:v>4.7436906411441299E-9</c:v>
                </c:pt>
                <c:pt idx="409">
                  <c:v>3.9232646723266602E-8</c:v>
                </c:pt>
                <c:pt idx="410">
                  <c:v>1.3284907685823399E-7</c:v>
                </c:pt>
                <c:pt idx="411">
                  <c:v>1.9760555478736699E-7</c:v>
                </c:pt>
                <c:pt idx="412">
                  <c:v>3.0650100975093098E-7</c:v>
                </c:pt>
                <c:pt idx="413">
                  <c:v>3.0242995358111802E-8</c:v>
                </c:pt>
                <c:pt idx="414">
                  <c:v>9.9551616630709706E-9</c:v>
                </c:pt>
                <c:pt idx="415">
                  <c:v>3.18328614487219E-9</c:v>
                </c:pt>
                <c:pt idx="416">
                  <c:v>4.89560248151143E-9</c:v>
                </c:pt>
                <c:pt idx="417">
                  <c:v>1.37324622316835E-9</c:v>
                </c:pt>
                <c:pt idx="418">
                  <c:v>6.3470416895239897E-9</c:v>
                </c:pt>
                <c:pt idx="419">
                  <c:v>9.7692650403478501E-9</c:v>
                </c:pt>
                <c:pt idx="420">
                  <c:v>1.2852565548360899E-8</c:v>
                </c:pt>
                <c:pt idx="421">
                  <c:v>1.68077600136669E-6</c:v>
                </c:pt>
                <c:pt idx="422">
                  <c:v>2.08783256951264E-8</c:v>
                </c:pt>
                <c:pt idx="423">
                  <c:v>3.5439348229945899E-7</c:v>
                </c:pt>
                <c:pt idx="424">
                  <c:v>4.3290272051687603E-9</c:v>
                </c:pt>
                <c:pt idx="425">
                  <c:v>6.4166684404779601E-6</c:v>
                </c:pt>
                <c:pt idx="426">
                  <c:v>6.9016685497435497E-6</c:v>
                </c:pt>
                <c:pt idx="427">
                  <c:v>6.7261831382028096E-3</c:v>
                </c:pt>
                <c:pt idx="428">
                  <c:v>4.79499503080675E-2</c:v>
                </c:pt>
                <c:pt idx="429">
                  <c:v>5.56280989208461E-9</c:v>
                </c:pt>
                <c:pt idx="430">
                  <c:v>9.8649469429556394E-8</c:v>
                </c:pt>
                <c:pt idx="431">
                  <c:v>1.0720530265848401E-7</c:v>
                </c:pt>
                <c:pt idx="432">
                  <c:v>3.7675566455528602E-8</c:v>
                </c:pt>
                <c:pt idx="433">
                  <c:v>4.7707595849812601E-9</c:v>
                </c:pt>
                <c:pt idx="434">
                  <c:v>3.8944765590942101E-10</c:v>
                </c:pt>
                <c:pt idx="435">
                  <c:v>1.6206857893700099E-9</c:v>
                </c:pt>
                <c:pt idx="436">
                  <c:v>8.4154319112367504E-10</c:v>
                </c:pt>
                <c:pt idx="437">
                  <c:v>1.5541731142167199E-8</c:v>
                </c:pt>
                <c:pt idx="438">
                  <c:v>5.5623453954731297E-8</c:v>
                </c:pt>
                <c:pt idx="439">
                  <c:v>2.8728561073690699E-8</c:v>
                </c:pt>
                <c:pt idx="440">
                  <c:v>7.1524873947305502E-7</c:v>
                </c:pt>
                <c:pt idx="441">
                  <c:v>1.3636795132295101E-7</c:v>
                </c:pt>
                <c:pt idx="442">
                  <c:v>0.36506946022514097</c:v>
                </c:pt>
                <c:pt idx="443">
                  <c:v>0.35072705738395699</c:v>
                </c:pt>
                <c:pt idx="444">
                  <c:v>0.35704058506749198</c:v>
                </c:pt>
                <c:pt idx="445">
                  <c:v>2.09368514335773E-7</c:v>
                </c:pt>
                <c:pt idx="446">
                  <c:v>8.3465752008315694E-8</c:v>
                </c:pt>
                <c:pt idx="447">
                  <c:v>2.3318352695142699E-8</c:v>
                </c:pt>
                <c:pt idx="448">
                  <c:v>0.125090928027079</c:v>
                </c:pt>
                <c:pt idx="449">
                  <c:v>6.6123378272852805E-4</c:v>
                </c:pt>
                <c:pt idx="450">
                  <c:v>4.6609267801727304E-3</c:v>
                </c:pt>
                <c:pt idx="451">
                  <c:v>7.7655817618692904E-2</c:v>
                </c:pt>
                <c:pt idx="452">
                  <c:v>0.17831288627439301</c:v>
                </c:pt>
                <c:pt idx="453">
                  <c:v>0.237794674912221</c:v>
                </c:pt>
                <c:pt idx="454">
                  <c:v>0.33264574533719399</c:v>
                </c:pt>
                <c:pt idx="455">
                  <c:v>0.30976256528448298</c:v>
                </c:pt>
                <c:pt idx="456">
                  <c:v>0.23113951591283399</c:v>
                </c:pt>
                <c:pt idx="457">
                  <c:v>5.9059708936687397E-2</c:v>
                </c:pt>
                <c:pt idx="458">
                  <c:v>6.6705161719443407E-2</c:v>
                </c:pt>
                <c:pt idx="459">
                  <c:v>4.1788662326206497E-2</c:v>
                </c:pt>
                <c:pt idx="460">
                  <c:v>4.6279881549799097E-2</c:v>
                </c:pt>
                <c:pt idx="461">
                  <c:v>0.100863167192511</c:v>
                </c:pt>
                <c:pt idx="462">
                  <c:v>0.105762283547189</c:v>
                </c:pt>
                <c:pt idx="463">
                  <c:v>0.13983391040842</c:v>
                </c:pt>
                <c:pt idx="464">
                  <c:v>0.14164582581167301</c:v>
                </c:pt>
                <c:pt idx="465">
                  <c:v>6.09331519991256E-2</c:v>
                </c:pt>
                <c:pt idx="466">
                  <c:v>2.63708873761194E-6</c:v>
                </c:pt>
                <c:pt idx="467">
                  <c:v>5.7867390391883098E-8</c:v>
                </c:pt>
                <c:pt idx="468">
                  <c:v>3.9938241554494301E-8</c:v>
                </c:pt>
                <c:pt idx="469">
                  <c:v>4.7631153150466798E-8</c:v>
                </c:pt>
                <c:pt idx="470">
                  <c:v>6.3361933097252499E-7</c:v>
                </c:pt>
                <c:pt idx="471">
                  <c:v>1.199426989483E-8</c:v>
                </c:pt>
                <c:pt idx="472">
                  <c:v>5.0297347615707302E-8</c:v>
                </c:pt>
                <c:pt idx="473">
                  <c:v>1.40103405598382E-8</c:v>
                </c:pt>
                <c:pt idx="474">
                  <c:v>5.36740546238314E-8</c:v>
                </c:pt>
                <c:pt idx="475">
                  <c:v>3.7605862299709302E-8</c:v>
                </c:pt>
                <c:pt idx="476">
                  <c:v>4.7445893967795902E-7</c:v>
                </c:pt>
                <c:pt idx="477">
                  <c:v>6.8419047398075598E-8</c:v>
                </c:pt>
                <c:pt idx="478">
                  <c:v>2.8921887930780399E-9</c:v>
                </c:pt>
                <c:pt idx="479">
                  <c:v>2.79797879226569E-8</c:v>
                </c:pt>
                <c:pt idx="480">
                  <c:v>2.25744328488873E-8</c:v>
                </c:pt>
                <c:pt idx="481">
                  <c:v>3.0666093225456698E-7</c:v>
                </c:pt>
                <c:pt idx="482">
                  <c:v>1.81246981777873E-8</c:v>
                </c:pt>
                <c:pt idx="483">
                  <c:v>3.3235788849858099E-8</c:v>
                </c:pt>
                <c:pt idx="484">
                  <c:v>1.5335555240226699E-8</c:v>
                </c:pt>
                <c:pt idx="485">
                  <c:v>1.8158163148901201E-8</c:v>
                </c:pt>
                <c:pt idx="486">
                  <c:v>2.0606432407777599E-9</c:v>
                </c:pt>
                <c:pt idx="487">
                  <c:v>4.2121021050440996E-9</c:v>
                </c:pt>
                <c:pt idx="488">
                  <c:v>3.5801848844552798E-8</c:v>
                </c:pt>
                <c:pt idx="489">
                  <c:v>4.7863182808889899E-9</c:v>
                </c:pt>
                <c:pt idx="490">
                  <c:v>2.6901958339813898E-7</c:v>
                </c:pt>
                <c:pt idx="491">
                  <c:v>1.18172762544451E-6</c:v>
                </c:pt>
                <c:pt idx="492">
                  <c:v>1.6600514867496401E-8</c:v>
                </c:pt>
                <c:pt idx="493">
                  <c:v>5.7122687907284999E-8</c:v>
                </c:pt>
                <c:pt idx="494">
                  <c:v>4.5379397902187597E-10</c:v>
                </c:pt>
                <c:pt idx="495">
                  <c:v>1.6621189357962199E-8</c:v>
                </c:pt>
                <c:pt idx="496">
                  <c:v>8.9539866513902708E-9</c:v>
                </c:pt>
                <c:pt idx="497">
                  <c:v>1.0750838212119999E-7</c:v>
                </c:pt>
                <c:pt idx="498">
                  <c:v>1.4084785996050501E-7</c:v>
                </c:pt>
                <c:pt idx="499">
                  <c:v>2.6040618037821899E-8</c:v>
                </c:pt>
                <c:pt idx="500">
                  <c:v>5.8170745029395498E-8</c:v>
                </c:pt>
                <c:pt idx="501">
                  <c:v>2.10637306699206E-8</c:v>
                </c:pt>
                <c:pt idx="502">
                  <c:v>1.14287501698717E-7</c:v>
                </c:pt>
                <c:pt idx="503">
                  <c:v>3.17468608471892E-8</c:v>
                </c:pt>
                <c:pt idx="504">
                  <c:v>1.45527570409625E-8</c:v>
                </c:pt>
                <c:pt idx="505">
                  <c:v>2.2370125827282699E-7</c:v>
                </c:pt>
                <c:pt idx="506">
                  <c:v>3.7987483713935298E-8</c:v>
                </c:pt>
                <c:pt idx="507">
                  <c:v>1.61528364784571E-7</c:v>
                </c:pt>
                <c:pt idx="508">
                  <c:v>9.3496965384509905E-10</c:v>
                </c:pt>
                <c:pt idx="509">
                  <c:v>5.16410364117158E-8</c:v>
                </c:pt>
                <c:pt idx="510">
                  <c:v>2.4325102305894499E-7</c:v>
                </c:pt>
                <c:pt idx="511">
                  <c:v>3.7429043193433797E-9</c:v>
                </c:pt>
                <c:pt idx="512">
                  <c:v>1.7800652541208899E-8</c:v>
                </c:pt>
                <c:pt idx="513">
                  <c:v>7.0972120827716103E-8</c:v>
                </c:pt>
                <c:pt idx="514">
                  <c:v>3.2743091866389202E-8</c:v>
                </c:pt>
                <c:pt idx="515">
                  <c:v>1.28620330964905E-7</c:v>
                </c:pt>
                <c:pt idx="516">
                  <c:v>6.50184090989187E-8</c:v>
                </c:pt>
                <c:pt idx="517">
                  <c:v>8.9817720518650308E-9</c:v>
                </c:pt>
                <c:pt idx="518">
                  <c:v>1.0268017636248301E-8</c:v>
                </c:pt>
                <c:pt idx="519">
                  <c:v>1.19576565509659E-8</c:v>
                </c:pt>
                <c:pt idx="520">
                  <c:v>5.6076440369311897E-8</c:v>
                </c:pt>
                <c:pt idx="521">
                  <c:v>5.7301777911710597E-10</c:v>
                </c:pt>
                <c:pt idx="522">
                  <c:v>1.9414535494683501E-7</c:v>
                </c:pt>
                <c:pt idx="523">
                  <c:v>6.7071136200595996E-9</c:v>
                </c:pt>
                <c:pt idx="524">
                  <c:v>4.04447829782101E-8</c:v>
                </c:pt>
                <c:pt idx="525">
                  <c:v>4.94422571241933E-8</c:v>
                </c:pt>
                <c:pt idx="526">
                  <c:v>7.0589992760887801E-10</c:v>
                </c:pt>
                <c:pt idx="527">
                  <c:v>7.9155702365368901E-9</c:v>
                </c:pt>
                <c:pt idx="528">
                  <c:v>2.5218848142486498E-7</c:v>
                </c:pt>
                <c:pt idx="529">
                  <c:v>2.9742952964546602E-7</c:v>
                </c:pt>
                <c:pt idx="530">
                  <c:v>1.3315934025400599E-7</c:v>
                </c:pt>
                <c:pt idx="531">
                  <c:v>1.4619918453081E-8</c:v>
                </c:pt>
                <c:pt idx="532">
                  <c:v>7.7058390765124503E-7</c:v>
                </c:pt>
                <c:pt idx="533">
                  <c:v>3.3867227654834801E-6</c:v>
                </c:pt>
                <c:pt idx="534">
                  <c:v>9.7424823205398495E-9</c:v>
                </c:pt>
                <c:pt idx="535">
                  <c:v>1.75119371254893E-6</c:v>
                </c:pt>
                <c:pt idx="536">
                  <c:v>2.4670592047592201E-6</c:v>
                </c:pt>
                <c:pt idx="537">
                  <c:v>9.9446545799317494E-9</c:v>
                </c:pt>
                <c:pt idx="538">
                  <c:v>8.6078902102878701E-7</c:v>
                </c:pt>
                <c:pt idx="539">
                  <c:v>2.8007661069918699E-7</c:v>
                </c:pt>
                <c:pt idx="540">
                  <c:v>2.0126445827568399E-8</c:v>
                </c:pt>
                <c:pt idx="541">
                  <c:v>2.0919359960979299E-8</c:v>
                </c:pt>
                <c:pt idx="542">
                  <c:v>2.6704618578487798E-9</c:v>
                </c:pt>
                <c:pt idx="543">
                  <c:v>1.5836644919624199E-7</c:v>
                </c:pt>
                <c:pt idx="544">
                  <c:v>1.9293254128386899E-9</c:v>
                </c:pt>
                <c:pt idx="545">
                  <c:v>1.3124805174131E-9</c:v>
                </c:pt>
                <c:pt idx="546">
                  <c:v>2.3156377130876302E-8</c:v>
                </c:pt>
                <c:pt idx="547">
                  <c:v>2.7956418380811701E-9</c:v>
                </c:pt>
                <c:pt idx="548">
                  <c:v>1.18826576370823E-7</c:v>
                </c:pt>
                <c:pt idx="549">
                  <c:v>1.0559900812768199E-8</c:v>
                </c:pt>
                <c:pt idx="550">
                  <c:v>1.46255331861754E-7</c:v>
                </c:pt>
                <c:pt idx="551">
                  <c:v>1.50036618259724E-8</c:v>
                </c:pt>
                <c:pt idx="552">
                  <c:v>7.8181574132132698E-10</c:v>
                </c:pt>
                <c:pt idx="553">
                  <c:v>8.3909688130009401E-8</c:v>
                </c:pt>
                <c:pt idx="554">
                  <c:v>1.06249473250937E-6</c:v>
                </c:pt>
                <c:pt idx="555">
                  <c:v>1.3481197401529101E-6</c:v>
                </c:pt>
                <c:pt idx="556">
                  <c:v>8.8189771059899304E-7</c:v>
                </c:pt>
                <c:pt idx="557">
                  <c:v>1.11738661329413E-8</c:v>
                </c:pt>
                <c:pt idx="558">
                  <c:v>1.1006236181845099E-7</c:v>
                </c:pt>
                <c:pt idx="559">
                  <c:v>3.92304139781711E-7</c:v>
                </c:pt>
                <c:pt idx="560">
                  <c:v>1.1244743781752401E-8</c:v>
                </c:pt>
                <c:pt idx="561">
                  <c:v>2.9743844126074198E-8</c:v>
                </c:pt>
                <c:pt idx="562">
                  <c:v>1.24791957551632E-9</c:v>
                </c:pt>
                <c:pt idx="563">
                  <c:v>2.4686838082465099E-8</c:v>
                </c:pt>
                <c:pt idx="564">
                  <c:v>6.7287048115953001E-8</c:v>
                </c:pt>
                <c:pt idx="565">
                  <c:v>2.4376060249151299E-8</c:v>
                </c:pt>
                <c:pt idx="566">
                  <c:v>6.1267375811916998E-7</c:v>
                </c:pt>
                <c:pt idx="567">
                  <c:v>1.8702607215564001E-8</c:v>
                </c:pt>
                <c:pt idx="568">
                  <c:v>2.23746745694334E-7</c:v>
                </c:pt>
                <c:pt idx="569">
                  <c:v>1.9088367982659998E-6</c:v>
                </c:pt>
                <c:pt idx="570">
                  <c:v>6.40381086816713E-8</c:v>
                </c:pt>
                <c:pt idx="571">
                  <c:v>6.7672995883835801E-7</c:v>
                </c:pt>
                <c:pt idx="572">
                  <c:v>4.5518989160752499E-8</c:v>
                </c:pt>
                <c:pt idx="573">
                  <c:v>1.8950554233763601E-6</c:v>
                </c:pt>
                <c:pt idx="574">
                  <c:v>5.7826288940411802E-8</c:v>
                </c:pt>
                <c:pt idx="575">
                  <c:v>7.0872687167010402E-7</c:v>
                </c:pt>
                <c:pt idx="576">
                  <c:v>1.0659249947934601E-6</c:v>
                </c:pt>
                <c:pt idx="577">
                  <c:v>3.4823972049104299E-7</c:v>
                </c:pt>
                <c:pt idx="578">
                  <c:v>3.85676524055759E-9</c:v>
                </c:pt>
                <c:pt idx="579">
                  <c:v>8.6718524601582796E-7</c:v>
                </c:pt>
                <c:pt idx="580">
                  <c:v>2.2089722254475999E-5</c:v>
                </c:pt>
                <c:pt idx="581">
                  <c:v>2.6527187289192502E-5</c:v>
                </c:pt>
                <c:pt idx="582">
                  <c:v>2.2193943317881902E-3</c:v>
                </c:pt>
                <c:pt idx="583">
                  <c:v>8.8589326722719394E-3</c:v>
                </c:pt>
                <c:pt idx="584">
                  <c:v>5.8804649818891604E-3</c:v>
                </c:pt>
                <c:pt idx="585">
                  <c:v>3.0407890174555699E-3</c:v>
                </c:pt>
                <c:pt idx="586">
                  <c:v>1.76907839575999E-3</c:v>
                </c:pt>
                <c:pt idx="587">
                  <c:v>9.9345689959606299E-5</c:v>
                </c:pt>
                <c:pt idx="588">
                  <c:v>4.8773320417450899E-3</c:v>
                </c:pt>
                <c:pt idx="589">
                  <c:v>1.0241088642543399E-2</c:v>
                </c:pt>
                <c:pt idx="590">
                  <c:v>3.1034800710082201E-7</c:v>
                </c:pt>
                <c:pt idx="591">
                  <c:v>1.2144871617865401E-6</c:v>
                </c:pt>
                <c:pt idx="592">
                  <c:v>1.4885552909611E-5</c:v>
                </c:pt>
                <c:pt idx="593">
                  <c:v>1.61078965280242E-6</c:v>
                </c:pt>
                <c:pt idx="594">
                  <c:v>5.9372195967649403E-8</c:v>
                </c:pt>
                <c:pt idx="595">
                  <c:v>1.82059227587497E-6</c:v>
                </c:pt>
                <c:pt idx="596">
                  <c:v>2.3042691259346798E-8</c:v>
                </c:pt>
                <c:pt idx="597">
                  <c:v>5.6068225680345597E-8</c:v>
                </c:pt>
                <c:pt idx="598">
                  <c:v>2.8054535780098099E-9</c:v>
                </c:pt>
                <c:pt idx="599">
                  <c:v>4.77005989390251E-9</c:v>
                </c:pt>
                <c:pt idx="600">
                  <c:v>7.0955947895760698E-7</c:v>
                </c:pt>
                <c:pt idx="601">
                  <c:v>5.2198712149124704E-7</c:v>
                </c:pt>
                <c:pt idx="602">
                  <c:v>3.04168399844434E-7</c:v>
                </c:pt>
                <c:pt idx="603">
                  <c:v>1.13925012417168E-7</c:v>
                </c:pt>
                <c:pt idx="604">
                  <c:v>1.3041540630873E-8</c:v>
                </c:pt>
                <c:pt idx="605">
                  <c:v>1.56924552740449E-6</c:v>
                </c:pt>
                <c:pt idx="606">
                  <c:v>2.2460266582503102E-6</c:v>
                </c:pt>
                <c:pt idx="607">
                  <c:v>1.13946690818736E-6</c:v>
                </c:pt>
                <c:pt idx="608">
                  <c:v>1.65527223831142E-8</c:v>
                </c:pt>
                <c:pt idx="609">
                  <c:v>2.83079773693614E-9</c:v>
                </c:pt>
                <c:pt idx="610">
                  <c:v>1.90247884289657E-8</c:v>
                </c:pt>
                <c:pt idx="611">
                  <c:v>8.0793851630267003E-8</c:v>
                </c:pt>
                <c:pt idx="612">
                  <c:v>1.2335201135714999E-9</c:v>
                </c:pt>
                <c:pt idx="613">
                  <c:v>1.2414513447002E-8</c:v>
                </c:pt>
                <c:pt idx="614">
                  <c:v>1.93821586291655E-7</c:v>
                </c:pt>
                <c:pt idx="615">
                  <c:v>3.9654884339363202E-10</c:v>
                </c:pt>
                <c:pt idx="616">
                  <c:v>4.8650212686386502E-8</c:v>
                </c:pt>
                <c:pt idx="617">
                  <c:v>6.3792877710282996E-9</c:v>
                </c:pt>
                <c:pt idx="618">
                  <c:v>6.2048330958960295E-7</c:v>
                </c:pt>
                <c:pt idx="619">
                  <c:v>4.1647271928449199E-7</c:v>
                </c:pt>
                <c:pt idx="620">
                  <c:v>3.5436585609323701E-7</c:v>
                </c:pt>
                <c:pt idx="621">
                  <c:v>1.02291048560585E-7</c:v>
                </c:pt>
                <c:pt idx="622">
                  <c:v>2.69278356999926E-7</c:v>
                </c:pt>
                <c:pt idx="623">
                  <c:v>3.5456258892760801E-8</c:v>
                </c:pt>
                <c:pt idx="624">
                  <c:v>1.6050531496921901E-9</c:v>
                </c:pt>
                <c:pt idx="625">
                  <c:v>2.6608177070107998E-7</c:v>
                </c:pt>
                <c:pt idx="626">
                  <c:v>9.6686602033070201E-8</c:v>
                </c:pt>
                <c:pt idx="627">
                  <c:v>6.5043447716932302E-7</c:v>
                </c:pt>
                <c:pt idx="628">
                  <c:v>1.58426354914138E-7</c:v>
                </c:pt>
                <c:pt idx="629">
                  <c:v>2.40864512920085E-7</c:v>
                </c:pt>
                <c:pt idx="630">
                  <c:v>2.6602878521136701E-7</c:v>
                </c:pt>
                <c:pt idx="631">
                  <c:v>1.308126414355E-8</c:v>
                </c:pt>
                <c:pt idx="632">
                  <c:v>7.48314883236771E-7</c:v>
                </c:pt>
                <c:pt idx="633">
                  <c:v>1.12753577769845E-10</c:v>
                </c:pt>
                <c:pt idx="634">
                  <c:v>1.8110463324047499E-8</c:v>
                </c:pt>
                <c:pt idx="635">
                  <c:v>3.3232773503840702E-7</c:v>
                </c:pt>
                <c:pt idx="636">
                  <c:v>2.2933317569494001E-7</c:v>
                </c:pt>
                <c:pt idx="637">
                  <c:v>6.3267774315113497E-8</c:v>
                </c:pt>
                <c:pt idx="638">
                  <c:v>3.44522566895248E-8</c:v>
                </c:pt>
                <c:pt idx="639">
                  <c:v>5.1626442346825102E-8</c:v>
                </c:pt>
                <c:pt idx="640">
                  <c:v>2.0103541596444E-7</c:v>
                </c:pt>
                <c:pt idx="641">
                  <c:v>3.7692921459272198E-7</c:v>
                </c:pt>
                <c:pt idx="642">
                  <c:v>5.8926943258612E-7</c:v>
                </c:pt>
                <c:pt idx="643">
                  <c:v>5.2427812632680899E-7</c:v>
                </c:pt>
                <c:pt idx="644">
                  <c:v>4.4032705275535399E-7</c:v>
                </c:pt>
                <c:pt idx="645">
                  <c:v>1.6473204628425301E-7</c:v>
                </c:pt>
                <c:pt idx="646">
                  <c:v>2.6253202793077301E-8</c:v>
                </c:pt>
                <c:pt idx="647">
                  <c:v>1.7238257773728799E-6</c:v>
                </c:pt>
                <c:pt idx="648">
                  <c:v>4.7024579338615996E-9</c:v>
                </c:pt>
                <c:pt idx="649">
                  <c:v>1.30653189700771E-7</c:v>
                </c:pt>
                <c:pt idx="650">
                  <c:v>1.35083959677216E-9</c:v>
                </c:pt>
                <c:pt idx="651">
                  <c:v>3.9632810918022303E-8</c:v>
                </c:pt>
                <c:pt idx="652">
                  <c:v>1.7880974963460201E-8</c:v>
                </c:pt>
                <c:pt idx="653">
                  <c:v>4.73089917203053E-9</c:v>
                </c:pt>
                <c:pt idx="654">
                  <c:v>6.7071652945277195E-7</c:v>
                </c:pt>
                <c:pt idx="655">
                  <c:v>9.1072605043719494E-9</c:v>
                </c:pt>
                <c:pt idx="656">
                  <c:v>2.1874778972987299E-7</c:v>
                </c:pt>
                <c:pt idx="657">
                  <c:v>7.1125231229370698E-9</c:v>
                </c:pt>
                <c:pt idx="658">
                  <c:v>4.9862159097557104E-9</c:v>
                </c:pt>
                <c:pt idx="659">
                  <c:v>9.6069190148265808E-9</c:v>
                </c:pt>
                <c:pt idx="660">
                  <c:v>7.8571297152903299E-9</c:v>
                </c:pt>
                <c:pt idx="661">
                  <c:v>4.1820574952979201E-10</c:v>
                </c:pt>
                <c:pt idx="662">
                  <c:v>2.42128706072998E-9</c:v>
                </c:pt>
                <c:pt idx="663">
                  <c:v>3.075510483411E-9</c:v>
                </c:pt>
                <c:pt idx="664">
                  <c:v>8.9362273222291495E-10</c:v>
                </c:pt>
                <c:pt idx="665">
                  <c:v>2.13421391801074E-10</c:v>
                </c:pt>
                <c:pt idx="666">
                  <c:v>2.1484340979028399E-10</c:v>
                </c:pt>
                <c:pt idx="667">
                  <c:v>1.4150125423654301E-9</c:v>
                </c:pt>
                <c:pt idx="668">
                  <c:v>1.2919617990621501E-8</c:v>
                </c:pt>
                <c:pt idx="669">
                  <c:v>1.61758015303573E-8</c:v>
                </c:pt>
                <c:pt idx="670">
                  <c:v>2.91990303393475E-8</c:v>
                </c:pt>
                <c:pt idx="671">
                  <c:v>3.6843855202141598E-7</c:v>
                </c:pt>
                <c:pt idx="672">
                  <c:v>1.04312116399417E-7</c:v>
                </c:pt>
                <c:pt idx="673">
                  <c:v>2.5854890836016002E-9</c:v>
                </c:pt>
                <c:pt idx="674">
                  <c:v>3.47297483334429E-9</c:v>
                </c:pt>
                <c:pt idx="675">
                  <c:v>7.6890388882443798E-9</c:v>
                </c:pt>
                <c:pt idx="676">
                  <c:v>4.2118376952212602E-7</c:v>
                </c:pt>
                <c:pt idx="677">
                  <c:v>1.65327080070593E-7</c:v>
                </c:pt>
                <c:pt idx="678">
                  <c:v>1.5829222547723199E-7</c:v>
                </c:pt>
                <c:pt idx="679">
                  <c:v>2.1851844153558702E-8</c:v>
                </c:pt>
                <c:pt idx="680">
                  <c:v>7.5274489487657901E-8</c:v>
                </c:pt>
                <c:pt idx="681">
                  <c:v>2.3642698267877401E-8</c:v>
                </c:pt>
                <c:pt idx="682">
                  <c:v>3.54679704831636E-9</c:v>
                </c:pt>
                <c:pt idx="683">
                  <c:v>1.2471789189639601E-7</c:v>
                </c:pt>
                <c:pt idx="684">
                  <c:v>3.9957377810312801E-9</c:v>
                </c:pt>
                <c:pt idx="685">
                  <c:v>1.73944929120887E-7</c:v>
                </c:pt>
                <c:pt idx="686">
                  <c:v>5.6291419004709697E-8</c:v>
                </c:pt>
                <c:pt idx="687">
                  <c:v>4.8318511322604003E-8</c:v>
                </c:pt>
                <c:pt idx="688">
                  <c:v>2.70077407406384E-9</c:v>
                </c:pt>
                <c:pt idx="689">
                  <c:v>2.32931315759659E-9</c:v>
                </c:pt>
                <c:pt idx="690">
                  <c:v>1.7167651912227901E-7</c:v>
                </c:pt>
                <c:pt idx="691">
                  <c:v>3.7763547647710998E-8</c:v>
                </c:pt>
                <c:pt idx="692">
                  <c:v>2.4193120804191399E-8</c:v>
                </c:pt>
                <c:pt idx="693">
                  <c:v>1.22694032369526E-8</c:v>
                </c:pt>
                <c:pt idx="694">
                  <c:v>1.01066025876726E-8</c:v>
                </c:pt>
                <c:pt idx="695">
                  <c:v>2.9658463069772097E-10</c:v>
                </c:pt>
                <c:pt idx="696">
                  <c:v>1.91578687807547E-8</c:v>
                </c:pt>
                <c:pt idx="697">
                  <c:v>1.8241772914103401E-7</c:v>
                </c:pt>
                <c:pt idx="698">
                  <c:v>5.65651163290043E-8</c:v>
                </c:pt>
                <c:pt idx="699">
                  <c:v>5.51190846241012E-8</c:v>
                </c:pt>
                <c:pt idx="700">
                  <c:v>1.4492678767855199E-6</c:v>
                </c:pt>
                <c:pt idx="701">
                  <c:v>3.1233392218875099E-5</c:v>
                </c:pt>
                <c:pt idx="702">
                  <c:v>1.7889985904324199E-3</c:v>
                </c:pt>
                <c:pt idx="703">
                  <c:v>3.3178374764054702E-5</c:v>
                </c:pt>
                <c:pt idx="704">
                  <c:v>2.61786687349121E-6</c:v>
                </c:pt>
                <c:pt idx="705">
                  <c:v>9.7109250422975792E-7</c:v>
                </c:pt>
                <c:pt idx="706">
                  <c:v>1.0445472627333499E-6</c:v>
                </c:pt>
                <c:pt idx="707">
                  <c:v>2.2996457659659499E-6</c:v>
                </c:pt>
                <c:pt idx="708">
                  <c:v>1.44589054696129E-8</c:v>
                </c:pt>
                <c:pt idx="709">
                  <c:v>2.2996313664153702E-6</c:v>
                </c:pt>
                <c:pt idx="710">
                  <c:v>6.1992839157513395E-7</c:v>
                </c:pt>
                <c:pt idx="711">
                  <c:v>9.917602594808781E-7</c:v>
                </c:pt>
                <c:pt idx="712">
                  <c:v>6.0225156420809905E-7</c:v>
                </c:pt>
                <c:pt idx="713">
                  <c:v>3.2133442617125698E-7</c:v>
                </c:pt>
                <c:pt idx="714">
                  <c:v>1.1100631855911E-8</c:v>
                </c:pt>
                <c:pt idx="715">
                  <c:v>6.8498758512842095E-10</c:v>
                </c:pt>
                <c:pt idx="716">
                  <c:v>2.3076641192070601E-8</c:v>
                </c:pt>
                <c:pt idx="717">
                  <c:v>2.96035846155409E-9</c:v>
                </c:pt>
                <c:pt idx="718">
                  <c:v>1.5585306097039799E-8</c:v>
                </c:pt>
                <c:pt idx="719">
                  <c:v>1.03681664560978E-8</c:v>
                </c:pt>
                <c:pt idx="720">
                  <c:v>5.0898753782403899E-9</c:v>
                </c:pt>
                <c:pt idx="721">
                  <c:v>1.49408547000018E-8</c:v>
                </c:pt>
                <c:pt idx="722">
                  <c:v>1.52546245551633E-9</c:v>
                </c:pt>
                <c:pt idx="723">
                  <c:v>8.8743309487740598E-10</c:v>
                </c:pt>
                <c:pt idx="724">
                  <c:v>4.0078997625052302E-9</c:v>
                </c:pt>
                <c:pt idx="725">
                  <c:v>1.23005388660787E-8</c:v>
                </c:pt>
                <c:pt idx="726">
                  <c:v>2.6761539693436599E-8</c:v>
                </c:pt>
                <c:pt idx="727">
                  <c:v>1.77440704830646E-8</c:v>
                </c:pt>
                <c:pt idx="728">
                  <c:v>1.54256107376016E-7</c:v>
                </c:pt>
                <c:pt idx="729">
                  <c:v>3.1535910992077403E-8</c:v>
                </c:pt>
                <c:pt idx="730">
                  <c:v>4.9831220616752802E-8</c:v>
                </c:pt>
                <c:pt idx="731">
                  <c:v>1.15977705681682E-7</c:v>
                </c:pt>
                <c:pt idx="732">
                  <c:v>4.01419671391248E-9</c:v>
                </c:pt>
                <c:pt idx="733">
                  <c:v>3.89103957018742E-7</c:v>
                </c:pt>
                <c:pt idx="734">
                  <c:v>1.2824158765099499E-5</c:v>
                </c:pt>
                <c:pt idx="735">
                  <c:v>1.63553760411999E-5</c:v>
                </c:pt>
                <c:pt idx="736">
                  <c:v>1.03620828768929E-6</c:v>
                </c:pt>
                <c:pt idx="737">
                  <c:v>5.7013347012651604E-7</c:v>
                </c:pt>
                <c:pt idx="738">
                  <c:v>1.70797384194289E-6</c:v>
                </c:pt>
                <c:pt idx="739">
                  <c:v>2.1578232211887501E-7</c:v>
                </c:pt>
                <c:pt idx="740">
                  <c:v>4.1395873236453401E-7</c:v>
                </c:pt>
                <c:pt idx="741">
                  <c:v>1.2521845086857299E-6</c:v>
                </c:pt>
                <c:pt idx="742">
                  <c:v>2.9288429210385099E-8</c:v>
                </c:pt>
                <c:pt idx="743">
                  <c:v>1.6089083098804E-8</c:v>
                </c:pt>
                <c:pt idx="744">
                  <c:v>9.2756108283568203E-8</c:v>
                </c:pt>
                <c:pt idx="745">
                  <c:v>2.1974564326945401E-7</c:v>
                </c:pt>
                <c:pt idx="746">
                  <c:v>1.9762957908306999E-7</c:v>
                </c:pt>
                <c:pt idx="747">
                  <c:v>3.0067821147703502E-7</c:v>
                </c:pt>
                <c:pt idx="748">
                  <c:v>3.9376613474910902E-7</c:v>
                </c:pt>
                <c:pt idx="749">
                  <c:v>4.8058581914726305E-7</c:v>
                </c:pt>
                <c:pt idx="750">
                  <c:v>3.00172352917185E-5</c:v>
                </c:pt>
                <c:pt idx="751">
                  <c:v>1.40942597025154E-2</c:v>
                </c:pt>
                <c:pt idx="752">
                  <c:v>1.5733946156295298E-2</c:v>
                </c:pt>
                <c:pt idx="753">
                  <c:v>1.64094460091209E-2</c:v>
                </c:pt>
                <c:pt idx="754">
                  <c:v>1.9531576780796998E-2</c:v>
                </c:pt>
                <c:pt idx="755">
                  <c:v>1.4202972863139001E-2</c:v>
                </c:pt>
                <c:pt idx="756">
                  <c:v>2.5741392301871901E-2</c:v>
                </c:pt>
                <c:pt idx="757">
                  <c:v>2.9640259824947598E-2</c:v>
                </c:pt>
                <c:pt idx="758">
                  <c:v>2.9207222511274101E-2</c:v>
                </c:pt>
                <c:pt idx="759">
                  <c:v>3.16690078266679E-2</c:v>
                </c:pt>
                <c:pt idx="760">
                  <c:v>2.9577069998376799E-2</c:v>
                </c:pt>
                <c:pt idx="761">
                  <c:v>3.0683119741725499E-2</c:v>
                </c:pt>
                <c:pt idx="762">
                  <c:v>3.2383957212766601E-2</c:v>
                </c:pt>
                <c:pt idx="763">
                  <c:v>3.1875423296840601E-2</c:v>
                </c:pt>
                <c:pt idx="764">
                  <c:v>3.1995630397001699E-2</c:v>
                </c:pt>
                <c:pt idx="765">
                  <c:v>3.0656237887387399E-2</c:v>
                </c:pt>
                <c:pt idx="766">
                  <c:v>2.84157925718799E-2</c:v>
                </c:pt>
                <c:pt idx="767">
                  <c:v>2.5841937258268499E-2</c:v>
                </c:pt>
                <c:pt idx="768">
                  <c:v>2.40255916130887E-2</c:v>
                </c:pt>
                <c:pt idx="769">
                  <c:v>2.4111131297021901E-2</c:v>
                </c:pt>
                <c:pt idx="770">
                  <c:v>2.5378255248021099E-2</c:v>
                </c:pt>
                <c:pt idx="771">
                  <c:v>2.8244231183233499E-2</c:v>
                </c:pt>
                <c:pt idx="772">
                  <c:v>2.7202361614687399E-2</c:v>
                </c:pt>
                <c:pt idx="773">
                  <c:v>2.6346788584317101E-2</c:v>
                </c:pt>
                <c:pt idx="774">
                  <c:v>2.4746640949023201E-2</c:v>
                </c:pt>
                <c:pt idx="775">
                  <c:v>2.3008325679479101E-2</c:v>
                </c:pt>
                <c:pt idx="776">
                  <c:v>2.2613982307143801E-2</c:v>
                </c:pt>
                <c:pt idx="777">
                  <c:v>1.67187632328154E-2</c:v>
                </c:pt>
                <c:pt idx="778">
                  <c:v>1.62085393401998E-2</c:v>
                </c:pt>
                <c:pt idx="779">
                  <c:v>2.0618021935331299E-2</c:v>
                </c:pt>
                <c:pt idx="780">
                  <c:v>2.0807733108602601E-2</c:v>
                </c:pt>
                <c:pt idx="781">
                  <c:v>1.8789894053328201E-2</c:v>
                </c:pt>
                <c:pt idx="782">
                  <c:v>1.5887692214351198E-2</c:v>
                </c:pt>
                <c:pt idx="783">
                  <c:v>1.3379440780073601E-2</c:v>
                </c:pt>
                <c:pt idx="784">
                  <c:v>1.06362176271291E-2</c:v>
                </c:pt>
                <c:pt idx="785">
                  <c:v>9.7395139095778505E-3</c:v>
                </c:pt>
                <c:pt idx="786">
                  <c:v>5.9425745745893301E-3</c:v>
                </c:pt>
                <c:pt idx="787">
                  <c:v>1.36282746184207E-4</c:v>
                </c:pt>
                <c:pt idx="788">
                  <c:v>5.0106968086103698E-6</c:v>
                </c:pt>
                <c:pt idx="789">
                  <c:v>6.8396253584131905E-7</c:v>
                </c:pt>
                <c:pt idx="790">
                  <c:v>1.00242648148723E-4</c:v>
                </c:pt>
                <c:pt idx="791">
                  <c:v>3.7948928472552701E-3</c:v>
                </c:pt>
                <c:pt idx="792">
                  <c:v>1.43686994189709E-2</c:v>
                </c:pt>
                <c:pt idx="793">
                  <c:v>1.53874555299678E-2</c:v>
                </c:pt>
                <c:pt idx="794">
                  <c:v>1.7566871261543701E-2</c:v>
                </c:pt>
                <c:pt idx="795">
                  <c:v>1.8114095730812799E-2</c:v>
                </c:pt>
                <c:pt idx="796">
                  <c:v>1.3934712590613799E-2</c:v>
                </c:pt>
                <c:pt idx="797">
                  <c:v>1.0733478169495299E-2</c:v>
                </c:pt>
                <c:pt idx="798">
                  <c:v>9.6722119479176402E-3</c:v>
                </c:pt>
                <c:pt idx="799">
                  <c:v>1.0759134324335199E-2</c:v>
                </c:pt>
                <c:pt idx="800">
                  <c:v>1.7201221123186301E-2</c:v>
                </c:pt>
                <c:pt idx="801">
                  <c:v>1.9153034001220301E-2</c:v>
                </c:pt>
                <c:pt idx="802">
                  <c:v>2.0287883702345098E-2</c:v>
                </c:pt>
                <c:pt idx="803">
                  <c:v>1.9879118545341599E-2</c:v>
                </c:pt>
                <c:pt idx="804">
                  <c:v>1.9440501658846001E-2</c:v>
                </c:pt>
                <c:pt idx="805">
                  <c:v>2.2544525004618898E-2</c:v>
                </c:pt>
                <c:pt idx="806">
                  <c:v>2.3039710576089601E-2</c:v>
                </c:pt>
                <c:pt idx="807">
                  <c:v>2.4711804318820901E-2</c:v>
                </c:pt>
                <c:pt idx="808">
                  <c:v>2.1646949206781001E-2</c:v>
                </c:pt>
                <c:pt idx="809">
                  <c:v>2.3213218500466599E-2</c:v>
                </c:pt>
                <c:pt idx="810">
                  <c:v>2.5317239117769699E-2</c:v>
                </c:pt>
                <c:pt idx="811">
                  <c:v>2.7651786768559599E-2</c:v>
                </c:pt>
                <c:pt idx="812">
                  <c:v>2.8313095431847301E-2</c:v>
                </c:pt>
                <c:pt idx="813">
                  <c:v>2.73608551910479E-2</c:v>
                </c:pt>
                <c:pt idx="814">
                  <c:v>2.6229384161592199E-2</c:v>
                </c:pt>
                <c:pt idx="815">
                  <c:v>2.6183781924037999E-2</c:v>
                </c:pt>
                <c:pt idx="816">
                  <c:v>2.78606420133139E-2</c:v>
                </c:pt>
                <c:pt idx="817">
                  <c:v>2.8011026483788701E-2</c:v>
                </c:pt>
                <c:pt idx="818">
                  <c:v>2.6722067835070199E-2</c:v>
                </c:pt>
                <c:pt idx="819">
                  <c:v>2.5704550420625302E-2</c:v>
                </c:pt>
                <c:pt idx="820">
                  <c:v>2.3331059320917599E-2</c:v>
                </c:pt>
                <c:pt idx="821">
                  <c:v>2.2631171639815002E-2</c:v>
                </c:pt>
                <c:pt idx="822">
                  <c:v>2.2492274601176199E-2</c:v>
                </c:pt>
                <c:pt idx="823">
                  <c:v>2.1638110733762501E-2</c:v>
                </c:pt>
                <c:pt idx="824">
                  <c:v>2.4195971471095801E-2</c:v>
                </c:pt>
                <c:pt idx="825">
                  <c:v>2.2173773842980998E-2</c:v>
                </c:pt>
                <c:pt idx="826">
                  <c:v>1.8720392834975601E-2</c:v>
                </c:pt>
                <c:pt idx="827">
                  <c:v>1.9863405074454499E-2</c:v>
                </c:pt>
                <c:pt idx="828">
                  <c:v>7.9517975338182293E-5</c:v>
                </c:pt>
                <c:pt idx="829">
                  <c:v>8.51167953216937E-7</c:v>
                </c:pt>
                <c:pt idx="830">
                  <c:v>2.4972690665980201E-6</c:v>
                </c:pt>
                <c:pt idx="831">
                  <c:v>2.30738661545954E-7</c:v>
                </c:pt>
                <c:pt idx="832">
                  <c:v>2.2892523276481899E-7</c:v>
                </c:pt>
                <c:pt idx="833">
                  <c:v>1.6477666523547701E-6</c:v>
                </c:pt>
                <c:pt idx="834">
                  <c:v>4.50138069563109E-7</c:v>
                </c:pt>
                <c:pt idx="835">
                  <c:v>1.1274438984580699E-6</c:v>
                </c:pt>
                <c:pt idx="836">
                  <c:v>1.3763046411001901E-6</c:v>
                </c:pt>
                <c:pt idx="837">
                  <c:v>1.7938510955194301E-7</c:v>
                </c:pt>
                <c:pt idx="838">
                  <c:v>1.4418075418550299E-7</c:v>
                </c:pt>
                <c:pt idx="839">
                  <c:v>7.2574408521433796E-8</c:v>
                </c:pt>
                <c:pt idx="840">
                  <c:v>5.5287846836872695E-7</c:v>
                </c:pt>
                <c:pt idx="841">
                  <c:v>1.20510992907596E-4</c:v>
                </c:pt>
                <c:pt idx="842">
                  <c:v>1.4441396090329001E-5</c:v>
                </c:pt>
                <c:pt idx="843">
                  <c:v>3.4451209122910502E-6</c:v>
                </c:pt>
                <c:pt idx="844">
                  <c:v>3.4401507692963202E-5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AB-482E-AE16-282919B7B94E}"/>
            </c:ext>
          </c:extLst>
        </c:ser>
        <c:ser>
          <c:idx val="5"/>
          <c:order val="5"/>
          <c:tx>
            <c:strRef>
              <c:f>'Results_train240_2.4saaWeights'!$F$1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'Results_train240_2.4saaWeights'!$F$2:$F$847</c:f>
              <c:numCache>
                <c:formatCode>0,000</c:formatCode>
                <c:ptCount val="846"/>
                <c:pt idx="0">
                  <c:v>1.44833200632227E-8</c:v>
                </c:pt>
                <c:pt idx="1">
                  <c:v>2.7815234408201099E-8</c:v>
                </c:pt>
                <c:pt idx="2">
                  <c:v>3.99960250381781E-9</c:v>
                </c:pt>
                <c:pt idx="3">
                  <c:v>9.9449924451361192E-9</c:v>
                </c:pt>
                <c:pt idx="4">
                  <c:v>1.5468288372669901E-7</c:v>
                </c:pt>
                <c:pt idx="5">
                  <c:v>1.83471933066232E-9</c:v>
                </c:pt>
                <c:pt idx="6">
                  <c:v>2.4009691453294002E-8</c:v>
                </c:pt>
                <c:pt idx="7">
                  <c:v>1.0463758832373199E-6</c:v>
                </c:pt>
                <c:pt idx="8">
                  <c:v>4.3954537437715704E-9</c:v>
                </c:pt>
                <c:pt idx="9">
                  <c:v>1.1870878207074001E-8</c:v>
                </c:pt>
                <c:pt idx="10">
                  <c:v>1.3200377873809599E-8</c:v>
                </c:pt>
                <c:pt idx="11">
                  <c:v>5.9215543749179299E-7</c:v>
                </c:pt>
                <c:pt idx="12">
                  <c:v>6.7963511741022699E-7</c:v>
                </c:pt>
                <c:pt idx="13">
                  <c:v>4.4725862371376502E-9</c:v>
                </c:pt>
                <c:pt idx="14">
                  <c:v>5.3209135341457897E-8</c:v>
                </c:pt>
                <c:pt idx="15">
                  <c:v>5.9982135661074403E-9</c:v>
                </c:pt>
                <c:pt idx="16">
                  <c:v>3.13428782749228E-9</c:v>
                </c:pt>
                <c:pt idx="17">
                  <c:v>6.8236511131130498E-8</c:v>
                </c:pt>
                <c:pt idx="18">
                  <c:v>3.58713169315339E-9</c:v>
                </c:pt>
                <c:pt idx="19">
                  <c:v>4.9904294548019E-9</c:v>
                </c:pt>
                <c:pt idx="20">
                  <c:v>1.0691710776588901E-8</c:v>
                </c:pt>
                <c:pt idx="21">
                  <c:v>3.7504865513428498E-10</c:v>
                </c:pt>
                <c:pt idx="22">
                  <c:v>7.1482220721906297E-9</c:v>
                </c:pt>
                <c:pt idx="23">
                  <c:v>5.70798267528631E-9</c:v>
                </c:pt>
                <c:pt idx="24">
                  <c:v>3.32244226255416E-7</c:v>
                </c:pt>
                <c:pt idx="25">
                  <c:v>8.2905890343795598E-7</c:v>
                </c:pt>
                <c:pt idx="26">
                  <c:v>3.2166493111960999E-9</c:v>
                </c:pt>
                <c:pt idx="27">
                  <c:v>1.4617411135032399E-7</c:v>
                </c:pt>
                <c:pt idx="28">
                  <c:v>7.6882421688169107E-9</c:v>
                </c:pt>
                <c:pt idx="29">
                  <c:v>2.63511216405708E-7</c:v>
                </c:pt>
                <c:pt idx="30">
                  <c:v>7.5752459672112494E-9</c:v>
                </c:pt>
                <c:pt idx="31">
                  <c:v>1.10576770870255E-7</c:v>
                </c:pt>
                <c:pt idx="32">
                  <c:v>5.8739783979500901E-7</c:v>
                </c:pt>
                <c:pt idx="33">
                  <c:v>2.0329530842728299E-8</c:v>
                </c:pt>
                <c:pt idx="34">
                  <c:v>1.30554507899507E-6</c:v>
                </c:pt>
                <c:pt idx="35">
                  <c:v>9.4344172280665998E-9</c:v>
                </c:pt>
                <c:pt idx="36">
                  <c:v>2.68217670437031E-8</c:v>
                </c:pt>
                <c:pt idx="37">
                  <c:v>2.9853700684189301E-7</c:v>
                </c:pt>
                <c:pt idx="38">
                  <c:v>6.1308893882677596E-10</c:v>
                </c:pt>
                <c:pt idx="39">
                  <c:v>7.7478242168369201E-9</c:v>
                </c:pt>
                <c:pt idx="40">
                  <c:v>3.2663066775941201E-9</c:v>
                </c:pt>
                <c:pt idx="41">
                  <c:v>9.8253717411517206E-10</c:v>
                </c:pt>
                <c:pt idx="42">
                  <c:v>1.0580581345178199E-9</c:v>
                </c:pt>
                <c:pt idx="43">
                  <c:v>5.1249364220115002E-9</c:v>
                </c:pt>
                <c:pt idx="44">
                  <c:v>4.7721935223445001E-9</c:v>
                </c:pt>
                <c:pt idx="45">
                  <c:v>2.3995077447702E-9</c:v>
                </c:pt>
                <c:pt idx="46">
                  <c:v>7.7662616407773793E-9</c:v>
                </c:pt>
                <c:pt idx="47">
                  <c:v>3.2993655925108801E-8</c:v>
                </c:pt>
                <c:pt idx="48">
                  <c:v>5.4901385461200801E-8</c:v>
                </c:pt>
                <c:pt idx="49">
                  <c:v>3.4462950677800302E-9</c:v>
                </c:pt>
                <c:pt idx="50">
                  <c:v>3.0573930887490202E-10</c:v>
                </c:pt>
                <c:pt idx="51">
                  <c:v>1.40435688170451E-8</c:v>
                </c:pt>
                <c:pt idx="52">
                  <c:v>2.2151475991135099E-9</c:v>
                </c:pt>
                <c:pt idx="53">
                  <c:v>2.7418901233885901E-9</c:v>
                </c:pt>
                <c:pt idx="54">
                  <c:v>5.67615481535439E-10</c:v>
                </c:pt>
                <c:pt idx="55">
                  <c:v>9.2584400747493793E-9</c:v>
                </c:pt>
                <c:pt idx="56">
                  <c:v>8.6552053450560294E-11</c:v>
                </c:pt>
                <c:pt idx="57">
                  <c:v>2.43680155524066E-8</c:v>
                </c:pt>
                <c:pt idx="58">
                  <c:v>1.8411929481362801E-10</c:v>
                </c:pt>
                <c:pt idx="59">
                  <c:v>2.9451218448835699E-9</c:v>
                </c:pt>
                <c:pt idx="60">
                  <c:v>1.75386416778994E-9</c:v>
                </c:pt>
                <c:pt idx="61">
                  <c:v>4.8730688132927397E-10</c:v>
                </c:pt>
                <c:pt idx="62">
                  <c:v>5.9111241869219303E-9</c:v>
                </c:pt>
                <c:pt idx="63">
                  <c:v>1.2604961514168801E-10</c:v>
                </c:pt>
                <c:pt idx="64">
                  <c:v>3.3351623801817E-8</c:v>
                </c:pt>
                <c:pt idx="65">
                  <c:v>2.8550654868565498E-8</c:v>
                </c:pt>
                <c:pt idx="66">
                  <c:v>1.47575040557193E-10</c:v>
                </c:pt>
                <c:pt idx="67">
                  <c:v>1.3413100244842701E-9</c:v>
                </c:pt>
                <c:pt idx="68">
                  <c:v>8.68441940743537E-11</c:v>
                </c:pt>
                <c:pt idx="69">
                  <c:v>1.2771676204357E-8</c:v>
                </c:pt>
                <c:pt idx="70">
                  <c:v>1.3424998094747399E-9</c:v>
                </c:pt>
                <c:pt idx="71">
                  <c:v>1.23249350541353E-8</c:v>
                </c:pt>
                <c:pt idx="72">
                  <c:v>8.7648872753312307E-9</c:v>
                </c:pt>
                <c:pt idx="73">
                  <c:v>6.9469428956289004E-10</c:v>
                </c:pt>
                <c:pt idx="74">
                  <c:v>3.26598682489631E-8</c:v>
                </c:pt>
                <c:pt idx="75">
                  <c:v>1.2258641109798301E-8</c:v>
                </c:pt>
                <c:pt idx="76">
                  <c:v>1.4487632775454999E-10</c:v>
                </c:pt>
                <c:pt idx="77">
                  <c:v>1.9707652867603201E-10</c:v>
                </c:pt>
                <c:pt idx="78">
                  <c:v>1.47044652360283E-10</c:v>
                </c:pt>
                <c:pt idx="79">
                  <c:v>7.9345077678793508E-9</c:v>
                </c:pt>
                <c:pt idx="80">
                  <c:v>2.6989512650039702E-11</c:v>
                </c:pt>
                <c:pt idx="81">
                  <c:v>1.8799379471848101E-9</c:v>
                </c:pt>
                <c:pt idx="82">
                  <c:v>1.16675805694591E-8</c:v>
                </c:pt>
                <c:pt idx="83">
                  <c:v>2.43845148110045E-9</c:v>
                </c:pt>
                <c:pt idx="84">
                  <c:v>1.06867581726486E-7</c:v>
                </c:pt>
                <c:pt idx="85">
                  <c:v>2.72303699218001E-8</c:v>
                </c:pt>
                <c:pt idx="86">
                  <c:v>5.3240997488864501E-9</c:v>
                </c:pt>
                <c:pt idx="87">
                  <c:v>8.79252760095315E-8</c:v>
                </c:pt>
                <c:pt idx="88">
                  <c:v>8.2314482099323805E-8</c:v>
                </c:pt>
                <c:pt idx="89">
                  <c:v>7.0200525831109501E-9</c:v>
                </c:pt>
                <c:pt idx="90">
                  <c:v>1.7404191968619299E-9</c:v>
                </c:pt>
                <c:pt idx="91">
                  <c:v>9.7545322625934499E-8</c:v>
                </c:pt>
                <c:pt idx="92">
                  <c:v>9.6874442293339507E-9</c:v>
                </c:pt>
                <c:pt idx="93">
                  <c:v>3.62018832054388E-9</c:v>
                </c:pt>
                <c:pt idx="94">
                  <c:v>6.6872436711801503E-10</c:v>
                </c:pt>
                <c:pt idx="95">
                  <c:v>3.8450351869072499E-9</c:v>
                </c:pt>
                <c:pt idx="96">
                  <c:v>1.4808961583463599E-7</c:v>
                </c:pt>
                <c:pt idx="97">
                  <c:v>1.32668438624568E-9</c:v>
                </c:pt>
                <c:pt idx="98">
                  <c:v>3.1875548842200799E-9</c:v>
                </c:pt>
                <c:pt idx="99">
                  <c:v>1.09795341245507E-7</c:v>
                </c:pt>
                <c:pt idx="100">
                  <c:v>5.7144918047328997E-7</c:v>
                </c:pt>
                <c:pt idx="101">
                  <c:v>3.3128559558999501E-9</c:v>
                </c:pt>
                <c:pt idx="102">
                  <c:v>3.0863380125690298E-7</c:v>
                </c:pt>
                <c:pt idx="103">
                  <c:v>4.0833976120445898E-7</c:v>
                </c:pt>
                <c:pt idx="104">
                  <c:v>3.5115780801375301E-8</c:v>
                </c:pt>
                <c:pt idx="105">
                  <c:v>5.7311544305466504E-7</c:v>
                </c:pt>
                <c:pt idx="106">
                  <c:v>9.5395002944884598E-8</c:v>
                </c:pt>
                <c:pt idx="107">
                  <c:v>2.29054378766681E-7</c:v>
                </c:pt>
                <c:pt idx="108">
                  <c:v>7.2779368940582604E-9</c:v>
                </c:pt>
                <c:pt idx="109">
                  <c:v>1.13561009049416E-8</c:v>
                </c:pt>
                <c:pt idx="110">
                  <c:v>4.0642588466057196E-9</c:v>
                </c:pt>
                <c:pt idx="111">
                  <c:v>3.8856150046975601E-9</c:v>
                </c:pt>
                <c:pt idx="112">
                  <c:v>3.1453087436865098E-9</c:v>
                </c:pt>
                <c:pt idx="113">
                  <c:v>1.9260774145158399E-8</c:v>
                </c:pt>
                <c:pt idx="114">
                  <c:v>9.0427264024739594E-8</c:v>
                </c:pt>
                <c:pt idx="115">
                  <c:v>4.6942477142159903E-8</c:v>
                </c:pt>
                <c:pt idx="116">
                  <c:v>5.7876491482772203E-9</c:v>
                </c:pt>
                <c:pt idx="117">
                  <c:v>3.1471381730540701E-8</c:v>
                </c:pt>
                <c:pt idx="118">
                  <c:v>1.7116211200597099E-8</c:v>
                </c:pt>
                <c:pt idx="119">
                  <c:v>1.8228828248847899E-7</c:v>
                </c:pt>
                <c:pt idx="120">
                  <c:v>4.2120123785329498E-7</c:v>
                </c:pt>
                <c:pt idx="121">
                  <c:v>2.2771852959264401E-9</c:v>
                </c:pt>
                <c:pt idx="122">
                  <c:v>2.0118671420394399E-9</c:v>
                </c:pt>
                <c:pt idx="123">
                  <c:v>7.4569918603058204E-7</c:v>
                </c:pt>
                <c:pt idx="124">
                  <c:v>6.0056188400547004E-8</c:v>
                </c:pt>
                <c:pt idx="125">
                  <c:v>9.4969121946275702E-9</c:v>
                </c:pt>
                <c:pt idx="126">
                  <c:v>5.1134987237779599E-8</c:v>
                </c:pt>
                <c:pt idx="127">
                  <c:v>1.098768445691E-7</c:v>
                </c:pt>
                <c:pt idx="128">
                  <c:v>3.7585627436808898E-7</c:v>
                </c:pt>
                <c:pt idx="129">
                  <c:v>4.6390066349156598E-10</c:v>
                </c:pt>
                <c:pt idx="130">
                  <c:v>2.7756055630819603E-10</c:v>
                </c:pt>
                <c:pt idx="131">
                  <c:v>5.1446523885558303E-8</c:v>
                </c:pt>
                <c:pt idx="132">
                  <c:v>4.5226231191500799E-9</c:v>
                </c:pt>
                <c:pt idx="133">
                  <c:v>4.56582439058804E-9</c:v>
                </c:pt>
                <c:pt idx="134">
                  <c:v>6.0241627375382502E-7</c:v>
                </c:pt>
                <c:pt idx="135">
                  <c:v>1.30027430785747E-8</c:v>
                </c:pt>
                <c:pt idx="136">
                  <c:v>5.5740758209573803E-8</c:v>
                </c:pt>
                <c:pt idx="137">
                  <c:v>1.6521885146984E-10</c:v>
                </c:pt>
                <c:pt idx="138">
                  <c:v>3.8001150186648897E-8</c:v>
                </c:pt>
                <c:pt idx="139">
                  <c:v>3.1582522633857703E-10</c:v>
                </c:pt>
                <c:pt idx="140">
                  <c:v>6.9761639024421399E-9</c:v>
                </c:pt>
                <c:pt idx="141">
                  <c:v>3.46653298726662E-9</c:v>
                </c:pt>
                <c:pt idx="142">
                  <c:v>3.4249524218066799E-8</c:v>
                </c:pt>
                <c:pt idx="143">
                  <c:v>1.5096298974164199E-9</c:v>
                </c:pt>
                <c:pt idx="144">
                  <c:v>1.15578820496952E-8</c:v>
                </c:pt>
                <c:pt idx="145">
                  <c:v>2.7099455156695199E-7</c:v>
                </c:pt>
                <c:pt idx="146">
                  <c:v>1.19761530192451E-8</c:v>
                </c:pt>
                <c:pt idx="147">
                  <c:v>8.8636616050989396E-8</c:v>
                </c:pt>
                <c:pt idx="148">
                  <c:v>1.09276200811356E-6</c:v>
                </c:pt>
                <c:pt idx="149">
                  <c:v>1.2982090069417899E-8</c:v>
                </c:pt>
                <c:pt idx="150">
                  <c:v>9.6725607063361895E-8</c:v>
                </c:pt>
                <c:pt idx="151">
                  <c:v>3.0814980953846901E-8</c:v>
                </c:pt>
                <c:pt idx="152">
                  <c:v>2.8035556162727801E-9</c:v>
                </c:pt>
                <c:pt idx="153">
                  <c:v>1.9035025179600501E-8</c:v>
                </c:pt>
                <c:pt idx="154">
                  <c:v>4.5630434596598804E-9</c:v>
                </c:pt>
                <c:pt idx="155">
                  <c:v>1.70750949715492E-7</c:v>
                </c:pt>
                <c:pt idx="156">
                  <c:v>4.22756907463244E-9</c:v>
                </c:pt>
                <c:pt idx="157">
                  <c:v>1.1776487382695E-9</c:v>
                </c:pt>
                <c:pt idx="158">
                  <c:v>1.11742877015652E-9</c:v>
                </c:pt>
                <c:pt idx="159">
                  <c:v>4.9546714565448499E-7</c:v>
                </c:pt>
                <c:pt idx="160">
                  <c:v>1.55831095870129E-8</c:v>
                </c:pt>
                <c:pt idx="161">
                  <c:v>3.6691340012842803E-8</c:v>
                </c:pt>
                <c:pt idx="162">
                  <c:v>1.46482419245968E-7</c:v>
                </c:pt>
                <c:pt idx="163">
                  <c:v>7.9370049657362995E-8</c:v>
                </c:pt>
                <c:pt idx="164">
                  <c:v>1.10260589359844E-7</c:v>
                </c:pt>
                <c:pt idx="165">
                  <c:v>3.53351584979544E-8</c:v>
                </c:pt>
                <c:pt idx="166">
                  <c:v>6.5933060419330296E-8</c:v>
                </c:pt>
                <c:pt idx="167">
                  <c:v>2.74617175912793E-8</c:v>
                </c:pt>
                <c:pt idx="168">
                  <c:v>5.0303151407155697E-8</c:v>
                </c:pt>
                <c:pt idx="169">
                  <c:v>4.0423266118409498E-8</c:v>
                </c:pt>
                <c:pt idx="170">
                  <c:v>5.9939207755099897E-8</c:v>
                </c:pt>
                <c:pt idx="171">
                  <c:v>1.11259930258476E-8</c:v>
                </c:pt>
                <c:pt idx="172">
                  <c:v>1.8587880048968701E-8</c:v>
                </c:pt>
                <c:pt idx="173">
                  <c:v>2.4787517859604E-8</c:v>
                </c:pt>
                <c:pt idx="174">
                  <c:v>8.5768872476410694E-8</c:v>
                </c:pt>
                <c:pt idx="175">
                  <c:v>6.84816459201701E-8</c:v>
                </c:pt>
                <c:pt idx="176">
                  <c:v>3.6884790409166002E-7</c:v>
                </c:pt>
                <c:pt idx="177">
                  <c:v>8.3022793651762302E-7</c:v>
                </c:pt>
                <c:pt idx="178">
                  <c:v>5.3850401887638603E-8</c:v>
                </c:pt>
                <c:pt idx="179">
                  <c:v>7.7665995316462796E-8</c:v>
                </c:pt>
                <c:pt idx="180">
                  <c:v>1.11721030276547E-8</c:v>
                </c:pt>
                <c:pt idx="181">
                  <c:v>3.4449828836558999E-7</c:v>
                </c:pt>
                <c:pt idx="182">
                  <c:v>3.03976944031623E-7</c:v>
                </c:pt>
                <c:pt idx="183">
                  <c:v>1.8302804358571101E-9</c:v>
                </c:pt>
                <c:pt idx="184">
                  <c:v>2.7427825246636099E-8</c:v>
                </c:pt>
                <c:pt idx="185">
                  <c:v>4.3117345053267999E-8</c:v>
                </c:pt>
                <c:pt idx="186">
                  <c:v>1.7134731187208999E-10</c:v>
                </c:pt>
                <c:pt idx="187">
                  <c:v>1.10392341197209E-8</c:v>
                </c:pt>
                <c:pt idx="188">
                  <c:v>2.3396059174488302E-9</c:v>
                </c:pt>
                <c:pt idx="189">
                  <c:v>1.3812190504238399E-7</c:v>
                </c:pt>
                <c:pt idx="190">
                  <c:v>5.8105019333312202E-8</c:v>
                </c:pt>
                <c:pt idx="191">
                  <c:v>1.996429642944E-7</c:v>
                </c:pt>
                <c:pt idx="192">
                  <c:v>7.9630881074233106E-8</c:v>
                </c:pt>
                <c:pt idx="193">
                  <c:v>4.12555021215893E-7</c:v>
                </c:pt>
                <c:pt idx="194">
                  <c:v>2.9147589447830801E-7</c:v>
                </c:pt>
                <c:pt idx="195">
                  <c:v>7.4314117009031905E-10</c:v>
                </c:pt>
                <c:pt idx="196">
                  <c:v>3.63657119370227E-8</c:v>
                </c:pt>
                <c:pt idx="197">
                  <c:v>1.9685990168962099E-7</c:v>
                </c:pt>
                <c:pt idx="198">
                  <c:v>3.4082201109008298E-8</c:v>
                </c:pt>
                <c:pt idx="199">
                  <c:v>4.2748696455744898E-7</c:v>
                </c:pt>
                <c:pt idx="200">
                  <c:v>4.6373250775572498E-9</c:v>
                </c:pt>
                <c:pt idx="201">
                  <c:v>2.8213335755500399E-7</c:v>
                </c:pt>
                <c:pt idx="202">
                  <c:v>7.5468902885993698E-8</c:v>
                </c:pt>
                <c:pt idx="203">
                  <c:v>3.2277310106249501E-8</c:v>
                </c:pt>
                <c:pt idx="204">
                  <c:v>1.3546735156163701E-7</c:v>
                </c:pt>
                <c:pt idx="205">
                  <c:v>4.1955504012632204E-9</c:v>
                </c:pt>
                <c:pt idx="206">
                  <c:v>1.20358803753989E-8</c:v>
                </c:pt>
                <c:pt idx="207">
                  <c:v>6.89735766698101E-8</c:v>
                </c:pt>
                <c:pt idx="208">
                  <c:v>1.65180109546623E-8</c:v>
                </c:pt>
                <c:pt idx="209">
                  <c:v>1.5391579511549499E-8</c:v>
                </c:pt>
                <c:pt idx="210">
                  <c:v>4.5248175567205199E-8</c:v>
                </c:pt>
                <c:pt idx="211">
                  <c:v>2.91877351713153E-7</c:v>
                </c:pt>
                <c:pt idx="212">
                  <c:v>2.6767332213033698E-7</c:v>
                </c:pt>
                <c:pt idx="213">
                  <c:v>1.8300162358417599E-7</c:v>
                </c:pt>
                <c:pt idx="214">
                  <c:v>1.7100116880153601E-9</c:v>
                </c:pt>
                <c:pt idx="215">
                  <c:v>6.8074619051649798E-6</c:v>
                </c:pt>
                <c:pt idx="216">
                  <c:v>1.21000728620876E-6</c:v>
                </c:pt>
                <c:pt idx="217">
                  <c:v>9.3008600156721004E-7</c:v>
                </c:pt>
                <c:pt idx="218">
                  <c:v>1.80977744358665E-7</c:v>
                </c:pt>
                <c:pt idx="219">
                  <c:v>4.68825933022271E-7</c:v>
                </c:pt>
                <c:pt idx="220">
                  <c:v>3.8969863925781199E-7</c:v>
                </c:pt>
                <c:pt idx="221">
                  <c:v>3.1479780475895302E-7</c:v>
                </c:pt>
                <c:pt idx="222">
                  <c:v>1.8596136931116201E-6</c:v>
                </c:pt>
                <c:pt idx="223">
                  <c:v>4.27246748818106E-7</c:v>
                </c:pt>
                <c:pt idx="224">
                  <c:v>5.2138491608534603E-8</c:v>
                </c:pt>
                <c:pt idx="225">
                  <c:v>6.9073670634136306E-8</c:v>
                </c:pt>
                <c:pt idx="226">
                  <c:v>7.5772220039319702E-9</c:v>
                </c:pt>
                <c:pt idx="227">
                  <c:v>3.1883244123516801E-6</c:v>
                </c:pt>
                <c:pt idx="228">
                  <c:v>3.0798183702269702E-6</c:v>
                </c:pt>
                <c:pt idx="229">
                  <c:v>1.4291962115094301E-7</c:v>
                </c:pt>
                <c:pt idx="230">
                  <c:v>1.6647460898348201E-7</c:v>
                </c:pt>
                <c:pt idx="231">
                  <c:v>1.5282891995029001E-5</c:v>
                </c:pt>
                <c:pt idx="232">
                  <c:v>4.90159013136823E-4</c:v>
                </c:pt>
                <c:pt idx="233">
                  <c:v>9.6231282820169895E-3</c:v>
                </c:pt>
                <c:pt idx="234">
                  <c:v>2.85185635542109E-2</c:v>
                </c:pt>
                <c:pt idx="235">
                  <c:v>3.4653407042067999E-2</c:v>
                </c:pt>
                <c:pt idx="236">
                  <c:v>4.1477619361730098E-2</c:v>
                </c:pt>
                <c:pt idx="237">
                  <c:v>4.7309228079586499E-2</c:v>
                </c:pt>
                <c:pt idx="238">
                  <c:v>5.3492340303430301E-2</c:v>
                </c:pt>
                <c:pt idx="239">
                  <c:v>8.9966236251978901E-2</c:v>
                </c:pt>
                <c:pt idx="240">
                  <c:v>7.8169846508637397E-2</c:v>
                </c:pt>
                <c:pt idx="241">
                  <c:v>7.3313262591499798E-2</c:v>
                </c:pt>
                <c:pt idx="242">
                  <c:v>5.6486410586666702E-2</c:v>
                </c:pt>
                <c:pt idx="243">
                  <c:v>6.7240325490548106E-2</c:v>
                </c:pt>
                <c:pt idx="244">
                  <c:v>9.4826007371360904E-2</c:v>
                </c:pt>
                <c:pt idx="245">
                  <c:v>0.12311735920851399</c:v>
                </c:pt>
                <c:pt idx="246">
                  <c:v>0.15786016783644699</c:v>
                </c:pt>
                <c:pt idx="247">
                  <c:v>0.14058444280898799</c:v>
                </c:pt>
                <c:pt idx="248">
                  <c:v>0.16694586443621001</c:v>
                </c:pt>
                <c:pt idx="249">
                  <c:v>0.179318004100777</c:v>
                </c:pt>
                <c:pt idx="250">
                  <c:v>0.174765762427744</c:v>
                </c:pt>
                <c:pt idx="251">
                  <c:v>0.15529774294686599</c:v>
                </c:pt>
                <c:pt idx="252">
                  <c:v>0.130632034532463</c:v>
                </c:pt>
                <c:pt idx="253">
                  <c:v>0.130925860720778</c:v>
                </c:pt>
                <c:pt idx="254">
                  <c:v>0.120102342655854</c:v>
                </c:pt>
                <c:pt idx="255">
                  <c:v>0.110832788569519</c:v>
                </c:pt>
                <c:pt idx="256">
                  <c:v>0.10675693031589099</c:v>
                </c:pt>
                <c:pt idx="257">
                  <c:v>0.13167319610668801</c:v>
                </c:pt>
                <c:pt idx="258">
                  <c:v>0.11063771247521</c:v>
                </c:pt>
                <c:pt idx="259">
                  <c:v>9.0158631104211198E-2</c:v>
                </c:pt>
                <c:pt idx="260">
                  <c:v>8.5275673149971004E-2</c:v>
                </c:pt>
                <c:pt idx="261">
                  <c:v>8.1800207805169903E-2</c:v>
                </c:pt>
                <c:pt idx="262">
                  <c:v>6.5843920651860496E-2</c:v>
                </c:pt>
                <c:pt idx="263">
                  <c:v>8.0372297588125197E-2</c:v>
                </c:pt>
                <c:pt idx="264">
                  <c:v>7.9512727251158405E-2</c:v>
                </c:pt>
                <c:pt idx="265">
                  <c:v>9.0089127681599906E-2</c:v>
                </c:pt>
                <c:pt idx="266">
                  <c:v>0.109115436267604</c:v>
                </c:pt>
                <c:pt idx="267">
                  <c:v>0.12113190370251201</c:v>
                </c:pt>
                <c:pt idx="268">
                  <c:v>0.12597262972492601</c:v>
                </c:pt>
                <c:pt idx="269">
                  <c:v>0.126228503499075</c:v>
                </c:pt>
                <c:pt idx="270">
                  <c:v>0.11035833972525901</c:v>
                </c:pt>
                <c:pt idx="271">
                  <c:v>9.6672706131142302E-2</c:v>
                </c:pt>
                <c:pt idx="272">
                  <c:v>9.9249259087968805E-2</c:v>
                </c:pt>
                <c:pt idx="273">
                  <c:v>9.8651368730296604E-2</c:v>
                </c:pt>
                <c:pt idx="274">
                  <c:v>0.114090458014976</c:v>
                </c:pt>
                <c:pt idx="275">
                  <c:v>0.124181604404786</c:v>
                </c:pt>
                <c:pt idx="276">
                  <c:v>0.117228099145765</c:v>
                </c:pt>
                <c:pt idx="277">
                  <c:v>0.113835531774784</c:v>
                </c:pt>
                <c:pt idx="278">
                  <c:v>0.10391066952434599</c:v>
                </c:pt>
                <c:pt idx="279">
                  <c:v>6.2719160551385794E-2</c:v>
                </c:pt>
                <c:pt idx="280">
                  <c:v>7.2489261746070593E-2</c:v>
                </c:pt>
                <c:pt idx="281">
                  <c:v>0.10899590410644699</c:v>
                </c:pt>
                <c:pt idx="282">
                  <c:v>0.113866025905804</c:v>
                </c:pt>
                <c:pt idx="283">
                  <c:v>0.10364732277566099</c:v>
                </c:pt>
                <c:pt idx="284">
                  <c:v>0.134718426084142</c:v>
                </c:pt>
                <c:pt idx="285">
                  <c:v>0.10270133964458</c:v>
                </c:pt>
                <c:pt idx="286">
                  <c:v>7.2125034982452499E-2</c:v>
                </c:pt>
                <c:pt idx="287">
                  <c:v>9.5078531982238895E-2</c:v>
                </c:pt>
                <c:pt idx="288">
                  <c:v>0.122117981940408</c:v>
                </c:pt>
                <c:pt idx="289">
                  <c:v>0.13385558013012</c:v>
                </c:pt>
                <c:pt idx="290">
                  <c:v>0.11844699551321</c:v>
                </c:pt>
                <c:pt idx="291">
                  <c:v>0.116251597037879</c:v>
                </c:pt>
                <c:pt idx="292">
                  <c:v>0.12774339451049799</c:v>
                </c:pt>
                <c:pt idx="293">
                  <c:v>0.14732835529242599</c:v>
                </c:pt>
                <c:pt idx="294">
                  <c:v>0.165093033256769</c:v>
                </c:pt>
                <c:pt idx="295">
                  <c:v>0.168700752717244</c:v>
                </c:pt>
                <c:pt idx="296">
                  <c:v>0.13743577768620999</c:v>
                </c:pt>
                <c:pt idx="297">
                  <c:v>0.14223010266500799</c:v>
                </c:pt>
                <c:pt idx="298">
                  <c:v>0.14238426469052101</c:v>
                </c:pt>
                <c:pt idx="299">
                  <c:v>0.16570284842298899</c:v>
                </c:pt>
                <c:pt idx="300">
                  <c:v>0.17036175213942001</c:v>
                </c:pt>
                <c:pt idx="301">
                  <c:v>0.169923772481545</c:v>
                </c:pt>
                <c:pt idx="302">
                  <c:v>0.13887922745935599</c:v>
                </c:pt>
                <c:pt idx="303">
                  <c:v>0.14319548757009801</c:v>
                </c:pt>
                <c:pt idx="304">
                  <c:v>0.16114549326552599</c:v>
                </c:pt>
                <c:pt idx="305">
                  <c:v>0.15814871156312499</c:v>
                </c:pt>
                <c:pt idx="306">
                  <c:v>0.16733751086600601</c:v>
                </c:pt>
                <c:pt idx="307">
                  <c:v>0.15035996080977199</c:v>
                </c:pt>
                <c:pt idx="308">
                  <c:v>0.152298948675304</c:v>
                </c:pt>
                <c:pt idx="309">
                  <c:v>0.160180362796114</c:v>
                </c:pt>
                <c:pt idx="310">
                  <c:v>0.150426309813708</c:v>
                </c:pt>
                <c:pt idx="311">
                  <c:v>0.16985065372140901</c:v>
                </c:pt>
                <c:pt idx="312">
                  <c:v>0.16636627413016999</c:v>
                </c:pt>
                <c:pt idx="313">
                  <c:v>0.170065220781496</c:v>
                </c:pt>
                <c:pt idx="314">
                  <c:v>0.17082045470194501</c:v>
                </c:pt>
                <c:pt idx="315">
                  <c:v>0.15863842377551399</c:v>
                </c:pt>
                <c:pt idx="316">
                  <c:v>0.16917343099927701</c:v>
                </c:pt>
                <c:pt idx="317">
                  <c:v>0.180290605528864</c:v>
                </c:pt>
                <c:pt idx="318">
                  <c:v>0.165483432909349</c:v>
                </c:pt>
                <c:pt idx="319">
                  <c:v>0.12421237707767201</c:v>
                </c:pt>
                <c:pt idx="320">
                  <c:v>9.9425998374974997E-2</c:v>
                </c:pt>
                <c:pt idx="321">
                  <c:v>0.102427809943228</c:v>
                </c:pt>
                <c:pt idx="322">
                  <c:v>7.3373941931929795E-2</c:v>
                </c:pt>
                <c:pt idx="323">
                  <c:v>8.9332961074817502E-2</c:v>
                </c:pt>
                <c:pt idx="324">
                  <c:v>7.6075929859699798E-2</c:v>
                </c:pt>
                <c:pt idx="325">
                  <c:v>4.6879657011315003E-2</c:v>
                </c:pt>
                <c:pt idx="326">
                  <c:v>3.3357906383801601E-2</c:v>
                </c:pt>
                <c:pt idx="327">
                  <c:v>3.1903980519549799E-3</c:v>
                </c:pt>
                <c:pt idx="328">
                  <c:v>2.0122889637492502E-3</c:v>
                </c:pt>
                <c:pt idx="329">
                  <c:v>2.3794986309266801E-3</c:v>
                </c:pt>
                <c:pt idx="330">
                  <c:v>8.3599140384971304E-3</c:v>
                </c:pt>
                <c:pt idx="331">
                  <c:v>3.36319693844132E-2</c:v>
                </c:pt>
                <c:pt idx="332">
                  <c:v>1.1302202438436101E-2</c:v>
                </c:pt>
                <c:pt idx="333">
                  <c:v>1.09016978069028E-6</c:v>
                </c:pt>
                <c:pt idx="334">
                  <c:v>1.9114271246003301E-7</c:v>
                </c:pt>
                <c:pt idx="335">
                  <c:v>3.1212592255379301E-7</c:v>
                </c:pt>
                <c:pt idx="336">
                  <c:v>1.2156884344306199E-6</c:v>
                </c:pt>
                <c:pt idx="337">
                  <c:v>7.1267038687803998E-7</c:v>
                </c:pt>
                <c:pt idx="338">
                  <c:v>1.3012750943606199E-5</c:v>
                </c:pt>
                <c:pt idx="339">
                  <c:v>5.9377661718533098E-8</c:v>
                </c:pt>
                <c:pt idx="340">
                  <c:v>1.11991588589386E-5</c:v>
                </c:pt>
                <c:pt idx="341">
                  <c:v>2.5012687149172002E-6</c:v>
                </c:pt>
                <c:pt idx="342">
                  <c:v>4.3948326342844602E-6</c:v>
                </c:pt>
                <c:pt idx="343">
                  <c:v>9.8244927667388896E-8</c:v>
                </c:pt>
                <c:pt idx="344">
                  <c:v>1.5955688119906301E-7</c:v>
                </c:pt>
                <c:pt idx="345">
                  <c:v>1.8815116298068501E-7</c:v>
                </c:pt>
                <c:pt idx="346">
                  <c:v>9.4286378243547201E-9</c:v>
                </c:pt>
                <c:pt idx="347">
                  <c:v>5.9667071418485597E-6</c:v>
                </c:pt>
                <c:pt idx="348">
                  <c:v>1.09083886949666E-6</c:v>
                </c:pt>
                <c:pt idx="349">
                  <c:v>2.3484720674079799E-7</c:v>
                </c:pt>
                <c:pt idx="350">
                  <c:v>1.4005226231342701E-7</c:v>
                </c:pt>
                <c:pt idx="351">
                  <c:v>5.7678587936655301E-6</c:v>
                </c:pt>
                <c:pt idx="352">
                  <c:v>1.5191319111573899E-3</c:v>
                </c:pt>
                <c:pt idx="353">
                  <c:v>6.6981278769210903E-3</c:v>
                </c:pt>
                <c:pt idx="354">
                  <c:v>2.0699374468419601E-2</c:v>
                </c:pt>
                <c:pt idx="355">
                  <c:v>1.2193155333575499E-2</c:v>
                </c:pt>
                <c:pt idx="356">
                  <c:v>1.41385957600601E-2</c:v>
                </c:pt>
                <c:pt idx="357">
                  <c:v>5.2366059143104705E-4</c:v>
                </c:pt>
                <c:pt idx="358">
                  <c:v>5.9627125959321797E-3</c:v>
                </c:pt>
                <c:pt idx="359">
                  <c:v>7.5540860688774297E-6</c:v>
                </c:pt>
                <c:pt idx="360">
                  <c:v>6.2843826553139303E-4</c:v>
                </c:pt>
                <c:pt idx="361">
                  <c:v>1.28266528858737E-3</c:v>
                </c:pt>
                <c:pt idx="362">
                  <c:v>1.54794886662629E-2</c:v>
                </c:pt>
                <c:pt idx="363">
                  <c:v>1.5279809785797E-2</c:v>
                </c:pt>
                <c:pt idx="364">
                  <c:v>3.9662027294898698E-2</c:v>
                </c:pt>
                <c:pt idx="365">
                  <c:v>8.0261407911836294E-2</c:v>
                </c:pt>
                <c:pt idx="366">
                  <c:v>6.53331900892717E-2</c:v>
                </c:pt>
                <c:pt idx="367">
                  <c:v>3.4692834499720999E-2</c:v>
                </c:pt>
                <c:pt idx="368">
                  <c:v>3.9014577589228099E-2</c:v>
                </c:pt>
                <c:pt idx="369">
                  <c:v>4.6120107119420599E-2</c:v>
                </c:pt>
                <c:pt idx="370">
                  <c:v>2.9810999655750701E-2</c:v>
                </c:pt>
                <c:pt idx="371">
                  <c:v>3.6587769540497E-2</c:v>
                </c:pt>
                <c:pt idx="372">
                  <c:v>4.0160950137761497E-2</c:v>
                </c:pt>
                <c:pt idx="373">
                  <c:v>6.1452108235078601E-2</c:v>
                </c:pt>
                <c:pt idx="374">
                  <c:v>6.46875277449485E-2</c:v>
                </c:pt>
                <c:pt idx="375">
                  <c:v>5.6847683079122399E-2</c:v>
                </c:pt>
                <c:pt idx="376">
                  <c:v>6.3362102665847506E-2</c:v>
                </c:pt>
                <c:pt idx="377">
                  <c:v>8.0488050492103003E-2</c:v>
                </c:pt>
                <c:pt idx="378">
                  <c:v>0.127782463646373</c:v>
                </c:pt>
                <c:pt idx="379">
                  <c:v>6.4165223025827001E-2</c:v>
                </c:pt>
                <c:pt idx="380">
                  <c:v>0.105719139462713</c:v>
                </c:pt>
                <c:pt idx="381">
                  <c:v>0.115919094332737</c:v>
                </c:pt>
                <c:pt idx="382">
                  <c:v>0.10720163433782</c:v>
                </c:pt>
                <c:pt idx="383">
                  <c:v>0.10424729110835</c:v>
                </c:pt>
                <c:pt idx="384">
                  <c:v>9.6459376837588998E-2</c:v>
                </c:pt>
                <c:pt idx="385">
                  <c:v>0.111348887803374</c:v>
                </c:pt>
                <c:pt idx="386">
                  <c:v>0.103676960021184</c:v>
                </c:pt>
                <c:pt idx="387">
                  <c:v>0.10241514637862401</c:v>
                </c:pt>
                <c:pt idx="388">
                  <c:v>0.13173451660299401</c:v>
                </c:pt>
                <c:pt idx="389">
                  <c:v>0.132991017727076</c:v>
                </c:pt>
                <c:pt idx="390">
                  <c:v>0.147604216384567</c:v>
                </c:pt>
                <c:pt idx="391">
                  <c:v>0.147453871934835</c:v>
                </c:pt>
                <c:pt idx="392">
                  <c:v>0.11906053183031801</c:v>
                </c:pt>
                <c:pt idx="393">
                  <c:v>9.2807091746610601E-2</c:v>
                </c:pt>
                <c:pt idx="394">
                  <c:v>9.0381497897449606E-2</c:v>
                </c:pt>
                <c:pt idx="395">
                  <c:v>0.10823218870923999</c:v>
                </c:pt>
                <c:pt idx="396">
                  <c:v>8.5518281041992994E-2</c:v>
                </c:pt>
                <c:pt idx="397">
                  <c:v>7.9810321989688501E-2</c:v>
                </c:pt>
                <c:pt idx="398">
                  <c:v>5.3301951071399199E-2</c:v>
                </c:pt>
                <c:pt idx="399">
                  <c:v>5.1985312347255799E-2</c:v>
                </c:pt>
                <c:pt idx="400">
                  <c:v>3.5800261223595899E-2</c:v>
                </c:pt>
                <c:pt idx="401">
                  <c:v>3.53195000509713E-2</c:v>
                </c:pt>
                <c:pt idx="402">
                  <c:v>1.21522137602827E-2</c:v>
                </c:pt>
                <c:pt idx="403">
                  <c:v>5.3476389684899401E-5</c:v>
                </c:pt>
                <c:pt idx="404">
                  <c:v>7.6149206339787302E-7</c:v>
                </c:pt>
                <c:pt idx="405">
                  <c:v>6.5637312145214397E-6</c:v>
                </c:pt>
                <c:pt idx="406">
                  <c:v>3.71686131859585E-6</c:v>
                </c:pt>
                <c:pt idx="407">
                  <c:v>1.32764545033349E-8</c:v>
                </c:pt>
                <c:pt idx="408">
                  <c:v>1.13650065857413E-8</c:v>
                </c:pt>
                <c:pt idx="409">
                  <c:v>3.0614776541374798E-7</c:v>
                </c:pt>
                <c:pt idx="410">
                  <c:v>3.6765819392580797E-8</c:v>
                </c:pt>
                <c:pt idx="411">
                  <c:v>1.20789068499489E-7</c:v>
                </c:pt>
                <c:pt idx="412">
                  <c:v>3.2392200899725101E-8</c:v>
                </c:pt>
                <c:pt idx="413">
                  <c:v>3.0904065396511999E-7</c:v>
                </c:pt>
                <c:pt idx="414">
                  <c:v>2.2608643736106101E-8</c:v>
                </c:pt>
                <c:pt idx="415">
                  <c:v>4.79559385553583E-8</c:v>
                </c:pt>
                <c:pt idx="416">
                  <c:v>4.3734928855698099E-8</c:v>
                </c:pt>
                <c:pt idx="417">
                  <c:v>4.0472017510998601E-8</c:v>
                </c:pt>
                <c:pt idx="418">
                  <c:v>2.4373689277694699E-7</c:v>
                </c:pt>
                <c:pt idx="419">
                  <c:v>4.7736476041474295E-7</c:v>
                </c:pt>
                <c:pt idx="420">
                  <c:v>6.8552917773307195E-8</c:v>
                </c:pt>
                <c:pt idx="421">
                  <c:v>3.9531516037052604E-6</c:v>
                </c:pt>
                <c:pt idx="422">
                  <c:v>1.33180580556038E-8</c:v>
                </c:pt>
                <c:pt idx="423">
                  <c:v>4.7419833487204496E-6</c:v>
                </c:pt>
                <c:pt idx="424">
                  <c:v>3.6728774844415898E-8</c:v>
                </c:pt>
                <c:pt idx="425">
                  <c:v>4.5924933828892602E-2</c:v>
                </c:pt>
                <c:pt idx="426">
                  <c:v>5.3702169853803397E-2</c:v>
                </c:pt>
                <c:pt idx="427">
                  <c:v>6.15129461715304E-2</c:v>
                </c:pt>
                <c:pt idx="428">
                  <c:v>7.2565273030192098E-2</c:v>
                </c:pt>
                <c:pt idx="429">
                  <c:v>1.5466360175589E-8</c:v>
                </c:pt>
                <c:pt idx="430">
                  <c:v>2.96301793166156E-6</c:v>
                </c:pt>
                <c:pt idx="431">
                  <c:v>5.8713833072724396E-6</c:v>
                </c:pt>
                <c:pt idx="432">
                  <c:v>1.04662733529218E-5</c:v>
                </c:pt>
                <c:pt idx="433">
                  <c:v>1.49167148377229E-5</c:v>
                </c:pt>
                <c:pt idx="434">
                  <c:v>1.7145350918305799E-6</c:v>
                </c:pt>
                <c:pt idx="435">
                  <c:v>4.0826891559978297E-2</c:v>
                </c:pt>
                <c:pt idx="436">
                  <c:v>6.0471888474992699E-2</c:v>
                </c:pt>
                <c:pt idx="437">
                  <c:v>0.12921438167264099</c:v>
                </c:pt>
                <c:pt idx="438">
                  <c:v>0.12868155161478501</c:v>
                </c:pt>
                <c:pt idx="439">
                  <c:v>0.11639428251865</c:v>
                </c:pt>
                <c:pt idx="440">
                  <c:v>0.14391591320880801</c:v>
                </c:pt>
                <c:pt idx="441">
                  <c:v>0.150666734395072</c:v>
                </c:pt>
                <c:pt idx="442">
                  <c:v>0.183062780908713</c:v>
                </c:pt>
                <c:pt idx="443">
                  <c:v>0.18148898475787401</c:v>
                </c:pt>
                <c:pt idx="444">
                  <c:v>0.186723292180447</c:v>
                </c:pt>
                <c:pt idx="445">
                  <c:v>0.105467457524465</c:v>
                </c:pt>
                <c:pt idx="446">
                  <c:v>7.2163654613303194E-2</c:v>
                </c:pt>
                <c:pt idx="447">
                  <c:v>9.2592331685504597E-2</c:v>
                </c:pt>
                <c:pt idx="448">
                  <c:v>0.139673523640683</c:v>
                </c:pt>
                <c:pt idx="449">
                  <c:v>0.143584291737269</c:v>
                </c:pt>
                <c:pt idx="450">
                  <c:v>0.1479428659532</c:v>
                </c:pt>
                <c:pt idx="451">
                  <c:v>0.159876196099105</c:v>
                </c:pt>
                <c:pt idx="452">
                  <c:v>0.121593950670708</c:v>
                </c:pt>
                <c:pt idx="453">
                  <c:v>8.6014136960081602E-2</c:v>
                </c:pt>
                <c:pt idx="454">
                  <c:v>8.3015068876822903E-2</c:v>
                </c:pt>
                <c:pt idx="455">
                  <c:v>6.7438683663756605E-2</c:v>
                </c:pt>
                <c:pt idx="456">
                  <c:v>9.28169918583686E-2</c:v>
                </c:pt>
                <c:pt idx="457">
                  <c:v>0.125686756624424</c:v>
                </c:pt>
                <c:pt idx="458">
                  <c:v>0.11868567290571801</c:v>
                </c:pt>
                <c:pt idx="459">
                  <c:v>0.12008422044860299</c:v>
                </c:pt>
                <c:pt idx="460">
                  <c:v>0.121456086039615</c:v>
                </c:pt>
                <c:pt idx="461">
                  <c:v>0.13577447456819799</c:v>
                </c:pt>
                <c:pt idx="462">
                  <c:v>0.14756064796375701</c:v>
                </c:pt>
                <c:pt idx="463">
                  <c:v>0.17662323695346199</c:v>
                </c:pt>
                <c:pt idx="464">
                  <c:v>0.17789017594847401</c:v>
                </c:pt>
                <c:pt idx="465">
                  <c:v>0.19563400345995999</c:v>
                </c:pt>
                <c:pt idx="466">
                  <c:v>0.18959148396776701</c:v>
                </c:pt>
                <c:pt idx="467">
                  <c:v>0.18421561550116899</c:v>
                </c:pt>
                <c:pt idx="468">
                  <c:v>0.188332378618562</c:v>
                </c:pt>
                <c:pt idx="469">
                  <c:v>0.191234631978592</c:v>
                </c:pt>
                <c:pt idx="470">
                  <c:v>0.18299932198649699</c:v>
                </c:pt>
                <c:pt idx="471">
                  <c:v>0.15830324735853801</c:v>
                </c:pt>
                <c:pt idx="472">
                  <c:v>0.16655250485745099</c:v>
                </c:pt>
                <c:pt idx="473">
                  <c:v>0.16181860409195101</c:v>
                </c:pt>
                <c:pt idx="474">
                  <c:v>0.13568089877739301</c:v>
                </c:pt>
                <c:pt idx="475">
                  <c:v>0.15869350856258499</c:v>
                </c:pt>
                <c:pt idx="476">
                  <c:v>0.16387972548929</c:v>
                </c:pt>
                <c:pt idx="477">
                  <c:v>0.187864215063164</c:v>
                </c:pt>
                <c:pt idx="478">
                  <c:v>0.19584087365556499</c:v>
                </c:pt>
                <c:pt idx="479">
                  <c:v>0.18464381766542001</c:v>
                </c:pt>
                <c:pt idx="480">
                  <c:v>0.173878431179704</c:v>
                </c:pt>
                <c:pt idx="481">
                  <c:v>0.19183191354909301</c:v>
                </c:pt>
                <c:pt idx="482">
                  <c:v>0.17538214788418399</c:v>
                </c:pt>
                <c:pt idx="483">
                  <c:v>0.168408706949742</c:v>
                </c:pt>
                <c:pt idx="484">
                  <c:v>0.15721109327739699</c:v>
                </c:pt>
                <c:pt idx="485">
                  <c:v>0.14169917140318999</c:v>
                </c:pt>
                <c:pt idx="486">
                  <c:v>0.112444290874432</c:v>
                </c:pt>
                <c:pt idx="487">
                  <c:v>0.150952756958458</c:v>
                </c:pt>
                <c:pt idx="488">
                  <c:v>0.141324862614335</c:v>
                </c:pt>
                <c:pt idx="489">
                  <c:v>0.148414159633077</c:v>
                </c:pt>
                <c:pt idx="490">
                  <c:v>0.14814078332730701</c:v>
                </c:pt>
                <c:pt idx="491">
                  <c:v>0.19611619510220599</c:v>
                </c:pt>
                <c:pt idx="492">
                  <c:v>0.22629183753978299</c:v>
                </c:pt>
                <c:pt idx="493">
                  <c:v>0.29253185752833399</c:v>
                </c:pt>
                <c:pt idx="494">
                  <c:v>0.30167464316214998</c:v>
                </c:pt>
                <c:pt idx="495">
                  <c:v>0.32688165773151401</c:v>
                </c:pt>
                <c:pt idx="496">
                  <c:v>0.39547906189170601</c:v>
                </c:pt>
                <c:pt idx="497">
                  <c:v>0.37897468277510898</c:v>
                </c:pt>
                <c:pt idx="498">
                  <c:v>0.465141817934631</c:v>
                </c:pt>
                <c:pt idx="499">
                  <c:v>0.48137216728391002</c:v>
                </c:pt>
                <c:pt idx="500">
                  <c:v>0.51162454148938497</c:v>
                </c:pt>
                <c:pt idx="501">
                  <c:v>0.51127607107459005</c:v>
                </c:pt>
                <c:pt idx="502">
                  <c:v>0.54129741431113698</c:v>
                </c:pt>
                <c:pt idx="503">
                  <c:v>0.51889808519193403</c:v>
                </c:pt>
                <c:pt idx="504">
                  <c:v>0.54784187908620297</c:v>
                </c:pt>
                <c:pt idx="505">
                  <c:v>0.59286047856636404</c:v>
                </c:pt>
                <c:pt idx="506">
                  <c:v>0.55062414557123496</c:v>
                </c:pt>
                <c:pt idx="507">
                  <c:v>0.53067379925539204</c:v>
                </c:pt>
                <c:pt idx="508">
                  <c:v>0.52734268359292802</c:v>
                </c:pt>
                <c:pt idx="509">
                  <c:v>0.54651816416757504</c:v>
                </c:pt>
                <c:pt idx="510">
                  <c:v>0.62341430327899905</c:v>
                </c:pt>
                <c:pt idx="511">
                  <c:v>0.67050799387550597</c:v>
                </c:pt>
                <c:pt idx="512">
                  <c:v>0.69606278453010795</c:v>
                </c:pt>
                <c:pt idx="513">
                  <c:v>0.72660079563164603</c:v>
                </c:pt>
                <c:pt idx="514">
                  <c:v>0.74708543630473101</c:v>
                </c:pt>
                <c:pt idx="515">
                  <c:v>0.73757175610723502</c:v>
                </c:pt>
                <c:pt idx="516">
                  <c:v>0.72317481818701501</c:v>
                </c:pt>
                <c:pt idx="517">
                  <c:v>0.75189401884243701</c:v>
                </c:pt>
                <c:pt idx="518">
                  <c:v>0.76255779090363596</c:v>
                </c:pt>
                <c:pt idx="519">
                  <c:v>0.76391479935711304</c:v>
                </c:pt>
                <c:pt idx="520">
                  <c:v>0.71876152207538901</c:v>
                </c:pt>
                <c:pt idx="521">
                  <c:v>0.69554006350325803</c:v>
                </c:pt>
                <c:pt idx="522">
                  <c:v>0.70265219928327205</c:v>
                </c:pt>
                <c:pt idx="523">
                  <c:v>0.67541647172389996</c:v>
                </c:pt>
                <c:pt idx="524">
                  <c:v>0.68502941652188698</c:v>
                </c:pt>
                <c:pt idx="525">
                  <c:v>0.70912701610543405</c:v>
                </c:pt>
                <c:pt idx="526">
                  <c:v>0.72712188762674501</c:v>
                </c:pt>
                <c:pt idx="527">
                  <c:v>0.74382815970981397</c:v>
                </c:pt>
                <c:pt idx="528">
                  <c:v>0.73178922940048496</c:v>
                </c:pt>
                <c:pt idx="529">
                  <c:v>0.69019352837568804</c:v>
                </c:pt>
                <c:pt idx="530">
                  <c:v>0.59309915639466704</c:v>
                </c:pt>
                <c:pt idx="531">
                  <c:v>0.53181532667768805</c:v>
                </c:pt>
                <c:pt idx="532">
                  <c:v>0.53165591698333803</c:v>
                </c:pt>
                <c:pt idx="533">
                  <c:v>0.57743642374243298</c:v>
                </c:pt>
                <c:pt idx="534">
                  <c:v>0.60458675736213197</c:v>
                </c:pt>
                <c:pt idx="535">
                  <c:v>0.57755798283916004</c:v>
                </c:pt>
                <c:pt idx="536">
                  <c:v>0.59779804314885998</c:v>
                </c:pt>
                <c:pt idx="537">
                  <c:v>0.962875370954687</c:v>
                </c:pt>
                <c:pt idx="538">
                  <c:v>0.71395489349288499</c:v>
                </c:pt>
                <c:pt idx="539">
                  <c:v>0.62285866444523197</c:v>
                </c:pt>
                <c:pt idx="540">
                  <c:v>0.74560964364028604</c:v>
                </c:pt>
                <c:pt idx="541">
                  <c:v>0.58865339492612601</c:v>
                </c:pt>
                <c:pt idx="542">
                  <c:v>0.57219114597519904</c:v>
                </c:pt>
                <c:pt idx="543">
                  <c:v>0.558494446575861</c:v>
                </c:pt>
                <c:pt idx="544">
                  <c:v>0.61988018509121001</c:v>
                </c:pt>
                <c:pt idx="545">
                  <c:v>0.57466481173859196</c:v>
                </c:pt>
                <c:pt idx="546">
                  <c:v>0.530683266456073</c:v>
                </c:pt>
                <c:pt idx="547">
                  <c:v>0.428584372408994</c:v>
                </c:pt>
                <c:pt idx="548">
                  <c:v>0.59538354960051298</c:v>
                </c:pt>
                <c:pt idx="549">
                  <c:v>0.38941783235489602</c:v>
                </c:pt>
                <c:pt idx="550">
                  <c:v>0.39287114530312001</c:v>
                </c:pt>
                <c:pt idx="551">
                  <c:v>0.35934096015380201</c:v>
                </c:pt>
                <c:pt idx="552">
                  <c:v>0.37015731249959799</c:v>
                </c:pt>
                <c:pt idx="553">
                  <c:v>0.34760679152294399</c:v>
                </c:pt>
                <c:pt idx="554">
                  <c:v>0.32903096434783002</c:v>
                </c:pt>
                <c:pt idx="555">
                  <c:v>0.338290217624303</c:v>
                </c:pt>
                <c:pt idx="556">
                  <c:v>0.34913336955711399</c:v>
                </c:pt>
                <c:pt idx="557">
                  <c:v>0.361840799246478</c:v>
                </c:pt>
                <c:pt idx="558">
                  <c:v>0.38449201254874199</c:v>
                </c:pt>
                <c:pt idx="559">
                  <c:v>0.40937165764720201</c:v>
                </c:pt>
                <c:pt idx="560">
                  <c:v>0.44033540012314198</c:v>
                </c:pt>
                <c:pt idx="561">
                  <c:v>0.45732893281234599</c:v>
                </c:pt>
                <c:pt idx="562">
                  <c:v>0.45153952220987897</c:v>
                </c:pt>
                <c:pt idx="563">
                  <c:v>0.46323303335636801</c:v>
                </c:pt>
                <c:pt idx="564">
                  <c:v>0.44930509041601802</c:v>
                </c:pt>
                <c:pt idx="565">
                  <c:v>0.47732184034979802</c:v>
                </c:pt>
                <c:pt idx="566">
                  <c:v>0.48549551702834198</c:v>
                </c:pt>
                <c:pt idx="567">
                  <c:v>0.504821525602687</c:v>
                </c:pt>
                <c:pt idx="568">
                  <c:v>0.55328897857811399</c:v>
                </c:pt>
                <c:pt idx="569">
                  <c:v>0.49214407258967902</c:v>
                </c:pt>
                <c:pt idx="570">
                  <c:v>0.47867302113426402</c:v>
                </c:pt>
                <c:pt idx="571">
                  <c:v>0.47663192946066502</c:v>
                </c:pt>
                <c:pt idx="572">
                  <c:v>0.48017566717611498</c:v>
                </c:pt>
                <c:pt idx="573">
                  <c:v>0.48594220522951098</c:v>
                </c:pt>
                <c:pt idx="574">
                  <c:v>0.50700871714109796</c:v>
                </c:pt>
                <c:pt idx="575">
                  <c:v>0.49945400156374298</c:v>
                </c:pt>
                <c:pt idx="576">
                  <c:v>0.49566574588879397</c:v>
                </c:pt>
                <c:pt idx="577">
                  <c:v>0.51201180616819797</c:v>
                </c:pt>
                <c:pt idx="578">
                  <c:v>0.50766463891015101</c:v>
                </c:pt>
                <c:pt idx="579">
                  <c:v>0.52395384369364395</c:v>
                </c:pt>
                <c:pt idx="580">
                  <c:v>0.52398104467408801</c:v>
                </c:pt>
                <c:pt idx="581">
                  <c:v>0.50375526156382</c:v>
                </c:pt>
                <c:pt idx="582">
                  <c:v>0.486366595489652</c:v>
                </c:pt>
                <c:pt idx="583">
                  <c:v>0.48603858794507199</c:v>
                </c:pt>
                <c:pt idx="584">
                  <c:v>0.47603732438486501</c:v>
                </c:pt>
                <c:pt idx="585">
                  <c:v>0.47681575538548698</c:v>
                </c:pt>
                <c:pt idx="586">
                  <c:v>0.45180887160177902</c:v>
                </c:pt>
                <c:pt idx="587">
                  <c:v>0.42907122105970502</c:v>
                </c:pt>
                <c:pt idx="588">
                  <c:v>0.43024719346977802</c:v>
                </c:pt>
                <c:pt idx="589">
                  <c:v>0.479162853638196</c:v>
                </c:pt>
                <c:pt idx="590">
                  <c:v>0.47103210939517898</c:v>
                </c:pt>
                <c:pt idx="591">
                  <c:v>0.46470988130957602</c:v>
                </c:pt>
                <c:pt idx="592">
                  <c:v>0.43965197591934102</c:v>
                </c:pt>
                <c:pt idx="593">
                  <c:v>0.42583085769373502</c:v>
                </c:pt>
                <c:pt idx="594">
                  <c:v>0.42098698589745598</c:v>
                </c:pt>
                <c:pt idx="595">
                  <c:v>0.38290971976703803</c:v>
                </c:pt>
                <c:pt idx="596">
                  <c:v>0.40788579812192199</c:v>
                </c:pt>
                <c:pt idx="597">
                  <c:v>0.44546773772464399</c:v>
                </c:pt>
                <c:pt idx="598">
                  <c:v>0.44874288116392003</c:v>
                </c:pt>
                <c:pt idx="599">
                  <c:v>0.46669840232570298</c:v>
                </c:pt>
                <c:pt idx="600">
                  <c:v>0.45571787990433699</c:v>
                </c:pt>
                <c:pt idx="601">
                  <c:v>0.43243649373559501</c:v>
                </c:pt>
                <c:pt idx="602">
                  <c:v>0.42840384658563002</c:v>
                </c:pt>
                <c:pt idx="603">
                  <c:v>0.41867303179965398</c:v>
                </c:pt>
                <c:pt idx="604">
                  <c:v>0.37239371797419102</c:v>
                </c:pt>
                <c:pt idx="605">
                  <c:v>0.33579604699046001</c:v>
                </c:pt>
                <c:pt idx="606">
                  <c:v>0.31275491896271101</c:v>
                </c:pt>
                <c:pt idx="607">
                  <c:v>0.30581481514404701</c:v>
                </c:pt>
                <c:pt idx="608">
                  <c:v>0.27617772879696501</c:v>
                </c:pt>
                <c:pt idx="609">
                  <c:v>0.25392244939612602</c:v>
                </c:pt>
                <c:pt idx="610">
                  <c:v>0.26072516991828198</c:v>
                </c:pt>
                <c:pt idx="611">
                  <c:v>0.28728106316138902</c:v>
                </c:pt>
                <c:pt idx="612">
                  <c:v>0.29189209465941801</c:v>
                </c:pt>
                <c:pt idx="613">
                  <c:v>0.28861700283348002</c:v>
                </c:pt>
                <c:pt idx="614">
                  <c:v>0.29995945128874502</c:v>
                </c:pt>
                <c:pt idx="615">
                  <c:v>0.30562628216030902</c:v>
                </c:pt>
                <c:pt idx="616">
                  <c:v>0.306273835155635</c:v>
                </c:pt>
                <c:pt idx="617">
                  <c:v>0.296307232004417</c:v>
                </c:pt>
                <c:pt idx="618">
                  <c:v>0.26886404169900802</c:v>
                </c:pt>
                <c:pt idx="619">
                  <c:v>0.285638519445784</c:v>
                </c:pt>
                <c:pt idx="620">
                  <c:v>0.29846386437094202</c:v>
                </c:pt>
                <c:pt idx="621">
                  <c:v>0.29551091781390199</c:v>
                </c:pt>
                <c:pt idx="622">
                  <c:v>0.28554315712299599</c:v>
                </c:pt>
                <c:pt idx="623">
                  <c:v>0.27367882987834702</c:v>
                </c:pt>
                <c:pt idx="624">
                  <c:v>0.28217059605334599</c:v>
                </c:pt>
                <c:pt idx="625">
                  <c:v>0.291610047628308</c:v>
                </c:pt>
                <c:pt idx="626">
                  <c:v>0.239990982302734</c:v>
                </c:pt>
                <c:pt idx="627">
                  <c:v>0.24682456854665499</c:v>
                </c:pt>
                <c:pt idx="628">
                  <c:v>0.265479326834336</c:v>
                </c:pt>
                <c:pt idx="629">
                  <c:v>0.26296762014652603</c:v>
                </c:pt>
                <c:pt idx="630">
                  <c:v>0.26297417516951599</c:v>
                </c:pt>
                <c:pt idx="631">
                  <c:v>0.27391786492286002</c:v>
                </c:pt>
                <c:pt idx="632">
                  <c:v>0.26284094510320299</c:v>
                </c:pt>
                <c:pt idx="633">
                  <c:v>0.26569220474591598</c:v>
                </c:pt>
                <c:pt idx="634">
                  <c:v>0.26975649697745602</c:v>
                </c:pt>
                <c:pt idx="635">
                  <c:v>0.27538477420136198</c:v>
                </c:pt>
                <c:pt idx="636">
                  <c:v>0.28351059216817798</c:v>
                </c:pt>
                <c:pt idx="637">
                  <c:v>0.29173857072019699</c:v>
                </c:pt>
                <c:pt idx="638">
                  <c:v>0.293939162393895</c:v>
                </c:pt>
                <c:pt idx="639">
                  <c:v>0.29469273399632001</c:v>
                </c:pt>
                <c:pt idx="640">
                  <c:v>0.27771618936328402</c:v>
                </c:pt>
                <c:pt idx="641">
                  <c:v>0.28745834009758903</c:v>
                </c:pt>
                <c:pt idx="642">
                  <c:v>0.30030175114063501</c:v>
                </c:pt>
                <c:pt idx="643">
                  <c:v>0.305180173556235</c:v>
                </c:pt>
                <c:pt idx="644">
                  <c:v>0.35326383346218598</c:v>
                </c:pt>
                <c:pt idx="645">
                  <c:v>0.34572498638523702</c:v>
                </c:pt>
                <c:pt idx="646">
                  <c:v>0.28535873857976901</c:v>
                </c:pt>
                <c:pt idx="647">
                  <c:v>0.24128797801715601</c:v>
                </c:pt>
                <c:pt idx="648">
                  <c:v>0.25998756884309998</c:v>
                </c:pt>
                <c:pt idx="649">
                  <c:v>0.23193286109488201</c:v>
                </c:pt>
                <c:pt idx="650">
                  <c:v>0.19450346581487499</c:v>
                </c:pt>
                <c:pt idx="651">
                  <c:v>0.13969730659648599</c:v>
                </c:pt>
                <c:pt idx="652">
                  <c:v>0.12914814174803299</c:v>
                </c:pt>
                <c:pt idx="653">
                  <c:v>6.9914213627803798E-2</c:v>
                </c:pt>
                <c:pt idx="654">
                  <c:v>6.6838879973420695E-2</c:v>
                </c:pt>
                <c:pt idx="655">
                  <c:v>8.1143944169079801E-2</c:v>
                </c:pt>
                <c:pt idx="656">
                  <c:v>5.0969888789707297E-2</c:v>
                </c:pt>
                <c:pt idx="657">
                  <c:v>4.6590881710504302E-2</c:v>
                </c:pt>
                <c:pt idx="658">
                  <c:v>3.8941742598076597E-2</c:v>
                </c:pt>
                <c:pt idx="659">
                  <c:v>1.6127471794378501E-2</c:v>
                </c:pt>
                <c:pt idx="660">
                  <c:v>3.7689933565702698E-3</c:v>
                </c:pt>
                <c:pt idx="661">
                  <c:v>3.98134104846203E-7</c:v>
                </c:pt>
                <c:pt idx="662">
                  <c:v>6.6285495294323804E-6</c:v>
                </c:pt>
                <c:pt idx="663">
                  <c:v>1.8921283782384099E-8</c:v>
                </c:pt>
                <c:pt idx="664">
                  <c:v>1.3803355740463699E-7</c:v>
                </c:pt>
                <c:pt idx="665">
                  <c:v>1.69518591119398E-9</c:v>
                </c:pt>
                <c:pt idx="666">
                  <c:v>1.7601679513412999E-9</c:v>
                </c:pt>
                <c:pt idx="667">
                  <c:v>5.5263716515517498E-9</c:v>
                </c:pt>
                <c:pt idx="668">
                  <c:v>2.6736576046841501E-6</c:v>
                </c:pt>
                <c:pt idx="669">
                  <c:v>1.3818079075663901E-7</c:v>
                </c:pt>
                <c:pt idx="670">
                  <c:v>1.42498241022491E-6</c:v>
                </c:pt>
                <c:pt idx="671">
                  <c:v>6.2807646751552297E-6</c:v>
                </c:pt>
                <c:pt idx="672">
                  <c:v>1.6917929798838401E-7</c:v>
                </c:pt>
                <c:pt idx="673">
                  <c:v>8.6253760915998008E-9</c:v>
                </c:pt>
                <c:pt idx="674">
                  <c:v>1.42238612320239E-8</c:v>
                </c:pt>
                <c:pt idx="675">
                  <c:v>1.02346610550237E-8</c:v>
                </c:pt>
                <c:pt idx="676">
                  <c:v>1.2705401172601999E-6</c:v>
                </c:pt>
                <c:pt idx="677">
                  <c:v>1.59002852809629E-6</c:v>
                </c:pt>
                <c:pt idx="678">
                  <c:v>5.1350020439006803E-7</c:v>
                </c:pt>
                <c:pt idx="679">
                  <c:v>1.18112210708029E-8</c:v>
                </c:pt>
                <c:pt idx="680">
                  <c:v>3.0951764192435398E-7</c:v>
                </c:pt>
                <c:pt idx="681">
                  <c:v>1.20610238733834E-8</c:v>
                </c:pt>
                <c:pt idx="682">
                  <c:v>2.2186421065875501E-9</c:v>
                </c:pt>
                <c:pt idx="683">
                  <c:v>3.9361472731044698E-7</c:v>
                </c:pt>
                <c:pt idx="684">
                  <c:v>2.7139307545066799E-7</c:v>
                </c:pt>
                <c:pt idx="685">
                  <c:v>7.8158496904249899E-7</c:v>
                </c:pt>
                <c:pt idx="686">
                  <c:v>2.3319038246143199E-6</c:v>
                </c:pt>
                <c:pt idx="687">
                  <c:v>4.1779604921767697E-6</c:v>
                </c:pt>
                <c:pt idx="688">
                  <c:v>3.5763173619287502E-7</c:v>
                </c:pt>
                <c:pt idx="689">
                  <c:v>3.54771288277271E-7</c:v>
                </c:pt>
                <c:pt idx="690">
                  <c:v>4.8622487188205903E-3</c:v>
                </c:pt>
                <c:pt idx="691">
                  <c:v>1.97046294932408E-7</c:v>
                </c:pt>
                <c:pt idx="692">
                  <c:v>1.1846483006486101E-7</c:v>
                </c:pt>
                <c:pt idx="693">
                  <c:v>7.6429651855557204E-8</c:v>
                </c:pt>
                <c:pt idx="694">
                  <c:v>1.8351688295448001E-8</c:v>
                </c:pt>
                <c:pt idx="695">
                  <c:v>1.26748377230983E-9</c:v>
                </c:pt>
                <c:pt idx="696">
                  <c:v>1.59889909798921E-7</c:v>
                </c:pt>
                <c:pt idx="697">
                  <c:v>1.3470100102389301E-6</c:v>
                </c:pt>
                <c:pt idx="698">
                  <c:v>1.34241491578198E-7</c:v>
                </c:pt>
                <c:pt idx="699">
                  <c:v>4.2252313114228399E-8</c:v>
                </c:pt>
                <c:pt idx="700">
                  <c:v>1.5177289374885201E-7</c:v>
                </c:pt>
                <c:pt idx="701">
                  <c:v>1.50574144651957E-6</c:v>
                </c:pt>
                <c:pt idx="702">
                  <c:v>3.4825062487424801E-8</c:v>
                </c:pt>
                <c:pt idx="703">
                  <c:v>6.0371310931837996E-6</c:v>
                </c:pt>
                <c:pt idx="704">
                  <c:v>1.2607813355092E-6</c:v>
                </c:pt>
                <c:pt idx="705">
                  <c:v>3.3217913993891898E-7</c:v>
                </c:pt>
                <c:pt idx="706">
                  <c:v>1.69185879792828E-7</c:v>
                </c:pt>
                <c:pt idx="707">
                  <c:v>1.8567384396574399E-7</c:v>
                </c:pt>
                <c:pt idx="708">
                  <c:v>6.1430021112466403E-9</c:v>
                </c:pt>
                <c:pt idx="709">
                  <c:v>1.93396187472047E-7</c:v>
                </c:pt>
                <c:pt idx="710">
                  <c:v>2.1551361919640699E-8</c:v>
                </c:pt>
                <c:pt idx="711">
                  <c:v>6.3709205288805198E-7</c:v>
                </c:pt>
                <c:pt idx="712">
                  <c:v>6.2793163476472306E-8</c:v>
                </c:pt>
                <c:pt idx="713">
                  <c:v>2.8196901534375199E-8</c:v>
                </c:pt>
                <c:pt idx="714">
                  <c:v>4.4408790482915099E-9</c:v>
                </c:pt>
                <c:pt idx="715">
                  <c:v>6.6452036221952095E-10</c:v>
                </c:pt>
                <c:pt idx="716">
                  <c:v>2.6228499016419699E-8</c:v>
                </c:pt>
                <c:pt idx="717">
                  <c:v>2.24696078693936E-9</c:v>
                </c:pt>
                <c:pt idx="718">
                  <c:v>1.28781687790333E-8</c:v>
                </c:pt>
                <c:pt idx="719">
                  <c:v>9.4366354354389999E-9</c:v>
                </c:pt>
                <c:pt idx="720">
                  <c:v>4.7746804656394902E-9</c:v>
                </c:pt>
                <c:pt idx="721">
                  <c:v>1.8643991546626001E-8</c:v>
                </c:pt>
                <c:pt idx="722">
                  <c:v>5.2204100388417196E-9</c:v>
                </c:pt>
                <c:pt idx="723">
                  <c:v>6.0908897884264902E-10</c:v>
                </c:pt>
                <c:pt idx="724">
                  <c:v>3.8173376856243997E-9</c:v>
                </c:pt>
                <c:pt idx="725">
                  <c:v>9.7165463190096407E-9</c:v>
                </c:pt>
                <c:pt idx="726">
                  <c:v>2.0796726892944399E-8</c:v>
                </c:pt>
                <c:pt idx="727">
                  <c:v>1.7247598094003499E-8</c:v>
                </c:pt>
                <c:pt idx="728">
                  <c:v>4.2529876828165498E-8</c:v>
                </c:pt>
                <c:pt idx="729">
                  <c:v>1.8081547153318801E-8</c:v>
                </c:pt>
                <c:pt idx="730">
                  <c:v>2.3984153472340602E-8</c:v>
                </c:pt>
                <c:pt idx="731">
                  <c:v>3.3866201359216199E-8</c:v>
                </c:pt>
                <c:pt idx="732">
                  <c:v>1.97819716290861E-9</c:v>
                </c:pt>
                <c:pt idx="733">
                  <c:v>1.5430801147455E-8</c:v>
                </c:pt>
                <c:pt idx="734">
                  <c:v>3.8921436257451701E-7</c:v>
                </c:pt>
                <c:pt idx="735">
                  <c:v>1.24353586547299E-6</c:v>
                </c:pt>
                <c:pt idx="736">
                  <c:v>5.3300226101811097E-8</c:v>
                </c:pt>
                <c:pt idx="737">
                  <c:v>1.20500573497763E-7</c:v>
                </c:pt>
                <c:pt idx="738">
                  <c:v>1.68677963769981E-7</c:v>
                </c:pt>
                <c:pt idx="739">
                  <c:v>3.1318707199731801E-9</c:v>
                </c:pt>
                <c:pt idx="740">
                  <c:v>8.3682598671600294E-8</c:v>
                </c:pt>
                <c:pt idx="741">
                  <c:v>1.14874074761285E-7</c:v>
                </c:pt>
                <c:pt idx="742">
                  <c:v>5.8288824282103804E-9</c:v>
                </c:pt>
                <c:pt idx="743">
                  <c:v>6.4878744540510397E-9</c:v>
                </c:pt>
                <c:pt idx="744">
                  <c:v>2.9105748054598799E-7</c:v>
                </c:pt>
                <c:pt idx="745">
                  <c:v>4.3238709327953102E-8</c:v>
                </c:pt>
                <c:pt idx="746">
                  <c:v>4.9460128239513902E-9</c:v>
                </c:pt>
                <c:pt idx="747">
                  <c:v>2.96404358385456E-8</c:v>
                </c:pt>
                <c:pt idx="748">
                  <c:v>1.67354695077389E-8</c:v>
                </c:pt>
                <c:pt idx="749">
                  <c:v>1.3112768124966401E-9</c:v>
                </c:pt>
                <c:pt idx="750">
                  <c:v>2.5749065021363E-8</c:v>
                </c:pt>
                <c:pt idx="751">
                  <c:v>1.5519149341976599E-7</c:v>
                </c:pt>
                <c:pt idx="752">
                  <c:v>2.0203367251804999E-8</c:v>
                </c:pt>
                <c:pt idx="753">
                  <c:v>1.71396631090874E-8</c:v>
                </c:pt>
                <c:pt idx="754">
                  <c:v>1.4540334761880199E-7</c:v>
                </c:pt>
                <c:pt idx="755">
                  <c:v>1.05556040986712E-9</c:v>
                </c:pt>
                <c:pt idx="756">
                  <c:v>1.9843304613385399E-7</c:v>
                </c:pt>
                <c:pt idx="757">
                  <c:v>3.1097656594747302E-8</c:v>
                </c:pt>
                <c:pt idx="758">
                  <c:v>4.1097550660879898E-8</c:v>
                </c:pt>
                <c:pt idx="759">
                  <c:v>4.6779562793845704E-9</c:v>
                </c:pt>
                <c:pt idx="760">
                  <c:v>1.03182985373769E-8</c:v>
                </c:pt>
                <c:pt idx="761">
                  <c:v>2.0378636762419299E-8</c:v>
                </c:pt>
                <c:pt idx="762">
                  <c:v>3.2753881733749002E-8</c:v>
                </c:pt>
                <c:pt idx="763">
                  <c:v>4.6484350066073599E-8</c:v>
                </c:pt>
                <c:pt idx="764">
                  <c:v>5.2281657339188498E-8</c:v>
                </c:pt>
                <c:pt idx="765">
                  <c:v>4.1240409668457998E-10</c:v>
                </c:pt>
                <c:pt idx="766">
                  <c:v>3.1528030158880899E-10</c:v>
                </c:pt>
                <c:pt idx="767">
                  <c:v>1.11810620388963E-10</c:v>
                </c:pt>
                <c:pt idx="768">
                  <c:v>2.8627486016478501E-8</c:v>
                </c:pt>
                <c:pt idx="769">
                  <c:v>1.37079962891627E-9</c:v>
                </c:pt>
                <c:pt idx="770">
                  <c:v>3.7319677427428799E-8</c:v>
                </c:pt>
                <c:pt idx="771">
                  <c:v>3.9029313498156404E-9</c:v>
                </c:pt>
                <c:pt idx="772">
                  <c:v>5.64945102876042E-11</c:v>
                </c:pt>
                <c:pt idx="773">
                  <c:v>4.21012289909784E-9</c:v>
                </c:pt>
                <c:pt idx="774">
                  <c:v>1.3079407596527299E-10</c:v>
                </c:pt>
                <c:pt idx="775">
                  <c:v>1.1891161643835501E-8</c:v>
                </c:pt>
                <c:pt idx="776">
                  <c:v>8.3028560646054195E-10</c:v>
                </c:pt>
                <c:pt idx="777">
                  <c:v>2.2534687255937399E-7</c:v>
                </c:pt>
                <c:pt idx="778">
                  <c:v>3.2410779448349697E-8</c:v>
                </c:pt>
                <c:pt idx="779">
                  <c:v>1.9195029834263499E-8</c:v>
                </c:pt>
                <c:pt idx="780">
                  <c:v>3.98780944635045E-8</c:v>
                </c:pt>
                <c:pt idx="781">
                  <c:v>2.1805338910720701E-7</c:v>
                </c:pt>
                <c:pt idx="782">
                  <c:v>4.8070309771329704E-9</c:v>
                </c:pt>
                <c:pt idx="783">
                  <c:v>1.2429728686371399E-6</c:v>
                </c:pt>
                <c:pt idx="784">
                  <c:v>2.7249445287233601E-8</c:v>
                </c:pt>
                <c:pt idx="785">
                  <c:v>1.3241806386008801E-8</c:v>
                </c:pt>
                <c:pt idx="786">
                  <c:v>7.8586899865765205E-8</c:v>
                </c:pt>
                <c:pt idx="787">
                  <c:v>5.5961831245773297E-8</c:v>
                </c:pt>
                <c:pt idx="788">
                  <c:v>2.9397523868152999E-8</c:v>
                </c:pt>
                <c:pt idx="789">
                  <c:v>5.2595095370400099E-8</c:v>
                </c:pt>
                <c:pt idx="790">
                  <c:v>5.1190874507264803E-8</c:v>
                </c:pt>
                <c:pt idx="791">
                  <c:v>3.1321667911154902E-7</c:v>
                </c:pt>
                <c:pt idx="792">
                  <c:v>3.6723688555796198E-8</c:v>
                </c:pt>
                <c:pt idx="793">
                  <c:v>1.3555451217939301E-9</c:v>
                </c:pt>
                <c:pt idx="794">
                  <c:v>2.2340564868514799E-8</c:v>
                </c:pt>
                <c:pt idx="795">
                  <c:v>5.6240917840330897E-7</c:v>
                </c:pt>
                <c:pt idx="796">
                  <c:v>8.9378172265138998E-9</c:v>
                </c:pt>
                <c:pt idx="797">
                  <c:v>6.5441671196539406E-8</c:v>
                </c:pt>
                <c:pt idx="798">
                  <c:v>3.9321770322690398E-7</c:v>
                </c:pt>
                <c:pt idx="799">
                  <c:v>3.3881241640700503E-7</c:v>
                </c:pt>
                <c:pt idx="800">
                  <c:v>2.36978194282067E-8</c:v>
                </c:pt>
                <c:pt idx="801">
                  <c:v>6.96036902391049E-8</c:v>
                </c:pt>
                <c:pt idx="802">
                  <c:v>1.48650824082687E-8</c:v>
                </c:pt>
                <c:pt idx="803">
                  <c:v>1.9258470955823098E-9</c:v>
                </c:pt>
                <c:pt idx="804">
                  <c:v>1.6188853486636099E-10</c:v>
                </c:pt>
                <c:pt idx="805">
                  <c:v>4.8822403013069005E-10</c:v>
                </c:pt>
                <c:pt idx="806">
                  <c:v>1.2794705800111E-8</c:v>
                </c:pt>
                <c:pt idx="807">
                  <c:v>2.3196221455491199E-8</c:v>
                </c:pt>
                <c:pt idx="808">
                  <c:v>8.4530170695655896E-10</c:v>
                </c:pt>
                <c:pt idx="809">
                  <c:v>3.5514500307963998E-8</c:v>
                </c:pt>
                <c:pt idx="810">
                  <c:v>1.4396118800101399E-8</c:v>
                </c:pt>
                <c:pt idx="811">
                  <c:v>3.4521159071459203E-8</c:v>
                </c:pt>
                <c:pt idx="812">
                  <c:v>6.6187395187171596E-8</c:v>
                </c:pt>
                <c:pt idx="813">
                  <c:v>6.6268904640234093E-8</c:v>
                </c:pt>
                <c:pt idx="814">
                  <c:v>1.4383827705521201E-7</c:v>
                </c:pt>
                <c:pt idx="815">
                  <c:v>1.91374710839545E-8</c:v>
                </c:pt>
                <c:pt idx="816">
                  <c:v>1.82778634582184E-7</c:v>
                </c:pt>
                <c:pt idx="817">
                  <c:v>5.9672725996327399E-9</c:v>
                </c:pt>
                <c:pt idx="818">
                  <c:v>9.1619592132017097E-9</c:v>
                </c:pt>
                <c:pt idx="819">
                  <c:v>9.1203554852962795E-10</c:v>
                </c:pt>
                <c:pt idx="820">
                  <c:v>5.1079312671237204E-10</c:v>
                </c:pt>
                <c:pt idx="821">
                  <c:v>2.1897496681992201E-8</c:v>
                </c:pt>
                <c:pt idx="822">
                  <c:v>2.35657575323013E-7</c:v>
                </c:pt>
                <c:pt idx="823">
                  <c:v>8.8111902087322496E-8</c:v>
                </c:pt>
                <c:pt idx="824">
                  <c:v>6.4128376911702395E-8</c:v>
                </c:pt>
                <c:pt idx="825">
                  <c:v>2.9457055060601099E-10</c:v>
                </c:pt>
                <c:pt idx="826">
                  <c:v>1.57214809109725E-8</c:v>
                </c:pt>
                <c:pt idx="827">
                  <c:v>3.0188196246394302E-8</c:v>
                </c:pt>
                <c:pt idx="828">
                  <c:v>1.2159718960966899E-8</c:v>
                </c:pt>
                <c:pt idx="829">
                  <c:v>3.7210027572250598E-9</c:v>
                </c:pt>
                <c:pt idx="830">
                  <c:v>4.0388521192825502E-9</c:v>
                </c:pt>
                <c:pt idx="831">
                  <c:v>1.0386898638949601E-9</c:v>
                </c:pt>
                <c:pt idx="832">
                  <c:v>7.9948207716642196E-10</c:v>
                </c:pt>
                <c:pt idx="833">
                  <c:v>6.3505255383387099E-9</c:v>
                </c:pt>
                <c:pt idx="834">
                  <c:v>4.6538187348491001E-10</c:v>
                </c:pt>
                <c:pt idx="835">
                  <c:v>2.5135247360498298E-9</c:v>
                </c:pt>
                <c:pt idx="836">
                  <c:v>1.57671671024809E-8</c:v>
                </c:pt>
                <c:pt idx="837">
                  <c:v>7.5024656890118894E-9</c:v>
                </c:pt>
                <c:pt idx="838">
                  <c:v>4.14789398762491E-10</c:v>
                </c:pt>
                <c:pt idx="839">
                  <c:v>7.5707919127491498E-9</c:v>
                </c:pt>
                <c:pt idx="840">
                  <c:v>7.8563723268777506E-9</c:v>
                </c:pt>
                <c:pt idx="841">
                  <c:v>1.2674325634828001E-8</c:v>
                </c:pt>
                <c:pt idx="842">
                  <c:v>1.98105769332093E-9</c:v>
                </c:pt>
                <c:pt idx="843">
                  <c:v>4.2904784010265202E-8</c:v>
                </c:pt>
                <c:pt idx="844">
                  <c:v>2.6672730170957302E-8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AB-482E-AE16-282919B7B94E}"/>
            </c:ext>
          </c:extLst>
        </c:ser>
        <c:ser>
          <c:idx val="6"/>
          <c:order val="6"/>
          <c:tx>
            <c:strRef>
              <c:f>'Results_train240_2.4saaWeights'!$G$1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'Results_train240_2.4saaWeights'!$G$2:$G$847</c:f>
              <c:numCache>
                <c:formatCode>0,000</c:formatCode>
                <c:ptCount val="846"/>
                <c:pt idx="0">
                  <c:v>2.9119360354681199E-8</c:v>
                </c:pt>
                <c:pt idx="1">
                  <c:v>5.3102252038935301E-8</c:v>
                </c:pt>
                <c:pt idx="2">
                  <c:v>1.13478740089984E-8</c:v>
                </c:pt>
                <c:pt idx="3">
                  <c:v>1.5250508201733699E-8</c:v>
                </c:pt>
                <c:pt idx="4">
                  <c:v>2.6059856584977699E-7</c:v>
                </c:pt>
                <c:pt idx="5">
                  <c:v>4.2570876340839998E-9</c:v>
                </c:pt>
                <c:pt idx="6">
                  <c:v>3.9315129780718099E-8</c:v>
                </c:pt>
                <c:pt idx="7">
                  <c:v>7.3407692492055999E-7</c:v>
                </c:pt>
                <c:pt idx="8">
                  <c:v>1.46633453355333E-8</c:v>
                </c:pt>
                <c:pt idx="9">
                  <c:v>2.5907353914023901E-8</c:v>
                </c:pt>
                <c:pt idx="10">
                  <c:v>4.4131751501155597E-8</c:v>
                </c:pt>
                <c:pt idx="11">
                  <c:v>8.39206986032952E-7</c:v>
                </c:pt>
                <c:pt idx="12">
                  <c:v>8.8634289596582397E-7</c:v>
                </c:pt>
                <c:pt idx="13">
                  <c:v>1.38622728922778E-7</c:v>
                </c:pt>
                <c:pt idx="14">
                  <c:v>3.0507308247834497E-8</c:v>
                </c:pt>
                <c:pt idx="15">
                  <c:v>2.9622585860162798E-8</c:v>
                </c:pt>
                <c:pt idx="16">
                  <c:v>5.9939658991985204E-9</c:v>
                </c:pt>
                <c:pt idx="17">
                  <c:v>1.07558608767354E-7</c:v>
                </c:pt>
                <c:pt idx="18">
                  <c:v>6.6448267004985096E-8</c:v>
                </c:pt>
                <c:pt idx="19">
                  <c:v>6.3601926867596597E-9</c:v>
                </c:pt>
                <c:pt idx="20">
                  <c:v>2.3596324692517802E-8</c:v>
                </c:pt>
                <c:pt idx="21">
                  <c:v>4.7273103143493504E-10</c:v>
                </c:pt>
                <c:pt idx="22">
                  <c:v>1.2106946197227199E-8</c:v>
                </c:pt>
                <c:pt idx="23">
                  <c:v>3.21425695005802E-9</c:v>
                </c:pt>
                <c:pt idx="24">
                  <c:v>4.0548745063618699E-7</c:v>
                </c:pt>
                <c:pt idx="25">
                  <c:v>1.52798642599416E-6</c:v>
                </c:pt>
                <c:pt idx="26">
                  <c:v>7.1007891371979903E-9</c:v>
                </c:pt>
                <c:pt idx="27">
                  <c:v>1.0832276783886499E-6</c:v>
                </c:pt>
                <c:pt idx="28">
                  <c:v>1.02548102496119E-8</c:v>
                </c:pt>
                <c:pt idx="29">
                  <c:v>6.59778549041965E-7</c:v>
                </c:pt>
                <c:pt idx="30">
                  <c:v>3.7838957898339402E-8</c:v>
                </c:pt>
                <c:pt idx="31">
                  <c:v>5.2380622821408695E-7</c:v>
                </c:pt>
                <c:pt idx="32">
                  <c:v>1.0963504240705099E-6</c:v>
                </c:pt>
                <c:pt idx="33">
                  <c:v>1.9401015360608899E-8</c:v>
                </c:pt>
                <c:pt idx="34">
                  <c:v>7.9152672658768303E-6</c:v>
                </c:pt>
                <c:pt idx="35">
                  <c:v>1.73022935220553E-8</c:v>
                </c:pt>
                <c:pt idx="36">
                  <c:v>4.0699870447303602E-7</c:v>
                </c:pt>
                <c:pt idx="37">
                  <c:v>3.7800995754089601E-6</c:v>
                </c:pt>
                <c:pt idx="38">
                  <c:v>4.6482277317570596E-9</c:v>
                </c:pt>
                <c:pt idx="39">
                  <c:v>1.78791855111768E-8</c:v>
                </c:pt>
                <c:pt idx="40">
                  <c:v>3.9083218526856998E-8</c:v>
                </c:pt>
                <c:pt idx="41">
                  <c:v>5.2103455374464499E-9</c:v>
                </c:pt>
                <c:pt idx="42">
                  <c:v>8.6521269540240602E-9</c:v>
                </c:pt>
                <c:pt idx="43">
                  <c:v>2.0298888448195199E-5</c:v>
                </c:pt>
                <c:pt idx="44">
                  <c:v>2.5010892240442599E-3</c:v>
                </c:pt>
                <c:pt idx="45">
                  <c:v>6.9515785184152698E-3</c:v>
                </c:pt>
                <c:pt idx="46">
                  <c:v>9.32519969741452E-5</c:v>
                </c:pt>
                <c:pt idx="47">
                  <c:v>7.0214781992246397E-6</c:v>
                </c:pt>
                <c:pt idx="48">
                  <c:v>2.03097141232668E-6</c:v>
                </c:pt>
                <c:pt idx="49">
                  <c:v>3.4538772011363099E-7</c:v>
                </c:pt>
                <c:pt idx="50">
                  <c:v>3.3617624220399798E-9</c:v>
                </c:pt>
                <c:pt idx="51">
                  <c:v>1.4236632445961501E-7</c:v>
                </c:pt>
                <c:pt idx="52">
                  <c:v>4.8497445333988797E-8</c:v>
                </c:pt>
                <c:pt idx="53">
                  <c:v>8.0613537562051595E-9</c:v>
                </c:pt>
                <c:pt idx="54">
                  <c:v>3.88206045434714E-9</c:v>
                </c:pt>
                <c:pt idx="55">
                  <c:v>2.6904396603343899E-8</c:v>
                </c:pt>
                <c:pt idx="56">
                  <c:v>2.4549991462321501E-10</c:v>
                </c:pt>
                <c:pt idx="57">
                  <c:v>5.79500163341674E-8</c:v>
                </c:pt>
                <c:pt idx="58">
                  <c:v>4.12218021332176E-10</c:v>
                </c:pt>
                <c:pt idx="59">
                  <c:v>2.27559689616603E-8</c:v>
                </c:pt>
                <c:pt idx="60">
                  <c:v>7.5134386947199706E-9</c:v>
                </c:pt>
                <c:pt idx="61">
                  <c:v>2.4051529426423801E-9</c:v>
                </c:pt>
                <c:pt idx="62">
                  <c:v>2.7357955624793599E-8</c:v>
                </c:pt>
                <c:pt idx="63">
                  <c:v>3.9508652599583101E-10</c:v>
                </c:pt>
                <c:pt idx="64">
                  <c:v>5.0531906569260897E-7</c:v>
                </c:pt>
                <c:pt idx="65">
                  <c:v>1.2496699476706299E-7</c:v>
                </c:pt>
                <c:pt idx="66">
                  <c:v>9.0664032410225001E-10</c:v>
                </c:pt>
                <c:pt idx="67">
                  <c:v>5.9257075820539401E-9</c:v>
                </c:pt>
                <c:pt idx="68">
                  <c:v>2.71912901504338E-10</c:v>
                </c:pt>
                <c:pt idx="69">
                  <c:v>1.6040810234827699E-7</c:v>
                </c:pt>
                <c:pt idx="70">
                  <c:v>4.4394044292894E-9</c:v>
                </c:pt>
                <c:pt idx="71">
                  <c:v>7.3960254769197703E-8</c:v>
                </c:pt>
                <c:pt idx="72">
                  <c:v>2.7893551323104801E-8</c:v>
                </c:pt>
                <c:pt idx="73">
                  <c:v>5.7022039170258402E-8</c:v>
                </c:pt>
                <c:pt idx="74">
                  <c:v>1.2410899453764299E-7</c:v>
                </c:pt>
                <c:pt idx="75">
                  <c:v>3.1579932115358701E-8</c:v>
                </c:pt>
                <c:pt idx="76">
                  <c:v>2.6770000363043001E-9</c:v>
                </c:pt>
                <c:pt idx="77">
                  <c:v>3.2537604848088999E-9</c:v>
                </c:pt>
                <c:pt idx="78">
                  <c:v>6.2806212689056302E-10</c:v>
                </c:pt>
                <c:pt idx="79">
                  <c:v>3.21115329620709E-8</c:v>
                </c:pt>
                <c:pt idx="80">
                  <c:v>1.1980511621481699E-10</c:v>
                </c:pt>
                <c:pt idx="81">
                  <c:v>7.3033447724043399E-9</c:v>
                </c:pt>
                <c:pt idx="82">
                  <c:v>7.4404470631649202E-7</c:v>
                </c:pt>
                <c:pt idx="83">
                  <c:v>3.5547357388082901E-9</c:v>
                </c:pt>
                <c:pt idx="84">
                  <c:v>1.5257728916245001E-7</c:v>
                </c:pt>
                <c:pt idx="85">
                  <c:v>4.2661076473301599E-6</c:v>
                </c:pt>
                <c:pt idx="86">
                  <c:v>1.4061915506116601E-6</c:v>
                </c:pt>
                <c:pt idx="87">
                  <c:v>2.0189773275433099E-7</c:v>
                </c:pt>
                <c:pt idx="88">
                  <c:v>8.1805524309891504E-7</c:v>
                </c:pt>
                <c:pt idx="89">
                  <c:v>1.3117299657300701E-5</c:v>
                </c:pt>
                <c:pt idx="90">
                  <c:v>1.6419538449570999E-4</c:v>
                </c:pt>
                <c:pt idx="91">
                  <c:v>8.4320559155459394E-5</c:v>
                </c:pt>
                <c:pt idx="92">
                  <c:v>2.2470356732758299E-7</c:v>
                </c:pt>
                <c:pt idx="93">
                  <c:v>9.5216917058235396E-8</c:v>
                </c:pt>
                <c:pt idx="94">
                  <c:v>2.8481977571644701E-8</c:v>
                </c:pt>
                <c:pt idx="95">
                  <c:v>6.4450936290211901E-9</c:v>
                </c:pt>
                <c:pt idx="96">
                  <c:v>3.8073393929807798E-7</c:v>
                </c:pt>
                <c:pt idx="97">
                  <c:v>3.56978320292069E-8</c:v>
                </c:pt>
                <c:pt idx="98">
                  <c:v>1.76450421308169E-7</c:v>
                </c:pt>
                <c:pt idx="99">
                  <c:v>3.6717544383891702E-7</c:v>
                </c:pt>
                <c:pt idx="100">
                  <c:v>5.1352349785230397E-7</c:v>
                </c:pt>
                <c:pt idx="101">
                  <c:v>5.3994992147887804E-9</c:v>
                </c:pt>
                <c:pt idx="102">
                  <c:v>8.8668920355570902E-7</c:v>
                </c:pt>
                <c:pt idx="103">
                  <c:v>1.24925622671654E-6</c:v>
                </c:pt>
                <c:pt idx="104">
                  <c:v>1.30498433371426E-7</c:v>
                </c:pt>
                <c:pt idx="105">
                  <c:v>1.15232772876063E-6</c:v>
                </c:pt>
                <c:pt idx="106">
                  <c:v>6.7171828687619704E-8</c:v>
                </c:pt>
                <c:pt idx="107">
                  <c:v>6.0187459519643898E-7</c:v>
                </c:pt>
                <c:pt idx="108">
                  <c:v>3.1862982101666301E-8</c:v>
                </c:pt>
                <c:pt idx="109">
                  <c:v>2.57912101577361E-8</c:v>
                </c:pt>
                <c:pt idx="110">
                  <c:v>5.4025973376985499E-9</c:v>
                </c:pt>
                <c:pt idx="111">
                  <c:v>6.8657722034182497E-9</c:v>
                </c:pt>
                <c:pt idx="112">
                  <c:v>4.8625805843162202E-9</c:v>
                </c:pt>
                <c:pt idx="113">
                  <c:v>2.5707551977801699E-8</c:v>
                </c:pt>
                <c:pt idx="114">
                  <c:v>2.8116342430911E-7</c:v>
                </c:pt>
                <c:pt idx="115">
                  <c:v>4.43991043585041E-8</c:v>
                </c:pt>
                <c:pt idx="116">
                  <c:v>4.65860104321081E-9</c:v>
                </c:pt>
                <c:pt idx="117">
                  <c:v>3.7475481049784998E-8</c:v>
                </c:pt>
                <c:pt idx="118">
                  <c:v>3.2904616255980701E-8</c:v>
                </c:pt>
                <c:pt idx="119">
                  <c:v>2.2180096659037399E-7</c:v>
                </c:pt>
                <c:pt idx="120">
                  <c:v>7.4648883027152001E-7</c:v>
                </c:pt>
                <c:pt idx="121">
                  <c:v>2.5019813921266299E-9</c:v>
                </c:pt>
                <c:pt idx="122">
                  <c:v>2.24603182519899E-9</c:v>
                </c:pt>
                <c:pt idx="123">
                  <c:v>5.2013218818935896E-7</c:v>
                </c:pt>
                <c:pt idx="124">
                  <c:v>3.1390349520386199E-8</c:v>
                </c:pt>
                <c:pt idx="125">
                  <c:v>9.8309879635251003E-9</c:v>
                </c:pt>
                <c:pt idx="126">
                  <c:v>3.7671454326098797E-8</c:v>
                </c:pt>
                <c:pt idx="127">
                  <c:v>6.3627495430573198E-8</c:v>
                </c:pt>
                <c:pt idx="128">
                  <c:v>1.31395896476272E-7</c:v>
                </c:pt>
                <c:pt idx="129">
                  <c:v>2.92987228712179E-10</c:v>
                </c:pt>
                <c:pt idx="130">
                  <c:v>2.3762660730516099E-10</c:v>
                </c:pt>
                <c:pt idx="131">
                  <c:v>3.16491532184656E-8</c:v>
                </c:pt>
                <c:pt idx="132">
                  <c:v>3.5081895096686998E-9</c:v>
                </c:pt>
                <c:pt idx="133">
                  <c:v>4.5372710837314798E-9</c:v>
                </c:pt>
                <c:pt idx="134">
                  <c:v>8.0944290520301297E-7</c:v>
                </c:pt>
                <c:pt idx="135">
                  <c:v>1.35538834624704E-8</c:v>
                </c:pt>
                <c:pt idx="136">
                  <c:v>1.1018426273657701E-7</c:v>
                </c:pt>
                <c:pt idx="137">
                  <c:v>4.1146179768510098E-10</c:v>
                </c:pt>
                <c:pt idx="138">
                  <c:v>1.11257916806224E-7</c:v>
                </c:pt>
                <c:pt idx="139">
                  <c:v>2.2525338393169399E-9</c:v>
                </c:pt>
                <c:pt idx="140">
                  <c:v>9.0976903391728293E-8</c:v>
                </c:pt>
                <c:pt idx="141">
                  <c:v>1.17609504966514E-7</c:v>
                </c:pt>
                <c:pt idx="142">
                  <c:v>2.0866907547630299E-7</c:v>
                </c:pt>
                <c:pt idx="143">
                  <c:v>5.2625882559757297E-9</c:v>
                </c:pt>
                <c:pt idx="144">
                  <c:v>2.6466062072880201E-8</c:v>
                </c:pt>
                <c:pt idx="145">
                  <c:v>1.3312484733182E-6</c:v>
                </c:pt>
                <c:pt idx="146">
                  <c:v>1.2117282894300799E-8</c:v>
                </c:pt>
                <c:pt idx="147">
                  <c:v>5.1624060032399902E-7</c:v>
                </c:pt>
                <c:pt idx="148">
                  <c:v>3.97357452771392E-6</c:v>
                </c:pt>
                <c:pt idx="149">
                  <c:v>6.8820657224742396E-8</c:v>
                </c:pt>
                <c:pt idx="150">
                  <c:v>2.7910936815752198E-7</c:v>
                </c:pt>
                <c:pt idx="151">
                  <c:v>1.07335846448626E-7</c:v>
                </c:pt>
                <c:pt idx="152">
                  <c:v>8.5860391772669898E-9</c:v>
                </c:pt>
                <c:pt idx="153">
                  <c:v>1.02574415845128E-7</c:v>
                </c:pt>
                <c:pt idx="154">
                  <c:v>1.2436000212717E-8</c:v>
                </c:pt>
                <c:pt idx="155">
                  <c:v>4.7480001840458402E-7</c:v>
                </c:pt>
                <c:pt idx="156">
                  <c:v>8.2466616147521895E-9</c:v>
                </c:pt>
                <c:pt idx="157">
                  <c:v>1.4368931210590001E-9</c:v>
                </c:pt>
                <c:pt idx="158">
                  <c:v>2.2598940304966402E-9</c:v>
                </c:pt>
                <c:pt idx="159">
                  <c:v>1.06437309242097E-6</c:v>
                </c:pt>
                <c:pt idx="160">
                  <c:v>1.9363885673830499E-8</c:v>
                </c:pt>
                <c:pt idx="161">
                  <c:v>3.0908984532109E-8</c:v>
                </c:pt>
                <c:pt idx="162">
                  <c:v>2.3992421857427298E-7</c:v>
                </c:pt>
                <c:pt idx="163">
                  <c:v>2.0476329576717299E-7</c:v>
                </c:pt>
                <c:pt idx="164">
                  <c:v>1.4486926805065799E-7</c:v>
                </c:pt>
                <c:pt idx="165">
                  <c:v>4.9957833077028097E-8</c:v>
                </c:pt>
                <c:pt idx="166">
                  <c:v>8.1438820576788106E-8</c:v>
                </c:pt>
                <c:pt idx="167">
                  <c:v>6.3329650404422895E-8</c:v>
                </c:pt>
                <c:pt idx="168">
                  <c:v>9.6024507277321194E-8</c:v>
                </c:pt>
                <c:pt idx="169">
                  <c:v>8.5981762640372703E-8</c:v>
                </c:pt>
                <c:pt idx="170">
                  <c:v>2.5007655155625999E-7</c:v>
                </c:pt>
                <c:pt idx="171">
                  <c:v>1.67374830432243E-7</c:v>
                </c:pt>
                <c:pt idx="172">
                  <c:v>3.4736212475270698E-8</c:v>
                </c:pt>
                <c:pt idx="173">
                  <c:v>5.0452056991980797E-8</c:v>
                </c:pt>
                <c:pt idx="174">
                  <c:v>1.6771280101316999E-7</c:v>
                </c:pt>
                <c:pt idx="175">
                  <c:v>8.7506145675951098E-7</c:v>
                </c:pt>
                <c:pt idx="176">
                  <c:v>1.62971683980471E-5</c:v>
                </c:pt>
                <c:pt idx="177">
                  <c:v>2.4547289323732799E-5</c:v>
                </c:pt>
                <c:pt idx="178">
                  <c:v>1.8734670032797199E-6</c:v>
                </c:pt>
                <c:pt idx="179">
                  <c:v>1.6880363427109901E-7</c:v>
                </c:pt>
                <c:pt idx="180">
                  <c:v>1.65255049173219E-7</c:v>
                </c:pt>
                <c:pt idx="181">
                  <c:v>3.9898385523620799E-6</c:v>
                </c:pt>
                <c:pt idx="182">
                  <c:v>7.6897367850283199E-6</c:v>
                </c:pt>
                <c:pt idx="183">
                  <c:v>1.6350697341697599E-7</c:v>
                </c:pt>
                <c:pt idx="184">
                  <c:v>2.6404604293612001E-6</c:v>
                </c:pt>
                <c:pt idx="185">
                  <c:v>1.5705562825282101E-3</c:v>
                </c:pt>
                <c:pt idx="186">
                  <c:v>5.71184085694331E-2</c:v>
                </c:pt>
                <c:pt idx="187">
                  <c:v>0.19540109838280501</c:v>
                </c:pt>
                <c:pt idx="188">
                  <c:v>0.15941947662056499</c:v>
                </c:pt>
                <c:pt idx="189">
                  <c:v>0.10321526547643101</c:v>
                </c:pt>
                <c:pt idx="190">
                  <c:v>6.9793466219401995E-2</c:v>
                </c:pt>
                <c:pt idx="191">
                  <c:v>2.1945761527239599E-3</c:v>
                </c:pt>
                <c:pt idx="192">
                  <c:v>1.50892618556505E-6</c:v>
                </c:pt>
                <c:pt idx="193">
                  <c:v>1.40472269062845E-6</c:v>
                </c:pt>
                <c:pt idx="194">
                  <c:v>2.9668633908009398E-5</c:v>
                </c:pt>
                <c:pt idx="195">
                  <c:v>5.9133651279267403E-7</c:v>
                </c:pt>
                <c:pt idx="196">
                  <c:v>2.9768560042405501E-6</c:v>
                </c:pt>
                <c:pt idx="197">
                  <c:v>9.4460313740443099E-7</c:v>
                </c:pt>
                <c:pt idx="198">
                  <c:v>9.1259593774098298E-7</c:v>
                </c:pt>
                <c:pt idx="199">
                  <c:v>9.2310731840706999E-6</c:v>
                </c:pt>
                <c:pt idx="200">
                  <c:v>0.40630808395934098</c:v>
                </c:pt>
                <c:pt idx="201">
                  <c:v>0.263819877467668</c:v>
                </c:pt>
                <c:pt idx="202">
                  <c:v>0.1869304625795</c:v>
                </c:pt>
                <c:pt idx="203">
                  <c:v>0.103840137114242</c:v>
                </c:pt>
                <c:pt idx="204">
                  <c:v>7.1269463473551501E-7</c:v>
                </c:pt>
                <c:pt idx="205">
                  <c:v>7.9959327183552992E-9</c:v>
                </c:pt>
                <c:pt idx="206">
                  <c:v>3.1749664858171598E-8</c:v>
                </c:pt>
                <c:pt idx="207">
                  <c:v>9.0619875340571298E-8</c:v>
                </c:pt>
                <c:pt idx="208">
                  <c:v>8.8142473885901699E-9</c:v>
                </c:pt>
                <c:pt idx="209">
                  <c:v>2.4498981672584901E-8</c:v>
                </c:pt>
                <c:pt idx="210">
                  <c:v>4.56916654926103E-8</c:v>
                </c:pt>
                <c:pt idx="211">
                  <c:v>6.6724995079197599E-8</c:v>
                </c:pt>
                <c:pt idx="212">
                  <c:v>1.6511681594426799E-7</c:v>
                </c:pt>
                <c:pt idx="213">
                  <c:v>3.8465947623844399E-8</c:v>
                </c:pt>
                <c:pt idx="214">
                  <c:v>3.66605863504861E-9</c:v>
                </c:pt>
                <c:pt idx="215">
                  <c:v>3.6145425693935798E-7</c:v>
                </c:pt>
                <c:pt idx="216">
                  <c:v>1.6292391056850001E-7</c:v>
                </c:pt>
                <c:pt idx="217">
                  <c:v>1.7939488290537101E-7</c:v>
                </c:pt>
                <c:pt idx="218">
                  <c:v>1.5174529523865099E-6</c:v>
                </c:pt>
                <c:pt idx="219">
                  <c:v>3.1023348523562101E-6</c:v>
                </c:pt>
                <c:pt idx="220">
                  <c:v>1.24387678089029E-7</c:v>
                </c:pt>
                <c:pt idx="221">
                  <c:v>2.4775647200017799E-7</c:v>
                </c:pt>
                <c:pt idx="222">
                  <c:v>5.6817788274950096E-7</c:v>
                </c:pt>
                <c:pt idx="223">
                  <c:v>3.8388396329871501E-7</c:v>
                </c:pt>
                <c:pt idx="224">
                  <c:v>1.4307719659353101E-8</c:v>
                </c:pt>
                <c:pt idx="225">
                  <c:v>1.9200517876376401E-8</c:v>
                </c:pt>
                <c:pt idx="226">
                  <c:v>2.3789184615092699E-8</c:v>
                </c:pt>
                <c:pt idx="227">
                  <c:v>4.2244877144515999E-6</c:v>
                </c:pt>
                <c:pt idx="228">
                  <c:v>3.3059637458315501E-7</c:v>
                </c:pt>
                <c:pt idx="229">
                  <c:v>2.1893430088994599E-7</c:v>
                </c:pt>
                <c:pt idx="230">
                  <c:v>4.6129257779781497E-8</c:v>
                </c:pt>
                <c:pt idx="231">
                  <c:v>2.2219391400811101E-8</c:v>
                </c:pt>
                <c:pt idx="232">
                  <c:v>8.0599863817726798E-8</c:v>
                </c:pt>
                <c:pt idx="233">
                  <c:v>3.7297974630601702E-8</c:v>
                </c:pt>
                <c:pt idx="234">
                  <c:v>1.68113076929392E-9</c:v>
                </c:pt>
                <c:pt idx="235">
                  <c:v>5.1945774372805898E-9</c:v>
                </c:pt>
                <c:pt idx="236">
                  <c:v>1.2480877310430499E-8</c:v>
                </c:pt>
                <c:pt idx="237">
                  <c:v>2.3386646481074899E-9</c:v>
                </c:pt>
                <c:pt idx="238">
                  <c:v>1.24352437058946E-8</c:v>
                </c:pt>
                <c:pt idx="239">
                  <c:v>8.9761141699472099E-10</c:v>
                </c:pt>
                <c:pt idx="240">
                  <c:v>1.5973885759364499E-8</c:v>
                </c:pt>
                <c:pt idx="241">
                  <c:v>5.0739918981477196E-9</c:v>
                </c:pt>
                <c:pt idx="242">
                  <c:v>5.58345515378476E-8</c:v>
                </c:pt>
                <c:pt idx="243">
                  <c:v>2.1792589762811099E-7</c:v>
                </c:pt>
                <c:pt idx="244">
                  <c:v>9.4418067781308005E-8</c:v>
                </c:pt>
                <c:pt idx="245">
                  <c:v>1.13941623340145E-8</c:v>
                </c:pt>
                <c:pt idx="246">
                  <c:v>1.1873874704210899E-8</c:v>
                </c:pt>
                <c:pt idx="247">
                  <c:v>5.6442204549234699E-9</c:v>
                </c:pt>
                <c:pt idx="248">
                  <c:v>2.14088280799742E-7</c:v>
                </c:pt>
                <c:pt idx="249">
                  <c:v>3.1797681183047299E-8</c:v>
                </c:pt>
                <c:pt idx="250">
                  <c:v>1.22179324947974E-8</c:v>
                </c:pt>
                <c:pt idx="251">
                  <c:v>1.8030303795890899E-9</c:v>
                </c:pt>
                <c:pt idx="252">
                  <c:v>3.6283428658030997E-8</c:v>
                </c:pt>
                <c:pt idx="253">
                  <c:v>6.28528588321246E-8</c:v>
                </c:pt>
                <c:pt idx="254">
                  <c:v>4.9600442227482103E-8</c:v>
                </c:pt>
                <c:pt idx="255">
                  <c:v>4.00919135863275E-9</c:v>
                </c:pt>
                <c:pt idx="256">
                  <c:v>1.33214389282455E-8</c:v>
                </c:pt>
                <c:pt idx="257">
                  <c:v>3.46134299806103E-9</c:v>
                </c:pt>
                <c:pt idx="258">
                  <c:v>2.5559048367521501E-8</c:v>
                </c:pt>
                <c:pt idx="259">
                  <c:v>5.6248786303635498E-8</c:v>
                </c:pt>
                <c:pt idx="260">
                  <c:v>4.1808790824956099E-8</c:v>
                </c:pt>
                <c:pt idx="261">
                  <c:v>3.5040682808249101E-7</c:v>
                </c:pt>
                <c:pt idx="262">
                  <c:v>1.3510301054575201E-6</c:v>
                </c:pt>
                <c:pt idx="263">
                  <c:v>1.1614471204546699E-5</c:v>
                </c:pt>
                <c:pt idx="264">
                  <c:v>5.7824632223339297E-7</c:v>
                </c:pt>
                <c:pt idx="265">
                  <c:v>1.1124908026553999E-5</c:v>
                </c:pt>
                <c:pt idx="266">
                  <c:v>5.3156155266350801E-7</c:v>
                </c:pt>
                <c:pt idx="267">
                  <c:v>3.6762183768803602E-8</c:v>
                </c:pt>
                <c:pt idx="268">
                  <c:v>5.0862050591766897E-7</c:v>
                </c:pt>
                <c:pt idx="269">
                  <c:v>9.65786509986061E-8</c:v>
                </c:pt>
                <c:pt idx="270">
                  <c:v>1.34533407103186E-7</c:v>
                </c:pt>
                <c:pt idx="271">
                  <c:v>8.2926295368769601E-7</c:v>
                </c:pt>
                <c:pt idx="272">
                  <c:v>1.2758636382858399E-6</c:v>
                </c:pt>
                <c:pt idx="273">
                  <c:v>1.23262615643907E-8</c:v>
                </c:pt>
                <c:pt idx="274">
                  <c:v>9.4692940375217593E-9</c:v>
                </c:pt>
                <c:pt idx="275">
                  <c:v>7.7972141589001404E-7</c:v>
                </c:pt>
                <c:pt idx="276">
                  <c:v>5.90453670949036E-9</c:v>
                </c:pt>
                <c:pt idx="277">
                  <c:v>1.09446661492084E-9</c:v>
                </c:pt>
                <c:pt idx="278">
                  <c:v>1.38276278608063E-8</c:v>
                </c:pt>
                <c:pt idx="279">
                  <c:v>2.2555933044714599E-7</c:v>
                </c:pt>
                <c:pt idx="280">
                  <c:v>2.4303658636174902E-7</c:v>
                </c:pt>
                <c:pt idx="281">
                  <c:v>7.7900716829691695E-7</c:v>
                </c:pt>
                <c:pt idx="282">
                  <c:v>1.21736029395082E-9</c:v>
                </c:pt>
                <c:pt idx="283">
                  <c:v>7.4488582336794096E-8</c:v>
                </c:pt>
                <c:pt idx="284">
                  <c:v>1.56917447874724E-7</c:v>
                </c:pt>
                <c:pt idx="285">
                  <c:v>5.4476144532114499E-9</c:v>
                </c:pt>
                <c:pt idx="286">
                  <c:v>1.5210804558214101E-8</c:v>
                </c:pt>
                <c:pt idx="287">
                  <c:v>1.5809386335580299E-8</c:v>
                </c:pt>
                <c:pt idx="288">
                  <c:v>2.14382406010371E-8</c:v>
                </c:pt>
                <c:pt idx="289">
                  <c:v>5.8298576404539999E-8</c:v>
                </c:pt>
                <c:pt idx="290">
                  <c:v>8.4318311240073105E-7</c:v>
                </c:pt>
                <c:pt idx="291">
                  <c:v>1.1270481079128999E-8</c:v>
                </c:pt>
                <c:pt idx="292">
                  <c:v>2.0449804422556598E-6</c:v>
                </c:pt>
                <c:pt idx="293">
                  <c:v>2.6243860499650199E-8</c:v>
                </c:pt>
                <c:pt idx="294">
                  <c:v>8.7247901383168398E-7</c:v>
                </c:pt>
                <c:pt idx="295">
                  <c:v>6.7797270313533095E-2</c:v>
                </c:pt>
                <c:pt idx="296">
                  <c:v>0.112608532450459</c:v>
                </c:pt>
                <c:pt idx="297">
                  <c:v>0.29163873907346799</c:v>
                </c:pt>
                <c:pt idx="298">
                  <c:v>0.39798572638123503</c:v>
                </c:pt>
                <c:pt idx="299">
                  <c:v>0.33966732247416898</c:v>
                </c:pt>
                <c:pt idx="300">
                  <c:v>0.32034605268882499</c:v>
                </c:pt>
                <c:pt idx="301">
                  <c:v>0.402364377099862</c:v>
                </c:pt>
                <c:pt idx="302">
                  <c:v>0.354641327484431</c:v>
                </c:pt>
                <c:pt idx="303">
                  <c:v>0.331621960706875</c:v>
                </c:pt>
                <c:pt idx="304">
                  <c:v>0.370622514495487</c:v>
                </c:pt>
                <c:pt idx="305">
                  <c:v>0.306733549223907</c:v>
                </c:pt>
                <c:pt idx="306">
                  <c:v>0.43048049426951401</c:v>
                </c:pt>
                <c:pt idx="307">
                  <c:v>0.50367038738344305</c:v>
                </c:pt>
                <c:pt idx="308">
                  <c:v>0.51195092913985596</c:v>
                </c:pt>
                <c:pt idx="309">
                  <c:v>0.54246139548986105</c:v>
                </c:pt>
                <c:pt idx="310">
                  <c:v>0.45272363546567101</c:v>
                </c:pt>
                <c:pt idx="311">
                  <c:v>0.36384589190168498</c:v>
                </c:pt>
                <c:pt idx="312">
                  <c:v>0.20476370624019199</c:v>
                </c:pt>
                <c:pt idx="313">
                  <c:v>1.0121419615381299E-2</c:v>
                </c:pt>
                <c:pt idx="314">
                  <c:v>1.80754685672223E-4</c:v>
                </c:pt>
                <c:pt idx="315">
                  <c:v>1.5414218720567199E-5</c:v>
                </c:pt>
                <c:pt idx="316">
                  <c:v>1.8015135878391299E-7</c:v>
                </c:pt>
                <c:pt idx="317">
                  <c:v>4.6614633016885801E-6</c:v>
                </c:pt>
                <c:pt idx="318">
                  <c:v>2.0546418807829799E-5</c:v>
                </c:pt>
                <c:pt idx="319">
                  <c:v>4.7159938842666101E-6</c:v>
                </c:pt>
                <c:pt idx="320">
                  <c:v>1.9155379668646199E-7</c:v>
                </c:pt>
                <c:pt idx="321">
                  <c:v>3.9908115274079802E-7</c:v>
                </c:pt>
                <c:pt idx="322">
                  <c:v>3.7831230325522898E-8</c:v>
                </c:pt>
                <c:pt idx="323">
                  <c:v>1.13235142374635E-8</c:v>
                </c:pt>
                <c:pt idx="324">
                  <c:v>1.7546148084580399E-9</c:v>
                </c:pt>
                <c:pt idx="325">
                  <c:v>3.9938773799606601E-8</c:v>
                </c:pt>
                <c:pt idx="326">
                  <c:v>1.0098476003956999E-7</c:v>
                </c:pt>
                <c:pt idx="327">
                  <c:v>1.44414199008918E-8</c:v>
                </c:pt>
                <c:pt idx="328">
                  <c:v>1.8328829657142299E-8</c:v>
                </c:pt>
                <c:pt idx="329">
                  <c:v>8.5887688501454001E-8</c:v>
                </c:pt>
                <c:pt idx="330">
                  <c:v>2.25819659632588E-7</c:v>
                </c:pt>
                <c:pt idx="331">
                  <c:v>1.9053513878993899E-6</c:v>
                </c:pt>
                <c:pt idx="332">
                  <c:v>3.0508617491002903E-8</c:v>
                </c:pt>
                <c:pt idx="333">
                  <c:v>1.46686792236622E-9</c:v>
                </c:pt>
                <c:pt idx="334">
                  <c:v>1.9232331214151299E-7</c:v>
                </c:pt>
                <c:pt idx="335">
                  <c:v>3.2526071435732901E-8</c:v>
                </c:pt>
                <c:pt idx="336">
                  <c:v>6.5901044689293801E-6</c:v>
                </c:pt>
                <c:pt idx="337">
                  <c:v>1.13670384511923E-7</c:v>
                </c:pt>
                <c:pt idx="338">
                  <c:v>2.8654762995249601E-6</c:v>
                </c:pt>
                <c:pt idx="339">
                  <c:v>7.5255966896131108E-9</c:v>
                </c:pt>
                <c:pt idx="340">
                  <c:v>1.1294271461132099E-6</c:v>
                </c:pt>
                <c:pt idx="341">
                  <c:v>3.5583665875051799E-6</c:v>
                </c:pt>
                <c:pt idx="342">
                  <c:v>7.1784076567026701E-7</c:v>
                </c:pt>
                <c:pt idx="343">
                  <c:v>1.42282509962866E-7</c:v>
                </c:pt>
                <c:pt idx="344">
                  <c:v>4.48603407091102E-7</c:v>
                </c:pt>
                <c:pt idx="345">
                  <c:v>4.2987902833623102E-5</c:v>
                </c:pt>
                <c:pt idx="346">
                  <c:v>6.2196925572185497E-6</c:v>
                </c:pt>
                <c:pt idx="347">
                  <c:v>3.2763126067104301E-4</c:v>
                </c:pt>
                <c:pt idx="348">
                  <c:v>8.5069858211621202E-5</c:v>
                </c:pt>
                <c:pt idx="349">
                  <c:v>2.5720763442552501E-5</c:v>
                </c:pt>
                <c:pt idx="350">
                  <c:v>2.5748218590579499E-3</c:v>
                </c:pt>
                <c:pt idx="351">
                  <c:v>3.8790912320886203E-2</c:v>
                </c:pt>
                <c:pt idx="352">
                  <c:v>4.8165792765552301E-2</c:v>
                </c:pt>
                <c:pt idx="353">
                  <c:v>0.13468740380007499</c:v>
                </c:pt>
                <c:pt idx="354">
                  <c:v>0.15120519782636199</c:v>
                </c:pt>
                <c:pt idx="355">
                  <c:v>0.10730511651757001</c:v>
                </c:pt>
                <c:pt idx="356">
                  <c:v>0.252795586991374</c:v>
                </c:pt>
                <c:pt idx="357">
                  <c:v>0.30905455470868298</c:v>
                </c:pt>
                <c:pt idx="358">
                  <c:v>0.30541018345718801</c:v>
                </c:pt>
                <c:pt idx="359">
                  <c:v>1.3596713403548499E-7</c:v>
                </c:pt>
                <c:pt idx="360">
                  <c:v>9.4127741685023795E-8</c:v>
                </c:pt>
                <c:pt idx="361">
                  <c:v>1.9362731902703E-7</c:v>
                </c:pt>
                <c:pt idx="362">
                  <c:v>5.6002635270679101E-8</c:v>
                </c:pt>
                <c:pt idx="363">
                  <c:v>1.8485573327991401E-7</c:v>
                </c:pt>
                <c:pt idx="364">
                  <c:v>2.37067535925942E-7</c:v>
                </c:pt>
                <c:pt idx="365">
                  <c:v>0.17069906342257299</c:v>
                </c:pt>
                <c:pt idx="366">
                  <c:v>9.5953583904501109E-7</c:v>
                </c:pt>
                <c:pt idx="367">
                  <c:v>4.8923437627060596E-9</c:v>
                </c:pt>
                <c:pt idx="368">
                  <c:v>3.4410941472345398E-9</c:v>
                </c:pt>
                <c:pt idx="369">
                  <c:v>3.42523987380235E-9</c:v>
                </c:pt>
                <c:pt idx="370">
                  <c:v>1.90430648874754E-8</c:v>
                </c:pt>
                <c:pt idx="371">
                  <c:v>2.3851985402949299E-8</c:v>
                </c:pt>
                <c:pt idx="372">
                  <c:v>4.4735795909560001E-9</c:v>
                </c:pt>
                <c:pt idx="373">
                  <c:v>9.2554623489478694E-9</c:v>
                </c:pt>
                <c:pt idx="374">
                  <c:v>4.2857722085078601E-7</c:v>
                </c:pt>
                <c:pt idx="375">
                  <c:v>9.01539636711123E-9</c:v>
                </c:pt>
                <c:pt idx="376">
                  <c:v>2.3500290361779399E-9</c:v>
                </c:pt>
                <c:pt idx="377">
                  <c:v>1.17463955013447E-8</c:v>
                </c:pt>
                <c:pt idx="378">
                  <c:v>4.8691374055945003E-5</c:v>
                </c:pt>
                <c:pt idx="379">
                  <c:v>1.7938760479050701E-7</c:v>
                </c:pt>
                <c:pt idx="380">
                  <c:v>1.05011157865093E-6</c:v>
                </c:pt>
                <c:pt idx="381">
                  <c:v>2.2765029941950201E-5</c:v>
                </c:pt>
                <c:pt idx="382">
                  <c:v>4.5852873214384499E-4</c:v>
                </c:pt>
                <c:pt idx="383">
                  <c:v>2.3091075222711E-3</c:v>
                </c:pt>
                <c:pt idx="384">
                  <c:v>1.55066117599588E-3</c:v>
                </c:pt>
                <c:pt idx="385">
                  <c:v>1.8506855957698201E-2</c:v>
                </c:pt>
                <c:pt idx="386">
                  <c:v>5.9499061243495903E-2</c:v>
                </c:pt>
                <c:pt idx="387">
                  <c:v>6.4719268404915806E-2</c:v>
                </c:pt>
                <c:pt idx="388">
                  <c:v>3.3438545241143598E-2</c:v>
                </c:pt>
                <c:pt idx="389">
                  <c:v>1.35654294903161E-4</c:v>
                </c:pt>
                <c:pt idx="390">
                  <c:v>2.4510891775455802E-4</c:v>
                </c:pt>
                <c:pt idx="391">
                  <c:v>4.9776550835902803E-5</c:v>
                </c:pt>
                <c:pt idx="392">
                  <c:v>2.4170719933217299E-6</c:v>
                </c:pt>
                <c:pt idx="393">
                  <c:v>7.5900451232768697E-8</c:v>
                </c:pt>
                <c:pt idx="394">
                  <c:v>1.0762921864539299E-9</c:v>
                </c:pt>
                <c:pt idx="395">
                  <c:v>2.3829781110663399E-7</c:v>
                </c:pt>
                <c:pt idx="396">
                  <c:v>4.9424354857410603E-8</c:v>
                </c:pt>
                <c:pt idx="397">
                  <c:v>2.2978013838751202E-8</c:v>
                </c:pt>
                <c:pt idx="398">
                  <c:v>1.8097960247581502E-8</c:v>
                </c:pt>
                <c:pt idx="399">
                  <c:v>1.83911784935573E-8</c:v>
                </c:pt>
                <c:pt idx="400">
                  <c:v>1.29254401393944E-8</c:v>
                </c:pt>
                <c:pt idx="401">
                  <c:v>5.9602683959006801E-8</c:v>
                </c:pt>
                <c:pt idx="402">
                  <c:v>1.6530141333379599E-10</c:v>
                </c:pt>
                <c:pt idx="403">
                  <c:v>5.5150467859465598E-8</c:v>
                </c:pt>
                <c:pt idx="404">
                  <c:v>4.2032264622316602E-8</c:v>
                </c:pt>
                <c:pt idx="405">
                  <c:v>3.5453886829875399E-8</c:v>
                </c:pt>
                <c:pt idx="406">
                  <c:v>1.9362573179559901E-7</c:v>
                </c:pt>
                <c:pt idx="407">
                  <c:v>6.5653496375654399E-9</c:v>
                </c:pt>
                <c:pt idx="408">
                  <c:v>5.7062439537794601E-9</c:v>
                </c:pt>
                <c:pt idx="409">
                  <c:v>1.60687575532856E-9</c:v>
                </c:pt>
                <c:pt idx="410">
                  <c:v>1.67890208812881E-8</c:v>
                </c:pt>
                <c:pt idx="411">
                  <c:v>1.89173247281159E-7</c:v>
                </c:pt>
                <c:pt idx="412">
                  <c:v>2.1616300075194E-7</c:v>
                </c:pt>
                <c:pt idx="413">
                  <c:v>2.3546001508307501E-8</c:v>
                </c:pt>
                <c:pt idx="414">
                  <c:v>9.7566032989868198E-9</c:v>
                </c:pt>
                <c:pt idx="415">
                  <c:v>3.0841292815409501E-9</c:v>
                </c:pt>
                <c:pt idx="416">
                  <c:v>4.92870377775596E-9</c:v>
                </c:pt>
                <c:pt idx="417">
                  <c:v>1.0694477451306001E-9</c:v>
                </c:pt>
                <c:pt idx="418">
                  <c:v>3.8255701384826301E-9</c:v>
                </c:pt>
                <c:pt idx="419">
                  <c:v>5.3157095571295097E-9</c:v>
                </c:pt>
                <c:pt idx="420">
                  <c:v>1.8466617595503899E-8</c:v>
                </c:pt>
                <c:pt idx="421">
                  <c:v>8.2883472788599099E-9</c:v>
                </c:pt>
                <c:pt idx="422">
                  <c:v>3.52224089058205E-10</c:v>
                </c:pt>
                <c:pt idx="423">
                  <c:v>1.92685390958734E-8</c:v>
                </c:pt>
                <c:pt idx="424">
                  <c:v>4.0887485257295898E-9</c:v>
                </c:pt>
                <c:pt idx="425">
                  <c:v>6.0064003476802005E-8</c:v>
                </c:pt>
                <c:pt idx="426">
                  <c:v>6.5141039374707098E-9</c:v>
                </c:pt>
                <c:pt idx="427">
                  <c:v>5.2556910691219896E-9</c:v>
                </c:pt>
                <c:pt idx="428">
                  <c:v>6.5158406328655797E-9</c:v>
                </c:pt>
                <c:pt idx="429">
                  <c:v>4.4447572293644599E-9</c:v>
                </c:pt>
                <c:pt idx="430">
                  <c:v>1.0045203896088401E-7</c:v>
                </c:pt>
                <c:pt idx="431">
                  <c:v>1.08334961741852E-7</c:v>
                </c:pt>
                <c:pt idx="432">
                  <c:v>3.8957161286227399E-8</c:v>
                </c:pt>
                <c:pt idx="433">
                  <c:v>5.2292249413124601E-9</c:v>
                </c:pt>
                <c:pt idx="434">
                  <c:v>3.6922886976061001E-10</c:v>
                </c:pt>
                <c:pt idx="435">
                  <c:v>1.8685782285216599E-9</c:v>
                </c:pt>
                <c:pt idx="436">
                  <c:v>9.1605225923898504E-10</c:v>
                </c:pt>
                <c:pt idx="437">
                  <c:v>2.2527319811227299E-8</c:v>
                </c:pt>
                <c:pt idx="438">
                  <c:v>1.5054255670980401E-7</c:v>
                </c:pt>
                <c:pt idx="439">
                  <c:v>3.3712072533708102E-8</c:v>
                </c:pt>
                <c:pt idx="440">
                  <c:v>1.4655610967083401E-6</c:v>
                </c:pt>
                <c:pt idx="441">
                  <c:v>4.4931797575607301E-7</c:v>
                </c:pt>
                <c:pt idx="442">
                  <c:v>6.28861907752155E-7</c:v>
                </c:pt>
                <c:pt idx="443">
                  <c:v>1.72150889844581E-6</c:v>
                </c:pt>
                <c:pt idx="444">
                  <c:v>5.2174631197245299E-7</c:v>
                </c:pt>
                <c:pt idx="445">
                  <c:v>1.02970580317306E-5</c:v>
                </c:pt>
                <c:pt idx="446">
                  <c:v>1.7286630842261499E-6</c:v>
                </c:pt>
                <c:pt idx="447">
                  <c:v>5.43271129216099E-8</c:v>
                </c:pt>
                <c:pt idx="448">
                  <c:v>0.47685075793175102</c:v>
                </c:pt>
                <c:pt idx="449">
                  <c:v>0.78362807816233304</c:v>
                </c:pt>
                <c:pt idx="450">
                  <c:v>0.789639883391271</c:v>
                </c:pt>
                <c:pt idx="451">
                  <c:v>0.63465694568365205</c:v>
                </c:pt>
                <c:pt idx="452">
                  <c:v>0.40853505402225598</c:v>
                </c:pt>
                <c:pt idx="453">
                  <c:v>0.296313756456278</c:v>
                </c:pt>
                <c:pt idx="454">
                  <c:v>0.11905052548917</c:v>
                </c:pt>
                <c:pt idx="455">
                  <c:v>0.19476714553807301</c:v>
                </c:pt>
                <c:pt idx="456">
                  <c:v>0.388836083441017</c:v>
                </c:pt>
                <c:pt idx="457">
                  <c:v>0.74620897914228701</c:v>
                </c:pt>
                <c:pt idx="458">
                  <c:v>0.76438046990795705</c:v>
                </c:pt>
                <c:pt idx="459">
                  <c:v>0.78518346814264905</c:v>
                </c:pt>
                <c:pt idx="460">
                  <c:v>0.80014640912762103</c:v>
                </c:pt>
                <c:pt idx="461">
                  <c:v>0.70862984543158203</c:v>
                </c:pt>
                <c:pt idx="462">
                  <c:v>0.65957503339696899</c:v>
                </c:pt>
                <c:pt idx="463">
                  <c:v>0.56500549923985099</c:v>
                </c:pt>
                <c:pt idx="464">
                  <c:v>0.60657146104159598</c:v>
                </c:pt>
                <c:pt idx="465">
                  <c:v>0.47934418047968902</c:v>
                </c:pt>
                <c:pt idx="466">
                  <c:v>0.216945994705594</c:v>
                </c:pt>
                <c:pt idx="467">
                  <c:v>9.4630975009359103E-2</c:v>
                </c:pt>
                <c:pt idx="468">
                  <c:v>0.150667564061884</c:v>
                </c:pt>
                <c:pt idx="469">
                  <c:v>0.16550127813402701</c:v>
                </c:pt>
                <c:pt idx="470">
                  <c:v>1.2309827656184001E-3</c:v>
                </c:pt>
                <c:pt idx="471">
                  <c:v>2.3616400084548099E-4</c:v>
                </c:pt>
                <c:pt idx="472">
                  <c:v>3.9639309203352502E-5</c:v>
                </c:pt>
                <c:pt idx="473">
                  <c:v>0.103766783067211</c:v>
                </c:pt>
                <c:pt idx="474">
                  <c:v>0.31590001733095902</c:v>
                </c:pt>
                <c:pt idx="475">
                  <c:v>0.32938174849377</c:v>
                </c:pt>
                <c:pt idx="476">
                  <c:v>0.36768599649920902</c:v>
                </c:pt>
                <c:pt idx="477">
                  <c:v>0.61962397390352297</c:v>
                </c:pt>
                <c:pt idx="478">
                  <c:v>0.666700900264936</c:v>
                </c:pt>
                <c:pt idx="479">
                  <c:v>0.76602394169704502</c:v>
                </c:pt>
                <c:pt idx="480">
                  <c:v>0.82604503855671096</c:v>
                </c:pt>
                <c:pt idx="481">
                  <c:v>0.58694580009571196</c:v>
                </c:pt>
                <c:pt idx="482">
                  <c:v>0.18904520656264401</c:v>
                </c:pt>
                <c:pt idx="483">
                  <c:v>8.9929926351203903E-3</c:v>
                </c:pt>
                <c:pt idx="484">
                  <c:v>0.22043330613968001</c:v>
                </c:pt>
                <c:pt idx="485">
                  <c:v>0.75334868738902305</c:v>
                </c:pt>
                <c:pt idx="486">
                  <c:v>0.59918742610034903</c:v>
                </c:pt>
                <c:pt idx="487">
                  <c:v>0.71883117455848999</c:v>
                </c:pt>
                <c:pt idx="488">
                  <c:v>0.70940998658129395</c:v>
                </c:pt>
                <c:pt idx="489">
                  <c:v>0.83888342919265702</c:v>
                </c:pt>
                <c:pt idx="490">
                  <c:v>0.46488217059058801</c:v>
                </c:pt>
                <c:pt idx="491">
                  <c:v>0.42400746776123899</c:v>
                </c:pt>
                <c:pt idx="492">
                  <c:v>0.36662478587594299</c:v>
                </c:pt>
                <c:pt idx="493">
                  <c:v>0.70506086385972999</c:v>
                </c:pt>
                <c:pt idx="494">
                  <c:v>0.62118612715419297</c:v>
                </c:pt>
                <c:pt idx="495">
                  <c:v>2.8810500777143901E-2</c:v>
                </c:pt>
                <c:pt idx="496">
                  <c:v>1.03067884268529E-7</c:v>
                </c:pt>
                <c:pt idx="497">
                  <c:v>6.06345600199984E-7</c:v>
                </c:pt>
                <c:pt idx="498">
                  <c:v>1.2628770422428299E-6</c:v>
                </c:pt>
                <c:pt idx="499">
                  <c:v>4.68787291790639E-7</c:v>
                </c:pt>
                <c:pt idx="500">
                  <c:v>4.8076173668619704E-6</c:v>
                </c:pt>
                <c:pt idx="501">
                  <c:v>1.46169009503712E-6</c:v>
                </c:pt>
                <c:pt idx="502">
                  <c:v>6.3127400184361396E-6</c:v>
                </c:pt>
                <c:pt idx="503">
                  <c:v>1.6305921660578499E-7</c:v>
                </c:pt>
                <c:pt idx="504">
                  <c:v>6.2107643804330302E-8</c:v>
                </c:pt>
                <c:pt idx="505">
                  <c:v>3.5196902195205099E-6</c:v>
                </c:pt>
                <c:pt idx="506">
                  <c:v>1.84129540506885E-7</c:v>
                </c:pt>
                <c:pt idx="507">
                  <c:v>1.20721312421975E-6</c:v>
                </c:pt>
                <c:pt idx="508">
                  <c:v>2.53969385054733E-9</c:v>
                </c:pt>
                <c:pt idx="509">
                  <c:v>2.62404250418173E-7</c:v>
                </c:pt>
                <c:pt idx="510">
                  <c:v>1.08649868825195E-6</c:v>
                </c:pt>
                <c:pt idx="511">
                  <c:v>1.5886320265612701E-8</c:v>
                </c:pt>
                <c:pt idx="512">
                  <c:v>6.3088083945467293E-8</c:v>
                </c:pt>
                <c:pt idx="513">
                  <c:v>9.3960040802548698E-7</c:v>
                </c:pt>
                <c:pt idx="514">
                  <c:v>2.50246915624244E-7</c:v>
                </c:pt>
                <c:pt idx="515">
                  <c:v>7.5286683733177296E-7</c:v>
                </c:pt>
                <c:pt idx="516">
                  <c:v>4.1919932157744499E-7</c:v>
                </c:pt>
                <c:pt idx="517">
                  <c:v>8.0919861136722101E-8</c:v>
                </c:pt>
                <c:pt idx="518">
                  <c:v>2.0728881417491401E-7</c:v>
                </c:pt>
                <c:pt idx="519">
                  <c:v>5.5176444475725301E-8</c:v>
                </c:pt>
                <c:pt idx="520">
                  <c:v>1.5243559618319901E-7</c:v>
                </c:pt>
                <c:pt idx="521">
                  <c:v>1.66557710800586E-9</c:v>
                </c:pt>
                <c:pt idx="522">
                  <c:v>7.0329367874371297E-7</c:v>
                </c:pt>
                <c:pt idx="523">
                  <c:v>5.5710843877254402E-8</c:v>
                </c:pt>
                <c:pt idx="524">
                  <c:v>1.3678184764208601E-7</c:v>
                </c:pt>
                <c:pt idx="525">
                  <c:v>2.4894286451330002E-7</c:v>
                </c:pt>
                <c:pt idx="526">
                  <c:v>7.4527919869281894E-9</c:v>
                </c:pt>
                <c:pt idx="527">
                  <c:v>4.7117045516558098E-2</c:v>
                </c:pt>
                <c:pt idx="528">
                  <c:v>6.1844598088252302E-2</c:v>
                </c:pt>
                <c:pt idx="529">
                  <c:v>9.34350025014955E-5</c:v>
                </c:pt>
                <c:pt idx="530">
                  <c:v>8.4936522110050005E-7</c:v>
                </c:pt>
                <c:pt idx="531">
                  <c:v>2.9868468594688098E-8</c:v>
                </c:pt>
                <c:pt idx="532">
                  <c:v>5.1326288301519604E-7</c:v>
                </c:pt>
                <c:pt idx="533">
                  <c:v>3.2836235447642499E-6</c:v>
                </c:pt>
                <c:pt idx="534">
                  <c:v>2.5175380646635099E-9</c:v>
                </c:pt>
                <c:pt idx="535">
                  <c:v>2.4334630210012198E-6</c:v>
                </c:pt>
                <c:pt idx="536">
                  <c:v>6.63722863394082E-7</c:v>
                </c:pt>
                <c:pt idx="537">
                  <c:v>3.6711978063135202E-9</c:v>
                </c:pt>
                <c:pt idx="538">
                  <c:v>7.2781768382251303E-9</c:v>
                </c:pt>
                <c:pt idx="539">
                  <c:v>3.5926827949838E-8</c:v>
                </c:pt>
                <c:pt idx="540">
                  <c:v>1.2600711439066401E-8</c:v>
                </c:pt>
                <c:pt idx="541">
                  <c:v>6.1659184649894301E-9</c:v>
                </c:pt>
                <c:pt idx="542">
                  <c:v>1.0648511621161401E-9</c:v>
                </c:pt>
                <c:pt idx="543">
                  <c:v>6.3259195885612694E-8</c:v>
                </c:pt>
                <c:pt idx="544">
                  <c:v>3.8763579749246398E-10</c:v>
                </c:pt>
                <c:pt idx="545">
                  <c:v>1.9193886063151501E-8</c:v>
                </c:pt>
                <c:pt idx="546">
                  <c:v>2.0583514250244099E-7</c:v>
                </c:pt>
                <c:pt idx="547">
                  <c:v>1.68108489720863E-8</c:v>
                </c:pt>
                <c:pt idx="548">
                  <c:v>2.0738347687341702E-8</c:v>
                </c:pt>
                <c:pt idx="549">
                  <c:v>6.0538398504223702E-8</c:v>
                </c:pt>
                <c:pt idx="550">
                  <c:v>4.6002316514370301E-7</c:v>
                </c:pt>
                <c:pt idx="551">
                  <c:v>7.8817995675979203E-8</c:v>
                </c:pt>
                <c:pt idx="552">
                  <c:v>2.20404719369156E-9</c:v>
                </c:pt>
                <c:pt idx="553">
                  <c:v>1.7575392842281201E-7</c:v>
                </c:pt>
                <c:pt idx="554">
                  <c:v>6.2760875499493803E-6</c:v>
                </c:pt>
                <c:pt idx="555">
                  <c:v>5.6676300797675797E-6</c:v>
                </c:pt>
                <c:pt idx="556">
                  <c:v>3.5323756412015501E-6</c:v>
                </c:pt>
                <c:pt idx="557">
                  <c:v>9.4315278439017306E-8</c:v>
                </c:pt>
                <c:pt idx="558">
                  <c:v>3.2521833819501298E-7</c:v>
                </c:pt>
                <c:pt idx="559">
                  <c:v>1.4344975938546099E-6</c:v>
                </c:pt>
                <c:pt idx="560">
                  <c:v>2.4247694102495799E-8</c:v>
                </c:pt>
                <c:pt idx="561">
                  <c:v>1.3020521996159301E-7</c:v>
                </c:pt>
                <c:pt idx="562">
                  <c:v>9.0280963860123502E-9</c:v>
                </c:pt>
                <c:pt idx="563">
                  <c:v>3.8589657569663899E-2</c:v>
                </c:pt>
                <c:pt idx="564">
                  <c:v>0.235229111636727</c:v>
                </c:pt>
                <c:pt idx="565">
                  <c:v>2.9757151943246298E-7</c:v>
                </c:pt>
                <c:pt idx="566">
                  <c:v>1.7945934497390001E-4</c:v>
                </c:pt>
                <c:pt idx="567">
                  <c:v>2.1797765195014499E-7</c:v>
                </c:pt>
                <c:pt idx="568">
                  <c:v>1.7358048219663999E-5</c:v>
                </c:pt>
                <c:pt idx="569">
                  <c:v>0.50723590334364799</c:v>
                </c:pt>
                <c:pt idx="570">
                  <c:v>0.52132602045970999</c:v>
                </c:pt>
                <c:pt idx="571">
                  <c:v>0.225285838164346</c:v>
                </c:pt>
                <c:pt idx="572">
                  <c:v>0.38253522848826399</c:v>
                </c:pt>
                <c:pt idx="573">
                  <c:v>8.4005706715540696E-2</c:v>
                </c:pt>
                <c:pt idx="574">
                  <c:v>1.6976234372685099E-6</c:v>
                </c:pt>
                <c:pt idx="575">
                  <c:v>8.0297875155302302E-7</c:v>
                </c:pt>
                <c:pt idx="576">
                  <c:v>4.6174778131976898E-7</c:v>
                </c:pt>
                <c:pt idx="577">
                  <c:v>1.94217811486012E-7</c:v>
                </c:pt>
                <c:pt idx="578">
                  <c:v>1.26111261427575E-8</c:v>
                </c:pt>
                <c:pt idx="579">
                  <c:v>1.31856283221734E-6</c:v>
                </c:pt>
                <c:pt idx="580">
                  <c:v>1.6590328444676301E-5</c:v>
                </c:pt>
                <c:pt idx="581">
                  <c:v>7.7403673469403696E-6</c:v>
                </c:pt>
                <c:pt idx="582">
                  <c:v>2.4645284104598099E-6</c:v>
                </c:pt>
                <c:pt idx="583">
                  <c:v>4.4577597099680002E-7</c:v>
                </c:pt>
                <c:pt idx="584">
                  <c:v>1.5249204795176298E-8</c:v>
                </c:pt>
                <c:pt idx="585">
                  <c:v>2.1532911264192299E-8</c:v>
                </c:pt>
                <c:pt idx="586">
                  <c:v>8.7844123829421794E-9</c:v>
                </c:pt>
                <c:pt idx="587">
                  <c:v>4.7396263650526099E-9</c:v>
                </c:pt>
                <c:pt idx="588">
                  <c:v>1.9195876644601601E-8</c:v>
                </c:pt>
                <c:pt idx="589">
                  <c:v>1.17543469577492E-8</c:v>
                </c:pt>
                <c:pt idx="590">
                  <c:v>2.3464000100785602E-9</c:v>
                </c:pt>
                <c:pt idx="591">
                  <c:v>3.9386591292172699E-8</c:v>
                </c:pt>
                <c:pt idx="592">
                  <c:v>8.0474174190107395E-9</c:v>
                </c:pt>
                <c:pt idx="593">
                  <c:v>2.4579543460358601E-9</c:v>
                </c:pt>
                <c:pt idx="594">
                  <c:v>8.4922271868020708E-9</c:v>
                </c:pt>
                <c:pt idx="595">
                  <c:v>4.3183555556254701E-8</c:v>
                </c:pt>
                <c:pt idx="596">
                  <c:v>1.81109523148571E-9</c:v>
                </c:pt>
                <c:pt idx="597">
                  <c:v>5.9341029831653998E-9</c:v>
                </c:pt>
                <c:pt idx="598">
                  <c:v>1.56352943245092E-9</c:v>
                </c:pt>
                <c:pt idx="599">
                  <c:v>5.0237043358032901E-10</c:v>
                </c:pt>
                <c:pt idx="600">
                  <c:v>3.92831293927608E-7</c:v>
                </c:pt>
                <c:pt idx="601">
                  <c:v>9.51532396675625E-9</c:v>
                </c:pt>
                <c:pt idx="602">
                  <c:v>1.02679739148008E-8</c:v>
                </c:pt>
                <c:pt idx="603">
                  <c:v>1.62889475234662E-8</c:v>
                </c:pt>
                <c:pt idx="604">
                  <c:v>5.7056143920643297E-9</c:v>
                </c:pt>
                <c:pt idx="605">
                  <c:v>1.9786388017427399E-8</c:v>
                </c:pt>
                <c:pt idx="606">
                  <c:v>8.3544688331007801E-8</c:v>
                </c:pt>
                <c:pt idx="607">
                  <c:v>5.4747317291904599E-8</c:v>
                </c:pt>
                <c:pt idx="608">
                  <c:v>6.94142371427364E-10</c:v>
                </c:pt>
                <c:pt idx="609">
                  <c:v>1.9904008740519401E-10</c:v>
                </c:pt>
                <c:pt idx="610">
                  <c:v>1.1802235077284601E-8</c:v>
                </c:pt>
                <c:pt idx="611">
                  <c:v>5.0750286562536298E-8</c:v>
                </c:pt>
                <c:pt idx="612">
                  <c:v>6.9971996551492395E-10</c:v>
                </c:pt>
                <c:pt idx="613">
                  <c:v>1.1573655019664301E-8</c:v>
                </c:pt>
                <c:pt idx="614">
                  <c:v>5.8008361124773398E-8</c:v>
                </c:pt>
                <c:pt idx="615">
                  <c:v>1.79118138262987E-10</c:v>
                </c:pt>
                <c:pt idx="616">
                  <c:v>1.23041020643156E-9</c:v>
                </c:pt>
                <c:pt idx="617">
                  <c:v>1.43038992896552E-9</c:v>
                </c:pt>
                <c:pt idx="618">
                  <c:v>4.3204592860239001E-9</c:v>
                </c:pt>
                <c:pt idx="619">
                  <c:v>8.5337922580609094E-9</c:v>
                </c:pt>
                <c:pt idx="620">
                  <c:v>1.47297926514059E-9</c:v>
                </c:pt>
                <c:pt idx="621">
                  <c:v>3.2084941660756799E-9</c:v>
                </c:pt>
                <c:pt idx="622">
                  <c:v>6.31368647770968E-9</c:v>
                </c:pt>
                <c:pt idx="623">
                  <c:v>1.5241808096519199E-8</c:v>
                </c:pt>
                <c:pt idx="624">
                  <c:v>3.13800486981179E-9</c:v>
                </c:pt>
                <c:pt idx="625">
                  <c:v>2.9093289522324098E-8</c:v>
                </c:pt>
                <c:pt idx="626">
                  <c:v>8.0829473541883303E-8</c:v>
                </c:pt>
                <c:pt idx="627">
                  <c:v>1.17666188655025E-7</c:v>
                </c:pt>
                <c:pt idx="628">
                  <c:v>2.2781981152041099E-8</c:v>
                </c:pt>
                <c:pt idx="629">
                  <c:v>4.9254424732575398E-7</c:v>
                </c:pt>
                <c:pt idx="630">
                  <c:v>9.3840613574053402E-7</c:v>
                </c:pt>
                <c:pt idx="631">
                  <c:v>1.6023851148492999E-8</c:v>
                </c:pt>
                <c:pt idx="632">
                  <c:v>2.5776378497767498E-7</c:v>
                </c:pt>
                <c:pt idx="633">
                  <c:v>1.8131765952168999E-10</c:v>
                </c:pt>
                <c:pt idx="634">
                  <c:v>5.1953212468298798E-8</c:v>
                </c:pt>
                <c:pt idx="635">
                  <c:v>9.8951949567325104E-8</c:v>
                </c:pt>
                <c:pt idx="636">
                  <c:v>6.3238846928198502E-8</c:v>
                </c:pt>
                <c:pt idx="637">
                  <c:v>9.3325958395889403E-9</c:v>
                </c:pt>
                <c:pt idx="638">
                  <c:v>9.9127955952164296E-9</c:v>
                </c:pt>
                <c:pt idx="639">
                  <c:v>9.7413928183723701E-7</c:v>
                </c:pt>
                <c:pt idx="640">
                  <c:v>3.1220380180543299E-8</c:v>
                </c:pt>
                <c:pt idx="641">
                  <c:v>2.6108792576159E-8</c:v>
                </c:pt>
                <c:pt idx="642">
                  <c:v>2.4743845760305399E-8</c:v>
                </c:pt>
                <c:pt idx="643">
                  <c:v>3.13856617036595E-8</c:v>
                </c:pt>
                <c:pt idx="644">
                  <c:v>1.2747096514662799E-7</c:v>
                </c:pt>
                <c:pt idx="645">
                  <c:v>9.7259702352795006E-9</c:v>
                </c:pt>
                <c:pt idx="646">
                  <c:v>1.5943625855406599E-8</c:v>
                </c:pt>
                <c:pt idx="647">
                  <c:v>1.5990126592175201E-7</c:v>
                </c:pt>
                <c:pt idx="648">
                  <c:v>5.56529128005683E-9</c:v>
                </c:pt>
                <c:pt idx="649">
                  <c:v>1.29966282799854E-8</c:v>
                </c:pt>
                <c:pt idx="650">
                  <c:v>9.9039061974381699E-10</c:v>
                </c:pt>
                <c:pt idx="651">
                  <c:v>6.9319788102997195E-8</c:v>
                </c:pt>
                <c:pt idx="652">
                  <c:v>2.4936491007559901E-8</c:v>
                </c:pt>
                <c:pt idx="653">
                  <c:v>8.4541913941975801E-9</c:v>
                </c:pt>
                <c:pt idx="654">
                  <c:v>8.0762084744565202E-7</c:v>
                </c:pt>
                <c:pt idx="655">
                  <c:v>1.3342572996676801E-8</c:v>
                </c:pt>
                <c:pt idx="656">
                  <c:v>4.46683183327604E-7</c:v>
                </c:pt>
                <c:pt idx="657">
                  <c:v>5.1794846102288999E-9</c:v>
                </c:pt>
                <c:pt idx="658">
                  <c:v>1.4139978345683901E-8</c:v>
                </c:pt>
                <c:pt idx="659">
                  <c:v>4.1149357138452801E-8</c:v>
                </c:pt>
                <c:pt idx="660">
                  <c:v>3.4127353156413602E-8</c:v>
                </c:pt>
                <c:pt idx="661">
                  <c:v>1.6995651721237401E-9</c:v>
                </c:pt>
                <c:pt idx="662">
                  <c:v>1.8398061336949101E-8</c:v>
                </c:pt>
                <c:pt idx="663">
                  <c:v>1.12661234922798E-8</c:v>
                </c:pt>
                <c:pt idx="664">
                  <c:v>4.3603034573559797E-9</c:v>
                </c:pt>
                <c:pt idx="665">
                  <c:v>6.7074066947453402E-10</c:v>
                </c:pt>
                <c:pt idx="666">
                  <c:v>6.6813210082922798E-10</c:v>
                </c:pt>
                <c:pt idx="667">
                  <c:v>5.6244147373022402E-9</c:v>
                </c:pt>
                <c:pt idx="668">
                  <c:v>8.6301216937674594E-8</c:v>
                </c:pt>
                <c:pt idx="669">
                  <c:v>5.0875001024807697E-8</c:v>
                </c:pt>
                <c:pt idx="670">
                  <c:v>2.29880246800731E-8</c:v>
                </c:pt>
                <c:pt idx="671">
                  <c:v>2.3470423004883499E-7</c:v>
                </c:pt>
                <c:pt idx="672">
                  <c:v>1.43650928926485E-8</c:v>
                </c:pt>
                <c:pt idx="673">
                  <c:v>8.9459208932438805E-10</c:v>
                </c:pt>
                <c:pt idx="674">
                  <c:v>2.3324463267188799E-9</c:v>
                </c:pt>
                <c:pt idx="675">
                  <c:v>1.07709430913639E-9</c:v>
                </c:pt>
                <c:pt idx="676">
                  <c:v>5.6384343657549001E-8</c:v>
                </c:pt>
                <c:pt idx="677">
                  <c:v>2.0703356493230099E-8</c:v>
                </c:pt>
                <c:pt idx="678">
                  <c:v>2.3027718678370799E-8</c:v>
                </c:pt>
                <c:pt idx="679">
                  <c:v>3.55755183962075E-9</c:v>
                </c:pt>
                <c:pt idx="680">
                  <c:v>1.0389181055638E-8</c:v>
                </c:pt>
                <c:pt idx="681">
                  <c:v>9.3642169643608406E-9</c:v>
                </c:pt>
                <c:pt idx="682">
                  <c:v>6.4137955363437105E-11</c:v>
                </c:pt>
                <c:pt idx="683">
                  <c:v>1.04251679524265E-8</c:v>
                </c:pt>
                <c:pt idx="684">
                  <c:v>2.3693724643663099E-9</c:v>
                </c:pt>
                <c:pt idx="685">
                  <c:v>5.8161454996637501E-8</c:v>
                </c:pt>
                <c:pt idx="686">
                  <c:v>2.88301273962094E-8</c:v>
                </c:pt>
                <c:pt idx="687">
                  <c:v>1.32760350736022E-7</c:v>
                </c:pt>
                <c:pt idx="688">
                  <c:v>1.5231974423634901E-8</c:v>
                </c:pt>
                <c:pt idx="689">
                  <c:v>1.4834789635928E-8</c:v>
                </c:pt>
                <c:pt idx="690">
                  <c:v>1.16876012541971E-9</c:v>
                </c:pt>
                <c:pt idx="691">
                  <c:v>7.2985325344729601E-8</c:v>
                </c:pt>
                <c:pt idx="692">
                  <c:v>4.8194639949069398E-8</c:v>
                </c:pt>
                <c:pt idx="693">
                  <c:v>2.5014006038349301E-8</c:v>
                </c:pt>
                <c:pt idx="694">
                  <c:v>2.0868730284035101E-8</c:v>
                </c:pt>
                <c:pt idx="695">
                  <c:v>1.06501670514865E-9</c:v>
                </c:pt>
                <c:pt idx="696">
                  <c:v>3.6523473307896897E-8</c:v>
                </c:pt>
                <c:pt idx="697">
                  <c:v>4.9163425226435698E-8</c:v>
                </c:pt>
                <c:pt idx="698">
                  <c:v>2.3605650549994398E-9</c:v>
                </c:pt>
                <c:pt idx="699">
                  <c:v>1.3257391243835899E-9</c:v>
                </c:pt>
                <c:pt idx="700">
                  <c:v>3.7273924961227698E-9</c:v>
                </c:pt>
                <c:pt idx="701">
                  <c:v>3.7388097920445501E-9</c:v>
                </c:pt>
                <c:pt idx="702">
                  <c:v>1.77094479530663E-10</c:v>
                </c:pt>
                <c:pt idx="703">
                  <c:v>2.5718010831828099E-8</c:v>
                </c:pt>
                <c:pt idx="704">
                  <c:v>4.34540154886043E-8</c:v>
                </c:pt>
                <c:pt idx="705">
                  <c:v>7.0816327556055701E-8</c:v>
                </c:pt>
                <c:pt idx="706">
                  <c:v>5.0878042419386798E-8</c:v>
                </c:pt>
                <c:pt idx="707">
                  <c:v>5.7473682308094199E-8</c:v>
                </c:pt>
                <c:pt idx="708">
                  <c:v>5.0716106752254698E-9</c:v>
                </c:pt>
                <c:pt idx="709">
                  <c:v>2.5380852314548099E-7</c:v>
                </c:pt>
                <c:pt idx="710">
                  <c:v>4.09032105579678E-8</c:v>
                </c:pt>
                <c:pt idx="711">
                  <c:v>6.3280360234624993E-8</c:v>
                </c:pt>
                <c:pt idx="712">
                  <c:v>3.7574239602555597E-8</c:v>
                </c:pt>
                <c:pt idx="713">
                  <c:v>2.0319698494451899E-8</c:v>
                </c:pt>
                <c:pt idx="714">
                  <c:v>7.3324580153798697E-10</c:v>
                </c:pt>
                <c:pt idx="715">
                  <c:v>1.1354683725834201E-9</c:v>
                </c:pt>
                <c:pt idx="716">
                  <c:v>4.4690758115403701E-8</c:v>
                </c:pt>
                <c:pt idx="717">
                  <c:v>3.7589444588138696E-9</c:v>
                </c:pt>
                <c:pt idx="718">
                  <c:v>2.3465142151918401E-8</c:v>
                </c:pt>
                <c:pt idx="719">
                  <c:v>1.44152178833383E-8</c:v>
                </c:pt>
                <c:pt idx="720">
                  <c:v>6.9948564951560002E-9</c:v>
                </c:pt>
                <c:pt idx="721">
                  <c:v>3.26861042490983E-8</c:v>
                </c:pt>
                <c:pt idx="722">
                  <c:v>1.5471459626156402E-8</c:v>
                </c:pt>
                <c:pt idx="723">
                  <c:v>1.0545840392770099E-9</c:v>
                </c:pt>
                <c:pt idx="724">
                  <c:v>6.0642468845367401E-9</c:v>
                </c:pt>
                <c:pt idx="725">
                  <c:v>1.65517402990383E-8</c:v>
                </c:pt>
                <c:pt idx="726">
                  <c:v>3.35085288971287E-8</c:v>
                </c:pt>
                <c:pt idx="727">
                  <c:v>2.40196366530128E-8</c:v>
                </c:pt>
                <c:pt idx="728">
                  <c:v>2.6780284626605899E-9</c:v>
                </c:pt>
                <c:pt idx="729">
                  <c:v>2.9475352041758801E-8</c:v>
                </c:pt>
                <c:pt idx="730">
                  <c:v>6.1253517467430399E-9</c:v>
                </c:pt>
                <c:pt idx="731">
                  <c:v>2.4248039285899099E-8</c:v>
                </c:pt>
                <c:pt idx="732">
                  <c:v>2.1316768140447799E-9</c:v>
                </c:pt>
                <c:pt idx="733">
                  <c:v>7.6504498068585003E-9</c:v>
                </c:pt>
                <c:pt idx="734">
                  <c:v>1.44638845211438E-7</c:v>
                </c:pt>
                <c:pt idx="735">
                  <c:v>1.8848477824799301E-7</c:v>
                </c:pt>
                <c:pt idx="736">
                  <c:v>1.2352039866182101E-7</c:v>
                </c:pt>
                <c:pt idx="737">
                  <c:v>3.3810198364715499E-8</c:v>
                </c:pt>
                <c:pt idx="738">
                  <c:v>2.10771724522059E-7</c:v>
                </c:pt>
                <c:pt idx="739">
                  <c:v>4.8943384987057297E-9</c:v>
                </c:pt>
                <c:pt idx="740">
                  <c:v>1.3898263358141301E-7</c:v>
                </c:pt>
                <c:pt idx="741">
                  <c:v>2.5411347660294802E-7</c:v>
                </c:pt>
                <c:pt idx="742">
                  <c:v>6.6556856176694101E-9</c:v>
                </c:pt>
                <c:pt idx="743">
                  <c:v>1.8891512425069E-8</c:v>
                </c:pt>
                <c:pt idx="744">
                  <c:v>2.10215838529157E-7</c:v>
                </c:pt>
                <c:pt idx="745">
                  <c:v>1.3800308592983501E-7</c:v>
                </c:pt>
                <c:pt idx="746">
                  <c:v>1.44280507280023E-8</c:v>
                </c:pt>
                <c:pt idx="747">
                  <c:v>7.4052326129693395E-8</c:v>
                </c:pt>
                <c:pt idx="748">
                  <c:v>2.69032497388376E-8</c:v>
                </c:pt>
                <c:pt idx="749">
                  <c:v>2.8242816960193499E-9</c:v>
                </c:pt>
                <c:pt idx="750">
                  <c:v>6.6998154925930895E-8</c:v>
                </c:pt>
                <c:pt idx="751">
                  <c:v>4.5422983251575702E-7</c:v>
                </c:pt>
                <c:pt idx="752">
                  <c:v>1.6717208968799701E-8</c:v>
                </c:pt>
                <c:pt idx="753">
                  <c:v>1.9836045568104499E-8</c:v>
                </c:pt>
                <c:pt idx="754">
                  <c:v>1.4238663409488499E-7</c:v>
                </c:pt>
                <c:pt idx="755">
                  <c:v>7.8047913043900004E-9</c:v>
                </c:pt>
                <c:pt idx="756">
                  <c:v>8.7285272812777494E-6</c:v>
                </c:pt>
                <c:pt idx="757">
                  <c:v>2.03140323330673E-5</c:v>
                </c:pt>
                <c:pt idx="758">
                  <c:v>5.3513477293771401E-5</c:v>
                </c:pt>
                <c:pt idx="759">
                  <c:v>1.25700677203601E-3</c:v>
                </c:pt>
                <c:pt idx="760">
                  <c:v>0.12049392390378599</c:v>
                </c:pt>
                <c:pt idx="761">
                  <c:v>0.194456423333771</c:v>
                </c:pt>
                <c:pt idx="762">
                  <c:v>0.15868145704126399</c:v>
                </c:pt>
                <c:pt idx="763">
                  <c:v>9.3346646849772993E-2</c:v>
                </c:pt>
                <c:pt idx="764">
                  <c:v>0.13402336857293101</c:v>
                </c:pt>
                <c:pt idx="765">
                  <c:v>9.7470226318023503E-2</c:v>
                </c:pt>
                <c:pt idx="766">
                  <c:v>5.620034941306E-2</c:v>
                </c:pt>
                <c:pt idx="767">
                  <c:v>5.1641067847959199E-6</c:v>
                </c:pt>
                <c:pt idx="768">
                  <c:v>3.7830336659598198E-5</c:v>
                </c:pt>
                <c:pt idx="769">
                  <c:v>4.0705319615738704E-6</c:v>
                </c:pt>
                <c:pt idx="770">
                  <c:v>3.1121894738606801E-2</c:v>
                </c:pt>
                <c:pt idx="771">
                  <c:v>0.21679063289043199</c:v>
                </c:pt>
                <c:pt idx="772">
                  <c:v>0.247450014884915</c:v>
                </c:pt>
                <c:pt idx="773">
                  <c:v>0.29061219770707503</c:v>
                </c:pt>
                <c:pt idx="774">
                  <c:v>0.22635052686761301</c:v>
                </c:pt>
                <c:pt idx="775">
                  <c:v>8.9512010118155697E-2</c:v>
                </c:pt>
                <c:pt idx="776">
                  <c:v>0.17106716507827299</c:v>
                </c:pt>
                <c:pt idx="777">
                  <c:v>0.14385831612015601</c:v>
                </c:pt>
                <c:pt idx="778">
                  <c:v>0.20022981619875599</c:v>
                </c:pt>
                <c:pt idx="779">
                  <c:v>0.20480312119854699</c:v>
                </c:pt>
                <c:pt idx="780">
                  <c:v>0.19986203729469401</c:v>
                </c:pt>
                <c:pt idx="781">
                  <c:v>0.197785731058882</c:v>
                </c:pt>
                <c:pt idx="782">
                  <c:v>0.173812710482427</c:v>
                </c:pt>
                <c:pt idx="783">
                  <c:v>0.16632113346727101</c:v>
                </c:pt>
                <c:pt idx="784">
                  <c:v>0.23728568929407901</c:v>
                </c:pt>
                <c:pt idx="785">
                  <c:v>0.28023382951338799</c:v>
                </c:pt>
                <c:pt idx="786">
                  <c:v>0.26503702630828002</c:v>
                </c:pt>
                <c:pt idx="787">
                  <c:v>0.25685660715165398</c:v>
                </c:pt>
                <c:pt idx="788">
                  <c:v>0.295763161182164</c:v>
                </c:pt>
                <c:pt idx="789">
                  <c:v>0.25880935465319499</c:v>
                </c:pt>
                <c:pt idx="790">
                  <c:v>0.39454281696481402</c:v>
                </c:pt>
                <c:pt idx="791">
                  <c:v>0.46465671350311</c:v>
                </c:pt>
                <c:pt idx="792">
                  <c:v>0.49787199791300701</c:v>
                </c:pt>
                <c:pt idx="793">
                  <c:v>0.53609918771071796</c:v>
                </c:pt>
                <c:pt idx="794">
                  <c:v>0.50803153485351904</c:v>
                </c:pt>
                <c:pt idx="795">
                  <c:v>0.46454445291669499</c:v>
                </c:pt>
                <c:pt idx="796">
                  <c:v>0.33263184331572299</c:v>
                </c:pt>
                <c:pt idx="797">
                  <c:v>0.30096661348033299</c:v>
                </c:pt>
                <c:pt idx="798">
                  <c:v>0.28131845416932499</c:v>
                </c:pt>
                <c:pt idx="799">
                  <c:v>0.31730435898092302</c:v>
                </c:pt>
                <c:pt idx="800">
                  <c:v>0.41174987097816002</c:v>
                </c:pt>
                <c:pt idx="801">
                  <c:v>0.45344846742779299</c:v>
                </c:pt>
                <c:pt idx="802">
                  <c:v>0.58394497768543596</c:v>
                </c:pt>
                <c:pt idx="803">
                  <c:v>0.530713250028921</c:v>
                </c:pt>
                <c:pt idx="804">
                  <c:v>0.53719756955306697</c:v>
                </c:pt>
                <c:pt idx="805">
                  <c:v>0.59857771867476905</c:v>
                </c:pt>
                <c:pt idx="806">
                  <c:v>0.56027973197998104</c:v>
                </c:pt>
                <c:pt idx="807">
                  <c:v>0.60515082323283198</c:v>
                </c:pt>
                <c:pt idx="808">
                  <c:v>0.57892954239097305</c:v>
                </c:pt>
                <c:pt idx="809">
                  <c:v>0.52972472470519605</c:v>
                </c:pt>
                <c:pt idx="810">
                  <c:v>0.542774215891205</c:v>
                </c:pt>
                <c:pt idx="811">
                  <c:v>0.51318824194212098</c:v>
                </c:pt>
                <c:pt idx="812">
                  <c:v>0.50242338650028495</c:v>
                </c:pt>
                <c:pt idx="813">
                  <c:v>0.49504752931151103</c:v>
                </c:pt>
                <c:pt idx="814">
                  <c:v>0.53728868838628796</c:v>
                </c:pt>
                <c:pt idx="815">
                  <c:v>0.61228842663079297</c:v>
                </c:pt>
                <c:pt idx="816">
                  <c:v>0.59762942334465896</c:v>
                </c:pt>
                <c:pt idx="817">
                  <c:v>0.616776685093263</c:v>
                </c:pt>
                <c:pt idx="818">
                  <c:v>0.611984933191003</c:v>
                </c:pt>
                <c:pt idx="819">
                  <c:v>0.61352255280136703</c:v>
                </c:pt>
                <c:pt idx="820">
                  <c:v>0.57553794456454099</c:v>
                </c:pt>
                <c:pt idx="821">
                  <c:v>0.60988110112326899</c:v>
                </c:pt>
                <c:pt idx="822">
                  <c:v>0.63468724104566998</c:v>
                </c:pt>
                <c:pt idx="823">
                  <c:v>0.63190720412453105</c:v>
                </c:pt>
                <c:pt idx="824">
                  <c:v>0.64603013318395297</c:v>
                </c:pt>
                <c:pt idx="825">
                  <c:v>0.65113929339149601</c:v>
                </c:pt>
                <c:pt idx="826">
                  <c:v>0.65787408824864602</c:v>
                </c:pt>
                <c:pt idx="827">
                  <c:v>0.66387097073021395</c:v>
                </c:pt>
                <c:pt idx="828">
                  <c:v>0.66984699004071202</c:v>
                </c:pt>
                <c:pt idx="829">
                  <c:v>0.66330173158280503</c:v>
                </c:pt>
                <c:pt idx="830">
                  <c:v>0.678167935491364</c:v>
                </c:pt>
                <c:pt idx="831">
                  <c:v>0.69970809920382404</c:v>
                </c:pt>
                <c:pt idx="832">
                  <c:v>0.71709358432145098</c:v>
                </c:pt>
                <c:pt idx="833">
                  <c:v>0.70970837142825804</c:v>
                </c:pt>
                <c:pt idx="834">
                  <c:v>0.73316099871518903</c:v>
                </c:pt>
                <c:pt idx="835">
                  <c:v>0.75615638410006702</c:v>
                </c:pt>
                <c:pt idx="836">
                  <c:v>0.765769138521457</c:v>
                </c:pt>
                <c:pt idx="837">
                  <c:v>0.75366681957349302</c:v>
                </c:pt>
                <c:pt idx="838">
                  <c:v>0.72838977355546997</c:v>
                </c:pt>
                <c:pt idx="839">
                  <c:v>0.54492953680512302</c:v>
                </c:pt>
                <c:pt idx="840">
                  <c:v>0.66667502757882302</c:v>
                </c:pt>
                <c:pt idx="841">
                  <c:v>0.70191815128994395</c:v>
                </c:pt>
                <c:pt idx="842">
                  <c:v>0.65135719388219304</c:v>
                </c:pt>
                <c:pt idx="843">
                  <c:v>0.62984157779931005</c:v>
                </c:pt>
                <c:pt idx="844">
                  <c:v>0.67447914766667705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AB-482E-AE16-282919B7B94E}"/>
            </c:ext>
          </c:extLst>
        </c:ser>
        <c:ser>
          <c:idx val="7"/>
          <c:order val="7"/>
          <c:tx>
            <c:strRef>
              <c:f>'Results_train240_2.4saaWeights'!$H$1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'Results_train240_2.4saaWeights'!$H$2:$H$847</c:f>
              <c:numCache>
                <c:formatCode>0,000</c:formatCode>
                <c:ptCount val="846"/>
                <c:pt idx="0">
                  <c:v>1.60347678546795E-8</c:v>
                </c:pt>
                <c:pt idx="1">
                  <c:v>9.0172927946563897E-9</c:v>
                </c:pt>
                <c:pt idx="2">
                  <c:v>9.1826499312023904E-9</c:v>
                </c:pt>
                <c:pt idx="3">
                  <c:v>2.0066551424119799E-8</c:v>
                </c:pt>
                <c:pt idx="4">
                  <c:v>5.2460393241520299E-8</c:v>
                </c:pt>
                <c:pt idx="5">
                  <c:v>2.1924917800530498E-9</c:v>
                </c:pt>
                <c:pt idx="6">
                  <c:v>1.5082578899256401E-8</c:v>
                </c:pt>
                <c:pt idx="7">
                  <c:v>7.3758122048087796E-7</c:v>
                </c:pt>
                <c:pt idx="8">
                  <c:v>3.5107279772232498E-9</c:v>
                </c:pt>
                <c:pt idx="9">
                  <c:v>7.8642588121638894E-9</c:v>
                </c:pt>
                <c:pt idx="10">
                  <c:v>1.33398905798605E-8</c:v>
                </c:pt>
                <c:pt idx="11">
                  <c:v>1.8952449844865099E-7</c:v>
                </c:pt>
                <c:pt idx="12">
                  <c:v>2.5685431144140199E-7</c:v>
                </c:pt>
                <c:pt idx="13">
                  <c:v>1.3722399332148701E-8</c:v>
                </c:pt>
                <c:pt idx="14">
                  <c:v>3.6397380749513502E-8</c:v>
                </c:pt>
                <c:pt idx="15">
                  <c:v>2.65011880460613E-9</c:v>
                </c:pt>
                <c:pt idx="16">
                  <c:v>6.9943660965777802E-10</c:v>
                </c:pt>
                <c:pt idx="17">
                  <c:v>1.89071242390824E-8</c:v>
                </c:pt>
                <c:pt idx="18">
                  <c:v>3.0677566295880498E-9</c:v>
                </c:pt>
                <c:pt idx="19">
                  <c:v>3.5152507175193599E-9</c:v>
                </c:pt>
                <c:pt idx="20">
                  <c:v>5.1924966557437897E-9</c:v>
                </c:pt>
                <c:pt idx="21">
                  <c:v>2.3840243691268902E-10</c:v>
                </c:pt>
                <c:pt idx="22">
                  <c:v>4.3299657865839002E-9</c:v>
                </c:pt>
                <c:pt idx="23">
                  <c:v>4.0140088433606397E-9</c:v>
                </c:pt>
                <c:pt idx="24">
                  <c:v>5.4646582412990301E-8</c:v>
                </c:pt>
                <c:pt idx="25">
                  <c:v>1.6925521167527199E-7</c:v>
                </c:pt>
                <c:pt idx="26">
                  <c:v>4.6115956990573098E-9</c:v>
                </c:pt>
                <c:pt idx="27">
                  <c:v>3.75375263106094E-8</c:v>
                </c:pt>
                <c:pt idx="28">
                  <c:v>5.7962026015674704E-9</c:v>
                </c:pt>
                <c:pt idx="29">
                  <c:v>6.9704579784146795E-8</c:v>
                </c:pt>
                <c:pt idx="30">
                  <c:v>9.4159472603506503E-9</c:v>
                </c:pt>
                <c:pt idx="31">
                  <c:v>2.6547836927715901E-8</c:v>
                </c:pt>
                <c:pt idx="32">
                  <c:v>3.5073184989313701E-7</c:v>
                </c:pt>
                <c:pt idx="33">
                  <c:v>1.38274868768832E-8</c:v>
                </c:pt>
                <c:pt idx="34">
                  <c:v>8.6104201468158797E-7</c:v>
                </c:pt>
                <c:pt idx="35">
                  <c:v>7.86885066256808E-9</c:v>
                </c:pt>
                <c:pt idx="36">
                  <c:v>4.0837712779579702E-8</c:v>
                </c:pt>
                <c:pt idx="37">
                  <c:v>4.6327104695837201E-7</c:v>
                </c:pt>
                <c:pt idx="38">
                  <c:v>3.1792553705516799E-10</c:v>
                </c:pt>
                <c:pt idx="39">
                  <c:v>5.2473599985171302E-9</c:v>
                </c:pt>
                <c:pt idx="40">
                  <c:v>5.1592503207915499E-9</c:v>
                </c:pt>
                <c:pt idx="41">
                  <c:v>7.7905368979459597E-10</c:v>
                </c:pt>
                <c:pt idx="42">
                  <c:v>1.3438955130760499E-9</c:v>
                </c:pt>
                <c:pt idx="43">
                  <c:v>4.01216149129021E-9</c:v>
                </c:pt>
                <c:pt idx="44">
                  <c:v>3.6677225035117699E-9</c:v>
                </c:pt>
                <c:pt idx="45">
                  <c:v>1.47205837629959E-9</c:v>
                </c:pt>
                <c:pt idx="46">
                  <c:v>1.15683511266935E-8</c:v>
                </c:pt>
                <c:pt idx="47">
                  <c:v>2.0187431104716499E-8</c:v>
                </c:pt>
                <c:pt idx="48">
                  <c:v>4.1268129367108501E-8</c:v>
                </c:pt>
                <c:pt idx="49">
                  <c:v>2.4735014474600499E-9</c:v>
                </c:pt>
                <c:pt idx="50">
                  <c:v>2.1616725472909399E-10</c:v>
                </c:pt>
                <c:pt idx="51">
                  <c:v>1.0612078647579099E-8</c:v>
                </c:pt>
                <c:pt idx="52">
                  <c:v>1.6837207290542999E-9</c:v>
                </c:pt>
                <c:pt idx="53">
                  <c:v>2.2079839849879698E-9</c:v>
                </c:pt>
                <c:pt idx="54">
                  <c:v>4.9149734880322598E-10</c:v>
                </c:pt>
                <c:pt idx="55">
                  <c:v>8.0537369814428492E-9</c:v>
                </c:pt>
                <c:pt idx="56">
                  <c:v>7.1909271588002695E-11</c:v>
                </c:pt>
                <c:pt idx="57">
                  <c:v>2.0263622357670201E-8</c:v>
                </c:pt>
                <c:pt idx="58">
                  <c:v>1.64018070463149E-10</c:v>
                </c:pt>
                <c:pt idx="59">
                  <c:v>2.6497892134945901E-9</c:v>
                </c:pt>
                <c:pt idx="60">
                  <c:v>1.7159088507827E-9</c:v>
                </c:pt>
                <c:pt idx="61">
                  <c:v>4.2519141758010698E-10</c:v>
                </c:pt>
                <c:pt idx="62">
                  <c:v>4.8744666505603704E-9</c:v>
                </c:pt>
                <c:pt idx="63">
                  <c:v>1.6079292013745599E-10</c:v>
                </c:pt>
                <c:pt idx="64">
                  <c:v>3.9220782124849402E-8</c:v>
                </c:pt>
                <c:pt idx="65">
                  <c:v>3.2817005761620699E-8</c:v>
                </c:pt>
                <c:pt idx="66">
                  <c:v>1.72540405007704E-10</c:v>
                </c:pt>
                <c:pt idx="67">
                  <c:v>1.5579166830588201E-9</c:v>
                </c:pt>
                <c:pt idx="68">
                  <c:v>9.6835461254729503E-11</c:v>
                </c:pt>
                <c:pt idx="69">
                  <c:v>1.4050300642589E-8</c:v>
                </c:pt>
                <c:pt idx="70">
                  <c:v>1.48400705546796E-9</c:v>
                </c:pt>
                <c:pt idx="71">
                  <c:v>1.3039049071409501E-8</c:v>
                </c:pt>
                <c:pt idx="72">
                  <c:v>9.5522821303754608E-9</c:v>
                </c:pt>
                <c:pt idx="73">
                  <c:v>6.8735205424968604E-10</c:v>
                </c:pt>
                <c:pt idx="74">
                  <c:v>3.5801091908588602E-8</c:v>
                </c:pt>
                <c:pt idx="75">
                  <c:v>1.7445176722553999E-8</c:v>
                </c:pt>
                <c:pt idx="76">
                  <c:v>2.2210273644398399E-10</c:v>
                </c:pt>
                <c:pt idx="77">
                  <c:v>2.5759860292844399E-10</c:v>
                </c:pt>
                <c:pt idx="78">
                  <c:v>1.76480329577396E-10</c:v>
                </c:pt>
                <c:pt idx="79">
                  <c:v>8.5683534049530793E-9</c:v>
                </c:pt>
                <c:pt idx="80">
                  <c:v>3.0728954038224498E-11</c:v>
                </c:pt>
                <c:pt idx="81">
                  <c:v>1.9327624517384601E-9</c:v>
                </c:pt>
                <c:pt idx="82">
                  <c:v>1.15449803622444E-8</c:v>
                </c:pt>
                <c:pt idx="83">
                  <c:v>2.2066129565500299E-9</c:v>
                </c:pt>
                <c:pt idx="84">
                  <c:v>9.6140486974746407E-8</c:v>
                </c:pt>
                <c:pt idx="85">
                  <c:v>2.7456971169060302E-8</c:v>
                </c:pt>
                <c:pt idx="86">
                  <c:v>5.7441099998695904E-9</c:v>
                </c:pt>
                <c:pt idx="87">
                  <c:v>1.01065655127455E-7</c:v>
                </c:pt>
                <c:pt idx="88">
                  <c:v>9.2488025225103001E-8</c:v>
                </c:pt>
                <c:pt idx="89">
                  <c:v>9.8891629604561303E-9</c:v>
                </c:pt>
                <c:pt idx="90">
                  <c:v>1.8729452759933599E-9</c:v>
                </c:pt>
                <c:pt idx="91">
                  <c:v>9.2670592584303694E-8</c:v>
                </c:pt>
                <c:pt idx="92">
                  <c:v>1.08959434076827E-8</c:v>
                </c:pt>
                <c:pt idx="93">
                  <c:v>4.2562489394105903E-9</c:v>
                </c:pt>
                <c:pt idx="94">
                  <c:v>9.2515653915737503E-10</c:v>
                </c:pt>
                <c:pt idx="95">
                  <c:v>3.4683580107463302E-9</c:v>
                </c:pt>
                <c:pt idx="96">
                  <c:v>1.11038870346934E-7</c:v>
                </c:pt>
                <c:pt idx="97">
                  <c:v>1.34189463023395E-9</c:v>
                </c:pt>
                <c:pt idx="98">
                  <c:v>2.81193741086389E-9</c:v>
                </c:pt>
                <c:pt idx="99">
                  <c:v>7.5210372764862899E-8</c:v>
                </c:pt>
                <c:pt idx="100">
                  <c:v>5.1968675619547202E-7</c:v>
                </c:pt>
                <c:pt idx="101">
                  <c:v>2.4372232908141802E-9</c:v>
                </c:pt>
                <c:pt idx="102">
                  <c:v>1.55542533110245E-7</c:v>
                </c:pt>
                <c:pt idx="103">
                  <c:v>1.7210756062141099E-7</c:v>
                </c:pt>
                <c:pt idx="104">
                  <c:v>1.3523962154642299E-8</c:v>
                </c:pt>
                <c:pt idx="105">
                  <c:v>2.4401235137043401E-7</c:v>
                </c:pt>
                <c:pt idx="106">
                  <c:v>7.4085473348007404E-8</c:v>
                </c:pt>
                <c:pt idx="107">
                  <c:v>1.5896574539861E-7</c:v>
                </c:pt>
                <c:pt idx="108">
                  <c:v>5.6046621450654303E-9</c:v>
                </c:pt>
                <c:pt idx="109">
                  <c:v>8.6214619946464308E-9</c:v>
                </c:pt>
                <c:pt idx="110">
                  <c:v>2.8667723113741101E-9</c:v>
                </c:pt>
                <c:pt idx="111">
                  <c:v>3.5559435495788699E-9</c:v>
                </c:pt>
                <c:pt idx="112">
                  <c:v>3.0920922949455101E-9</c:v>
                </c:pt>
                <c:pt idx="113">
                  <c:v>2.4742834630667601E-8</c:v>
                </c:pt>
                <c:pt idx="114">
                  <c:v>1.19173510024714E-7</c:v>
                </c:pt>
                <c:pt idx="115">
                  <c:v>5.5944966624688398E-8</c:v>
                </c:pt>
                <c:pt idx="116">
                  <c:v>8.8943711874871505E-9</c:v>
                </c:pt>
                <c:pt idx="117">
                  <c:v>3.5288815240846801E-8</c:v>
                </c:pt>
                <c:pt idx="118">
                  <c:v>2.7860194652459498E-8</c:v>
                </c:pt>
                <c:pt idx="119">
                  <c:v>1.62110128608997E-7</c:v>
                </c:pt>
                <c:pt idx="120">
                  <c:v>7.8470722500185101E-7</c:v>
                </c:pt>
                <c:pt idx="121">
                  <c:v>2.7032176064110399E-9</c:v>
                </c:pt>
                <c:pt idx="122">
                  <c:v>2.4559112791898601E-9</c:v>
                </c:pt>
                <c:pt idx="123">
                  <c:v>7.9303854345874502E-7</c:v>
                </c:pt>
                <c:pt idx="124">
                  <c:v>1.2227804476499501E-7</c:v>
                </c:pt>
                <c:pt idx="125">
                  <c:v>1.48483933757633E-8</c:v>
                </c:pt>
                <c:pt idx="126">
                  <c:v>1.54474606363587E-7</c:v>
                </c:pt>
                <c:pt idx="127">
                  <c:v>2.8648177556879002E-7</c:v>
                </c:pt>
                <c:pt idx="128">
                  <c:v>8.3233468062838905E-7</c:v>
                </c:pt>
                <c:pt idx="129">
                  <c:v>1.4638769176807101E-9</c:v>
                </c:pt>
                <c:pt idx="130">
                  <c:v>8.7476090867012302E-10</c:v>
                </c:pt>
                <c:pt idx="131">
                  <c:v>4.0573296347627798E-8</c:v>
                </c:pt>
                <c:pt idx="132">
                  <c:v>2.9982957571560899E-8</c:v>
                </c:pt>
                <c:pt idx="133">
                  <c:v>2.7351519082709E-8</c:v>
                </c:pt>
                <c:pt idx="134">
                  <c:v>1.5832940756625999E-5</c:v>
                </c:pt>
                <c:pt idx="135">
                  <c:v>3.0121453109259998E-7</c:v>
                </c:pt>
                <c:pt idx="136">
                  <c:v>4.4998926980885398E-6</c:v>
                </c:pt>
                <c:pt idx="137">
                  <c:v>1.36178431975917E-6</c:v>
                </c:pt>
                <c:pt idx="138">
                  <c:v>1.2121938540489E-5</c:v>
                </c:pt>
                <c:pt idx="139">
                  <c:v>7.1228915239990805E-7</c:v>
                </c:pt>
                <c:pt idx="140">
                  <c:v>4.8167766290019599E-3</c:v>
                </c:pt>
                <c:pt idx="141">
                  <c:v>1.02280694179371E-6</c:v>
                </c:pt>
                <c:pt idx="142">
                  <c:v>1.5170511321050801E-3</c:v>
                </c:pt>
                <c:pt idx="143">
                  <c:v>3.1612121297441401E-9</c:v>
                </c:pt>
                <c:pt idx="144">
                  <c:v>1.1585966404752701E-3</c:v>
                </c:pt>
                <c:pt idx="145">
                  <c:v>3.9890250260098299E-2</c:v>
                </c:pt>
                <c:pt idx="146">
                  <c:v>1.0567775174016501E-2</c:v>
                </c:pt>
                <c:pt idx="147">
                  <c:v>7.1727180670284899E-2</c:v>
                </c:pt>
                <c:pt idx="148">
                  <c:v>7.0293154988357406E-2</c:v>
                </c:pt>
                <c:pt idx="149">
                  <c:v>5.83287104558377E-2</c:v>
                </c:pt>
                <c:pt idx="150">
                  <c:v>0.10319161473692</c:v>
                </c:pt>
                <c:pt idx="151">
                  <c:v>5.2760407657920803E-2</c:v>
                </c:pt>
                <c:pt idx="152">
                  <c:v>8.0174113304813499E-2</c:v>
                </c:pt>
                <c:pt idx="153">
                  <c:v>1.74221993037178E-2</c:v>
                </c:pt>
                <c:pt idx="154">
                  <c:v>7.4317888929655906E-2</c:v>
                </c:pt>
                <c:pt idx="155">
                  <c:v>5.9563044945789401E-2</c:v>
                </c:pt>
                <c:pt idx="156">
                  <c:v>8.1713005467662095E-2</c:v>
                </c:pt>
                <c:pt idx="157">
                  <c:v>0.10754209595639599</c:v>
                </c:pt>
                <c:pt idx="158">
                  <c:v>0.12960417498955701</c:v>
                </c:pt>
                <c:pt idx="159">
                  <c:v>0.265653890536243</c:v>
                </c:pt>
                <c:pt idx="160">
                  <c:v>0.24129952037340299</c:v>
                </c:pt>
                <c:pt idx="161">
                  <c:v>0.23359409196203601</c:v>
                </c:pt>
                <c:pt idx="162">
                  <c:v>0.19933220805558699</c:v>
                </c:pt>
                <c:pt idx="163">
                  <c:v>0.19064479324526901</c:v>
                </c:pt>
                <c:pt idx="164">
                  <c:v>0.214151007220166</c:v>
                </c:pt>
                <c:pt idx="165">
                  <c:v>0.21816993448709901</c:v>
                </c:pt>
                <c:pt idx="166">
                  <c:v>0.24170124008437399</c:v>
                </c:pt>
                <c:pt idx="167">
                  <c:v>0.31011506256455101</c:v>
                </c:pt>
                <c:pt idx="168">
                  <c:v>0.35600151922948797</c:v>
                </c:pt>
                <c:pt idx="169">
                  <c:v>0.35061279790163402</c:v>
                </c:pt>
                <c:pt idx="170">
                  <c:v>0.37205889865126002</c:v>
                </c:pt>
                <c:pt idx="171">
                  <c:v>0.31836208593440901</c:v>
                </c:pt>
                <c:pt idx="172">
                  <c:v>0.35201821718518</c:v>
                </c:pt>
                <c:pt idx="173">
                  <c:v>0.35836404022343799</c:v>
                </c:pt>
                <c:pt idx="174">
                  <c:v>0.37543219637872699</c:v>
                </c:pt>
                <c:pt idx="175">
                  <c:v>0.29783570890070699</c:v>
                </c:pt>
                <c:pt idx="176">
                  <c:v>0.33566336159345</c:v>
                </c:pt>
                <c:pt idx="177">
                  <c:v>0.351407377438267</c:v>
                </c:pt>
                <c:pt idx="178">
                  <c:v>0.303825088425623</c:v>
                </c:pt>
                <c:pt idx="179">
                  <c:v>0.263923268419197</c:v>
                </c:pt>
                <c:pt idx="180">
                  <c:v>0.28190989320256499</c:v>
                </c:pt>
                <c:pt idx="181">
                  <c:v>0.28653228881755</c:v>
                </c:pt>
                <c:pt idx="182">
                  <c:v>0.28692856351257201</c:v>
                </c:pt>
                <c:pt idx="183">
                  <c:v>0.24003970901906599</c:v>
                </c:pt>
                <c:pt idx="184">
                  <c:v>0.20296643226984501</c:v>
                </c:pt>
                <c:pt idx="185">
                  <c:v>0.122163660408557</c:v>
                </c:pt>
                <c:pt idx="186">
                  <c:v>1.9461946858857999E-2</c:v>
                </c:pt>
                <c:pt idx="187">
                  <c:v>2.6577193960452701E-6</c:v>
                </c:pt>
                <c:pt idx="188">
                  <c:v>4.8557274039567795E-7</c:v>
                </c:pt>
                <c:pt idx="189">
                  <c:v>6.9302186259295197E-4</c:v>
                </c:pt>
                <c:pt idx="190">
                  <c:v>1.98408124723115E-7</c:v>
                </c:pt>
                <c:pt idx="191">
                  <c:v>2.6020248191847003E-7</c:v>
                </c:pt>
                <c:pt idx="192">
                  <c:v>6.6146926890733004E-8</c:v>
                </c:pt>
                <c:pt idx="193">
                  <c:v>5.7635711801468203E-7</c:v>
                </c:pt>
                <c:pt idx="194">
                  <c:v>1.2331018613567099E-6</c:v>
                </c:pt>
                <c:pt idx="195">
                  <c:v>1.4905856153337701E-8</c:v>
                </c:pt>
                <c:pt idx="196">
                  <c:v>8.7282538339035002E-8</c:v>
                </c:pt>
                <c:pt idx="197">
                  <c:v>1.63345883204619E-7</c:v>
                </c:pt>
                <c:pt idx="198">
                  <c:v>7.0736124693115605E-7</c:v>
                </c:pt>
                <c:pt idx="199">
                  <c:v>5.9425957448598997E-6</c:v>
                </c:pt>
                <c:pt idx="200">
                  <c:v>2.4173408838222801E-2</c:v>
                </c:pt>
                <c:pt idx="201">
                  <c:v>4.9736079381694699E-2</c:v>
                </c:pt>
                <c:pt idx="202">
                  <c:v>0.110335568038713</c:v>
                </c:pt>
                <c:pt idx="203">
                  <c:v>0.14942943341196599</c:v>
                </c:pt>
                <c:pt idx="204">
                  <c:v>0.17312998484453099</c:v>
                </c:pt>
                <c:pt idx="205">
                  <c:v>0.14281958064589401</c:v>
                </c:pt>
                <c:pt idx="206">
                  <c:v>0.163043249702233</c:v>
                </c:pt>
                <c:pt idx="207">
                  <c:v>0.16642543692195699</c:v>
                </c:pt>
                <c:pt idx="208">
                  <c:v>0.18982990851974901</c:v>
                </c:pt>
                <c:pt idx="209">
                  <c:v>0.12557100354996201</c:v>
                </c:pt>
                <c:pt idx="210">
                  <c:v>0.13598718358297601</c:v>
                </c:pt>
                <c:pt idx="211">
                  <c:v>0.145833289315557</c:v>
                </c:pt>
                <c:pt idx="212">
                  <c:v>0.174596093381409</c:v>
                </c:pt>
                <c:pt idx="213">
                  <c:v>0.144405740927911</c:v>
                </c:pt>
                <c:pt idx="214">
                  <c:v>0.11461574988982801</c:v>
                </c:pt>
                <c:pt idx="215">
                  <c:v>7.9548671231514101E-2</c:v>
                </c:pt>
                <c:pt idx="216">
                  <c:v>7.8016960501768595E-2</c:v>
                </c:pt>
                <c:pt idx="217">
                  <c:v>9.5116932997177994E-2</c:v>
                </c:pt>
                <c:pt idx="218">
                  <c:v>0.10206445521847</c:v>
                </c:pt>
                <c:pt idx="219">
                  <c:v>8.5188251189997996E-2</c:v>
                </c:pt>
                <c:pt idx="220">
                  <c:v>9.5695854258798799E-2</c:v>
                </c:pt>
                <c:pt idx="221">
                  <c:v>8.1324636338339099E-2</c:v>
                </c:pt>
                <c:pt idx="222">
                  <c:v>9.6956502733092406E-2</c:v>
                </c:pt>
                <c:pt idx="223">
                  <c:v>0.145403983427215</c:v>
                </c:pt>
                <c:pt idx="224">
                  <c:v>0.16375402440454401</c:v>
                </c:pt>
                <c:pt idx="225">
                  <c:v>0.15137994939716201</c:v>
                </c:pt>
                <c:pt idx="226">
                  <c:v>0.163100465150673</c:v>
                </c:pt>
                <c:pt idx="227">
                  <c:v>0.14869418783222799</c:v>
                </c:pt>
                <c:pt idx="228">
                  <c:v>0.20259324504673201</c:v>
                </c:pt>
                <c:pt idx="229">
                  <c:v>0.24430978644072501</c:v>
                </c:pt>
                <c:pt idx="230">
                  <c:v>0.212446209025557</c:v>
                </c:pt>
                <c:pt idx="231">
                  <c:v>0.233318205599051</c:v>
                </c:pt>
                <c:pt idx="232">
                  <c:v>0.26236831440679298</c:v>
                </c:pt>
                <c:pt idx="233">
                  <c:v>0.28761645380221701</c:v>
                </c:pt>
                <c:pt idx="234">
                  <c:v>0.28771917841710998</c:v>
                </c:pt>
                <c:pt idx="235">
                  <c:v>0.249805518060295</c:v>
                </c:pt>
                <c:pt idx="236">
                  <c:v>0.22935822471440701</c:v>
                </c:pt>
                <c:pt idx="237">
                  <c:v>0.18067989683618499</c:v>
                </c:pt>
                <c:pt idx="238">
                  <c:v>0.13410309913995899</c:v>
                </c:pt>
                <c:pt idx="239">
                  <c:v>0.12861733562660599</c:v>
                </c:pt>
                <c:pt idx="240">
                  <c:v>0.166204001125944</c:v>
                </c:pt>
                <c:pt idx="241">
                  <c:v>0.167961537018601</c:v>
                </c:pt>
                <c:pt idx="242">
                  <c:v>0.14258522581855099</c:v>
                </c:pt>
                <c:pt idx="243">
                  <c:v>0.103677848730825</c:v>
                </c:pt>
                <c:pt idx="244">
                  <c:v>0.11428202544905</c:v>
                </c:pt>
                <c:pt idx="245">
                  <c:v>0.130155273589772</c:v>
                </c:pt>
                <c:pt idx="246">
                  <c:v>0.11348397342477901</c:v>
                </c:pt>
                <c:pt idx="247">
                  <c:v>0.11287129089725501</c:v>
                </c:pt>
                <c:pt idx="248">
                  <c:v>0.129162490861785</c:v>
                </c:pt>
                <c:pt idx="249">
                  <c:v>0.145769665074064</c:v>
                </c:pt>
                <c:pt idx="250">
                  <c:v>0.175554145498069</c:v>
                </c:pt>
                <c:pt idx="251">
                  <c:v>0.18407068978923299</c:v>
                </c:pt>
                <c:pt idx="252">
                  <c:v>0.15304607804226</c:v>
                </c:pt>
                <c:pt idx="253">
                  <c:v>0.185212195582171</c:v>
                </c:pt>
                <c:pt idx="254">
                  <c:v>0.230528138210045</c:v>
                </c:pt>
                <c:pt idx="255">
                  <c:v>0.273899882442877</c:v>
                </c:pt>
                <c:pt idx="256">
                  <c:v>0.22833790867687601</c:v>
                </c:pt>
                <c:pt idx="257">
                  <c:v>0.23581984560007899</c:v>
                </c:pt>
                <c:pt idx="258">
                  <c:v>0.19527957211767899</c:v>
                </c:pt>
                <c:pt idx="259">
                  <c:v>0.17715059317524701</c:v>
                </c:pt>
                <c:pt idx="260">
                  <c:v>0.162623384388902</c:v>
                </c:pt>
                <c:pt idx="261">
                  <c:v>0.200494976150561</c:v>
                </c:pt>
                <c:pt idx="262">
                  <c:v>0.196477069564926</c:v>
                </c:pt>
                <c:pt idx="263">
                  <c:v>0.16465216689926901</c:v>
                </c:pt>
                <c:pt idx="264">
                  <c:v>0.15398170577176901</c:v>
                </c:pt>
                <c:pt idx="265">
                  <c:v>0.12810095398519999</c:v>
                </c:pt>
                <c:pt idx="266">
                  <c:v>0.12595447720063599</c:v>
                </c:pt>
                <c:pt idx="267">
                  <c:v>5.3191426224800498E-2</c:v>
                </c:pt>
                <c:pt idx="268">
                  <c:v>4.6438139752281102E-2</c:v>
                </c:pt>
                <c:pt idx="269">
                  <c:v>1.9963377456613699E-2</c:v>
                </c:pt>
                <c:pt idx="270">
                  <c:v>4.9947703742216302E-3</c:v>
                </c:pt>
                <c:pt idx="271">
                  <c:v>4.1528829944877498E-5</c:v>
                </c:pt>
                <c:pt idx="272">
                  <c:v>1.33055212172583E-5</c:v>
                </c:pt>
                <c:pt idx="273">
                  <c:v>4.7185628259551001E-5</c:v>
                </c:pt>
                <c:pt idx="274">
                  <c:v>1.61701247117888E-6</c:v>
                </c:pt>
                <c:pt idx="275">
                  <c:v>9.1346438401580096E-5</c:v>
                </c:pt>
                <c:pt idx="276">
                  <c:v>1.7109966896426899E-5</c:v>
                </c:pt>
                <c:pt idx="277">
                  <c:v>4.7616938305746898E-2</c:v>
                </c:pt>
                <c:pt idx="278">
                  <c:v>8.0426441915906394E-2</c:v>
                </c:pt>
                <c:pt idx="279">
                  <c:v>0.122127156260327</c:v>
                </c:pt>
                <c:pt idx="280">
                  <c:v>0.153670075769967</c:v>
                </c:pt>
                <c:pt idx="281">
                  <c:v>0.170744313559307</c:v>
                </c:pt>
                <c:pt idx="282">
                  <c:v>0.24114503726970901</c:v>
                </c:pt>
                <c:pt idx="283">
                  <c:v>0.24687742818200101</c:v>
                </c:pt>
                <c:pt idx="284">
                  <c:v>0.233203450851446</c:v>
                </c:pt>
                <c:pt idx="285">
                  <c:v>0.246573582988454</c:v>
                </c:pt>
                <c:pt idx="286">
                  <c:v>0.232099019363979</c:v>
                </c:pt>
                <c:pt idx="287">
                  <c:v>0.21638916957891399</c:v>
                </c:pt>
                <c:pt idx="288">
                  <c:v>0.21477666756890801</c:v>
                </c:pt>
                <c:pt idx="289">
                  <c:v>0.25389427700066802</c:v>
                </c:pt>
                <c:pt idx="290">
                  <c:v>0.25816524084213199</c:v>
                </c:pt>
                <c:pt idx="291">
                  <c:v>0.25491574180471399</c:v>
                </c:pt>
                <c:pt idx="292">
                  <c:v>0.238403797653789</c:v>
                </c:pt>
                <c:pt idx="293">
                  <c:v>0.213696445774814</c:v>
                </c:pt>
                <c:pt idx="294">
                  <c:v>0.25628746856217099</c:v>
                </c:pt>
                <c:pt idx="295">
                  <c:v>0.24091868790607299</c:v>
                </c:pt>
                <c:pt idx="296">
                  <c:v>0.25784877012086499</c:v>
                </c:pt>
                <c:pt idx="297">
                  <c:v>0.20118076809788299</c:v>
                </c:pt>
                <c:pt idx="298">
                  <c:v>0.15376460833394801</c:v>
                </c:pt>
                <c:pt idx="299">
                  <c:v>0.165794131790302</c:v>
                </c:pt>
                <c:pt idx="300">
                  <c:v>0.14867147929341601</c:v>
                </c:pt>
                <c:pt idx="301">
                  <c:v>8.7930393592862602E-2</c:v>
                </c:pt>
                <c:pt idx="302">
                  <c:v>0.153699963926855</c:v>
                </c:pt>
                <c:pt idx="303">
                  <c:v>0.178892997183624</c:v>
                </c:pt>
                <c:pt idx="304">
                  <c:v>0.17927945416514501</c:v>
                </c:pt>
                <c:pt idx="305">
                  <c:v>0.20648227578379599</c:v>
                </c:pt>
                <c:pt idx="306">
                  <c:v>0.1665866682096</c:v>
                </c:pt>
                <c:pt idx="307">
                  <c:v>0.12658428881237399</c:v>
                </c:pt>
                <c:pt idx="308">
                  <c:v>0.15870550500762201</c:v>
                </c:pt>
                <c:pt idx="309">
                  <c:v>0.173038367497273</c:v>
                </c:pt>
                <c:pt idx="310">
                  <c:v>0.199229158857718</c:v>
                </c:pt>
                <c:pt idx="311">
                  <c:v>0.23420612138153099</c:v>
                </c:pt>
                <c:pt idx="312">
                  <c:v>0.30140974341177401</c:v>
                </c:pt>
                <c:pt idx="313">
                  <c:v>0.38243278217938198</c:v>
                </c:pt>
                <c:pt idx="314">
                  <c:v>0.39339501425434598</c:v>
                </c:pt>
                <c:pt idx="315">
                  <c:v>0.40022732994113502</c:v>
                </c:pt>
                <c:pt idx="316">
                  <c:v>0.37424010320891499</c:v>
                </c:pt>
                <c:pt idx="317">
                  <c:v>0.32188536652681998</c:v>
                </c:pt>
                <c:pt idx="318">
                  <c:v>0.34918517664479998</c:v>
                </c:pt>
                <c:pt idx="319">
                  <c:v>0.35563104652750199</c:v>
                </c:pt>
                <c:pt idx="320">
                  <c:v>0.36524575198424403</c:v>
                </c:pt>
                <c:pt idx="321">
                  <c:v>0.35245450396309003</c:v>
                </c:pt>
                <c:pt idx="322">
                  <c:v>0.33358431367121</c:v>
                </c:pt>
                <c:pt idx="323">
                  <c:v>0.31697452255110498</c:v>
                </c:pt>
                <c:pt idx="324">
                  <c:v>0.31390961837132397</c:v>
                </c:pt>
                <c:pt idx="325">
                  <c:v>0.33723263729759101</c:v>
                </c:pt>
                <c:pt idx="326">
                  <c:v>0.305467905894797</c:v>
                </c:pt>
                <c:pt idx="327">
                  <c:v>0.31203881799743</c:v>
                </c:pt>
                <c:pt idx="328">
                  <c:v>0.33554051670611801</c:v>
                </c:pt>
                <c:pt idx="329">
                  <c:v>0.330773792545765</c:v>
                </c:pt>
                <c:pt idx="330">
                  <c:v>0.31139904668833601</c:v>
                </c:pt>
                <c:pt idx="331">
                  <c:v>0.30013166093668903</c:v>
                </c:pt>
                <c:pt idx="332">
                  <c:v>0.298120155412951</c:v>
                </c:pt>
                <c:pt idx="333">
                  <c:v>0.29984464743193001</c:v>
                </c:pt>
                <c:pt idx="334">
                  <c:v>0.28252815522788</c:v>
                </c:pt>
                <c:pt idx="335">
                  <c:v>0.29523541451552698</c:v>
                </c:pt>
                <c:pt idx="336">
                  <c:v>0.29506946878963303</c:v>
                </c:pt>
                <c:pt idx="337">
                  <c:v>0.25982688238805401</c:v>
                </c:pt>
                <c:pt idx="338">
                  <c:v>0.249639713274173</c:v>
                </c:pt>
                <c:pt idx="339">
                  <c:v>0.20635159813294901</c:v>
                </c:pt>
                <c:pt idx="340">
                  <c:v>0.214208994332032</c:v>
                </c:pt>
                <c:pt idx="341">
                  <c:v>0.20305926337806199</c:v>
                </c:pt>
                <c:pt idx="342">
                  <c:v>0.19055162586442601</c:v>
                </c:pt>
                <c:pt idx="343">
                  <c:v>0.230599384229461</c:v>
                </c:pt>
                <c:pt idx="344">
                  <c:v>0.27047277634077599</c:v>
                </c:pt>
                <c:pt idx="345">
                  <c:v>0.24199589373345801</c:v>
                </c:pt>
                <c:pt idx="346">
                  <c:v>0.23403974636848501</c:v>
                </c:pt>
                <c:pt idx="347">
                  <c:v>0.23936393274797299</c:v>
                </c:pt>
                <c:pt idx="348">
                  <c:v>0.23780029233102001</c:v>
                </c:pt>
                <c:pt idx="349">
                  <c:v>0.22685398146629501</c:v>
                </c:pt>
                <c:pt idx="350">
                  <c:v>0.203486080005363</c:v>
                </c:pt>
                <c:pt idx="351">
                  <c:v>0.19492231041255101</c:v>
                </c:pt>
                <c:pt idx="352">
                  <c:v>0.17017750118146699</c:v>
                </c:pt>
                <c:pt idx="353">
                  <c:v>0.137639841450543</c:v>
                </c:pt>
                <c:pt idx="354">
                  <c:v>9.9464664821697205E-2</c:v>
                </c:pt>
                <c:pt idx="355">
                  <c:v>0.118316082164453</c:v>
                </c:pt>
                <c:pt idx="356">
                  <c:v>6.0900255878649202E-2</c:v>
                </c:pt>
                <c:pt idx="357">
                  <c:v>3.2609642562314002E-2</c:v>
                </c:pt>
                <c:pt idx="358">
                  <c:v>3.90299913800779E-3</c:v>
                </c:pt>
                <c:pt idx="359">
                  <c:v>2.4467051480669701E-6</c:v>
                </c:pt>
                <c:pt idx="360">
                  <c:v>2.8037011175381098E-7</c:v>
                </c:pt>
                <c:pt idx="361">
                  <c:v>2.79832539073775E-6</c:v>
                </c:pt>
                <c:pt idx="362">
                  <c:v>2.1926129116754901E-6</c:v>
                </c:pt>
                <c:pt idx="363">
                  <c:v>5.7008950622126104E-6</c:v>
                </c:pt>
                <c:pt idx="364">
                  <c:v>5.3831653224971801E-5</c:v>
                </c:pt>
                <c:pt idx="365">
                  <c:v>2.6337921352055899E-2</c:v>
                </c:pt>
                <c:pt idx="366">
                  <c:v>1.30597569054974E-6</c:v>
                </c:pt>
                <c:pt idx="367">
                  <c:v>8.4177165956033997E-9</c:v>
                </c:pt>
                <c:pt idx="368">
                  <c:v>1.07885054943821E-8</c:v>
                </c:pt>
                <c:pt idx="369">
                  <c:v>6.1195862098322203E-9</c:v>
                </c:pt>
                <c:pt idx="370">
                  <c:v>3.4583979792606902E-8</c:v>
                </c:pt>
                <c:pt idx="371">
                  <c:v>2.15799413539618E-8</c:v>
                </c:pt>
                <c:pt idx="372">
                  <c:v>3.8863688423540298E-9</c:v>
                </c:pt>
                <c:pt idx="373">
                  <c:v>7.5429391955880905E-9</c:v>
                </c:pt>
                <c:pt idx="374">
                  <c:v>3.53668073536031E-7</c:v>
                </c:pt>
                <c:pt idx="375">
                  <c:v>9.3964244569181396E-8</c:v>
                </c:pt>
                <c:pt idx="376">
                  <c:v>2.47966456484468E-8</c:v>
                </c:pt>
                <c:pt idx="377">
                  <c:v>4.0069750715838903E-9</c:v>
                </c:pt>
                <c:pt idx="378">
                  <c:v>5.1492771966146095E-7</c:v>
                </c:pt>
                <c:pt idx="379">
                  <c:v>7.6909206937198E-8</c:v>
                </c:pt>
                <c:pt idx="380">
                  <c:v>8.9912655594120104E-9</c:v>
                </c:pt>
                <c:pt idx="381">
                  <c:v>5.9745033159767903E-9</c:v>
                </c:pt>
                <c:pt idx="382">
                  <c:v>1.0447611044656399E-6</c:v>
                </c:pt>
                <c:pt idx="383">
                  <c:v>1.14199543698888E-7</c:v>
                </c:pt>
                <c:pt idx="384">
                  <c:v>1.08074406410531E-7</c:v>
                </c:pt>
                <c:pt idx="385">
                  <c:v>3.6579461029619999E-9</c:v>
                </c:pt>
                <c:pt idx="386">
                  <c:v>1.1812641104991499E-7</c:v>
                </c:pt>
                <c:pt idx="387">
                  <c:v>3.3884664527402498E-8</c:v>
                </c:pt>
                <c:pt idx="388">
                  <c:v>5.0068681271331899E-9</c:v>
                </c:pt>
                <c:pt idx="389">
                  <c:v>3.7673403049681098E-8</c:v>
                </c:pt>
                <c:pt idx="390">
                  <c:v>6.1889824901260503E-9</c:v>
                </c:pt>
                <c:pt idx="391">
                  <c:v>3.1236279040002298E-8</c:v>
                </c:pt>
                <c:pt idx="392">
                  <c:v>2.3565408763973201E-8</c:v>
                </c:pt>
                <c:pt idx="393">
                  <c:v>2.5207293435372099E-8</c:v>
                </c:pt>
                <c:pt idx="394">
                  <c:v>3.6285040279064798E-10</c:v>
                </c:pt>
                <c:pt idx="395">
                  <c:v>7.7032193721338495E-8</c:v>
                </c:pt>
                <c:pt idx="396">
                  <c:v>1.9660628354172699E-8</c:v>
                </c:pt>
                <c:pt idx="397">
                  <c:v>7.0848103898572902E-9</c:v>
                </c:pt>
                <c:pt idx="398">
                  <c:v>5.1736833457909697E-9</c:v>
                </c:pt>
                <c:pt idx="399">
                  <c:v>9.6674775714737599E-9</c:v>
                </c:pt>
                <c:pt idx="400">
                  <c:v>2.2144059238647099E-9</c:v>
                </c:pt>
                <c:pt idx="401">
                  <c:v>1.0225336756266601E-8</c:v>
                </c:pt>
                <c:pt idx="402">
                  <c:v>6.5787790959224104E-11</c:v>
                </c:pt>
                <c:pt idx="403">
                  <c:v>3.0211834911086399E-8</c:v>
                </c:pt>
                <c:pt idx="404">
                  <c:v>2.478788397361E-8</c:v>
                </c:pt>
                <c:pt idx="405">
                  <c:v>1.60045511283892E-8</c:v>
                </c:pt>
                <c:pt idx="406">
                  <c:v>1.3845739054768901E-7</c:v>
                </c:pt>
                <c:pt idx="407">
                  <c:v>4.6746602741649497E-9</c:v>
                </c:pt>
                <c:pt idx="408">
                  <c:v>3.8678054902919597E-9</c:v>
                </c:pt>
                <c:pt idx="409">
                  <c:v>9.4182270196907697E-10</c:v>
                </c:pt>
                <c:pt idx="410">
                  <c:v>9.8188692849122205E-9</c:v>
                </c:pt>
                <c:pt idx="411">
                  <c:v>1.9782057169711501E-7</c:v>
                </c:pt>
                <c:pt idx="412">
                  <c:v>2.36156100127082E-7</c:v>
                </c:pt>
                <c:pt idx="413">
                  <c:v>7.3502953122982905E-8</c:v>
                </c:pt>
                <c:pt idx="414">
                  <c:v>9.9594892956769495E-9</c:v>
                </c:pt>
                <c:pt idx="415">
                  <c:v>6.3654659702041502E-9</c:v>
                </c:pt>
                <c:pt idx="416">
                  <c:v>6.8335719481985001E-9</c:v>
                </c:pt>
                <c:pt idx="417">
                  <c:v>4.1765004361277298E-9</c:v>
                </c:pt>
                <c:pt idx="418">
                  <c:v>3.3752569296256102E-8</c:v>
                </c:pt>
                <c:pt idx="419">
                  <c:v>5.1993249513249798E-8</c:v>
                </c:pt>
                <c:pt idx="420">
                  <c:v>2.1148904272910699E-8</c:v>
                </c:pt>
                <c:pt idx="421">
                  <c:v>8.6367278889413305E-9</c:v>
                </c:pt>
                <c:pt idx="422">
                  <c:v>2.4777524639880001E-10</c:v>
                </c:pt>
                <c:pt idx="423">
                  <c:v>1.6424932057042601E-8</c:v>
                </c:pt>
                <c:pt idx="424">
                  <c:v>4.2731252380984301E-9</c:v>
                </c:pt>
                <c:pt idx="425">
                  <c:v>5.1270010793074201E-8</c:v>
                </c:pt>
                <c:pt idx="426">
                  <c:v>6.9245709955804597E-9</c:v>
                </c:pt>
                <c:pt idx="427">
                  <c:v>4.9649274102946103E-9</c:v>
                </c:pt>
                <c:pt idx="428">
                  <c:v>2.9902204547995498E-9</c:v>
                </c:pt>
                <c:pt idx="429">
                  <c:v>4.12432306797267E-9</c:v>
                </c:pt>
                <c:pt idx="430">
                  <c:v>1.08951358932208E-7</c:v>
                </c:pt>
                <c:pt idx="431">
                  <c:v>1.2230954965290699E-7</c:v>
                </c:pt>
                <c:pt idx="432">
                  <c:v>4.7180913602260198E-8</c:v>
                </c:pt>
                <c:pt idx="433">
                  <c:v>6.2938532575962497E-9</c:v>
                </c:pt>
                <c:pt idx="434">
                  <c:v>5.4452953785472197E-10</c:v>
                </c:pt>
                <c:pt idx="435">
                  <c:v>2.99136414175229E-9</c:v>
                </c:pt>
                <c:pt idx="436">
                  <c:v>1.3988160343587199E-9</c:v>
                </c:pt>
                <c:pt idx="437">
                  <c:v>1.53176737910766E-7</c:v>
                </c:pt>
                <c:pt idx="438">
                  <c:v>1.06867114702952E-6</c:v>
                </c:pt>
                <c:pt idx="439">
                  <c:v>4.04392747430709E-7</c:v>
                </c:pt>
                <c:pt idx="440">
                  <c:v>1.06943246676734E-5</c:v>
                </c:pt>
                <c:pt idx="441">
                  <c:v>4.7498509664364298E-6</c:v>
                </c:pt>
                <c:pt idx="442">
                  <c:v>3.41777810434934E-6</c:v>
                </c:pt>
                <c:pt idx="443">
                  <c:v>2.53366739403798E-5</c:v>
                </c:pt>
                <c:pt idx="444">
                  <c:v>1.9828893350600399E-6</c:v>
                </c:pt>
                <c:pt idx="445">
                  <c:v>1.3138915613590199E-5</c:v>
                </c:pt>
                <c:pt idx="446">
                  <c:v>1.0376553705298701E-6</c:v>
                </c:pt>
                <c:pt idx="447">
                  <c:v>4.9027420177596903E-8</c:v>
                </c:pt>
                <c:pt idx="448">
                  <c:v>5.37978490306786E-7</c:v>
                </c:pt>
                <c:pt idx="449">
                  <c:v>3.3554510055561901E-8</c:v>
                </c:pt>
                <c:pt idx="450">
                  <c:v>7.8994605774465E-7</c:v>
                </c:pt>
                <c:pt idx="451">
                  <c:v>1.50754118466132E-7</c:v>
                </c:pt>
                <c:pt idx="452">
                  <c:v>1.77848223396441E-9</c:v>
                </c:pt>
                <c:pt idx="453">
                  <c:v>4.3946154057135699E-8</c:v>
                </c:pt>
                <c:pt idx="454">
                  <c:v>9.0578233685707405E-7</c:v>
                </c:pt>
                <c:pt idx="455">
                  <c:v>3.0084082632999701E-7</c:v>
                </c:pt>
                <c:pt idx="456">
                  <c:v>1.9115656077623699E-7</c:v>
                </c:pt>
                <c:pt idx="457">
                  <c:v>4.3562050005246899E-8</c:v>
                </c:pt>
                <c:pt idx="458">
                  <c:v>1.66419212695699E-7</c:v>
                </c:pt>
                <c:pt idx="459">
                  <c:v>4.5624917037431699E-8</c:v>
                </c:pt>
                <c:pt idx="460">
                  <c:v>2.35312734048184E-9</c:v>
                </c:pt>
                <c:pt idx="461">
                  <c:v>1.7892716848340501E-7</c:v>
                </c:pt>
                <c:pt idx="462">
                  <c:v>3.28764942507917E-8</c:v>
                </c:pt>
                <c:pt idx="463">
                  <c:v>5.1295441413225103E-10</c:v>
                </c:pt>
                <c:pt idx="464">
                  <c:v>3.6983224578341199E-8</c:v>
                </c:pt>
                <c:pt idx="465">
                  <c:v>3.8625511888201102E-8</c:v>
                </c:pt>
                <c:pt idx="466">
                  <c:v>1.9017832655948201E-7</c:v>
                </c:pt>
                <c:pt idx="467">
                  <c:v>3.3483802990402102E-8</c:v>
                </c:pt>
                <c:pt idx="468">
                  <c:v>1.11816936994585E-7</c:v>
                </c:pt>
                <c:pt idx="469">
                  <c:v>8.0306179008104205E-8</c:v>
                </c:pt>
                <c:pt idx="470">
                  <c:v>8.0559005887659196E-7</c:v>
                </c:pt>
                <c:pt idx="471">
                  <c:v>3.3035062183253002E-8</c:v>
                </c:pt>
                <c:pt idx="472">
                  <c:v>3.88025839261665E-7</c:v>
                </c:pt>
                <c:pt idx="473">
                  <c:v>5.1222330951142501E-8</c:v>
                </c:pt>
                <c:pt idx="474">
                  <c:v>9.4604008770987501E-8</c:v>
                </c:pt>
                <c:pt idx="475">
                  <c:v>3.7696649339356597E-7</c:v>
                </c:pt>
                <c:pt idx="476">
                  <c:v>5.2953502630228901E-6</c:v>
                </c:pt>
                <c:pt idx="477">
                  <c:v>2.8694699573616699E-7</c:v>
                </c:pt>
                <c:pt idx="478">
                  <c:v>1.7720601094780799E-8</c:v>
                </c:pt>
                <c:pt idx="479">
                  <c:v>6.09821589756317E-8</c:v>
                </c:pt>
                <c:pt idx="480">
                  <c:v>3.5303206892799198E-8</c:v>
                </c:pt>
                <c:pt idx="481">
                  <c:v>2.4873643950698902E-6</c:v>
                </c:pt>
                <c:pt idx="482">
                  <c:v>1.12738743778692E-8</c:v>
                </c:pt>
                <c:pt idx="483">
                  <c:v>7.0042201103327803E-8</c:v>
                </c:pt>
                <c:pt idx="484">
                  <c:v>4.4373934583283202E-8</c:v>
                </c:pt>
                <c:pt idx="485">
                  <c:v>2.72850586757615E-8</c:v>
                </c:pt>
                <c:pt idx="486">
                  <c:v>4.0150851261322003E-9</c:v>
                </c:pt>
                <c:pt idx="487">
                  <c:v>6.3272425817499999E-9</c:v>
                </c:pt>
                <c:pt idx="488">
                  <c:v>3.1400892175816097E-7</c:v>
                </c:pt>
                <c:pt idx="489">
                  <c:v>1.48360421609104E-8</c:v>
                </c:pt>
                <c:pt idx="490">
                  <c:v>4.0684010970424202E-7</c:v>
                </c:pt>
                <c:pt idx="491">
                  <c:v>7.1348744560741397E-6</c:v>
                </c:pt>
                <c:pt idx="492">
                  <c:v>7.6263158305569402E-8</c:v>
                </c:pt>
                <c:pt idx="493">
                  <c:v>1.4916394960610999E-7</c:v>
                </c:pt>
                <c:pt idx="494">
                  <c:v>1.1015889064396501E-9</c:v>
                </c:pt>
                <c:pt idx="495">
                  <c:v>4.1110076684545399E-8</c:v>
                </c:pt>
                <c:pt idx="496">
                  <c:v>7.0217713263067302E-8</c:v>
                </c:pt>
                <c:pt idx="497">
                  <c:v>3.0866658613720999E-7</c:v>
                </c:pt>
                <c:pt idx="498">
                  <c:v>5.6067366934752097E-7</c:v>
                </c:pt>
                <c:pt idx="499">
                  <c:v>1.92952367577181E-6</c:v>
                </c:pt>
                <c:pt idx="500">
                  <c:v>3.4170628868409099E-6</c:v>
                </c:pt>
                <c:pt idx="501">
                  <c:v>3.1685109159152298E-6</c:v>
                </c:pt>
                <c:pt idx="502">
                  <c:v>3.7766229070390899E-6</c:v>
                </c:pt>
                <c:pt idx="503">
                  <c:v>2.61577144487748E-5</c:v>
                </c:pt>
                <c:pt idx="504">
                  <c:v>2.0294869086761999E-3</c:v>
                </c:pt>
                <c:pt idx="505">
                  <c:v>9.7888471876843106E-3</c:v>
                </c:pt>
                <c:pt idx="506">
                  <c:v>4.4380986260623902E-2</c:v>
                </c:pt>
                <c:pt idx="507">
                  <c:v>0.14949953231336699</c:v>
                </c:pt>
                <c:pt idx="508">
                  <c:v>0.12699301382733599</c:v>
                </c:pt>
                <c:pt idx="509">
                  <c:v>7.0183494824929096E-2</c:v>
                </c:pt>
                <c:pt idx="510">
                  <c:v>8.6769926866611502E-2</c:v>
                </c:pt>
                <c:pt idx="511">
                  <c:v>9.4501820432490696E-2</c:v>
                </c:pt>
                <c:pt idx="512">
                  <c:v>2.8815894270773901E-2</c:v>
                </c:pt>
                <c:pt idx="513">
                  <c:v>1.2995947232144801E-2</c:v>
                </c:pt>
                <c:pt idx="514">
                  <c:v>1.47062477797783E-2</c:v>
                </c:pt>
                <c:pt idx="515">
                  <c:v>1.19003512682124E-2</c:v>
                </c:pt>
                <c:pt idx="516">
                  <c:v>4.2549408160366001E-7</c:v>
                </c:pt>
                <c:pt idx="517">
                  <c:v>5.4841186306736598E-8</c:v>
                </c:pt>
                <c:pt idx="518">
                  <c:v>2.9603782774144802E-7</c:v>
                </c:pt>
                <c:pt idx="519">
                  <c:v>2.5161829781401799E-8</c:v>
                </c:pt>
                <c:pt idx="520">
                  <c:v>1.09357560904962E-7</c:v>
                </c:pt>
                <c:pt idx="521">
                  <c:v>3.4924613716922799E-9</c:v>
                </c:pt>
                <c:pt idx="522">
                  <c:v>2.8668067978909399E-7</c:v>
                </c:pt>
                <c:pt idx="523">
                  <c:v>8.7526445416946607E-9</c:v>
                </c:pt>
                <c:pt idx="524">
                  <c:v>3.7883437129227899E-8</c:v>
                </c:pt>
                <c:pt idx="525">
                  <c:v>6.3600739039224701E-8</c:v>
                </c:pt>
                <c:pt idx="526">
                  <c:v>9.992241637185219E-10</c:v>
                </c:pt>
                <c:pt idx="527">
                  <c:v>1.58103247692472E-8</c:v>
                </c:pt>
                <c:pt idx="528">
                  <c:v>1.69501524743909E-6</c:v>
                </c:pt>
                <c:pt idx="529">
                  <c:v>1.39560166886415E-5</c:v>
                </c:pt>
                <c:pt idx="530">
                  <c:v>9.4715658944299499E-6</c:v>
                </c:pt>
                <c:pt idx="531">
                  <c:v>3.05188962940653E-7</c:v>
                </c:pt>
                <c:pt idx="532">
                  <c:v>3.23559311656128E-6</c:v>
                </c:pt>
                <c:pt idx="533">
                  <c:v>4.8296179166301099E-2</c:v>
                </c:pt>
                <c:pt idx="534">
                  <c:v>8.6714502922650705E-2</c:v>
                </c:pt>
                <c:pt idx="535">
                  <c:v>0.222091042573689</c:v>
                </c:pt>
                <c:pt idx="536">
                  <c:v>0.214310102980762</c:v>
                </c:pt>
                <c:pt idx="537">
                  <c:v>5.2807789169541603E-9</c:v>
                </c:pt>
                <c:pt idx="538">
                  <c:v>0.116587963788987</c:v>
                </c:pt>
                <c:pt idx="539">
                  <c:v>0.13960612050979601</c:v>
                </c:pt>
                <c:pt idx="540">
                  <c:v>1.23350598376949E-8</c:v>
                </c:pt>
                <c:pt idx="541">
                  <c:v>0.15241353354564</c:v>
                </c:pt>
                <c:pt idx="542">
                  <c:v>0.1789118308272</c:v>
                </c:pt>
                <c:pt idx="543">
                  <c:v>0.183032771741277</c:v>
                </c:pt>
                <c:pt idx="544">
                  <c:v>0.16224135447037399</c:v>
                </c:pt>
                <c:pt idx="545">
                  <c:v>0.17232287508188401</c:v>
                </c:pt>
                <c:pt idx="546">
                  <c:v>0.18921825565909001</c:v>
                </c:pt>
                <c:pt idx="547">
                  <c:v>0.31791447488559899</c:v>
                </c:pt>
                <c:pt idx="548">
                  <c:v>5.6199035536711799E-7</c:v>
                </c:pt>
                <c:pt idx="549">
                  <c:v>0.21324494299940899</c:v>
                </c:pt>
                <c:pt idx="550">
                  <c:v>0.16587886620893699</c:v>
                </c:pt>
                <c:pt idx="551">
                  <c:v>0.14981957122252801</c:v>
                </c:pt>
                <c:pt idx="552">
                  <c:v>0.12785841307782</c:v>
                </c:pt>
                <c:pt idx="553">
                  <c:v>0.123487676347304</c:v>
                </c:pt>
                <c:pt idx="554">
                  <c:v>0.109727987738459</c:v>
                </c:pt>
                <c:pt idx="555">
                  <c:v>9.3451154905471706E-2</c:v>
                </c:pt>
                <c:pt idx="556">
                  <c:v>0.110918431325427</c:v>
                </c:pt>
                <c:pt idx="557">
                  <c:v>0.13941353799544801</c:v>
                </c:pt>
                <c:pt idx="558">
                  <c:v>0.10856567498898401</c:v>
                </c:pt>
                <c:pt idx="559">
                  <c:v>0.104787137852996</c:v>
                </c:pt>
                <c:pt idx="560">
                  <c:v>3.1790918975540698E-2</c:v>
                </c:pt>
                <c:pt idx="561">
                  <c:v>2.6043043630332201E-2</c:v>
                </c:pt>
                <c:pt idx="562">
                  <c:v>2.1460961025747599E-2</c:v>
                </c:pt>
                <c:pt idx="563">
                  <c:v>3.2241069230019799E-2</c:v>
                </c:pt>
                <c:pt idx="564">
                  <c:v>1.2123272857539001E-2</c:v>
                </c:pt>
                <c:pt idx="565">
                  <c:v>4.3085727657370801E-7</c:v>
                </c:pt>
                <c:pt idx="566">
                  <c:v>1.55994001672151E-5</c:v>
                </c:pt>
                <c:pt idx="567">
                  <c:v>1.2187862272829799E-6</c:v>
                </c:pt>
                <c:pt idx="568">
                  <c:v>3.0242457037828699E-6</c:v>
                </c:pt>
                <c:pt idx="569">
                  <c:v>5.0608645964045599E-6</c:v>
                </c:pt>
                <c:pt idx="570">
                  <c:v>1.3544965597486399E-7</c:v>
                </c:pt>
                <c:pt idx="571">
                  <c:v>5.3140372692320301E-6</c:v>
                </c:pt>
                <c:pt idx="572">
                  <c:v>2.1302441591221299E-7</c:v>
                </c:pt>
                <c:pt idx="573">
                  <c:v>1.1752471118639501E-5</c:v>
                </c:pt>
                <c:pt idx="574">
                  <c:v>1.4214057735534999E-7</c:v>
                </c:pt>
                <c:pt idx="575">
                  <c:v>2.39198987822709E-6</c:v>
                </c:pt>
                <c:pt idx="576">
                  <c:v>2.3327810378981798E-6</c:v>
                </c:pt>
                <c:pt idx="577">
                  <c:v>6.4776545632149804E-7</c:v>
                </c:pt>
                <c:pt idx="578">
                  <c:v>4.8007463271489202E-9</c:v>
                </c:pt>
                <c:pt idx="579">
                  <c:v>5.7508645156070503E-6</c:v>
                </c:pt>
                <c:pt idx="580">
                  <c:v>1.30298831700753E-5</c:v>
                </c:pt>
                <c:pt idx="581">
                  <c:v>5.4891789910351303E-6</c:v>
                </c:pt>
                <c:pt idx="582">
                  <c:v>3.3130545708926298E-6</c:v>
                </c:pt>
                <c:pt idx="583">
                  <c:v>5.6177671190734495E-7</c:v>
                </c:pt>
                <c:pt idx="584">
                  <c:v>1.0719551966211501E-7</c:v>
                </c:pt>
                <c:pt idx="585">
                  <c:v>6.6409915715441396E-8</c:v>
                </c:pt>
                <c:pt idx="586">
                  <c:v>1.5735125571214601E-7</c:v>
                </c:pt>
                <c:pt idx="587">
                  <c:v>6.2623002421301401E-8</c:v>
                </c:pt>
                <c:pt idx="588">
                  <c:v>1.04048812954646E-5</c:v>
                </c:pt>
                <c:pt idx="589">
                  <c:v>3.0975461355343401E-5</c:v>
                </c:pt>
                <c:pt idx="590">
                  <c:v>3.6410961650274999E-2</c:v>
                </c:pt>
                <c:pt idx="591">
                  <c:v>6.1088821604623998E-2</c:v>
                </c:pt>
                <c:pt idx="592">
                  <c:v>3.2408711876298298E-2</c:v>
                </c:pt>
                <c:pt idx="593">
                  <c:v>2.0453832274150999E-2</c:v>
                </c:pt>
                <c:pt idx="594">
                  <c:v>4.6660513340525699E-2</c:v>
                </c:pt>
                <c:pt idx="595">
                  <c:v>4.7704993496349303E-2</c:v>
                </c:pt>
                <c:pt idx="596">
                  <c:v>6.1817905724724502E-2</c:v>
                </c:pt>
                <c:pt idx="597">
                  <c:v>5.8525797119736003E-2</c:v>
                </c:pt>
                <c:pt idx="598">
                  <c:v>9.2661107112548796E-2</c:v>
                </c:pt>
                <c:pt idx="599">
                  <c:v>0.10421005918689299</c:v>
                </c:pt>
                <c:pt idx="600">
                  <c:v>8.8125700900560794E-2</c:v>
                </c:pt>
                <c:pt idx="601">
                  <c:v>4.7688701313173203E-2</c:v>
                </c:pt>
                <c:pt idx="602">
                  <c:v>5.0367691855336898E-2</c:v>
                </c:pt>
                <c:pt idx="603">
                  <c:v>5.5211706747826897E-2</c:v>
                </c:pt>
                <c:pt idx="604">
                  <c:v>2.77870151836285E-2</c:v>
                </c:pt>
                <c:pt idx="605">
                  <c:v>3.4863016861005798E-2</c:v>
                </c:pt>
                <c:pt idx="606">
                  <c:v>3.5397260931311202E-2</c:v>
                </c:pt>
                <c:pt idx="607">
                  <c:v>5.43090301439485E-2</c:v>
                </c:pt>
                <c:pt idx="608">
                  <c:v>4.7302404987326803E-2</c:v>
                </c:pt>
                <c:pt idx="609">
                  <c:v>2.67334855382018E-2</c:v>
                </c:pt>
                <c:pt idx="610">
                  <c:v>1.14686587102968E-2</c:v>
                </c:pt>
                <c:pt idx="611">
                  <c:v>2.0774104168083798E-2</c:v>
                </c:pt>
                <c:pt idx="612">
                  <c:v>5.6152056985327298E-3</c:v>
                </c:pt>
                <c:pt idx="613">
                  <c:v>1.08330522014018E-5</c:v>
                </c:pt>
                <c:pt idx="614">
                  <c:v>2.07833468802695E-4</c:v>
                </c:pt>
                <c:pt idx="615">
                  <c:v>4.54070999781031E-6</c:v>
                </c:pt>
                <c:pt idx="616">
                  <c:v>2.3409532995075699E-6</c:v>
                </c:pt>
                <c:pt idx="617">
                  <c:v>5.5728768228276201E-8</c:v>
                </c:pt>
                <c:pt idx="618">
                  <c:v>1.0542531001064999E-6</c:v>
                </c:pt>
                <c:pt idx="619">
                  <c:v>1.0684811435182801E-6</c:v>
                </c:pt>
                <c:pt idx="620">
                  <c:v>1.7130990258908899E-6</c:v>
                </c:pt>
                <c:pt idx="621">
                  <c:v>3.1717616709787598E-7</c:v>
                </c:pt>
                <c:pt idx="622">
                  <c:v>2.71226147549835E-7</c:v>
                </c:pt>
                <c:pt idx="623">
                  <c:v>5.6118339516109098E-8</c:v>
                </c:pt>
                <c:pt idx="624">
                  <c:v>1.15657146575653E-9</c:v>
                </c:pt>
                <c:pt idx="625">
                  <c:v>2.1682611041663601E-7</c:v>
                </c:pt>
                <c:pt idx="626">
                  <c:v>1.18646653653083E-7</c:v>
                </c:pt>
                <c:pt idx="627">
                  <c:v>1.2353309551973E-6</c:v>
                </c:pt>
                <c:pt idx="628">
                  <c:v>1.4432317920646301E-7</c:v>
                </c:pt>
                <c:pt idx="629">
                  <c:v>8.8928745995140004E-7</c:v>
                </c:pt>
                <c:pt idx="630">
                  <c:v>1.00853882389814E-6</c:v>
                </c:pt>
                <c:pt idx="631">
                  <c:v>1.3244386657566401E-8</c:v>
                </c:pt>
                <c:pt idx="632">
                  <c:v>6.3282349716952698E-7</c:v>
                </c:pt>
                <c:pt idx="633">
                  <c:v>1.16710158440507E-10</c:v>
                </c:pt>
                <c:pt idx="634">
                  <c:v>2.0269273932580001E-8</c:v>
                </c:pt>
                <c:pt idx="635">
                  <c:v>4.2683951010096299E-7</c:v>
                </c:pt>
                <c:pt idx="636">
                  <c:v>2.3727553701993799E-7</c:v>
                </c:pt>
                <c:pt idx="637">
                  <c:v>2.2510226430517301E-8</c:v>
                </c:pt>
                <c:pt idx="638">
                  <c:v>7.4725161345176095E-8</c:v>
                </c:pt>
                <c:pt idx="639">
                  <c:v>5.2167728585264199E-7</c:v>
                </c:pt>
                <c:pt idx="640">
                  <c:v>7.4318897541634903E-8</c:v>
                </c:pt>
                <c:pt idx="641">
                  <c:v>6.7171765963678194E-8</c:v>
                </c:pt>
                <c:pt idx="642">
                  <c:v>3.7185670614567501E-8</c:v>
                </c:pt>
                <c:pt idx="643">
                  <c:v>8.2550474253659201E-7</c:v>
                </c:pt>
                <c:pt idx="644">
                  <c:v>1.7141346793065702E-2</c:v>
                </c:pt>
                <c:pt idx="645">
                  <c:v>1.84329218276158E-6</c:v>
                </c:pt>
                <c:pt idx="646">
                  <c:v>1.4931953440449899E-7</c:v>
                </c:pt>
                <c:pt idx="647">
                  <c:v>1.12557248885193E-5</c:v>
                </c:pt>
                <c:pt idx="648">
                  <c:v>3.6780643430741498E-3</c:v>
                </c:pt>
                <c:pt idx="649">
                  <c:v>6.6577992265589407E-5</c:v>
                </c:pt>
                <c:pt idx="650">
                  <c:v>4.1174161562683401E-2</c:v>
                </c:pt>
                <c:pt idx="651">
                  <c:v>7.9966512996459904E-2</c:v>
                </c:pt>
                <c:pt idx="652">
                  <c:v>5.7978349951644803E-2</c:v>
                </c:pt>
                <c:pt idx="653">
                  <c:v>5.7902638184938397E-2</c:v>
                </c:pt>
                <c:pt idx="654">
                  <c:v>4.0274828775704402E-2</c:v>
                </c:pt>
                <c:pt idx="655">
                  <c:v>2.5353806874876001E-2</c:v>
                </c:pt>
                <c:pt idx="656">
                  <c:v>4.0530106049421998E-2</c:v>
                </c:pt>
                <c:pt idx="657">
                  <c:v>1.7253345110957798E-2</c:v>
                </c:pt>
                <c:pt idx="658">
                  <c:v>4.0733356984588603E-2</c:v>
                </c:pt>
                <c:pt idx="659">
                  <c:v>7.7415367860443798E-2</c:v>
                </c:pt>
                <c:pt idx="660">
                  <c:v>0.10569352248531801</c:v>
                </c:pt>
                <c:pt idx="661">
                  <c:v>0.101147827171175</c:v>
                </c:pt>
                <c:pt idx="662">
                  <c:v>0.112600822767219</c:v>
                </c:pt>
                <c:pt idx="663">
                  <c:v>9.9607616263120799E-2</c:v>
                </c:pt>
                <c:pt idx="664">
                  <c:v>0.115692985906081</c:v>
                </c:pt>
                <c:pt idx="665">
                  <c:v>0.121308372440412</c:v>
                </c:pt>
                <c:pt idx="666">
                  <c:v>0.12198319746059599</c:v>
                </c:pt>
                <c:pt idx="667">
                  <c:v>8.7156427972064507E-2</c:v>
                </c:pt>
                <c:pt idx="668">
                  <c:v>6.8423570450381804E-2</c:v>
                </c:pt>
                <c:pt idx="669">
                  <c:v>6.4744081155266101E-2</c:v>
                </c:pt>
                <c:pt idx="670">
                  <c:v>3.6829659105994499E-2</c:v>
                </c:pt>
                <c:pt idx="671">
                  <c:v>2.99928277164884E-2</c:v>
                </c:pt>
                <c:pt idx="672">
                  <c:v>1.3123880379636899E-2</c:v>
                </c:pt>
                <c:pt idx="673">
                  <c:v>2.7012148219602199E-3</c:v>
                </c:pt>
                <c:pt idx="674">
                  <c:v>2.5449752237829802E-4</c:v>
                </c:pt>
                <c:pt idx="675">
                  <c:v>6.9936828319097902E-6</c:v>
                </c:pt>
                <c:pt idx="676">
                  <c:v>1.9097642131194199E-4</c:v>
                </c:pt>
                <c:pt idx="677">
                  <c:v>9.0892341825866694E-5</c:v>
                </c:pt>
                <c:pt idx="678">
                  <c:v>4.1945939568388203E-6</c:v>
                </c:pt>
                <c:pt idx="679">
                  <c:v>6.3290091312285105E-7</c:v>
                </c:pt>
                <c:pt idx="680">
                  <c:v>2.1127293474082698E-6</c:v>
                </c:pt>
                <c:pt idx="681">
                  <c:v>6.0740148412073304E-8</c:v>
                </c:pt>
                <c:pt idx="682">
                  <c:v>1.2628883497339399E-9</c:v>
                </c:pt>
                <c:pt idx="683">
                  <c:v>1.59914874164164E-2</c:v>
                </c:pt>
                <c:pt idx="684">
                  <c:v>1.93182758346622E-2</c:v>
                </c:pt>
                <c:pt idx="685">
                  <c:v>2.9178881261656499E-2</c:v>
                </c:pt>
                <c:pt idx="686">
                  <c:v>3.6269488627102699E-2</c:v>
                </c:pt>
                <c:pt idx="687">
                  <c:v>5.1431534923677198E-2</c:v>
                </c:pt>
                <c:pt idx="688">
                  <c:v>5.7171221343304497E-2</c:v>
                </c:pt>
                <c:pt idx="689">
                  <c:v>5.9291718561220501E-2</c:v>
                </c:pt>
                <c:pt idx="690">
                  <c:v>4.8672939680631397E-2</c:v>
                </c:pt>
                <c:pt idx="691">
                  <c:v>8.6192651301761194E-2</c:v>
                </c:pt>
                <c:pt idx="692">
                  <c:v>8.5832086666586996E-2</c:v>
                </c:pt>
                <c:pt idx="693">
                  <c:v>8.4030748415970996E-2</c:v>
                </c:pt>
                <c:pt idx="694">
                  <c:v>8.3063118092120303E-2</c:v>
                </c:pt>
                <c:pt idx="695">
                  <c:v>7.4565976371346293E-2</c:v>
                </c:pt>
                <c:pt idx="696">
                  <c:v>6.8052330122947105E-2</c:v>
                </c:pt>
                <c:pt idx="697">
                  <c:v>5.9038316660506199E-2</c:v>
                </c:pt>
                <c:pt idx="698">
                  <c:v>3.4944535216917302E-2</c:v>
                </c:pt>
                <c:pt idx="699">
                  <c:v>4.6819627104794301E-2</c:v>
                </c:pt>
                <c:pt idx="700">
                  <c:v>4.3404549924211E-2</c:v>
                </c:pt>
                <c:pt idx="701">
                  <c:v>5.4328587434683301E-2</c:v>
                </c:pt>
                <c:pt idx="702">
                  <c:v>6.5188458112748898E-2</c:v>
                </c:pt>
                <c:pt idx="703">
                  <c:v>4.6218176778162902E-2</c:v>
                </c:pt>
                <c:pt idx="704">
                  <c:v>3.1991539352309202E-2</c:v>
                </c:pt>
                <c:pt idx="705">
                  <c:v>2.7243839544266998E-2</c:v>
                </c:pt>
                <c:pt idx="706">
                  <c:v>2.9147400709693901E-2</c:v>
                </c:pt>
                <c:pt idx="707">
                  <c:v>3.2050308781343503E-2</c:v>
                </c:pt>
                <c:pt idx="708">
                  <c:v>3.5772175269296103E-2</c:v>
                </c:pt>
                <c:pt idx="709">
                  <c:v>4.6576998788410998E-2</c:v>
                </c:pt>
                <c:pt idx="710">
                  <c:v>5.4052793962121197E-2</c:v>
                </c:pt>
                <c:pt idx="711">
                  <c:v>5.9290848606258599E-2</c:v>
                </c:pt>
                <c:pt idx="712">
                  <c:v>5.4298133141101698E-2</c:v>
                </c:pt>
                <c:pt idx="713">
                  <c:v>5.2911285491025001E-2</c:v>
                </c:pt>
                <c:pt idx="714">
                  <c:v>5.3155922625186702E-2</c:v>
                </c:pt>
                <c:pt idx="715">
                  <c:v>7.1689577832524498E-2</c:v>
                </c:pt>
                <c:pt idx="716">
                  <c:v>8.4081489620639896E-2</c:v>
                </c:pt>
                <c:pt idx="717">
                  <c:v>7.3662913116898598E-2</c:v>
                </c:pt>
                <c:pt idx="718">
                  <c:v>6.5602113538462195E-2</c:v>
                </c:pt>
                <c:pt idx="719">
                  <c:v>4.8267400324828798E-2</c:v>
                </c:pt>
                <c:pt idx="720">
                  <c:v>4.1852848486714903E-2</c:v>
                </c:pt>
                <c:pt idx="721">
                  <c:v>4.42270945283764E-2</c:v>
                </c:pt>
                <c:pt idx="722">
                  <c:v>5.3012455509760498E-2</c:v>
                </c:pt>
                <c:pt idx="723">
                  <c:v>5.6120290773232002E-2</c:v>
                </c:pt>
                <c:pt idx="724">
                  <c:v>5.8674601577835099E-2</c:v>
                </c:pt>
                <c:pt idx="725">
                  <c:v>6.0037074911596301E-2</c:v>
                </c:pt>
                <c:pt idx="726">
                  <c:v>6.3815174437514402E-2</c:v>
                </c:pt>
                <c:pt idx="727">
                  <c:v>6.6529011468150101E-2</c:v>
                </c:pt>
                <c:pt idx="728">
                  <c:v>4.6401011903578898E-2</c:v>
                </c:pt>
                <c:pt idx="729">
                  <c:v>4.3410160232204002E-2</c:v>
                </c:pt>
                <c:pt idx="730">
                  <c:v>5.2080635643122E-2</c:v>
                </c:pt>
                <c:pt idx="731">
                  <c:v>4.6768810929034399E-2</c:v>
                </c:pt>
                <c:pt idx="732">
                  <c:v>4.1290733236860097E-2</c:v>
                </c:pt>
                <c:pt idx="733">
                  <c:v>4.7606894268781501E-2</c:v>
                </c:pt>
                <c:pt idx="734">
                  <c:v>5.2285492309355898E-2</c:v>
                </c:pt>
                <c:pt idx="735">
                  <c:v>5.83234735236067E-2</c:v>
                </c:pt>
                <c:pt idx="736">
                  <c:v>9.9757375753270094E-2</c:v>
                </c:pt>
                <c:pt idx="737">
                  <c:v>0.100821561063311</c:v>
                </c:pt>
                <c:pt idx="738">
                  <c:v>0.10111163118449699</c:v>
                </c:pt>
                <c:pt idx="739">
                  <c:v>8.6667961030899798E-2</c:v>
                </c:pt>
                <c:pt idx="740">
                  <c:v>8.8047988132317401E-2</c:v>
                </c:pt>
                <c:pt idx="741">
                  <c:v>6.7071045731473905E-2</c:v>
                </c:pt>
                <c:pt idx="742">
                  <c:v>6.7182126691345198E-2</c:v>
                </c:pt>
                <c:pt idx="743">
                  <c:v>7.9482359754451906E-2</c:v>
                </c:pt>
                <c:pt idx="744">
                  <c:v>9.3097668415075996E-2</c:v>
                </c:pt>
                <c:pt idx="745">
                  <c:v>9.79219707196992E-2</c:v>
                </c:pt>
                <c:pt idx="746">
                  <c:v>9.1588685623179095E-2</c:v>
                </c:pt>
                <c:pt idx="747">
                  <c:v>7.20163692533283E-2</c:v>
                </c:pt>
                <c:pt idx="748">
                  <c:v>6.8444336275887502E-2</c:v>
                </c:pt>
                <c:pt idx="749">
                  <c:v>6.78521985465141E-2</c:v>
                </c:pt>
                <c:pt idx="750">
                  <c:v>7.2662482006532705E-2</c:v>
                </c:pt>
                <c:pt idx="751">
                  <c:v>9.9415264968811298E-2</c:v>
                </c:pt>
                <c:pt idx="752">
                  <c:v>0.100922804119469</c:v>
                </c:pt>
                <c:pt idx="753">
                  <c:v>0.102160324730109</c:v>
                </c:pt>
                <c:pt idx="754">
                  <c:v>9.6750511555544094E-2</c:v>
                </c:pt>
                <c:pt idx="755">
                  <c:v>0.116128827745606</c:v>
                </c:pt>
                <c:pt idx="756">
                  <c:v>0.14271208200917199</c:v>
                </c:pt>
                <c:pt idx="757">
                  <c:v>0.149921761271576</c:v>
                </c:pt>
                <c:pt idx="758">
                  <c:v>0.15218461786357801</c:v>
                </c:pt>
                <c:pt idx="759">
                  <c:v>0.16090934788143799</c:v>
                </c:pt>
                <c:pt idx="760">
                  <c:v>0.147195700438705</c:v>
                </c:pt>
                <c:pt idx="761">
                  <c:v>0.15240187702617899</c:v>
                </c:pt>
                <c:pt idx="762">
                  <c:v>0.159644390401426</c:v>
                </c:pt>
                <c:pt idx="763">
                  <c:v>0.15948219375651701</c:v>
                </c:pt>
                <c:pt idx="764">
                  <c:v>0.15665645148558999</c:v>
                </c:pt>
                <c:pt idx="765">
                  <c:v>0.15005954702490401</c:v>
                </c:pt>
                <c:pt idx="766">
                  <c:v>0.140900504919372</c:v>
                </c:pt>
                <c:pt idx="767">
                  <c:v>0.12619468746443999</c:v>
                </c:pt>
                <c:pt idx="768">
                  <c:v>0.113573794708483</c:v>
                </c:pt>
                <c:pt idx="769">
                  <c:v>0.10762188315035399</c:v>
                </c:pt>
                <c:pt idx="770">
                  <c:v>0.11025669970813801</c:v>
                </c:pt>
                <c:pt idx="771">
                  <c:v>0.12224857501871</c:v>
                </c:pt>
                <c:pt idx="772">
                  <c:v>0.11685664914376399</c:v>
                </c:pt>
                <c:pt idx="773">
                  <c:v>0.110185767478806</c:v>
                </c:pt>
                <c:pt idx="774">
                  <c:v>0.10543943980628601</c:v>
                </c:pt>
                <c:pt idx="775">
                  <c:v>9.2506651315702806E-2</c:v>
                </c:pt>
                <c:pt idx="776">
                  <c:v>8.6399334377854201E-2</c:v>
                </c:pt>
                <c:pt idx="777">
                  <c:v>7.6200786488939506E-2</c:v>
                </c:pt>
                <c:pt idx="778">
                  <c:v>8.0783332690544593E-2</c:v>
                </c:pt>
                <c:pt idx="779">
                  <c:v>7.9169180759750199E-2</c:v>
                </c:pt>
                <c:pt idx="780">
                  <c:v>7.7280666930499495E-2</c:v>
                </c:pt>
                <c:pt idx="781">
                  <c:v>6.4253376907201898E-2</c:v>
                </c:pt>
                <c:pt idx="782">
                  <c:v>4.56537097162312E-2</c:v>
                </c:pt>
                <c:pt idx="783">
                  <c:v>2.8047305849195001E-2</c:v>
                </c:pt>
                <c:pt idx="784">
                  <c:v>8.9562409255857598E-3</c:v>
                </c:pt>
                <c:pt idx="785">
                  <c:v>9.8570097975920405E-4</c:v>
                </c:pt>
                <c:pt idx="786">
                  <c:v>1.7577769938600099E-6</c:v>
                </c:pt>
                <c:pt idx="787">
                  <c:v>3.5316525614102498E-7</c:v>
                </c:pt>
                <c:pt idx="788">
                  <c:v>6.3454156486496297E-6</c:v>
                </c:pt>
                <c:pt idx="789">
                  <c:v>2.5857989203720401E-3</c:v>
                </c:pt>
                <c:pt idx="790">
                  <c:v>3.13953100771351E-2</c:v>
                </c:pt>
                <c:pt idx="791">
                  <c:v>3.6794409204866201E-2</c:v>
                </c:pt>
                <c:pt idx="792">
                  <c:v>5.92763474376162E-2</c:v>
                </c:pt>
                <c:pt idx="793">
                  <c:v>6.6058327392766999E-2</c:v>
                </c:pt>
                <c:pt idx="794">
                  <c:v>7.2928806909747595E-2</c:v>
                </c:pt>
                <c:pt idx="795">
                  <c:v>8.4329104599334001E-2</c:v>
                </c:pt>
                <c:pt idx="796">
                  <c:v>5.9719412410842498E-2</c:v>
                </c:pt>
                <c:pt idx="797">
                  <c:v>4.41716566748677E-2</c:v>
                </c:pt>
                <c:pt idx="798">
                  <c:v>4.2449250829185103E-2</c:v>
                </c:pt>
                <c:pt idx="799">
                  <c:v>5.7800467716403597E-2</c:v>
                </c:pt>
                <c:pt idx="800">
                  <c:v>0.106282768726833</c:v>
                </c:pt>
                <c:pt idx="801">
                  <c:v>0.12035329048596401</c:v>
                </c:pt>
                <c:pt idx="802">
                  <c:v>0.137304266121962</c:v>
                </c:pt>
                <c:pt idx="803">
                  <c:v>0.12891603059250201</c:v>
                </c:pt>
                <c:pt idx="804">
                  <c:v>0.12876282081718399</c:v>
                </c:pt>
                <c:pt idx="805">
                  <c:v>0.15597252251861901</c:v>
                </c:pt>
                <c:pt idx="806">
                  <c:v>0.164764949288291</c:v>
                </c:pt>
                <c:pt idx="807">
                  <c:v>0.17499217606716</c:v>
                </c:pt>
                <c:pt idx="808">
                  <c:v>0.14406917737185301</c:v>
                </c:pt>
                <c:pt idx="809">
                  <c:v>0.16059121259647799</c:v>
                </c:pt>
                <c:pt idx="810">
                  <c:v>0.17468005587403601</c:v>
                </c:pt>
                <c:pt idx="811">
                  <c:v>0.19162872904830799</c:v>
                </c:pt>
                <c:pt idx="812">
                  <c:v>0.20230594316775</c:v>
                </c:pt>
                <c:pt idx="813">
                  <c:v>0.195577778039775</c:v>
                </c:pt>
                <c:pt idx="814">
                  <c:v>0.19312458749889999</c:v>
                </c:pt>
                <c:pt idx="815">
                  <c:v>0.19829281405758101</c:v>
                </c:pt>
                <c:pt idx="816">
                  <c:v>0.21050814104969201</c:v>
                </c:pt>
                <c:pt idx="817">
                  <c:v>0.21234191857851301</c:v>
                </c:pt>
                <c:pt idx="818">
                  <c:v>0.20155340557229401</c:v>
                </c:pt>
                <c:pt idx="819">
                  <c:v>0.19558324871916999</c:v>
                </c:pt>
                <c:pt idx="820">
                  <c:v>0.19585200145169501</c:v>
                </c:pt>
                <c:pt idx="821">
                  <c:v>0.19230641574052701</c:v>
                </c:pt>
                <c:pt idx="822">
                  <c:v>0.207804968498737</c:v>
                </c:pt>
                <c:pt idx="823">
                  <c:v>0.206525595594579</c:v>
                </c:pt>
                <c:pt idx="824">
                  <c:v>0.22544887646963799</c:v>
                </c:pt>
                <c:pt idx="825">
                  <c:v>0.21733683468363199</c:v>
                </c:pt>
                <c:pt idx="826">
                  <c:v>0.20424391733574701</c:v>
                </c:pt>
                <c:pt idx="827">
                  <c:v>0.21205198842737699</c:v>
                </c:pt>
                <c:pt idx="828">
                  <c:v>0.207912407748467</c:v>
                </c:pt>
                <c:pt idx="829">
                  <c:v>0.18945385551305599</c:v>
                </c:pt>
                <c:pt idx="830">
                  <c:v>0.16953427519927999</c:v>
                </c:pt>
                <c:pt idx="831">
                  <c:v>0.133829201582711</c:v>
                </c:pt>
                <c:pt idx="832">
                  <c:v>0.13716715636787499</c:v>
                </c:pt>
                <c:pt idx="833">
                  <c:v>0.15907009864545499</c:v>
                </c:pt>
                <c:pt idx="834">
                  <c:v>0.13635336086001901</c:v>
                </c:pt>
                <c:pt idx="835">
                  <c:v>7.05922766073072E-2</c:v>
                </c:pt>
                <c:pt idx="836">
                  <c:v>5.3033099191107699E-2</c:v>
                </c:pt>
                <c:pt idx="837">
                  <c:v>5.6233788317431803E-2</c:v>
                </c:pt>
                <c:pt idx="838">
                  <c:v>6.0427027510367298E-2</c:v>
                </c:pt>
                <c:pt idx="839">
                  <c:v>4.9778540980942199E-2</c:v>
                </c:pt>
                <c:pt idx="840">
                  <c:v>5.6945076173526503E-2</c:v>
                </c:pt>
                <c:pt idx="841">
                  <c:v>8.5594340170403099E-2</c:v>
                </c:pt>
                <c:pt idx="842">
                  <c:v>8.0795367597547296E-2</c:v>
                </c:pt>
                <c:pt idx="843">
                  <c:v>9.4203135535516902E-2</c:v>
                </c:pt>
                <c:pt idx="844">
                  <c:v>8.1910620843498594E-2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AB-482E-AE16-282919B7B94E}"/>
            </c:ext>
          </c:extLst>
        </c:ser>
        <c:ser>
          <c:idx val="8"/>
          <c:order val="8"/>
          <c:tx>
            <c:strRef>
              <c:f>'Results_train240_2.4saaWeights'!$I$1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'Results_train240_2.4saaWeights'!$I$2:$I$847</c:f>
              <c:numCache>
                <c:formatCode>0,000</c:formatCode>
                <c:ptCount val="846"/>
                <c:pt idx="0">
                  <c:v>4.4678639715572899E-2</c:v>
                </c:pt>
                <c:pt idx="1">
                  <c:v>4.37745819346117E-2</c:v>
                </c:pt>
                <c:pt idx="2">
                  <c:v>4.62919727795187E-2</c:v>
                </c:pt>
                <c:pt idx="3">
                  <c:v>4.3180317705606701E-2</c:v>
                </c:pt>
                <c:pt idx="4">
                  <c:v>4.1342160055422003E-2</c:v>
                </c:pt>
                <c:pt idx="5">
                  <c:v>4.3890079088750797E-2</c:v>
                </c:pt>
                <c:pt idx="6">
                  <c:v>3.9844078529480201E-2</c:v>
                </c:pt>
                <c:pt idx="7">
                  <c:v>3.6415562018757897E-2</c:v>
                </c:pt>
                <c:pt idx="8">
                  <c:v>3.9197940158549598E-2</c:v>
                </c:pt>
                <c:pt idx="9">
                  <c:v>3.7729834868280902E-2</c:v>
                </c:pt>
                <c:pt idx="10">
                  <c:v>3.7528239692143202E-2</c:v>
                </c:pt>
                <c:pt idx="11">
                  <c:v>3.2676987061906297E-2</c:v>
                </c:pt>
                <c:pt idx="12">
                  <c:v>3.6230187176823803E-2</c:v>
                </c:pt>
                <c:pt idx="13">
                  <c:v>3.5391543445007001E-2</c:v>
                </c:pt>
                <c:pt idx="14">
                  <c:v>3.3327812629128498E-2</c:v>
                </c:pt>
                <c:pt idx="15">
                  <c:v>2.9981358228955202E-2</c:v>
                </c:pt>
                <c:pt idx="16">
                  <c:v>3.11384633387808E-2</c:v>
                </c:pt>
                <c:pt idx="17">
                  <c:v>3.0417652755700599E-2</c:v>
                </c:pt>
                <c:pt idx="18">
                  <c:v>2.77071281544665E-2</c:v>
                </c:pt>
                <c:pt idx="19">
                  <c:v>2.46146549915853E-2</c:v>
                </c:pt>
                <c:pt idx="20">
                  <c:v>2.7675588876007001E-2</c:v>
                </c:pt>
                <c:pt idx="21">
                  <c:v>2.9315592049602199E-2</c:v>
                </c:pt>
                <c:pt idx="22">
                  <c:v>2.67703865008335E-2</c:v>
                </c:pt>
                <c:pt idx="23">
                  <c:v>3.09959395831606E-2</c:v>
                </c:pt>
                <c:pt idx="24">
                  <c:v>3.3084108950112198E-2</c:v>
                </c:pt>
                <c:pt idx="25">
                  <c:v>3.2609148737959101E-2</c:v>
                </c:pt>
                <c:pt idx="26">
                  <c:v>3.0138495663856402E-2</c:v>
                </c:pt>
                <c:pt idx="27">
                  <c:v>2.2942714584902501E-2</c:v>
                </c:pt>
                <c:pt idx="28">
                  <c:v>2.4532267358305299E-2</c:v>
                </c:pt>
                <c:pt idx="29">
                  <c:v>2.0522981373083799E-2</c:v>
                </c:pt>
                <c:pt idx="30">
                  <c:v>1.76228684127911E-2</c:v>
                </c:pt>
                <c:pt idx="31">
                  <c:v>1.6146121488476599E-2</c:v>
                </c:pt>
                <c:pt idx="32">
                  <c:v>2.8560137792009499E-2</c:v>
                </c:pt>
                <c:pt idx="33">
                  <c:v>4.05541831525515E-2</c:v>
                </c:pt>
                <c:pt idx="34">
                  <c:v>4.3675623929851401E-2</c:v>
                </c:pt>
                <c:pt idx="35">
                  <c:v>4.7335334742499499E-2</c:v>
                </c:pt>
                <c:pt idx="36">
                  <c:v>4.7792397651427898E-2</c:v>
                </c:pt>
                <c:pt idx="37">
                  <c:v>4.9377107971292598E-2</c:v>
                </c:pt>
                <c:pt idx="38">
                  <c:v>5.3668244428006703E-2</c:v>
                </c:pt>
                <c:pt idx="39">
                  <c:v>5.4513146637398702E-2</c:v>
                </c:pt>
                <c:pt idx="40">
                  <c:v>6.3767451547152396E-2</c:v>
                </c:pt>
                <c:pt idx="41">
                  <c:v>4.5210000396275402E-2</c:v>
                </c:pt>
                <c:pt idx="42">
                  <c:v>4.6577956451561701E-2</c:v>
                </c:pt>
                <c:pt idx="43">
                  <c:v>3.8577571613547197E-2</c:v>
                </c:pt>
                <c:pt idx="44">
                  <c:v>3.6930772765564002E-2</c:v>
                </c:pt>
                <c:pt idx="45">
                  <c:v>3.6375336895353702E-2</c:v>
                </c:pt>
                <c:pt idx="46">
                  <c:v>3.2050497541747401E-2</c:v>
                </c:pt>
                <c:pt idx="47">
                  <c:v>3.3682466526609799E-2</c:v>
                </c:pt>
                <c:pt idx="48">
                  <c:v>3.34999941550101E-2</c:v>
                </c:pt>
                <c:pt idx="49">
                  <c:v>3.77974456467704E-2</c:v>
                </c:pt>
                <c:pt idx="50">
                  <c:v>3.8150887589658102E-2</c:v>
                </c:pt>
                <c:pt idx="51">
                  <c:v>3.2458507386783103E-2</c:v>
                </c:pt>
                <c:pt idx="52">
                  <c:v>4.4514408743370898E-2</c:v>
                </c:pt>
                <c:pt idx="53">
                  <c:v>4.8148334454523899E-2</c:v>
                </c:pt>
                <c:pt idx="54">
                  <c:v>5.43197427046158E-2</c:v>
                </c:pt>
                <c:pt idx="55">
                  <c:v>4.9885526193829501E-2</c:v>
                </c:pt>
                <c:pt idx="56">
                  <c:v>5.1520979237994598E-2</c:v>
                </c:pt>
                <c:pt idx="57">
                  <c:v>5.85022013255986E-2</c:v>
                </c:pt>
                <c:pt idx="58">
                  <c:v>5.9596915675214197E-2</c:v>
                </c:pt>
                <c:pt idx="59">
                  <c:v>6.4166369887368804E-2</c:v>
                </c:pt>
                <c:pt idx="60">
                  <c:v>5.7001041353399597E-2</c:v>
                </c:pt>
                <c:pt idx="61">
                  <c:v>6.3959047844980896E-2</c:v>
                </c:pt>
                <c:pt idx="62">
                  <c:v>6.5256446711586202E-2</c:v>
                </c:pt>
                <c:pt idx="63">
                  <c:v>6.3108729558287502E-2</c:v>
                </c:pt>
                <c:pt idx="64">
                  <c:v>6.6909255276168603E-2</c:v>
                </c:pt>
                <c:pt idx="65">
                  <c:v>6.6355825108525196E-2</c:v>
                </c:pt>
                <c:pt idx="66">
                  <c:v>7.1389416093257996E-2</c:v>
                </c:pt>
                <c:pt idx="67">
                  <c:v>7.9259924569124604E-2</c:v>
                </c:pt>
                <c:pt idx="68">
                  <c:v>7.7398917214438104E-2</c:v>
                </c:pt>
                <c:pt idx="69">
                  <c:v>7.73198833762717E-2</c:v>
                </c:pt>
                <c:pt idx="70">
                  <c:v>6.5830518329573096E-2</c:v>
                </c:pt>
                <c:pt idx="71">
                  <c:v>7.2736753383310801E-2</c:v>
                </c:pt>
                <c:pt idx="72">
                  <c:v>7.3911316603507596E-2</c:v>
                </c:pt>
                <c:pt idx="73">
                  <c:v>6.6602663651719907E-2</c:v>
                </c:pt>
                <c:pt idx="74">
                  <c:v>4.9453953155436201E-2</c:v>
                </c:pt>
                <c:pt idx="75">
                  <c:v>4.2594871462492898E-2</c:v>
                </c:pt>
                <c:pt idx="76">
                  <c:v>4.16311471517972E-2</c:v>
                </c:pt>
                <c:pt idx="77">
                  <c:v>3.44898699486125E-2</c:v>
                </c:pt>
                <c:pt idx="78">
                  <c:v>3.4860374691237497E-2</c:v>
                </c:pt>
                <c:pt idx="79">
                  <c:v>4.6305041739491098E-2</c:v>
                </c:pt>
                <c:pt idx="80">
                  <c:v>4.7192507919244897E-2</c:v>
                </c:pt>
                <c:pt idx="81">
                  <c:v>5.9752946236791803E-2</c:v>
                </c:pt>
                <c:pt idx="82">
                  <c:v>5.1738548174762297E-2</c:v>
                </c:pt>
                <c:pt idx="83">
                  <c:v>3.59751328877582E-2</c:v>
                </c:pt>
                <c:pt idx="84">
                  <c:v>3.0681690395720201E-2</c:v>
                </c:pt>
                <c:pt idx="85">
                  <c:v>6.4475517610877595E-2</c:v>
                </c:pt>
                <c:pt idx="86">
                  <c:v>6.83535573869508E-2</c:v>
                </c:pt>
                <c:pt idx="87">
                  <c:v>6.7035780121914204E-2</c:v>
                </c:pt>
                <c:pt idx="88">
                  <c:v>6.7653822022345697E-2</c:v>
                </c:pt>
                <c:pt idx="89">
                  <c:v>7.9081142456015899E-2</c:v>
                </c:pt>
                <c:pt idx="90">
                  <c:v>0.104891431352603</c:v>
                </c:pt>
                <c:pt idx="91">
                  <c:v>0.10048011519952101</c:v>
                </c:pt>
                <c:pt idx="92">
                  <c:v>8.3094069333178505E-2</c:v>
                </c:pt>
                <c:pt idx="93">
                  <c:v>9.3498093734218204E-2</c:v>
                </c:pt>
                <c:pt idx="94">
                  <c:v>9.3876976945507701E-2</c:v>
                </c:pt>
                <c:pt idx="95">
                  <c:v>0.10512759598565</c:v>
                </c:pt>
                <c:pt idx="96">
                  <c:v>0.100261594001018</c:v>
                </c:pt>
                <c:pt idx="97">
                  <c:v>0.102756618250052</c:v>
                </c:pt>
                <c:pt idx="98">
                  <c:v>0.111294709428979</c:v>
                </c:pt>
                <c:pt idx="99">
                  <c:v>0.11088031916583201</c:v>
                </c:pt>
                <c:pt idx="100">
                  <c:v>0.115636912193204</c:v>
                </c:pt>
                <c:pt idx="101">
                  <c:v>0.111898410745726</c:v>
                </c:pt>
                <c:pt idx="102">
                  <c:v>0.113833292227299</c:v>
                </c:pt>
                <c:pt idx="103">
                  <c:v>0.109726338021643</c:v>
                </c:pt>
                <c:pt idx="104">
                  <c:v>0.114585538219995</c:v>
                </c:pt>
                <c:pt idx="105">
                  <c:v>0.11006219054263899</c:v>
                </c:pt>
                <c:pt idx="106">
                  <c:v>0.110456050475914</c:v>
                </c:pt>
                <c:pt idx="107">
                  <c:v>0.10053149923612199</c:v>
                </c:pt>
                <c:pt idx="108">
                  <c:v>0.10930444500370801</c:v>
                </c:pt>
                <c:pt idx="109">
                  <c:v>0.11609535655941</c:v>
                </c:pt>
                <c:pt idx="110">
                  <c:v>9.8251797828833295E-2</c:v>
                </c:pt>
                <c:pt idx="111">
                  <c:v>0.110398012937135</c:v>
                </c:pt>
                <c:pt idx="112">
                  <c:v>0.120340924440794</c:v>
                </c:pt>
                <c:pt idx="113">
                  <c:v>0.128939055917347</c:v>
                </c:pt>
                <c:pt idx="114">
                  <c:v>0.13659490279078801</c:v>
                </c:pt>
                <c:pt idx="115">
                  <c:v>0.13513933149168</c:v>
                </c:pt>
                <c:pt idx="116">
                  <c:v>0.14380723898457301</c:v>
                </c:pt>
                <c:pt idx="117">
                  <c:v>0.14881559631211999</c:v>
                </c:pt>
                <c:pt idx="118">
                  <c:v>0.146633048053189</c:v>
                </c:pt>
                <c:pt idx="119">
                  <c:v>0.13609767256128999</c:v>
                </c:pt>
                <c:pt idx="120">
                  <c:v>0.13411277551440401</c:v>
                </c:pt>
                <c:pt idx="121">
                  <c:v>0.131632257190305</c:v>
                </c:pt>
                <c:pt idx="122">
                  <c:v>0.13219331823193001</c:v>
                </c:pt>
                <c:pt idx="123">
                  <c:v>0.131473810948254</c:v>
                </c:pt>
                <c:pt idx="124">
                  <c:v>0.13161470846627801</c:v>
                </c:pt>
                <c:pt idx="125">
                  <c:v>0.144203059612036</c:v>
                </c:pt>
                <c:pt idx="126">
                  <c:v>0.147852884328944</c:v>
                </c:pt>
                <c:pt idx="127">
                  <c:v>0.14774237127833201</c:v>
                </c:pt>
                <c:pt idx="128">
                  <c:v>0.15577146942639</c:v>
                </c:pt>
                <c:pt idx="129">
                  <c:v>0.15957780546119801</c:v>
                </c:pt>
                <c:pt idx="130">
                  <c:v>0.16064009348982999</c:v>
                </c:pt>
                <c:pt idx="131">
                  <c:v>0.162416623815726</c:v>
                </c:pt>
                <c:pt idx="132">
                  <c:v>0.156639194828358</c:v>
                </c:pt>
                <c:pt idx="133">
                  <c:v>0.15734130954082001</c:v>
                </c:pt>
                <c:pt idx="134">
                  <c:v>0.165410035235701</c:v>
                </c:pt>
                <c:pt idx="135">
                  <c:v>0.16497742127666001</c:v>
                </c:pt>
                <c:pt idx="136">
                  <c:v>0.16537923372059199</c:v>
                </c:pt>
                <c:pt idx="137">
                  <c:v>0.153350498340032</c:v>
                </c:pt>
                <c:pt idx="138">
                  <c:v>0.159953749642301</c:v>
                </c:pt>
                <c:pt idx="139">
                  <c:v>0.16239182756946299</c:v>
                </c:pt>
                <c:pt idx="140">
                  <c:v>0.16065853393608401</c:v>
                </c:pt>
                <c:pt idx="141">
                  <c:v>0.16494435531790599</c:v>
                </c:pt>
                <c:pt idx="142">
                  <c:v>0.16356036652686101</c:v>
                </c:pt>
                <c:pt idx="143">
                  <c:v>0.149011617832363</c:v>
                </c:pt>
                <c:pt idx="144">
                  <c:v>0.14799978431056601</c:v>
                </c:pt>
                <c:pt idx="145">
                  <c:v>0.14880066012127399</c:v>
                </c:pt>
                <c:pt idx="146">
                  <c:v>0.15275867707149299</c:v>
                </c:pt>
                <c:pt idx="147">
                  <c:v>0.14409610826602301</c:v>
                </c:pt>
                <c:pt idx="148">
                  <c:v>0.13021997704950899</c:v>
                </c:pt>
                <c:pt idx="149">
                  <c:v>0.135760141199988</c:v>
                </c:pt>
                <c:pt idx="150">
                  <c:v>0.12355747124748299</c:v>
                </c:pt>
                <c:pt idx="151">
                  <c:v>0.11954713769194</c:v>
                </c:pt>
                <c:pt idx="152">
                  <c:v>0.10791241192926999</c:v>
                </c:pt>
                <c:pt idx="153">
                  <c:v>0.109786242520536</c:v>
                </c:pt>
                <c:pt idx="154">
                  <c:v>0.10118997066897301</c:v>
                </c:pt>
                <c:pt idx="155">
                  <c:v>9.3933096925058704E-2</c:v>
                </c:pt>
                <c:pt idx="156">
                  <c:v>8.6511900041369605E-2</c:v>
                </c:pt>
                <c:pt idx="157">
                  <c:v>7.6344136073095106E-2</c:v>
                </c:pt>
                <c:pt idx="158">
                  <c:v>7.6109639557545905E-2</c:v>
                </c:pt>
                <c:pt idx="159">
                  <c:v>6.89743385629457E-2</c:v>
                </c:pt>
                <c:pt idx="160">
                  <c:v>6.7395856301741094E-2</c:v>
                </c:pt>
                <c:pt idx="161">
                  <c:v>6.5892205637563497E-2</c:v>
                </c:pt>
                <c:pt idx="162">
                  <c:v>6.7742410137348705E-2</c:v>
                </c:pt>
                <c:pt idx="163">
                  <c:v>6.9911202484415597E-2</c:v>
                </c:pt>
                <c:pt idx="164">
                  <c:v>7.7566974988356005E-2</c:v>
                </c:pt>
                <c:pt idx="165">
                  <c:v>7.8811132473335294E-2</c:v>
                </c:pt>
                <c:pt idx="166">
                  <c:v>8.8278178774658503E-2</c:v>
                </c:pt>
                <c:pt idx="167">
                  <c:v>9.0636282059480197E-2</c:v>
                </c:pt>
                <c:pt idx="168">
                  <c:v>7.5631978348907405E-2</c:v>
                </c:pt>
                <c:pt idx="169">
                  <c:v>8.7947283763391698E-2</c:v>
                </c:pt>
                <c:pt idx="170">
                  <c:v>9.5062477997980593E-2</c:v>
                </c:pt>
                <c:pt idx="171">
                  <c:v>0.10619296727251901</c:v>
                </c:pt>
                <c:pt idx="172">
                  <c:v>8.9040928019588295E-2</c:v>
                </c:pt>
                <c:pt idx="173">
                  <c:v>0.141296519707304</c:v>
                </c:pt>
                <c:pt idx="174">
                  <c:v>0.14557051994633499</c:v>
                </c:pt>
                <c:pt idx="175">
                  <c:v>0.16604147073956099</c:v>
                </c:pt>
                <c:pt idx="176">
                  <c:v>0.15770679340702201</c:v>
                </c:pt>
                <c:pt idx="177">
                  <c:v>0.19700777588701901</c:v>
                </c:pt>
                <c:pt idx="178">
                  <c:v>0.25448533347124203</c:v>
                </c:pt>
                <c:pt idx="179">
                  <c:v>0.279017088021693</c:v>
                </c:pt>
                <c:pt idx="180">
                  <c:v>0.27506369245762302</c:v>
                </c:pt>
                <c:pt idx="181">
                  <c:v>0.28420591352896801</c:v>
                </c:pt>
                <c:pt idx="182">
                  <c:v>0.30289605207401399</c:v>
                </c:pt>
                <c:pt idx="183">
                  <c:v>0.32854599521678002</c:v>
                </c:pt>
                <c:pt idx="184">
                  <c:v>0.41918423505121499</c:v>
                </c:pt>
                <c:pt idx="185">
                  <c:v>0.51638360022251395</c:v>
                </c:pt>
                <c:pt idx="186">
                  <c:v>0.54047439776478101</c:v>
                </c:pt>
                <c:pt idx="187">
                  <c:v>0.33211044303428</c:v>
                </c:pt>
                <c:pt idx="188">
                  <c:v>0.36113444040619203</c:v>
                </c:pt>
                <c:pt idx="189">
                  <c:v>0.409169844519088</c:v>
                </c:pt>
                <c:pt idx="190">
                  <c:v>0.43078250161756598</c:v>
                </c:pt>
                <c:pt idx="191">
                  <c:v>0.43295096612935102</c:v>
                </c:pt>
                <c:pt idx="192">
                  <c:v>0.43347562704937298</c:v>
                </c:pt>
                <c:pt idx="193">
                  <c:v>0.43875343648253501</c:v>
                </c:pt>
                <c:pt idx="194">
                  <c:v>0.43524301197779403</c:v>
                </c:pt>
                <c:pt idx="195">
                  <c:v>0.43685011192150303</c:v>
                </c:pt>
                <c:pt idx="196">
                  <c:v>0.45029554552675299</c:v>
                </c:pt>
                <c:pt idx="197">
                  <c:v>0.438539014109467</c:v>
                </c:pt>
                <c:pt idx="198">
                  <c:v>0.43634828087060201</c:v>
                </c:pt>
                <c:pt idx="199">
                  <c:v>0.431266698211419</c:v>
                </c:pt>
                <c:pt idx="200">
                  <c:v>0.34386243846766501</c:v>
                </c:pt>
                <c:pt idx="201">
                  <c:v>0.43713611164993099</c:v>
                </c:pt>
                <c:pt idx="202">
                  <c:v>0.40071547969725502</c:v>
                </c:pt>
                <c:pt idx="203">
                  <c:v>0.39700585817163497</c:v>
                </c:pt>
                <c:pt idx="204">
                  <c:v>0.41580524370988797</c:v>
                </c:pt>
                <c:pt idx="205">
                  <c:v>0.43745501259432401</c:v>
                </c:pt>
                <c:pt idx="206">
                  <c:v>0.44085205404430899</c:v>
                </c:pt>
                <c:pt idx="207">
                  <c:v>0.40939303354055301</c:v>
                </c:pt>
                <c:pt idx="208">
                  <c:v>0.370173948545436</c:v>
                </c:pt>
                <c:pt idx="209">
                  <c:v>0.46311503711309299</c:v>
                </c:pt>
                <c:pt idx="210">
                  <c:v>0.45379664845935103</c:v>
                </c:pt>
                <c:pt idx="211">
                  <c:v>0.42644029990947102</c:v>
                </c:pt>
                <c:pt idx="212">
                  <c:v>0.40215012942226003</c:v>
                </c:pt>
                <c:pt idx="213">
                  <c:v>0.435712178992887</c:v>
                </c:pt>
                <c:pt idx="214">
                  <c:v>0.46859092847241401</c:v>
                </c:pt>
                <c:pt idx="215">
                  <c:v>0.507925072952365</c:v>
                </c:pt>
                <c:pt idx="216">
                  <c:v>0.47196497484233502</c:v>
                </c:pt>
                <c:pt idx="217">
                  <c:v>0.477418938405205</c:v>
                </c:pt>
                <c:pt idx="218">
                  <c:v>0.42218345387609901</c:v>
                </c:pt>
                <c:pt idx="219">
                  <c:v>0.45347636345990799</c:v>
                </c:pt>
                <c:pt idx="220">
                  <c:v>0.45152629534357003</c:v>
                </c:pt>
                <c:pt idx="221">
                  <c:v>0.514595850353183</c:v>
                </c:pt>
                <c:pt idx="222">
                  <c:v>0.54354143751900597</c:v>
                </c:pt>
                <c:pt idx="223">
                  <c:v>0.47460294503995498</c:v>
                </c:pt>
                <c:pt idx="224">
                  <c:v>0.45998006349629</c:v>
                </c:pt>
                <c:pt idx="225">
                  <c:v>0.44879954810935901</c:v>
                </c:pt>
                <c:pt idx="226">
                  <c:v>0.37125475466692298</c:v>
                </c:pt>
                <c:pt idx="227">
                  <c:v>0.36472269048529199</c:v>
                </c:pt>
                <c:pt idx="228">
                  <c:v>0.29213451502068699</c:v>
                </c:pt>
                <c:pt idx="229">
                  <c:v>0.223606571230856</c:v>
                </c:pt>
                <c:pt idx="230">
                  <c:v>0.26065892672078</c:v>
                </c:pt>
                <c:pt idx="231">
                  <c:v>0.197420050434058</c:v>
                </c:pt>
                <c:pt idx="232">
                  <c:v>0.11542748669492101</c:v>
                </c:pt>
                <c:pt idx="233">
                  <c:v>5.7655885848154197E-2</c:v>
                </c:pt>
                <c:pt idx="234">
                  <c:v>2.6795857514394301E-2</c:v>
                </c:pt>
                <c:pt idx="235">
                  <c:v>1.5658810312022699E-8</c:v>
                </c:pt>
                <c:pt idx="236">
                  <c:v>2.4858688550897002E-8</c:v>
                </c:pt>
                <c:pt idx="237">
                  <c:v>2.8351353373548701E-9</c:v>
                </c:pt>
                <c:pt idx="238">
                  <c:v>1.6072740801313001E-8</c:v>
                </c:pt>
                <c:pt idx="239">
                  <c:v>7.9321589166457299E-9</c:v>
                </c:pt>
                <c:pt idx="240">
                  <c:v>8.4984164185057298E-8</c:v>
                </c:pt>
                <c:pt idx="241">
                  <c:v>1.1358056005763299E-8</c:v>
                </c:pt>
                <c:pt idx="242">
                  <c:v>7.2449043789273995E-8</c:v>
                </c:pt>
                <c:pt idx="243">
                  <c:v>3.2769385390095E-6</c:v>
                </c:pt>
                <c:pt idx="244">
                  <c:v>8.6563356193835706E-6</c:v>
                </c:pt>
                <c:pt idx="245">
                  <c:v>3.6534582985257397E-8</c:v>
                </c:pt>
                <c:pt idx="246">
                  <c:v>2.4580319411441299E-8</c:v>
                </c:pt>
                <c:pt idx="247">
                  <c:v>9.7172274356493006E-9</c:v>
                </c:pt>
                <c:pt idx="248">
                  <c:v>3.34060163301813E-7</c:v>
                </c:pt>
                <c:pt idx="249">
                  <c:v>4.4411404929836403E-8</c:v>
                </c:pt>
                <c:pt idx="250">
                  <c:v>1.3759473844364399E-8</c:v>
                </c:pt>
                <c:pt idx="251">
                  <c:v>1.81657800461553E-9</c:v>
                </c:pt>
                <c:pt idx="252">
                  <c:v>2.6017847914177199E-8</c:v>
                </c:pt>
                <c:pt idx="253">
                  <c:v>4.38137833615854E-8</c:v>
                </c:pt>
                <c:pt idx="254">
                  <c:v>2.2907923894757799E-8</c:v>
                </c:pt>
                <c:pt idx="255">
                  <c:v>1.63662666784911E-9</c:v>
                </c:pt>
                <c:pt idx="256">
                  <c:v>6.7134389211658499E-9</c:v>
                </c:pt>
                <c:pt idx="257">
                  <c:v>1.7422909284681899E-9</c:v>
                </c:pt>
                <c:pt idx="258">
                  <c:v>1.1979192615763499E-8</c:v>
                </c:pt>
                <c:pt idx="259">
                  <c:v>3.34277847797545E-9</c:v>
                </c:pt>
                <c:pt idx="260">
                  <c:v>2.8836859439982301E-9</c:v>
                </c:pt>
                <c:pt idx="261">
                  <c:v>1.5975242667441101E-8</c:v>
                </c:pt>
                <c:pt idx="262">
                  <c:v>8.1381763616144797E-8</c:v>
                </c:pt>
                <c:pt idx="263">
                  <c:v>7.53262460767761E-8</c:v>
                </c:pt>
                <c:pt idx="264">
                  <c:v>1.41289230815509E-8</c:v>
                </c:pt>
                <c:pt idx="265">
                  <c:v>1.07014438221116E-7</c:v>
                </c:pt>
                <c:pt idx="266">
                  <c:v>5.1410245651748003E-9</c:v>
                </c:pt>
                <c:pt idx="267">
                  <c:v>2.5408186617258401E-9</c:v>
                </c:pt>
                <c:pt idx="268">
                  <c:v>4.5688197372589501E-9</c:v>
                </c:pt>
                <c:pt idx="269">
                  <c:v>1.0880063829622599E-8</c:v>
                </c:pt>
                <c:pt idx="270">
                  <c:v>2.4135159124800599E-8</c:v>
                </c:pt>
                <c:pt idx="271">
                  <c:v>2.8971753209614202E-8</c:v>
                </c:pt>
                <c:pt idx="272">
                  <c:v>1.17755445422216E-7</c:v>
                </c:pt>
                <c:pt idx="273">
                  <c:v>1.60354473058345E-9</c:v>
                </c:pt>
                <c:pt idx="274">
                  <c:v>6.8702463847692802E-10</c:v>
                </c:pt>
                <c:pt idx="275">
                  <c:v>3.8801871482359999E-8</c:v>
                </c:pt>
                <c:pt idx="276">
                  <c:v>1.3759198636744799E-9</c:v>
                </c:pt>
                <c:pt idx="277">
                  <c:v>2.3057559139959799E-10</c:v>
                </c:pt>
                <c:pt idx="278">
                  <c:v>8.8255035932178797E-10</c:v>
                </c:pt>
                <c:pt idx="279">
                  <c:v>4.8258974710979902E-8</c:v>
                </c:pt>
                <c:pt idx="280">
                  <c:v>4.2983705402890803E-8</c:v>
                </c:pt>
                <c:pt idx="281">
                  <c:v>7.17734518765687E-9</c:v>
                </c:pt>
                <c:pt idx="282">
                  <c:v>2.1020154390292601E-10</c:v>
                </c:pt>
                <c:pt idx="283">
                  <c:v>1.1512485082817301E-9</c:v>
                </c:pt>
                <c:pt idx="284">
                  <c:v>2.6460850116636499E-9</c:v>
                </c:pt>
                <c:pt idx="285">
                  <c:v>2.1828519280139599E-10</c:v>
                </c:pt>
                <c:pt idx="286">
                  <c:v>4.2145093078017601E-10</c:v>
                </c:pt>
                <c:pt idx="287">
                  <c:v>3.2411368115129798E-9</c:v>
                </c:pt>
                <c:pt idx="288">
                  <c:v>5.4918122704815497E-9</c:v>
                </c:pt>
                <c:pt idx="289">
                  <c:v>2.7062513709146599E-9</c:v>
                </c:pt>
                <c:pt idx="290">
                  <c:v>7.8390288345588994E-8</c:v>
                </c:pt>
                <c:pt idx="291">
                  <c:v>3.79691222610463E-9</c:v>
                </c:pt>
                <c:pt idx="292">
                  <c:v>1.4958705864986199E-7</c:v>
                </c:pt>
                <c:pt idx="293">
                  <c:v>9.1610115026226295E-9</c:v>
                </c:pt>
                <c:pt idx="294">
                  <c:v>6.1266064115903698E-9</c:v>
                </c:pt>
                <c:pt idx="295">
                  <c:v>6.3322337969389101E-8</c:v>
                </c:pt>
                <c:pt idx="296">
                  <c:v>4.2620788274694903E-8</c:v>
                </c:pt>
                <c:pt idx="297">
                  <c:v>2.9344131623532499E-9</c:v>
                </c:pt>
                <c:pt idx="298">
                  <c:v>7.3571699918749905E-10</c:v>
                </c:pt>
                <c:pt idx="299">
                  <c:v>8.9531191151717703E-9</c:v>
                </c:pt>
                <c:pt idx="300">
                  <c:v>6.2969089396612498E-9</c:v>
                </c:pt>
                <c:pt idx="301">
                  <c:v>2.46921628560848E-8</c:v>
                </c:pt>
                <c:pt idx="302">
                  <c:v>7.3235776863052902E-10</c:v>
                </c:pt>
                <c:pt idx="303">
                  <c:v>1.06611043781704E-8</c:v>
                </c:pt>
                <c:pt idx="304">
                  <c:v>1.2664823759799401E-8</c:v>
                </c:pt>
                <c:pt idx="305">
                  <c:v>2.2795139193817402E-9</c:v>
                </c:pt>
                <c:pt idx="306">
                  <c:v>1.5519977722002901E-9</c:v>
                </c:pt>
                <c:pt idx="307">
                  <c:v>5.0508832264525397E-8</c:v>
                </c:pt>
                <c:pt idx="308">
                  <c:v>8.7360586070505102E-10</c:v>
                </c:pt>
                <c:pt idx="309">
                  <c:v>8.3592905192186403E-10</c:v>
                </c:pt>
                <c:pt idx="310">
                  <c:v>1.7622237463699899E-9</c:v>
                </c:pt>
                <c:pt idx="311">
                  <c:v>2.50704813907374E-9</c:v>
                </c:pt>
                <c:pt idx="312">
                  <c:v>4.9802113344644696E-10</c:v>
                </c:pt>
                <c:pt idx="313">
                  <c:v>4.0693633094999997E-9</c:v>
                </c:pt>
                <c:pt idx="314">
                  <c:v>3.5409848113843698E-8</c:v>
                </c:pt>
                <c:pt idx="315">
                  <c:v>1.31169533430149E-8</c:v>
                </c:pt>
                <c:pt idx="316">
                  <c:v>1.5111447380524501E-8</c:v>
                </c:pt>
                <c:pt idx="317">
                  <c:v>1.4740845308269799E-10</c:v>
                </c:pt>
                <c:pt idx="318">
                  <c:v>7.4208081311981294E-8</c:v>
                </c:pt>
                <c:pt idx="319">
                  <c:v>7.6969955939901106E-9</c:v>
                </c:pt>
                <c:pt idx="320">
                  <c:v>4.4541121827754898E-9</c:v>
                </c:pt>
                <c:pt idx="321">
                  <c:v>1.36035541122793E-8</c:v>
                </c:pt>
                <c:pt idx="322">
                  <c:v>3.5677180955489101E-9</c:v>
                </c:pt>
                <c:pt idx="323">
                  <c:v>7.6154650005564295E-9</c:v>
                </c:pt>
                <c:pt idx="324">
                  <c:v>1.2202199842609999E-9</c:v>
                </c:pt>
                <c:pt idx="325">
                  <c:v>1.5219684302795599E-8</c:v>
                </c:pt>
                <c:pt idx="326">
                  <c:v>6.9705642648738796E-9</c:v>
                </c:pt>
                <c:pt idx="327">
                  <c:v>5.13282187866513E-9</c:v>
                </c:pt>
                <c:pt idx="328">
                  <c:v>5.9960767234091998E-9</c:v>
                </c:pt>
                <c:pt idx="329">
                  <c:v>4.9550442886971E-8</c:v>
                </c:pt>
                <c:pt idx="330">
                  <c:v>1.01163327889866E-7</c:v>
                </c:pt>
                <c:pt idx="331">
                  <c:v>4.8324503352864901E-7</c:v>
                </c:pt>
                <c:pt idx="332">
                  <c:v>5.1612392142110903E-9</c:v>
                </c:pt>
                <c:pt idx="333">
                  <c:v>3.8056626518956898E-10</c:v>
                </c:pt>
                <c:pt idx="334">
                  <c:v>1.83472725980981E-8</c:v>
                </c:pt>
                <c:pt idx="335">
                  <c:v>5.1909063292937102E-8</c:v>
                </c:pt>
                <c:pt idx="336">
                  <c:v>1.2268715939524099E-7</c:v>
                </c:pt>
                <c:pt idx="337">
                  <c:v>3.12590983705296E-8</c:v>
                </c:pt>
                <c:pt idx="338">
                  <c:v>7.0214669908596496E-7</c:v>
                </c:pt>
                <c:pt idx="339">
                  <c:v>2.3387069094303399E-9</c:v>
                </c:pt>
                <c:pt idx="340">
                  <c:v>1.1233011696696101E-6</c:v>
                </c:pt>
                <c:pt idx="341">
                  <c:v>6.8403372152107197E-7</c:v>
                </c:pt>
                <c:pt idx="342">
                  <c:v>4.6638395126009799E-7</c:v>
                </c:pt>
                <c:pt idx="343">
                  <c:v>3.31642003235094E-8</c:v>
                </c:pt>
                <c:pt idx="344">
                  <c:v>7.5443913185947197E-8</c:v>
                </c:pt>
                <c:pt idx="345">
                  <c:v>6.9002731173731198E-8</c:v>
                </c:pt>
                <c:pt idx="346">
                  <c:v>2.5497064363513801E-9</c:v>
                </c:pt>
                <c:pt idx="347">
                  <c:v>4.7499294317373999E-7</c:v>
                </c:pt>
                <c:pt idx="348">
                  <c:v>4.43286070235985E-8</c:v>
                </c:pt>
                <c:pt idx="349">
                  <c:v>4.31024695026512E-8</c:v>
                </c:pt>
                <c:pt idx="350">
                  <c:v>2.57683925561594E-8</c:v>
                </c:pt>
                <c:pt idx="351">
                  <c:v>7.3544269980177404E-8</c:v>
                </c:pt>
                <c:pt idx="352">
                  <c:v>1.4958155223921101E-7</c:v>
                </c:pt>
                <c:pt idx="353">
                  <c:v>6.4110661195843899E-10</c:v>
                </c:pt>
                <c:pt idx="354">
                  <c:v>1.70538956041252E-7</c:v>
                </c:pt>
                <c:pt idx="355">
                  <c:v>4.1454387944656102E-10</c:v>
                </c:pt>
                <c:pt idx="356">
                  <c:v>3.0348916440691697E-8</c:v>
                </c:pt>
                <c:pt idx="357">
                  <c:v>6.8598757985362503E-8</c:v>
                </c:pt>
                <c:pt idx="358">
                  <c:v>1.5220828025652999E-9</c:v>
                </c:pt>
                <c:pt idx="359">
                  <c:v>8.1366401286082202E-8</c:v>
                </c:pt>
                <c:pt idx="360">
                  <c:v>4.0392266256072103E-8</c:v>
                </c:pt>
                <c:pt idx="361">
                  <c:v>7.2435629313638902E-8</c:v>
                </c:pt>
                <c:pt idx="362">
                  <c:v>2.2587905678293498E-8</c:v>
                </c:pt>
                <c:pt idx="363">
                  <c:v>9.8313547751068906E-8</c:v>
                </c:pt>
                <c:pt idx="364">
                  <c:v>3.55537666736827E-7</c:v>
                </c:pt>
                <c:pt idx="365">
                  <c:v>3.0255753524290399E-8</c:v>
                </c:pt>
                <c:pt idx="366">
                  <c:v>3.5316673509526499E-7</c:v>
                </c:pt>
                <c:pt idx="367">
                  <c:v>3.1874724835083598E-9</c:v>
                </c:pt>
                <c:pt idx="368">
                  <c:v>1.6612032357052499E-9</c:v>
                </c:pt>
                <c:pt idx="369">
                  <c:v>5.1557743265086604E-9</c:v>
                </c:pt>
                <c:pt idx="370">
                  <c:v>1.0306818699644001E-8</c:v>
                </c:pt>
                <c:pt idx="371">
                  <c:v>1.4905673214484399E-8</c:v>
                </c:pt>
                <c:pt idx="372">
                  <c:v>2.60314215528165E-9</c:v>
                </c:pt>
                <c:pt idx="373">
                  <c:v>5.3047651711323899E-9</c:v>
                </c:pt>
                <c:pt idx="374">
                  <c:v>2.4025983782533699E-7</c:v>
                </c:pt>
                <c:pt idx="375">
                  <c:v>5.2260475484374701E-9</c:v>
                </c:pt>
                <c:pt idx="376">
                  <c:v>1.8000670064061199E-9</c:v>
                </c:pt>
                <c:pt idx="377">
                  <c:v>5.3122189574087401E-9</c:v>
                </c:pt>
                <c:pt idx="378">
                  <c:v>5.31322799394295E-8</c:v>
                </c:pt>
                <c:pt idx="379">
                  <c:v>1.3377253072198299E-7</c:v>
                </c:pt>
                <c:pt idx="380">
                  <c:v>2.2542314985900802E-9</c:v>
                </c:pt>
                <c:pt idx="381">
                  <c:v>4.7644219003779903E-9</c:v>
                </c:pt>
                <c:pt idx="382">
                  <c:v>1.5385174460591E-7</c:v>
                </c:pt>
                <c:pt idx="383">
                  <c:v>4.38559080530833E-8</c:v>
                </c:pt>
                <c:pt idx="384">
                  <c:v>1.9737329542381701E-8</c:v>
                </c:pt>
                <c:pt idx="385">
                  <c:v>1.0334654732541501E-9</c:v>
                </c:pt>
                <c:pt idx="386">
                  <c:v>1.8743422472863799E-8</c:v>
                </c:pt>
                <c:pt idx="387">
                  <c:v>4.1416669535088304E-9</c:v>
                </c:pt>
                <c:pt idx="388">
                  <c:v>2.1528683943338799E-9</c:v>
                </c:pt>
                <c:pt idx="389">
                  <c:v>4.1310379579075501E-9</c:v>
                </c:pt>
                <c:pt idx="390">
                  <c:v>1.52319137918147E-9</c:v>
                </c:pt>
                <c:pt idx="391">
                  <c:v>1.58243753526382E-9</c:v>
                </c:pt>
                <c:pt idx="392">
                  <c:v>9.8235578287353004E-9</c:v>
                </c:pt>
                <c:pt idx="393">
                  <c:v>2.2355527740974E-8</c:v>
                </c:pt>
                <c:pt idx="394">
                  <c:v>3.6123270637787901E-10</c:v>
                </c:pt>
                <c:pt idx="395">
                  <c:v>1.2244130354022501E-7</c:v>
                </c:pt>
                <c:pt idx="396">
                  <c:v>2.51993072846373E-8</c:v>
                </c:pt>
                <c:pt idx="397">
                  <c:v>1.40206000340529E-8</c:v>
                </c:pt>
                <c:pt idx="398">
                  <c:v>7.1702000975889298E-9</c:v>
                </c:pt>
                <c:pt idx="399">
                  <c:v>1.03799916012797E-8</c:v>
                </c:pt>
                <c:pt idx="400">
                  <c:v>1.06732856513122E-8</c:v>
                </c:pt>
                <c:pt idx="401">
                  <c:v>4.8026540924386599E-8</c:v>
                </c:pt>
                <c:pt idx="402">
                  <c:v>1.91223884012357E-10</c:v>
                </c:pt>
                <c:pt idx="403">
                  <c:v>9.0341162171386403E-8</c:v>
                </c:pt>
                <c:pt idx="404">
                  <c:v>3.0946512123881297E-8</c:v>
                </c:pt>
                <c:pt idx="405">
                  <c:v>6.4389734742834604E-8</c:v>
                </c:pt>
                <c:pt idx="406">
                  <c:v>1.83370192196362E-7</c:v>
                </c:pt>
                <c:pt idx="407">
                  <c:v>3.7567824243368103E-9</c:v>
                </c:pt>
                <c:pt idx="408">
                  <c:v>3.0706356667477699E-9</c:v>
                </c:pt>
                <c:pt idx="409">
                  <c:v>2.4739666030156499E-9</c:v>
                </c:pt>
                <c:pt idx="410">
                  <c:v>1.1547586411765001E-8</c:v>
                </c:pt>
                <c:pt idx="411">
                  <c:v>1.19643787176696E-7</c:v>
                </c:pt>
                <c:pt idx="412">
                  <c:v>1.10416418865725E-7</c:v>
                </c:pt>
                <c:pt idx="413">
                  <c:v>3.9081938788943102E-8</c:v>
                </c:pt>
                <c:pt idx="414">
                  <c:v>6.3896372011113699E-9</c:v>
                </c:pt>
                <c:pt idx="415">
                  <c:v>3.44265084682205E-9</c:v>
                </c:pt>
                <c:pt idx="416">
                  <c:v>3.97858576609756E-9</c:v>
                </c:pt>
                <c:pt idx="417">
                  <c:v>2.2887432712215501E-9</c:v>
                </c:pt>
                <c:pt idx="418">
                  <c:v>1.28713072109447E-8</c:v>
                </c:pt>
                <c:pt idx="419">
                  <c:v>1.9014735800022301E-8</c:v>
                </c:pt>
                <c:pt idx="420">
                  <c:v>1.15790463092588E-8</c:v>
                </c:pt>
                <c:pt idx="421">
                  <c:v>4.2652462493410799E-9</c:v>
                </c:pt>
                <c:pt idx="422">
                  <c:v>2.9195798745081002E-10</c:v>
                </c:pt>
                <c:pt idx="423">
                  <c:v>1.2438522195990999E-8</c:v>
                </c:pt>
                <c:pt idx="424">
                  <c:v>2.65559999796873E-9</c:v>
                </c:pt>
                <c:pt idx="425">
                  <c:v>4.2868684981047301E-8</c:v>
                </c:pt>
                <c:pt idx="426">
                  <c:v>4.6286084131653302E-9</c:v>
                </c:pt>
                <c:pt idx="427">
                  <c:v>3.3456211140535498E-9</c:v>
                </c:pt>
                <c:pt idx="428">
                  <c:v>1.7724004321359601E-9</c:v>
                </c:pt>
                <c:pt idx="429">
                  <c:v>1.9617359183662098E-9</c:v>
                </c:pt>
                <c:pt idx="430">
                  <c:v>5.2669610573093502E-8</c:v>
                </c:pt>
                <c:pt idx="431">
                  <c:v>5.8318170236519797E-8</c:v>
                </c:pt>
                <c:pt idx="432">
                  <c:v>2.05772191434037E-8</c:v>
                </c:pt>
                <c:pt idx="433">
                  <c:v>2.4189481870529298E-9</c:v>
                </c:pt>
                <c:pt idx="434">
                  <c:v>2.04614162580291E-10</c:v>
                </c:pt>
                <c:pt idx="435">
                  <c:v>7.5148728079670298E-10</c:v>
                </c:pt>
                <c:pt idx="436">
                  <c:v>3.0514791466730702E-10</c:v>
                </c:pt>
                <c:pt idx="437">
                  <c:v>4.4937091296294196E-9</c:v>
                </c:pt>
                <c:pt idx="438">
                  <c:v>1.61413430613885E-8</c:v>
                </c:pt>
                <c:pt idx="439">
                  <c:v>6.2661957101468401E-9</c:v>
                </c:pt>
                <c:pt idx="440">
                  <c:v>8.2663967377423605E-8</c:v>
                </c:pt>
                <c:pt idx="441">
                  <c:v>4.8852497626096097E-9</c:v>
                </c:pt>
                <c:pt idx="442">
                  <c:v>4.62950902706964E-9</c:v>
                </c:pt>
                <c:pt idx="443">
                  <c:v>1.5607238702500799E-8</c:v>
                </c:pt>
                <c:pt idx="444">
                  <c:v>6.7874764687954596E-9</c:v>
                </c:pt>
                <c:pt idx="445">
                  <c:v>1.4596433268536101E-8</c:v>
                </c:pt>
                <c:pt idx="446">
                  <c:v>1.10282842742422E-8</c:v>
                </c:pt>
                <c:pt idx="447">
                  <c:v>2.5541754501233299E-9</c:v>
                </c:pt>
                <c:pt idx="448">
                  <c:v>3.6436751579139898E-9</c:v>
                </c:pt>
                <c:pt idx="449">
                  <c:v>7.0165703593548201E-9</c:v>
                </c:pt>
                <c:pt idx="450">
                  <c:v>1.2657474823286301E-7</c:v>
                </c:pt>
                <c:pt idx="451">
                  <c:v>3.2338796845112099E-8</c:v>
                </c:pt>
                <c:pt idx="452">
                  <c:v>3.9050467644938798E-10</c:v>
                </c:pt>
                <c:pt idx="453">
                  <c:v>3.6362501325505598E-9</c:v>
                </c:pt>
                <c:pt idx="454">
                  <c:v>6.9537431804723302E-9</c:v>
                </c:pt>
                <c:pt idx="455">
                  <c:v>2.1440001818802502E-9</c:v>
                </c:pt>
                <c:pt idx="456">
                  <c:v>3.9820429071588799E-8</c:v>
                </c:pt>
                <c:pt idx="457">
                  <c:v>6.6476019669065202E-9</c:v>
                </c:pt>
                <c:pt idx="458">
                  <c:v>8.5033478020116405E-9</c:v>
                </c:pt>
                <c:pt idx="459">
                  <c:v>8.8856898044214107E-9</c:v>
                </c:pt>
                <c:pt idx="460">
                  <c:v>5.55792883719225E-10</c:v>
                </c:pt>
                <c:pt idx="461">
                  <c:v>3.8622204080186001E-8</c:v>
                </c:pt>
                <c:pt idx="462">
                  <c:v>8.0239363940554094E-9</c:v>
                </c:pt>
                <c:pt idx="463">
                  <c:v>1.0309263777628299E-10</c:v>
                </c:pt>
                <c:pt idx="464">
                  <c:v>6.2612858934286596E-9</c:v>
                </c:pt>
                <c:pt idx="465">
                  <c:v>1.15207952874616E-9</c:v>
                </c:pt>
                <c:pt idx="466">
                  <c:v>7.5186639975401794E-8</c:v>
                </c:pt>
                <c:pt idx="467">
                  <c:v>5.4298857048861001E-9</c:v>
                </c:pt>
                <c:pt idx="468">
                  <c:v>1.36505541087799E-8</c:v>
                </c:pt>
                <c:pt idx="469">
                  <c:v>1.2177893990529499E-8</c:v>
                </c:pt>
                <c:pt idx="470">
                  <c:v>3.4355797746403499E-8</c:v>
                </c:pt>
                <c:pt idx="471">
                  <c:v>3.2578742842659401E-9</c:v>
                </c:pt>
                <c:pt idx="472">
                  <c:v>3.5255070828665802E-8</c:v>
                </c:pt>
                <c:pt idx="473">
                  <c:v>7.0582739672330697E-9</c:v>
                </c:pt>
                <c:pt idx="474">
                  <c:v>1.6464555826858301E-9</c:v>
                </c:pt>
                <c:pt idx="475">
                  <c:v>1.11851322686435E-8</c:v>
                </c:pt>
                <c:pt idx="476">
                  <c:v>4.8476608868529403E-7</c:v>
                </c:pt>
                <c:pt idx="477">
                  <c:v>6.6063814856464701E-8</c:v>
                </c:pt>
                <c:pt idx="478">
                  <c:v>4.0184751239138404E-9</c:v>
                </c:pt>
                <c:pt idx="479">
                  <c:v>5.1831780147420201E-8</c:v>
                </c:pt>
                <c:pt idx="480">
                  <c:v>4.6973491223586497E-8</c:v>
                </c:pt>
                <c:pt idx="481">
                  <c:v>1.0386358302958699E-6</c:v>
                </c:pt>
                <c:pt idx="482">
                  <c:v>2.50002222410194E-8</c:v>
                </c:pt>
                <c:pt idx="483">
                  <c:v>4.1278315105529597E-8</c:v>
                </c:pt>
                <c:pt idx="484">
                  <c:v>1.7856269306374601E-8</c:v>
                </c:pt>
                <c:pt idx="485">
                  <c:v>3.2547387268055297E-8</c:v>
                </c:pt>
                <c:pt idx="486">
                  <c:v>5.1455323967815801E-9</c:v>
                </c:pt>
                <c:pt idx="487">
                  <c:v>7.49068682910412E-9</c:v>
                </c:pt>
                <c:pt idx="488">
                  <c:v>2.3465727365749701E-7</c:v>
                </c:pt>
                <c:pt idx="489">
                  <c:v>2.0415806052890299E-8</c:v>
                </c:pt>
                <c:pt idx="490">
                  <c:v>9.6591257486145794E-7</c:v>
                </c:pt>
                <c:pt idx="491">
                  <c:v>4.1048499426006499E-6</c:v>
                </c:pt>
                <c:pt idx="492">
                  <c:v>1.09877275206309E-7</c:v>
                </c:pt>
                <c:pt idx="493">
                  <c:v>2.3487775325683399E-7</c:v>
                </c:pt>
                <c:pt idx="494">
                  <c:v>7.31903666974208E-9</c:v>
                </c:pt>
                <c:pt idx="495">
                  <c:v>4.1076270098026901E-8</c:v>
                </c:pt>
                <c:pt idx="496">
                  <c:v>1.7563088866687701E-6</c:v>
                </c:pt>
                <c:pt idx="497">
                  <c:v>1.9693293853461999E-5</c:v>
                </c:pt>
                <c:pt idx="498">
                  <c:v>4.4333853292689203E-5</c:v>
                </c:pt>
                <c:pt idx="499">
                  <c:v>1.6342933917141301E-5</c:v>
                </c:pt>
                <c:pt idx="500">
                  <c:v>3.0869093270807401E-6</c:v>
                </c:pt>
                <c:pt idx="501">
                  <c:v>1.61731353808686E-6</c:v>
                </c:pt>
                <c:pt idx="502">
                  <c:v>1.78356905951107E-5</c:v>
                </c:pt>
                <c:pt idx="503">
                  <c:v>5.1431495406688198E-2</c:v>
                </c:pt>
                <c:pt idx="504">
                  <c:v>1.14115027044652E-2</c:v>
                </c:pt>
                <c:pt idx="505">
                  <c:v>5.0352182136617898E-6</c:v>
                </c:pt>
                <c:pt idx="506">
                  <c:v>3.3039275520135997E-2</c:v>
                </c:pt>
                <c:pt idx="507">
                  <c:v>8.7507468953294198E-2</c:v>
                </c:pt>
                <c:pt idx="508">
                  <c:v>9.9196502198808198E-2</c:v>
                </c:pt>
                <c:pt idx="509">
                  <c:v>0.107333489899643</c:v>
                </c:pt>
                <c:pt idx="510">
                  <c:v>0.118831976513025</c:v>
                </c:pt>
                <c:pt idx="511">
                  <c:v>8.0999889654733398E-2</c:v>
                </c:pt>
                <c:pt idx="512">
                  <c:v>3.8966988974275203E-2</c:v>
                </c:pt>
                <c:pt idx="513">
                  <c:v>4.7214687751476601E-2</c:v>
                </c:pt>
                <c:pt idx="514">
                  <c:v>5.3098854308219097E-2</c:v>
                </c:pt>
                <c:pt idx="515">
                  <c:v>6.5657882656553895E-2</c:v>
                </c:pt>
                <c:pt idx="516">
                  <c:v>4.7985075081406599E-2</c:v>
                </c:pt>
                <c:pt idx="517">
                  <c:v>1.2937143094959601E-2</c:v>
                </c:pt>
                <c:pt idx="518">
                  <c:v>4.4140957067801703E-2</c:v>
                </c:pt>
                <c:pt idx="519">
                  <c:v>5.8956572834802101E-2</c:v>
                </c:pt>
                <c:pt idx="520">
                  <c:v>0.107257848240583</c:v>
                </c:pt>
                <c:pt idx="521">
                  <c:v>0.127862806180222</c:v>
                </c:pt>
                <c:pt idx="522">
                  <c:v>0.13387710951878301</c:v>
                </c:pt>
                <c:pt idx="523">
                  <c:v>0.13113044974913801</c:v>
                </c:pt>
                <c:pt idx="524">
                  <c:v>0.13483086424222701</c:v>
                </c:pt>
                <c:pt idx="525">
                  <c:v>9.7624669486267301E-2</c:v>
                </c:pt>
                <c:pt idx="526">
                  <c:v>1.1926017973904199E-2</c:v>
                </c:pt>
                <c:pt idx="527">
                  <c:v>1.6765531677274001E-5</c:v>
                </c:pt>
                <c:pt idx="528">
                  <c:v>3.1547318573581497E-5</c:v>
                </c:pt>
                <c:pt idx="529">
                  <c:v>4.9849271275548401E-3</c:v>
                </c:pt>
                <c:pt idx="530">
                  <c:v>6.5994628855416099E-2</c:v>
                </c:pt>
                <c:pt idx="531">
                  <c:v>0.14166894057232099</c:v>
                </c:pt>
                <c:pt idx="532">
                  <c:v>0.18434867445490899</c:v>
                </c:pt>
                <c:pt idx="533">
                  <c:v>0.16766464235943801</c:v>
                </c:pt>
                <c:pt idx="534">
                  <c:v>0.16941114928966999</c:v>
                </c:pt>
                <c:pt idx="535">
                  <c:v>0.143489927842711</c:v>
                </c:pt>
                <c:pt idx="536">
                  <c:v>0.149513634135363</c:v>
                </c:pt>
                <c:pt idx="537">
                  <c:v>3.4774770356283298E-2</c:v>
                </c:pt>
                <c:pt idx="538">
                  <c:v>0.169453348429671</c:v>
                </c:pt>
                <c:pt idx="539">
                  <c:v>0.237508471751263</c:v>
                </c:pt>
                <c:pt idx="540">
                  <c:v>0.12761085370069999</c:v>
                </c:pt>
                <c:pt idx="541">
                  <c:v>0.209325834172325</c:v>
                </c:pt>
                <c:pt idx="542">
                  <c:v>0.248896667892714</c:v>
                </c:pt>
                <c:pt idx="543">
                  <c:v>0.25846730980650601</c:v>
                </c:pt>
                <c:pt idx="544">
                  <c:v>0.21787833528471101</c:v>
                </c:pt>
                <c:pt idx="545">
                  <c:v>0.25300384265346998</c:v>
                </c:pt>
                <c:pt idx="546">
                  <c:v>0.280091472238859</c:v>
                </c:pt>
                <c:pt idx="547">
                  <c:v>0.246660940885253</c:v>
                </c:pt>
                <c:pt idx="548">
                  <c:v>7.0708240457504401E-2</c:v>
                </c:pt>
                <c:pt idx="549">
                  <c:v>0.25212259360225198</c:v>
                </c:pt>
                <c:pt idx="550">
                  <c:v>0.26972068774330998</c:v>
                </c:pt>
                <c:pt idx="551">
                  <c:v>0.27203376297799903</c:v>
                </c:pt>
                <c:pt idx="552">
                  <c:v>0.264252973795507</c:v>
                </c:pt>
                <c:pt idx="553">
                  <c:v>0.25918111553922402</c:v>
                </c:pt>
                <c:pt idx="554">
                  <c:v>0.26241971909744999</c:v>
                </c:pt>
                <c:pt idx="555">
                  <c:v>0.236756206747892</c:v>
                </c:pt>
                <c:pt idx="556">
                  <c:v>0.18927356910263901</c:v>
                </c:pt>
                <c:pt idx="557">
                  <c:v>0.14519159708145399</c:v>
                </c:pt>
                <c:pt idx="558">
                  <c:v>0.107356621476817</c:v>
                </c:pt>
                <c:pt idx="559">
                  <c:v>6.07756674169583E-2</c:v>
                </c:pt>
                <c:pt idx="560">
                  <c:v>3.1815085166344799E-2</c:v>
                </c:pt>
                <c:pt idx="561">
                  <c:v>2.2274399077363002E-2</c:v>
                </c:pt>
                <c:pt idx="562">
                  <c:v>9.4072691173578496E-7</c:v>
                </c:pt>
                <c:pt idx="563">
                  <c:v>1.81801259491375E-7</c:v>
                </c:pt>
                <c:pt idx="564">
                  <c:v>1.9261298446442001E-7</c:v>
                </c:pt>
                <c:pt idx="565">
                  <c:v>1.9105199975715099E-5</c:v>
                </c:pt>
                <c:pt idx="566">
                  <c:v>7.0041844995743897E-5</c:v>
                </c:pt>
                <c:pt idx="567">
                  <c:v>1.8234387708368599E-7</c:v>
                </c:pt>
                <c:pt idx="568">
                  <c:v>5.2645224462693699E-7</c:v>
                </c:pt>
                <c:pt idx="569">
                  <c:v>6.1010005807735203E-6</c:v>
                </c:pt>
                <c:pt idx="570">
                  <c:v>1.5714711100543401E-7</c:v>
                </c:pt>
                <c:pt idx="571">
                  <c:v>2.3893005984392501E-7</c:v>
                </c:pt>
                <c:pt idx="572">
                  <c:v>1.3979226176618501E-8</c:v>
                </c:pt>
                <c:pt idx="573">
                  <c:v>6.0446113825345102E-8</c:v>
                </c:pt>
                <c:pt idx="574">
                  <c:v>3.4356519189021798E-8</c:v>
                </c:pt>
                <c:pt idx="575">
                  <c:v>1.0367186008727099E-7</c:v>
                </c:pt>
                <c:pt idx="576">
                  <c:v>3.40010565396552E-7</c:v>
                </c:pt>
                <c:pt idx="577">
                  <c:v>5.2619546640521899E-8</c:v>
                </c:pt>
                <c:pt idx="578">
                  <c:v>4.6869565039646902E-9</c:v>
                </c:pt>
                <c:pt idx="579">
                  <c:v>6.7245894352350901E-8</c:v>
                </c:pt>
                <c:pt idx="580">
                  <c:v>4.6088708932812698E-7</c:v>
                </c:pt>
                <c:pt idx="581">
                  <c:v>1.71372334483724E-7</c:v>
                </c:pt>
                <c:pt idx="582">
                  <c:v>4.41809478412005E-8</c:v>
                </c:pt>
                <c:pt idx="583">
                  <c:v>1.42909995863004E-8</c:v>
                </c:pt>
                <c:pt idx="584">
                  <c:v>5.0785267686179902E-9</c:v>
                </c:pt>
                <c:pt idx="585">
                  <c:v>1.7231072873318699E-8</c:v>
                </c:pt>
                <c:pt idx="586">
                  <c:v>6.7653558861719198E-9</c:v>
                </c:pt>
                <c:pt idx="587">
                  <c:v>4.9293564203423699E-9</c:v>
                </c:pt>
                <c:pt idx="588">
                  <c:v>2.2660467177354901E-8</c:v>
                </c:pt>
                <c:pt idx="589">
                  <c:v>1.3649274976217199E-8</c:v>
                </c:pt>
                <c:pt idx="590">
                  <c:v>1.9485926474019401E-9</c:v>
                </c:pt>
                <c:pt idx="591">
                  <c:v>7.7327757222149605E-8</c:v>
                </c:pt>
                <c:pt idx="592">
                  <c:v>1.0067855810918499E-8</c:v>
                </c:pt>
                <c:pt idx="593">
                  <c:v>2.8224336250616498E-9</c:v>
                </c:pt>
                <c:pt idx="594">
                  <c:v>1.12139437136578E-8</c:v>
                </c:pt>
                <c:pt idx="595">
                  <c:v>8.2806338571174401E-7</c:v>
                </c:pt>
                <c:pt idx="596">
                  <c:v>5.3274570950067399E-8</c:v>
                </c:pt>
                <c:pt idx="597">
                  <c:v>2.11623447136837E-7</c:v>
                </c:pt>
                <c:pt idx="598">
                  <c:v>3.6710691557614201E-7</c:v>
                </c:pt>
                <c:pt idx="599">
                  <c:v>1.36554962695529E-7</c:v>
                </c:pt>
                <c:pt idx="600">
                  <c:v>6.95243021095532E-6</c:v>
                </c:pt>
                <c:pt idx="601">
                  <c:v>3.0322778289996202E-7</c:v>
                </c:pt>
                <c:pt idx="602">
                  <c:v>1.3942751485479501E-7</c:v>
                </c:pt>
                <c:pt idx="603">
                  <c:v>4.1076259873129301E-8</c:v>
                </c:pt>
                <c:pt idx="604">
                  <c:v>7.6194854578057597E-9</c:v>
                </c:pt>
                <c:pt idx="605">
                  <c:v>1.93773894772587E-6</c:v>
                </c:pt>
                <c:pt idx="606">
                  <c:v>5.8097536941339204E-7</c:v>
                </c:pt>
                <c:pt idx="607">
                  <c:v>3.81531567591678E-7</c:v>
                </c:pt>
                <c:pt idx="608">
                  <c:v>4.41988157014995E-8</c:v>
                </c:pt>
                <c:pt idx="609">
                  <c:v>4.5691015053236099E-9</c:v>
                </c:pt>
                <c:pt idx="610">
                  <c:v>2.4137555693699299E-8</c:v>
                </c:pt>
                <c:pt idx="611">
                  <c:v>2.6407251126131698E-7</c:v>
                </c:pt>
                <c:pt idx="612">
                  <c:v>9.5855511133874403E-10</c:v>
                </c:pt>
                <c:pt idx="613">
                  <c:v>1.48040378470379E-8</c:v>
                </c:pt>
                <c:pt idx="614">
                  <c:v>7.4021389878200206E-8</c:v>
                </c:pt>
                <c:pt idx="615">
                  <c:v>2.0843678530722499E-10</c:v>
                </c:pt>
                <c:pt idx="616">
                  <c:v>9.0270734632623102E-10</c:v>
                </c:pt>
                <c:pt idx="617">
                  <c:v>2.9093774063644002E-9</c:v>
                </c:pt>
                <c:pt idx="618">
                  <c:v>2.3987708451253499E-7</c:v>
                </c:pt>
                <c:pt idx="619">
                  <c:v>2.9795227126652402E-7</c:v>
                </c:pt>
                <c:pt idx="620">
                  <c:v>4.2921868036794803E-8</c:v>
                </c:pt>
                <c:pt idx="621">
                  <c:v>7.9168646934784805E-8</c:v>
                </c:pt>
                <c:pt idx="622">
                  <c:v>4.4109085209559101E-7</c:v>
                </c:pt>
                <c:pt idx="623">
                  <c:v>6.37112042920954E-7</c:v>
                </c:pt>
                <c:pt idx="624">
                  <c:v>1.0426240199351399E-5</c:v>
                </c:pt>
                <c:pt idx="625">
                  <c:v>8.7641730336406094E-5</c:v>
                </c:pt>
                <c:pt idx="626">
                  <c:v>0.15020765066866101</c:v>
                </c:pt>
                <c:pt idx="627">
                  <c:v>0.17147788065806699</c:v>
                </c:pt>
                <c:pt idx="628">
                  <c:v>0.114366136364077</c:v>
                </c:pt>
                <c:pt idx="629">
                  <c:v>0.100416388547321</c:v>
                </c:pt>
                <c:pt idx="630">
                  <c:v>0.120718681794401</c:v>
                </c:pt>
                <c:pt idx="631">
                  <c:v>6.8415132283848504E-2</c:v>
                </c:pt>
                <c:pt idx="632">
                  <c:v>5.8245576642121301E-2</c:v>
                </c:pt>
                <c:pt idx="633">
                  <c:v>8.6346256306570807E-2</c:v>
                </c:pt>
                <c:pt idx="634">
                  <c:v>9.9289715763975495E-2</c:v>
                </c:pt>
                <c:pt idx="635">
                  <c:v>0.12893055086858299</c:v>
                </c:pt>
                <c:pt idx="636">
                  <c:v>0.12104274683517301</c:v>
                </c:pt>
                <c:pt idx="637">
                  <c:v>0.12547003056116299</c:v>
                </c:pt>
                <c:pt idx="638">
                  <c:v>0.17209586376769001</c:v>
                </c:pt>
                <c:pt idx="639">
                  <c:v>0.179754420712709</c:v>
                </c:pt>
                <c:pt idx="640">
                  <c:v>0.182434766854012</c:v>
                </c:pt>
                <c:pt idx="641">
                  <c:v>0.14291348682503799</c:v>
                </c:pt>
                <c:pt idx="642">
                  <c:v>0.16040362523519</c:v>
                </c:pt>
                <c:pt idx="643">
                  <c:v>0.23143875590827001</c:v>
                </c:pt>
                <c:pt idx="644">
                  <c:v>0.20682557337502999</c:v>
                </c:pt>
                <c:pt idx="645">
                  <c:v>0.18574572295292999</c:v>
                </c:pt>
                <c:pt idx="646">
                  <c:v>0.242738179372329</c:v>
                </c:pt>
                <c:pt idx="647">
                  <c:v>0.288630846821055</c:v>
                </c:pt>
                <c:pt idx="648">
                  <c:v>0.24297328192669199</c:v>
                </c:pt>
                <c:pt idx="649">
                  <c:v>0.31784532609980498</c:v>
                </c:pt>
                <c:pt idx="650">
                  <c:v>0.38393128015939498</c:v>
                </c:pt>
                <c:pt idx="651">
                  <c:v>0.46677073752883202</c:v>
                </c:pt>
                <c:pt idx="652">
                  <c:v>0.497428579316187</c:v>
                </c:pt>
                <c:pt idx="653">
                  <c:v>0.57955465975271803</c:v>
                </c:pt>
                <c:pt idx="654">
                  <c:v>0.59344962150201697</c:v>
                </c:pt>
                <c:pt idx="655">
                  <c:v>0.44492150179890699</c:v>
                </c:pt>
                <c:pt idx="656">
                  <c:v>0.47713050832736698</c:v>
                </c:pt>
                <c:pt idx="657">
                  <c:v>0.52137278904943496</c:v>
                </c:pt>
                <c:pt idx="658">
                  <c:v>0.54947909753620905</c:v>
                </c:pt>
                <c:pt idx="659">
                  <c:v>0.51536570768283896</c:v>
                </c:pt>
                <c:pt idx="660">
                  <c:v>0.47002313929540601</c:v>
                </c:pt>
                <c:pt idx="661">
                  <c:v>0.410770941579785</c:v>
                </c:pt>
                <c:pt idx="662">
                  <c:v>0.39113313650495302</c:v>
                </c:pt>
                <c:pt idx="663">
                  <c:v>0.39301189793247399</c:v>
                </c:pt>
                <c:pt idx="664">
                  <c:v>0.395761454768777</c:v>
                </c:pt>
                <c:pt idx="665">
                  <c:v>0.35423046865079</c:v>
                </c:pt>
                <c:pt idx="666">
                  <c:v>0.35450038770407999</c:v>
                </c:pt>
                <c:pt idx="667">
                  <c:v>0.30965294450577902</c:v>
                </c:pt>
                <c:pt idx="668">
                  <c:v>0.28185469873590002</c:v>
                </c:pt>
                <c:pt idx="669">
                  <c:v>0.27320643346330598</c:v>
                </c:pt>
                <c:pt idx="670">
                  <c:v>0.26098832013415002</c:v>
                </c:pt>
                <c:pt idx="671">
                  <c:v>0.21678134326083401</c:v>
                </c:pt>
                <c:pt idx="672">
                  <c:v>0.195700999453159</c:v>
                </c:pt>
                <c:pt idx="673">
                  <c:v>0.15765827981302399</c:v>
                </c:pt>
                <c:pt idx="674">
                  <c:v>0.16155529994821599</c:v>
                </c:pt>
                <c:pt idx="675">
                  <c:v>0.14840868373240401</c:v>
                </c:pt>
                <c:pt idx="676">
                  <c:v>0.164224540339036</c:v>
                </c:pt>
                <c:pt idx="677">
                  <c:v>0.18294932840404399</c:v>
                </c:pt>
                <c:pt idx="678">
                  <c:v>0.19462014935306299</c:v>
                </c:pt>
                <c:pt idx="679">
                  <c:v>0.20548699495866801</c:v>
                </c:pt>
                <c:pt idx="680">
                  <c:v>0.197610308688659</c:v>
                </c:pt>
                <c:pt idx="681">
                  <c:v>0.22720732851418399</c:v>
                </c:pt>
                <c:pt idx="682">
                  <c:v>0.24071706980844801</c:v>
                </c:pt>
                <c:pt idx="683">
                  <c:v>0.25443485112026498</c:v>
                </c:pt>
                <c:pt idx="684">
                  <c:v>0.24948637953118699</c:v>
                </c:pt>
                <c:pt idx="685">
                  <c:v>0.207489735252566</c:v>
                </c:pt>
                <c:pt idx="686">
                  <c:v>0.18951032036965701</c:v>
                </c:pt>
                <c:pt idx="687">
                  <c:v>0.183010145118879</c:v>
                </c:pt>
                <c:pt idx="688">
                  <c:v>0.145971045396043</c:v>
                </c:pt>
                <c:pt idx="689">
                  <c:v>0.14905068631503199</c:v>
                </c:pt>
                <c:pt idx="690">
                  <c:v>0.150241434232532</c:v>
                </c:pt>
                <c:pt idx="691">
                  <c:v>0.150884639736072</c:v>
                </c:pt>
                <c:pt idx="692">
                  <c:v>0.14388376406783601</c:v>
                </c:pt>
                <c:pt idx="693">
                  <c:v>0.145010696700694</c:v>
                </c:pt>
                <c:pt idx="694">
                  <c:v>0.133280722177026</c:v>
                </c:pt>
                <c:pt idx="695">
                  <c:v>0.10966972046446601</c:v>
                </c:pt>
                <c:pt idx="696">
                  <c:v>0.110590565464878</c:v>
                </c:pt>
                <c:pt idx="697">
                  <c:v>0.10482174071495801</c:v>
                </c:pt>
                <c:pt idx="698">
                  <c:v>0.10473080063135901</c:v>
                </c:pt>
                <c:pt idx="699">
                  <c:v>8.7097308150769104E-2</c:v>
                </c:pt>
                <c:pt idx="700">
                  <c:v>7.4222496837772794E-2</c:v>
                </c:pt>
                <c:pt idx="701">
                  <c:v>5.0754540403992597E-2</c:v>
                </c:pt>
                <c:pt idx="702">
                  <c:v>3.5844521091738697E-2</c:v>
                </c:pt>
                <c:pt idx="703">
                  <c:v>7.0126973934117501E-2</c:v>
                </c:pt>
                <c:pt idx="704">
                  <c:v>8.7347702693888002E-2</c:v>
                </c:pt>
                <c:pt idx="705">
                  <c:v>7.6200446242774902E-2</c:v>
                </c:pt>
                <c:pt idx="706">
                  <c:v>8.4133514332440706E-2</c:v>
                </c:pt>
                <c:pt idx="707">
                  <c:v>7.8652087487949801E-2</c:v>
                </c:pt>
                <c:pt idx="708">
                  <c:v>7.7616100009240796E-2</c:v>
                </c:pt>
                <c:pt idx="709">
                  <c:v>9.57598246145413E-2</c:v>
                </c:pt>
                <c:pt idx="710">
                  <c:v>9.4729593771964896E-2</c:v>
                </c:pt>
                <c:pt idx="711">
                  <c:v>0.100440624706937</c:v>
                </c:pt>
                <c:pt idx="712">
                  <c:v>6.7732614635896804E-2</c:v>
                </c:pt>
                <c:pt idx="713">
                  <c:v>6.0663690604946197E-2</c:v>
                </c:pt>
                <c:pt idx="714">
                  <c:v>5.2966903274565498E-2</c:v>
                </c:pt>
                <c:pt idx="715">
                  <c:v>5.5470013819427802E-2</c:v>
                </c:pt>
                <c:pt idx="716">
                  <c:v>6.2161521902280997E-2</c:v>
                </c:pt>
                <c:pt idx="717">
                  <c:v>3.8245633157477602E-2</c:v>
                </c:pt>
                <c:pt idx="718">
                  <c:v>5.2432470702843098E-2</c:v>
                </c:pt>
                <c:pt idx="719">
                  <c:v>6.0088857333086297E-2</c:v>
                </c:pt>
                <c:pt idx="720">
                  <c:v>5.2542516967869997E-2</c:v>
                </c:pt>
                <c:pt idx="721">
                  <c:v>4.3782454897273497E-2</c:v>
                </c:pt>
                <c:pt idx="722">
                  <c:v>2.8464122510324898E-2</c:v>
                </c:pt>
                <c:pt idx="723">
                  <c:v>2.4395545852852599E-2</c:v>
                </c:pt>
                <c:pt idx="724">
                  <c:v>1.70345724826334E-2</c:v>
                </c:pt>
                <c:pt idx="725">
                  <c:v>1.06956028888391E-2</c:v>
                </c:pt>
                <c:pt idx="726">
                  <c:v>6.6086004269479501E-3</c:v>
                </c:pt>
                <c:pt idx="727">
                  <c:v>8.8728751282183705E-3</c:v>
                </c:pt>
                <c:pt idx="728">
                  <c:v>5.4197179837571802E-2</c:v>
                </c:pt>
                <c:pt idx="729">
                  <c:v>9.57445861092283E-2</c:v>
                </c:pt>
                <c:pt idx="730">
                  <c:v>0.118391427363698</c:v>
                </c:pt>
                <c:pt idx="731">
                  <c:v>0.114854647124396</c:v>
                </c:pt>
                <c:pt idx="732">
                  <c:v>9.6906766031832695E-2</c:v>
                </c:pt>
                <c:pt idx="733">
                  <c:v>0.122746111952123</c:v>
                </c:pt>
                <c:pt idx="734">
                  <c:v>0.13055702606730701</c:v>
                </c:pt>
                <c:pt idx="735">
                  <c:v>0.143293455601712</c:v>
                </c:pt>
                <c:pt idx="736">
                  <c:v>9.4897964182362196E-2</c:v>
                </c:pt>
                <c:pt idx="737">
                  <c:v>0.109176110133621</c:v>
                </c:pt>
                <c:pt idx="738">
                  <c:v>0.12322964061231401</c:v>
                </c:pt>
                <c:pt idx="739">
                  <c:v>9.99738091212201E-2</c:v>
                </c:pt>
                <c:pt idx="740">
                  <c:v>0.1031555882545</c:v>
                </c:pt>
                <c:pt idx="741">
                  <c:v>0.13068865564899801</c:v>
                </c:pt>
                <c:pt idx="742">
                  <c:v>0.15499704092695099</c:v>
                </c:pt>
                <c:pt idx="743">
                  <c:v>0.157525435066527</c:v>
                </c:pt>
                <c:pt idx="744">
                  <c:v>0.19658748804535101</c:v>
                </c:pt>
                <c:pt idx="745">
                  <c:v>0.18001757961023701</c:v>
                </c:pt>
                <c:pt idx="746">
                  <c:v>0.17024114472601101</c:v>
                </c:pt>
                <c:pt idx="747">
                  <c:v>0.15089425684457</c:v>
                </c:pt>
                <c:pt idx="748">
                  <c:v>0.17182513245706099</c:v>
                </c:pt>
                <c:pt idx="749">
                  <c:v>0.19787766776670401</c:v>
                </c:pt>
                <c:pt idx="750">
                  <c:v>0.18690603264264299</c:v>
                </c:pt>
                <c:pt idx="751">
                  <c:v>0.22759675887811401</c:v>
                </c:pt>
                <c:pt idx="752">
                  <c:v>0.21274629467044501</c:v>
                </c:pt>
                <c:pt idx="753">
                  <c:v>0.18684567804208799</c:v>
                </c:pt>
                <c:pt idx="754">
                  <c:v>0.13452434442689801</c:v>
                </c:pt>
                <c:pt idx="755">
                  <c:v>0.10627596921471801</c:v>
                </c:pt>
                <c:pt idx="756">
                  <c:v>0.107782782923764</c:v>
                </c:pt>
                <c:pt idx="757">
                  <c:v>9.8458478311731504E-2</c:v>
                </c:pt>
                <c:pt idx="758">
                  <c:v>8.81213912407392E-2</c:v>
                </c:pt>
                <c:pt idx="759">
                  <c:v>8.8870041917798695E-2</c:v>
                </c:pt>
                <c:pt idx="760">
                  <c:v>9.1369910420518993E-2</c:v>
                </c:pt>
                <c:pt idx="761">
                  <c:v>9.2130444369545095E-2</c:v>
                </c:pt>
                <c:pt idx="762">
                  <c:v>7.1943309085031396E-2</c:v>
                </c:pt>
                <c:pt idx="763">
                  <c:v>5.1190001838992701E-2</c:v>
                </c:pt>
                <c:pt idx="764">
                  <c:v>4.3978999077487098E-2</c:v>
                </c:pt>
                <c:pt idx="765">
                  <c:v>3.80039667262939E-2</c:v>
                </c:pt>
                <c:pt idx="766">
                  <c:v>3.3854496206626901E-2</c:v>
                </c:pt>
                <c:pt idx="767">
                  <c:v>3.0315738979835801E-2</c:v>
                </c:pt>
                <c:pt idx="768">
                  <c:v>5.5457704818966599E-2</c:v>
                </c:pt>
                <c:pt idx="769">
                  <c:v>5.2159623947399897E-2</c:v>
                </c:pt>
                <c:pt idx="770">
                  <c:v>5.3675092889916502E-2</c:v>
                </c:pt>
                <c:pt idx="771">
                  <c:v>1.3019645429474E-2</c:v>
                </c:pt>
                <c:pt idx="772">
                  <c:v>4.5745194195758097E-7</c:v>
                </c:pt>
                <c:pt idx="773">
                  <c:v>6.9160964829804901E-7</c:v>
                </c:pt>
                <c:pt idx="774">
                  <c:v>1.86015158689045E-7</c:v>
                </c:pt>
                <c:pt idx="775">
                  <c:v>9.6861893200067592E-6</c:v>
                </c:pt>
                <c:pt idx="776">
                  <c:v>1.71660596902493E-2</c:v>
                </c:pt>
                <c:pt idx="777">
                  <c:v>4.63069628517691E-2</c:v>
                </c:pt>
                <c:pt idx="778">
                  <c:v>6.7359586928225607E-2</c:v>
                </c:pt>
                <c:pt idx="779">
                  <c:v>8.1071147248457001E-2</c:v>
                </c:pt>
                <c:pt idx="780">
                  <c:v>9.0560903695583297E-2</c:v>
                </c:pt>
                <c:pt idx="781">
                  <c:v>9.6280634493688302E-2</c:v>
                </c:pt>
                <c:pt idx="782">
                  <c:v>0.12462143960297099</c:v>
                </c:pt>
                <c:pt idx="783">
                  <c:v>0.13514147112375599</c:v>
                </c:pt>
                <c:pt idx="784">
                  <c:v>0.13116258801215799</c:v>
                </c:pt>
                <c:pt idx="785">
                  <c:v>0.127459391139019</c:v>
                </c:pt>
                <c:pt idx="786">
                  <c:v>0.12994244334346999</c:v>
                </c:pt>
                <c:pt idx="787">
                  <c:v>0.145600924832789</c:v>
                </c:pt>
                <c:pt idx="788">
                  <c:v>0.16618498662082901</c:v>
                </c:pt>
                <c:pt idx="789">
                  <c:v>0.14851406896210601</c:v>
                </c:pt>
                <c:pt idx="790">
                  <c:v>0.14216276962706501</c:v>
                </c:pt>
                <c:pt idx="791">
                  <c:v>0.152371434484561</c:v>
                </c:pt>
                <c:pt idx="792">
                  <c:v>0.14543190714446</c:v>
                </c:pt>
                <c:pt idx="793">
                  <c:v>0.15429019050283099</c:v>
                </c:pt>
                <c:pt idx="794">
                  <c:v>0.120935145292145</c:v>
                </c:pt>
                <c:pt idx="795">
                  <c:v>0.116946863720364</c:v>
                </c:pt>
                <c:pt idx="796">
                  <c:v>0.12665964136327301</c:v>
                </c:pt>
                <c:pt idx="797">
                  <c:v>0.13370926723418899</c:v>
                </c:pt>
                <c:pt idx="798">
                  <c:v>0.13102634110824299</c:v>
                </c:pt>
                <c:pt idx="799">
                  <c:v>0.14303973225852301</c:v>
                </c:pt>
                <c:pt idx="800">
                  <c:v>0.117877237786653</c:v>
                </c:pt>
                <c:pt idx="801">
                  <c:v>0.121176011670689</c:v>
                </c:pt>
                <c:pt idx="802">
                  <c:v>0.13083382821605299</c:v>
                </c:pt>
                <c:pt idx="803">
                  <c:v>9.4301930724016103E-2</c:v>
                </c:pt>
                <c:pt idx="804">
                  <c:v>8.6983074271994601E-2</c:v>
                </c:pt>
                <c:pt idx="805">
                  <c:v>8.6232666441218894E-2</c:v>
                </c:pt>
                <c:pt idx="806">
                  <c:v>6.1018411221510402E-2</c:v>
                </c:pt>
                <c:pt idx="807">
                  <c:v>6.44812065089439E-2</c:v>
                </c:pt>
                <c:pt idx="808">
                  <c:v>9.2765881377395207E-2</c:v>
                </c:pt>
                <c:pt idx="809">
                  <c:v>8.8910082188954298E-2</c:v>
                </c:pt>
                <c:pt idx="810">
                  <c:v>8.6896437585775005E-2</c:v>
                </c:pt>
                <c:pt idx="811">
                  <c:v>0.10847264646562101</c:v>
                </c:pt>
                <c:pt idx="812">
                  <c:v>0.117810918463213</c:v>
                </c:pt>
                <c:pt idx="813">
                  <c:v>0.12790497310660801</c:v>
                </c:pt>
                <c:pt idx="814">
                  <c:v>0.13611494018176701</c:v>
                </c:pt>
                <c:pt idx="815">
                  <c:v>0.162861594268712</c:v>
                </c:pt>
                <c:pt idx="816">
                  <c:v>0.16388481652633</c:v>
                </c:pt>
                <c:pt idx="817">
                  <c:v>0.14286849385071701</c:v>
                </c:pt>
                <c:pt idx="818">
                  <c:v>0.15934369291296499</c:v>
                </c:pt>
                <c:pt idx="819">
                  <c:v>0.16484426316489101</c:v>
                </c:pt>
                <c:pt idx="820">
                  <c:v>0.16764894758236101</c:v>
                </c:pt>
                <c:pt idx="821">
                  <c:v>0.154543096838274</c:v>
                </c:pt>
                <c:pt idx="822">
                  <c:v>0.134947355957307</c:v>
                </c:pt>
                <c:pt idx="823">
                  <c:v>0.13992208164723899</c:v>
                </c:pt>
                <c:pt idx="824">
                  <c:v>0.104317431736521</c:v>
                </c:pt>
                <c:pt idx="825">
                  <c:v>0.109350030715662</c:v>
                </c:pt>
                <c:pt idx="826">
                  <c:v>0.119147954313833</c:v>
                </c:pt>
                <c:pt idx="827">
                  <c:v>0.10419106124253399</c:v>
                </c:pt>
                <c:pt idx="828">
                  <c:v>0.101800770072576</c:v>
                </c:pt>
                <c:pt idx="829">
                  <c:v>0.12972586580734199</c:v>
                </c:pt>
                <c:pt idx="830">
                  <c:v>0.135805605504532</c:v>
                </c:pt>
                <c:pt idx="831">
                  <c:v>0.15341682112388599</c:v>
                </c:pt>
                <c:pt idx="832">
                  <c:v>0.13157311964318</c:v>
                </c:pt>
                <c:pt idx="833">
                  <c:v>0.114078076172348</c:v>
                </c:pt>
                <c:pt idx="834">
                  <c:v>0.115369811443439</c:v>
                </c:pt>
                <c:pt idx="835">
                  <c:v>0.164496753564953</c:v>
                </c:pt>
                <c:pt idx="836">
                  <c:v>0.17400580143706801</c:v>
                </c:pt>
                <c:pt idx="837">
                  <c:v>0.18291351927400701</c:v>
                </c:pt>
                <c:pt idx="838">
                  <c:v>0.20395232410300301</c:v>
                </c:pt>
                <c:pt idx="839">
                  <c:v>0.21889165631721499</c:v>
                </c:pt>
                <c:pt idx="840">
                  <c:v>0.23100013169090899</c:v>
                </c:pt>
                <c:pt idx="841">
                  <c:v>0.20217785530589499</c:v>
                </c:pt>
                <c:pt idx="842">
                  <c:v>0.17896787497630401</c:v>
                </c:pt>
                <c:pt idx="843">
                  <c:v>0.18208481267301299</c:v>
                </c:pt>
                <c:pt idx="844">
                  <c:v>0.18321703717985699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AB-482E-AE16-282919B7B94E}"/>
            </c:ext>
          </c:extLst>
        </c:ser>
        <c:ser>
          <c:idx val="9"/>
          <c:order val="9"/>
          <c:tx>
            <c:strRef>
              <c:f>'Results_train240_2.4saaWeights'!$J$1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'Results_train240_2.4saaWeights'!$J$2:$J$847</c:f>
              <c:numCache>
                <c:formatCode>0,000</c:formatCode>
                <c:ptCount val="846"/>
                <c:pt idx="0">
                  <c:v>1.01184085390596E-8</c:v>
                </c:pt>
                <c:pt idx="1">
                  <c:v>2.22736257282021E-9</c:v>
                </c:pt>
                <c:pt idx="2">
                  <c:v>6.08637016715075E-9</c:v>
                </c:pt>
                <c:pt idx="3">
                  <c:v>1.20615897870608E-8</c:v>
                </c:pt>
                <c:pt idx="4">
                  <c:v>3.9871809534853803E-8</c:v>
                </c:pt>
                <c:pt idx="5">
                  <c:v>1.54576434575859E-9</c:v>
                </c:pt>
                <c:pt idx="6">
                  <c:v>7.5764240102024893E-9</c:v>
                </c:pt>
                <c:pt idx="7">
                  <c:v>9.7089988599861905E-8</c:v>
                </c:pt>
                <c:pt idx="8">
                  <c:v>8.2037854177932901E-10</c:v>
                </c:pt>
                <c:pt idx="9">
                  <c:v>2.6887479409494298E-9</c:v>
                </c:pt>
                <c:pt idx="10">
                  <c:v>1.26269352485885E-8</c:v>
                </c:pt>
                <c:pt idx="11">
                  <c:v>1.61379925530731E-8</c:v>
                </c:pt>
                <c:pt idx="12">
                  <c:v>2.3104275544148201E-8</c:v>
                </c:pt>
                <c:pt idx="13">
                  <c:v>7.9851839896291196E-9</c:v>
                </c:pt>
                <c:pt idx="14">
                  <c:v>4.0759688692882699E-9</c:v>
                </c:pt>
                <c:pt idx="15">
                  <c:v>2.79612654635849E-10</c:v>
                </c:pt>
                <c:pt idx="16">
                  <c:v>8.6094163772868996E-11</c:v>
                </c:pt>
                <c:pt idx="17">
                  <c:v>6.7771774596955399E-9</c:v>
                </c:pt>
                <c:pt idx="18">
                  <c:v>7.6142010038513405E-9</c:v>
                </c:pt>
                <c:pt idx="19">
                  <c:v>3.49131925687574E-9</c:v>
                </c:pt>
                <c:pt idx="20">
                  <c:v>9.9338008102191907E-10</c:v>
                </c:pt>
                <c:pt idx="21">
                  <c:v>2.10607625205707E-10</c:v>
                </c:pt>
                <c:pt idx="22">
                  <c:v>4.3370643774410899E-9</c:v>
                </c:pt>
                <c:pt idx="23">
                  <c:v>2.12564588588637E-10</c:v>
                </c:pt>
                <c:pt idx="24">
                  <c:v>4.56291723143536E-8</c:v>
                </c:pt>
                <c:pt idx="25">
                  <c:v>1.07640839275343E-7</c:v>
                </c:pt>
                <c:pt idx="26">
                  <c:v>3.6032031251035902E-9</c:v>
                </c:pt>
                <c:pt idx="27">
                  <c:v>1.83443536984464E-8</c:v>
                </c:pt>
                <c:pt idx="28">
                  <c:v>3.07774057097792E-10</c:v>
                </c:pt>
                <c:pt idx="29">
                  <c:v>5.9704614344754196E-8</c:v>
                </c:pt>
                <c:pt idx="30">
                  <c:v>1.1596500112055999E-8</c:v>
                </c:pt>
                <c:pt idx="31">
                  <c:v>3.8102344421280303E-8</c:v>
                </c:pt>
                <c:pt idx="32">
                  <c:v>1.0854717601324E-7</c:v>
                </c:pt>
                <c:pt idx="33">
                  <c:v>2.1042621131312199E-9</c:v>
                </c:pt>
                <c:pt idx="34">
                  <c:v>4.5293816004397599E-8</c:v>
                </c:pt>
                <c:pt idx="35">
                  <c:v>1.47857998836329E-9</c:v>
                </c:pt>
                <c:pt idx="36">
                  <c:v>1.2579489252149E-8</c:v>
                </c:pt>
                <c:pt idx="37">
                  <c:v>1.5982161892395201E-7</c:v>
                </c:pt>
                <c:pt idx="38">
                  <c:v>5.8198246109253103E-11</c:v>
                </c:pt>
                <c:pt idx="39">
                  <c:v>7.11225616260601E-9</c:v>
                </c:pt>
                <c:pt idx="40">
                  <c:v>1.6013262229656001E-9</c:v>
                </c:pt>
                <c:pt idx="41">
                  <c:v>6.4154427950089502E-10</c:v>
                </c:pt>
                <c:pt idx="42">
                  <c:v>1.2465029172729199E-9</c:v>
                </c:pt>
                <c:pt idx="43">
                  <c:v>4.4770507093989801E-9</c:v>
                </c:pt>
                <c:pt idx="44">
                  <c:v>4.2936544722787103E-9</c:v>
                </c:pt>
                <c:pt idx="45">
                  <c:v>3.00438081298539E-9</c:v>
                </c:pt>
                <c:pt idx="46">
                  <c:v>3.1843051025328E-9</c:v>
                </c:pt>
                <c:pt idx="47">
                  <c:v>2.2021605056521801E-8</c:v>
                </c:pt>
                <c:pt idx="48">
                  <c:v>2.3379969556575799E-8</c:v>
                </c:pt>
                <c:pt idx="49">
                  <c:v>3.12313482673693E-9</c:v>
                </c:pt>
                <c:pt idx="50">
                  <c:v>2.6930695307937198E-10</c:v>
                </c:pt>
                <c:pt idx="51">
                  <c:v>1.5786252569333901E-8</c:v>
                </c:pt>
                <c:pt idx="52">
                  <c:v>1.0286169382684301E-9</c:v>
                </c:pt>
                <c:pt idx="53">
                  <c:v>2.44992521021561E-9</c:v>
                </c:pt>
                <c:pt idx="54">
                  <c:v>5.4224676339174895E-10</c:v>
                </c:pt>
                <c:pt idx="55">
                  <c:v>8.0958736283325403E-9</c:v>
                </c:pt>
                <c:pt idx="56">
                  <c:v>7.4038403428979406E-11</c:v>
                </c:pt>
                <c:pt idx="57">
                  <c:v>1.95255159252856E-8</c:v>
                </c:pt>
                <c:pt idx="58">
                  <c:v>1.45724295970123E-10</c:v>
                </c:pt>
                <c:pt idx="59">
                  <c:v>1.83194828082256E-9</c:v>
                </c:pt>
                <c:pt idx="60">
                  <c:v>1.64532341683866E-9</c:v>
                </c:pt>
                <c:pt idx="61">
                  <c:v>3.3152207599726301E-10</c:v>
                </c:pt>
                <c:pt idx="62">
                  <c:v>2.0594857967647401E-9</c:v>
                </c:pt>
                <c:pt idx="63">
                  <c:v>1.19311769958273E-10</c:v>
                </c:pt>
                <c:pt idx="64">
                  <c:v>1.95378045214114E-8</c:v>
                </c:pt>
                <c:pt idx="65">
                  <c:v>3.4437614905105801E-8</c:v>
                </c:pt>
                <c:pt idx="66">
                  <c:v>1.6940904501228301E-10</c:v>
                </c:pt>
                <c:pt idx="67">
                  <c:v>1.41785644302215E-9</c:v>
                </c:pt>
                <c:pt idx="68">
                  <c:v>1.0261641797985701E-10</c:v>
                </c:pt>
                <c:pt idx="69">
                  <c:v>1.60811671557455E-8</c:v>
                </c:pt>
                <c:pt idx="70">
                  <c:v>2.0836102883566099E-9</c:v>
                </c:pt>
                <c:pt idx="71">
                  <c:v>1.93082961222048E-8</c:v>
                </c:pt>
                <c:pt idx="72">
                  <c:v>1.6212895472581198E-8</c:v>
                </c:pt>
                <c:pt idx="73">
                  <c:v>1.2182495484212401E-9</c:v>
                </c:pt>
                <c:pt idx="74">
                  <c:v>5.6707689125894703E-8</c:v>
                </c:pt>
                <c:pt idx="75">
                  <c:v>1.6474785165693499E-8</c:v>
                </c:pt>
                <c:pt idx="76">
                  <c:v>2.8748472734356199E-10</c:v>
                </c:pt>
                <c:pt idx="77">
                  <c:v>5.5464387472053295E-10</c:v>
                </c:pt>
                <c:pt idx="78">
                  <c:v>3.8942072795081501E-10</c:v>
                </c:pt>
                <c:pt idx="79">
                  <c:v>1.7030081218772401E-8</c:v>
                </c:pt>
                <c:pt idx="80">
                  <c:v>6.7913144765900999E-11</c:v>
                </c:pt>
                <c:pt idx="81">
                  <c:v>3.9359687193256196E-9</c:v>
                </c:pt>
                <c:pt idx="82">
                  <c:v>7.5149446219657999E-7</c:v>
                </c:pt>
                <c:pt idx="83">
                  <c:v>2.2629327083312198E-9</c:v>
                </c:pt>
                <c:pt idx="84">
                  <c:v>4.0230499990907999E-8</c:v>
                </c:pt>
                <c:pt idx="85">
                  <c:v>6.1452736459855203E-8</c:v>
                </c:pt>
                <c:pt idx="86">
                  <c:v>1.22027159596639E-8</c:v>
                </c:pt>
                <c:pt idx="87">
                  <c:v>7.9074573041221994E-8</c:v>
                </c:pt>
                <c:pt idx="88">
                  <c:v>1.4471847575575701E-7</c:v>
                </c:pt>
                <c:pt idx="89">
                  <c:v>1.9868775876395901E-7</c:v>
                </c:pt>
                <c:pt idx="90">
                  <c:v>9.3063022433029393E-9</c:v>
                </c:pt>
                <c:pt idx="91">
                  <c:v>2.3362948948152299E-7</c:v>
                </c:pt>
                <c:pt idx="92">
                  <c:v>1.18910676240761E-8</c:v>
                </c:pt>
                <c:pt idx="93">
                  <c:v>1.71655490752067E-8</c:v>
                </c:pt>
                <c:pt idx="94">
                  <c:v>1.53476899431618E-9</c:v>
                </c:pt>
                <c:pt idx="95">
                  <c:v>5.5171303643961902E-9</c:v>
                </c:pt>
                <c:pt idx="96">
                  <c:v>3.9328222496330501E-7</c:v>
                </c:pt>
                <c:pt idx="97">
                  <c:v>1.0429893445924301E-8</c:v>
                </c:pt>
                <c:pt idx="98">
                  <c:v>1.9953570524319601E-8</c:v>
                </c:pt>
                <c:pt idx="99">
                  <c:v>3.1703538080869497E-7</c:v>
                </c:pt>
                <c:pt idx="100">
                  <c:v>2.23006141769832E-7</c:v>
                </c:pt>
                <c:pt idx="101">
                  <c:v>6.71993743084241E-9</c:v>
                </c:pt>
                <c:pt idx="102">
                  <c:v>9.5896794307446406E-7</c:v>
                </c:pt>
                <c:pt idx="103">
                  <c:v>5.3012744856484004E-6</c:v>
                </c:pt>
                <c:pt idx="104">
                  <c:v>1.96591012185425E-6</c:v>
                </c:pt>
                <c:pt idx="105">
                  <c:v>3.9277607241099603E-6</c:v>
                </c:pt>
                <c:pt idx="106">
                  <c:v>1.3613013180017399E-8</c:v>
                </c:pt>
                <c:pt idx="107">
                  <c:v>1.0286480203052801E-6</c:v>
                </c:pt>
                <c:pt idx="108">
                  <c:v>8.7110584302998606E-8</c:v>
                </c:pt>
                <c:pt idx="109">
                  <c:v>8.5824238168221502E-8</c:v>
                </c:pt>
                <c:pt idx="110">
                  <c:v>7.4962526697334408E-9</c:v>
                </c:pt>
                <c:pt idx="111">
                  <c:v>1.4702401308198599E-8</c:v>
                </c:pt>
                <c:pt idx="112">
                  <c:v>1.04804948774599E-8</c:v>
                </c:pt>
                <c:pt idx="113">
                  <c:v>1.40124501163736E-8</c:v>
                </c:pt>
                <c:pt idx="114">
                  <c:v>7.7198565486151597E-7</c:v>
                </c:pt>
                <c:pt idx="115">
                  <c:v>5.7898775554560602E-8</c:v>
                </c:pt>
                <c:pt idx="116">
                  <c:v>8.5962131229382807E-9</c:v>
                </c:pt>
                <c:pt idx="117">
                  <c:v>5.0162346510802597E-8</c:v>
                </c:pt>
                <c:pt idx="118">
                  <c:v>3.9146078920813398E-8</c:v>
                </c:pt>
                <c:pt idx="119">
                  <c:v>1.11226682653936E-7</c:v>
                </c:pt>
                <c:pt idx="120">
                  <c:v>2.3680373885590899E-7</c:v>
                </c:pt>
                <c:pt idx="121">
                  <c:v>3.0219723785408099E-9</c:v>
                </c:pt>
                <c:pt idx="122">
                  <c:v>3.0049550821452201E-9</c:v>
                </c:pt>
                <c:pt idx="123">
                  <c:v>6.89674072520101E-7</c:v>
                </c:pt>
                <c:pt idx="124">
                  <c:v>2.5851339617653599E-8</c:v>
                </c:pt>
                <c:pt idx="125">
                  <c:v>1.6963788067348699E-8</c:v>
                </c:pt>
                <c:pt idx="126">
                  <c:v>2.7512324251040798E-8</c:v>
                </c:pt>
                <c:pt idx="127">
                  <c:v>3.3630484113151703E-8</c:v>
                </c:pt>
                <c:pt idx="128">
                  <c:v>4.7517328069072202E-8</c:v>
                </c:pt>
                <c:pt idx="129">
                  <c:v>2.75638985722955E-10</c:v>
                </c:pt>
                <c:pt idx="130">
                  <c:v>2.4026872995747802E-10</c:v>
                </c:pt>
                <c:pt idx="131">
                  <c:v>2.3371361599351001E-8</c:v>
                </c:pt>
                <c:pt idx="132">
                  <c:v>1.52149749201407E-9</c:v>
                </c:pt>
                <c:pt idx="133">
                  <c:v>6.0162705850961196E-9</c:v>
                </c:pt>
                <c:pt idx="134">
                  <c:v>9.0362826429295296E-7</c:v>
                </c:pt>
                <c:pt idx="135">
                  <c:v>1.0327827547656599E-8</c:v>
                </c:pt>
                <c:pt idx="136">
                  <c:v>6.5013821130741496E-8</c:v>
                </c:pt>
                <c:pt idx="137">
                  <c:v>2.8202386154549501E-10</c:v>
                </c:pt>
                <c:pt idx="138">
                  <c:v>8.4793020995119297E-8</c:v>
                </c:pt>
                <c:pt idx="139">
                  <c:v>6.3158160896537298E-10</c:v>
                </c:pt>
                <c:pt idx="140">
                  <c:v>2.01870817185352E-8</c:v>
                </c:pt>
                <c:pt idx="141">
                  <c:v>3.2204585756764798E-8</c:v>
                </c:pt>
                <c:pt idx="142">
                  <c:v>8.0252412760563994E-8</c:v>
                </c:pt>
                <c:pt idx="143">
                  <c:v>4.4533336211515499E-9</c:v>
                </c:pt>
                <c:pt idx="144">
                  <c:v>2.2768822917726899E-8</c:v>
                </c:pt>
                <c:pt idx="145">
                  <c:v>4.59413768907663E-7</c:v>
                </c:pt>
                <c:pt idx="146">
                  <c:v>2.7361949352484099E-8</c:v>
                </c:pt>
                <c:pt idx="147">
                  <c:v>2.6894344801884297E-7</c:v>
                </c:pt>
                <c:pt idx="148">
                  <c:v>3.2732554485493498E-6</c:v>
                </c:pt>
                <c:pt idx="149">
                  <c:v>6.0796375540600601E-8</c:v>
                </c:pt>
                <c:pt idx="150">
                  <c:v>2.24697587160692E-7</c:v>
                </c:pt>
                <c:pt idx="151">
                  <c:v>7.8143174930049703E-8</c:v>
                </c:pt>
                <c:pt idx="152">
                  <c:v>3.8889060642943003E-8</c:v>
                </c:pt>
                <c:pt idx="153">
                  <c:v>1.67398182229396E-7</c:v>
                </c:pt>
                <c:pt idx="154">
                  <c:v>5.8991785873672202E-9</c:v>
                </c:pt>
                <c:pt idx="155">
                  <c:v>8.0862094445785105E-6</c:v>
                </c:pt>
                <c:pt idx="156">
                  <c:v>4.69047728935405E-7</c:v>
                </c:pt>
                <c:pt idx="157">
                  <c:v>2.4362062526650099E-9</c:v>
                </c:pt>
                <c:pt idx="158">
                  <c:v>6.96322719238038E-9</c:v>
                </c:pt>
                <c:pt idx="159">
                  <c:v>2.5005197583891298E-6</c:v>
                </c:pt>
                <c:pt idx="160">
                  <c:v>3.7923321520468998E-8</c:v>
                </c:pt>
                <c:pt idx="161">
                  <c:v>1.6463372321303701E-7</c:v>
                </c:pt>
                <c:pt idx="162">
                  <c:v>7.7958926076096701E-7</c:v>
                </c:pt>
                <c:pt idx="163">
                  <c:v>1.10669781586999E-6</c:v>
                </c:pt>
                <c:pt idx="164">
                  <c:v>1.7542003141725399E-7</c:v>
                </c:pt>
                <c:pt idx="165">
                  <c:v>7.4264448103934297E-8</c:v>
                </c:pt>
                <c:pt idx="166">
                  <c:v>1.3226500922253099E-7</c:v>
                </c:pt>
                <c:pt idx="167">
                  <c:v>1.12614031252827E-7</c:v>
                </c:pt>
                <c:pt idx="168">
                  <c:v>2.6041857174091402E-7</c:v>
                </c:pt>
                <c:pt idx="169">
                  <c:v>2.7387697467547298E-7</c:v>
                </c:pt>
                <c:pt idx="170">
                  <c:v>1.47346512103895E-5</c:v>
                </c:pt>
                <c:pt idx="171">
                  <c:v>1.14843198370391E-6</c:v>
                </c:pt>
                <c:pt idx="172">
                  <c:v>3.4926937039990501E-6</c:v>
                </c:pt>
                <c:pt idx="173">
                  <c:v>3.6279980288904699E-4</c:v>
                </c:pt>
                <c:pt idx="174">
                  <c:v>1.48058897901971E-2</c:v>
                </c:pt>
                <c:pt idx="175">
                  <c:v>1.61243462302838E-6</c:v>
                </c:pt>
                <c:pt idx="176">
                  <c:v>2.9095388392958601E-5</c:v>
                </c:pt>
                <c:pt idx="177">
                  <c:v>4.38282427068213E-6</c:v>
                </c:pt>
                <c:pt idx="178">
                  <c:v>9.3873894849165905E-8</c:v>
                </c:pt>
                <c:pt idx="179">
                  <c:v>1.2119399353709101E-7</c:v>
                </c:pt>
                <c:pt idx="180">
                  <c:v>2.4006693938699299E-8</c:v>
                </c:pt>
                <c:pt idx="181">
                  <c:v>3.5766179644005002E-7</c:v>
                </c:pt>
                <c:pt idx="182">
                  <c:v>3.4502159994888901E-7</c:v>
                </c:pt>
                <c:pt idx="183">
                  <c:v>3.78614146823008E-9</c:v>
                </c:pt>
                <c:pt idx="184">
                  <c:v>1.81593194527118E-8</c:v>
                </c:pt>
                <c:pt idx="185">
                  <c:v>2.4879869943535599E-8</c:v>
                </c:pt>
                <c:pt idx="186">
                  <c:v>9.4622726469847896E-11</c:v>
                </c:pt>
                <c:pt idx="187">
                  <c:v>7.5077162316556303E-9</c:v>
                </c:pt>
                <c:pt idx="188">
                  <c:v>9.5730815454311509E-10</c:v>
                </c:pt>
                <c:pt idx="189">
                  <c:v>7.5374206761979897E-8</c:v>
                </c:pt>
                <c:pt idx="190">
                  <c:v>3.6356618893744601E-8</c:v>
                </c:pt>
                <c:pt idx="191">
                  <c:v>9.90713995805843E-8</c:v>
                </c:pt>
                <c:pt idx="192">
                  <c:v>4.5198046313781E-8</c:v>
                </c:pt>
                <c:pt idx="193">
                  <c:v>1.4759278165729499E-7</c:v>
                </c:pt>
                <c:pt idx="194">
                  <c:v>3.58608954428878E-7</c:v>
                </c:pt>
                <c:pt idx="195">
                  <c:v>3.1803936218306599E-9</c:v>
                </c:pt>
                <c:pt idx="196">
                  <c:v>3.5820213910519502E-9</c:v>
                </c:pt>
                <c:pt idx="197">
                  <c:v>1.9724470794201299E-7</c:v>
                </c:pt>
                <c:pt idx="198">
                  <c:v>3.7181249622757301E-8</c:v>
                </c:pt>
                <c:pt idx="199">
                  <c:v>1.41635317038935E-7</c:v>
                </c:pt>
                <c:pt idx="200">
                  <c:v>4.8228008289529301E-9</c:v>
                </c:pt>
                <c:pt idx="201">
                  <c:v>1.08150846281621E-7</c:v>
                </c:pt>
                <c:pt idx="202">
                  <c:v>1.8679017439499301E-8</c:v>
                </c:pt>
                <c:pt idx="203">
                  <c:v>2.47651824126607E-8</c:v>
                </c:pt>
                <c:pt idx="204">
                  <c:v>1.1111014974150001E-7</c:v>
                </c:pt>
                <c:pt idx="205">
                  <c:v>4.3291667718061598E-9</c:v>
                </c:pt>
                <c:pt idx="206">
                  <c:v>2.1859728071200899E-8</c:v>
                </c:pt>
                <c:pt idx="207">
                  <c:v>6.3500601040401198E-8</c:v>
                </c:pt>
                <c:pt idx="208">
                  <c:v>2.0210079722189299E-9</c:v>
                </c:pt>
                <c:pt idx="209">
                  <c:v>2.3309920817726E-8</c:v>
                </c:pt>
                <c:pt idx="210">
                  <c:v>5.54369586303271E-8</c:v>
                </c:pt>
                <c:pt idx="211">
                  <c:v>6.1583750141607402E-8</c:v>
                </c:pt>
                <c:pt idx="212">
                  <c:v>1.8002354873799201E-7</c:v>
                </c:pt>
                <c:pt idx="213">
                  <c:v>4.8904849987991798E-8</c:v>
                </c:pt>
                <c:pt idx="214">
                  <c:v>4.0970762822157497E-9</c:v>
                </c:pt>
                <c:pt idx="215">
                  <c:v>3.9830744191839998E-7</c:v>
                </c:pt>
                <c:pt idx="216">
                  <c:v>4.3224624652201298E-8</c:v>
                </c:pt>
                <c:pt idx="217">
                  <c:v>4.05482749613658E-8</c:v>
                </c:pt>
                <c:pt idx="218">
                  <c:v>1.76629978970263E-6</c:v>
                </c:pt>
                <c:pt idx="219">
                  <c:v>4.1938911508243901E-6</c:v>
                </c:pt>
                <c:pt idx="220">
                  <c:v>3.3946106909850399E-8</c:v>
                </c:pt>
                <c:pt idx="221">
                  <c:v>1.803873216437E-7</c:v>
                </c:pt>
                <c:pt idx="222">
                  <c:v>3.9155380673305098E-7</c:v>
                </c:pt>
                <c:pt idx="223">
                  <c:v>2.4573004468105299E-7</c:v>
                </c:pt>
                <c:pt idx="224">
                  <c:v>9.0172100339110597E-9</c:v>
                </c:pt>
                <c:pt idx="225">
                  <c:v>1.1821684384250099E-8</c:v>
                </c:pt>
                <c:pt idx="226">
                  <c:v>1.7551777464901301E-8</c:v>
                </c:pt>
                <c:pt idx="227">
                  <c:v>3.24886394279104E-6</c:v>
                </c:pt>
                <c:pt idx="228">
                  <c:v>1.79933602457856E-7</c:v>
                </c:pt>
                <c:pt idx="229">
                  <c:v>1.6543174289790301E-7</c:v>
                </c:pt>
                <c:pt idx="230">
                  <c:v>4.32014835711201E-8</c:v>
                </c:pt>
                <c:pt idx="231">
                  <c:v>2.0296585694121199E-8</c:v>
                </c:pt>
                <c:pt idx="232">
                  <c:v>8.3285437632790698E-8</c:v>
                </c:pt>
                <c:pt idx="233">
                  <c:v>4.9917949380459801E-8</c:v>
                </c:pt>
                <c:pt idx="234">
                  <c:v>3.32730351094434E-9</c:v>
                </c:pt>
                <c:pt idx="235">
                  <c:v>6.3562009183603204E-9</c:v>
                </c:pt>
                <c:pt idx="236">
                  <c:v>1.7307906776532001E-8</c:v>
                </c:pt>
                <c:pt idx="237">
                  <c:v>1.3776466211164499E-9</c:v>
                </c:pt>
                <c:pt idx="238">
                  <c:v>2.5418709662692599E-8</c:v>
                </c:pt>
                <c:pt idx="239">
                  <c:v>3.12906189396719E-9</c:v>
                </c:pt>
                <c:pt idx="240">
                  <c:v>6.2000407524615805E-8</c:v>
                </c:pt>
                <c:pt idx="241">
                  <c:v>8.6500715041899007E-9</c:v>
                </c:pt>
                <c:pt idx="242">
                  <c:v>1.03855548662241E-7</c:v>
                </c:pt>
                <c:pt idx="243">
                  <c:v>1.29671004749707E-6</c:v>
                </c:pt>
                <c:pt idx="244">
                  <c:v>3.3635980462158502E-7</c:v>
                </c:pt>
                <c:pt idx="245">
                  <c:v>2.6805527557256402E-8</c:v>
                </c:pt>
                <c:pt idx="246">
                  <c:v>4.79165992380428E-8</c:v>
                </c:pt>
                <c:pt idx="247">
                  <c:v>1.7526459317576701E-8</c:v>
                </c:pt>
                <c:pt idx="248">
                  <c:v>7.0423907087500899E-7</c:v>
                </c:pt>
                <c:pt idx="249">
                  <c:v>1.3542641414485601E-7</c:v>
                </c:pt>
                <c:pt idx="250">
                  <c:v>5.6014496831073603E-8</c:v>
                </c:pt>
                <c:pt idx="251">
                  <c:v>6.6763872413567599E-9</c:v>
                </c:pt>
                <c:pt idx="252">
                  <c:v>3.01739383297042E-7</c:v>
                </c:pt>
                <c:pt idx="253">
                  <c:v>1.95125069138618E-5</c:v>
                </c:pt>
                <c:pt idx="254">
                  <c:v>3.42564447845964E-5</c:v>
                </c:pt>
                <c:pt idx="255">
                  <c:v>8.7837239017336396E-7</c:v>
                </c:pt>
                <c:pt idx="256">
                  <c:v>7.7939238872929306E-2</c:v>
                </c:pt>
                <c:pt idx="257">
                  <c:v>8.6208244664882805E-2</c:v>
                </c:pt>
                <c:pt idx="258">
                  <c:v>0.15651773933923999</c:v>
                </c:pt>
                <c:pt idx="259">
                  <c:v>0.14789910611375601</c:v>
                </c:pt>
                <c:pt idx="260">
                  <c:v>0.208776717885062</c:v>
                </c:pt>
                <c:pt idx="261">
                  <c:v>0.10793633882673299</c:v>
                </c:pt>
                <c:pt idx="262">
                  <c:v>0.17394539910026199</c:v>
                </c:pt>
                <c:pt idx="263">
                  <c:v>0.284305410011366</c:v>
                </c:pt>
                <c:pt idx="264">
                  <c:v>0.36640172778122398</c:v>
                </c:pt>
                <c:pt idx="265">
                  <c:v>0.346430484645531</c:v>
                </c:pt>
                <c:pt idx="266">
                  <c:v>0.336835316621864</c:v>
                </c:pt>
                <c:pt idx="267">
                  <c:v>0.44987771772138302</c:v>
                </c:pt>
                <c:pt idx="268">
                  <c:v>0.467219414278152</c:v>
                </c:pt>
                <c:pt idx="269">
                  <c:v>0.49248610534508103</c:v>
                </c:pt>
                <c:pt idx="270">
                  <c:v>0.48384260212117802</c:v>
                </c:pt>
                <c:pt idx="271">
                  <c:v>0.392876512407</c:v>
                </c:pt>
                <c:pt idx="272">
                  <c:v>0.34813368563896002</c:v>
                </c:pt>
                <c:pt idx="273">
                  <c:v>0.27628253612945403</c:v>
                </c:pt>
                <c:pt idx="274">
                  <c:v>0.257776018653675</c:v>
                </c:pt>
                <c:pt idx="275">
                  <c:v>0.156879093231797</c:v>
                </c:pt>
                <c:pt idx="276">
                  <c:v>9.6949269861042797E-2</c:v>
                </c:pt>
                <c:pt idx="277">
                  <c:v>3.4195623484100997E-2</c:v>
                </c:pt>
                <c:pt idx="278">
                  <c:v>0.113240616752461</c:v>
                </c:pt>
                <c:pt idx="279">
                  <c:v>0.23691888228046401</c:v>
                </c:pt>
                <c:pt idx="280">
                  <c:v>0.246705852581556</c:v>
                </c:pt>
                <c:pt idx="281">
                  <c:v>0.18686744838782399</c:v>
                </c:pt>
                <c:pt idx="282">
                  <c:v>2.4606361496631099E-6</c:v>
                </c:pt>
                <c:pt idx="283">
                  <c:v>5.0579183416294798E-8</c:v>
                </c:pt>
                <c:pt idx="284">
                  <c:v>1.15786784807623E-5</c:v>
                </c:pt>
                <c:pt idx="285">
                  <c:v>3.9451742370415897E-2</c:v>
                </c:pt>
                <c:pt idx="286">
                  <c:v>0.105979141236169</c:v>
                </c:pt>
                <c:pt idx="287">
                  <c:v>0.100246427403906</c:v>
                </c:pt>
                <c:pt idx="288">
                  <c:v>5.7305599643006903E-2</c:v>
                </c:pt>
                <c:pt idx="289">
                  <c:v>8.0643791680852198E-7</c:v>
                </c:pt>
                <c:pt idx="290">
                  <c:v>1.40369454852861E-5</c:v>
                </c:pt>
                <c:pt idx="291">
                  <c:v>4.20686806222765E-5</c:v>
                </c:pt>
                <c:pt idx="292">
                  <c:v>8.4442448876535997E-6</c:v>
                </c:pt>
                <c:pt idx="293">
                  <c:v>1.15346628471646E-8</c:v>
                </c:pt>
                <c:pt idx="294">
                  <c:v>7.66795470550655E-8</c:v>
                </c:pt>
                <c:pt idx="295">
                  <c:v>2.6564099512254902E-6</c:v>
                </c:pt>
                <c:pt idx="296">
                  <c:v>3.5459514448821102E-7</c:v>
                </c:pt>
                <c:pt idx="297">
                  <c:v>2.1281560016941301E-8</c:v>
                </c:pt>
                <c:pt idx="298">
                  <c:v>4.7106015558160603E-9</c:v>
                </c:pt>
                <c:pt idx="299">
                  <c:v>6.6019316602592194E-8</c:v>
                </c:pt>
                <c:pt idx="300">
                  <c:v>4.8990788538164398E-8</c:v>
                </c:pt>
                <c:pt idx="301">
                  <c:v>1.4875592817127201E-7</c:v>
                </c:pt>
                <c:pt idx="302">
                  <c:v>2.0917393754261799E-9</c:v>
                </c:pt>
                <c:pt idx="303">
                  <c:v>3.0422089932086402E-8</c:v>
                </c:pt>
                <c:pt idx="304">
                  <c:v>6.6908010709895205E-8</c:v>
                </c:pt>
                <c:pt idx="305">
                  <c:v>6.69469518252185E-9</c:v>
                </c:pt>
                <c:pt idx="306">
                  <c:v>6.1430831812768802E-9</c:v>
                </c:pt>
                <c:pt idx="307">
                  <c:v>6.9988584037664998E-7</c:v>
                </c:pt>
                <c:pt idx="308">
                  <c:v>9.6982443834031293E-9</c:v>
                </c:pt>
                <c:pt idx="309">
                  <c:v>3.5031649439835602E-9</c:v>
                </c:pt>
                <c:pt idx="310">
                  <c:v>8.6802608297916205E-9</c:v>
                </c:pt>
                <c:pt idx="311">
                  <c:v>8.50339030534231E-9</c:v>
                </c:pt>
                <c:pt idx="312">
                  <c:v>1.37072469354165E-8</c:v>
                </c:pt>
                <c:pt idx="313">
                  <c:v>6.8577220138977894E-8</c:v>
                </c:pt>
                <c:pt idx="314">
                  <c:v>1.8308150115448099E-6</c:v>
                </c:pt>
                <c:pt idx="315">
                  <c:v>7.9808962495579598E-7</c:v>
                </c:pt>
                <c:pt idx="316">
                  <c:v>7.4284460075597498E-8</c:v>
                </c:pt>
                <c:pt idx="317">
                  <c:v>6.6100742886023001E-10</c:v>
                </c:pt>
                <c:pt idx="318">
                  <c:v>7.7266272850826597E-7</c:v>
                </c:pt>
                <c:pt idx="319">
                  <c:v>5.1030607474564302E-7</c:v>
                </c:pt>
                <c:pt idx="320">
                  <c:v>2.2952196236458699E-8</c:v>
                </c:pt>
                <c:pt idx="321">
                  <c:v>1.76916790742178E-7</c:v>
                </c:pt>
                <c:pt idx="322">
                  <c:v>5.3615103916752499E-9</c:v>
                </c:pt>
                <c:pt idx="323">
                  <c:v>5.3541476811692899E-9</c:v>
                </c:pt>
                <c:pt idx="324">
                  <c:v>2.48111750067331E-9</c:v>
                </c:pt>
                <c:pt idx="325">
                  <c:v>3.5115591919188402E-8</c:v>
                </c:pt>
                <c:pt idx="326">
                  <c:v>5.7922304224291299E-8</c:v>
                </c:pt>
                <c:pt idx="327">
                  <c:v>1.47616698516173E-8</c:v>
                </c:pt>
                <c:pt idx="328">
                  <c:v>1.7260612879584E-8</c:v>
                </c:pt>
                <c:pt idx="329">
                  <c:v>9.2529841653078497E-8</c:v>
                </c:pt>
                <c:pt idx="330">
                  <c:v>2.6853436327813903E-7</c:v>
                </c:pt>
                <c:pt idx="331">
                  <c:v>1.6936339758895901E-6</c:v>
                </c:pt>
                <c:pt idx="332">
                  <c:v>4.0774614324908103E-8</c:v>
                </c:pt>
                <c:pt idx="333">
                  <c:v>1.21637061958537E-9</c:v>
                </c:pt>
                <c:pt idx="334">
                  <c:v>1.19836930416464E-7</c:v>
                </c:pt>
                <c:pt idx="335">
                  <c:v>6.7573269939627296E-8</c:v>
                </c:pt>
                <c:pt idx="336">
                  <c:v>1.4499693548324399E-6</c:v>
                </c:pt>
                <c:pt idx="337">
                  <c:v>6.5122300864194902E-8</c:v>
                </c:pt>
                <c:pt idx="338">
                  <c:v>2.07929105396823E-6</c:v>
                </c:pt>
                <c:pt idx="339">
                  <c:v>4.5943390530580902E-9</c:v>
                </c:pt>
                <c:pt idx="340">
                  <c:v>1.0718591955479699E-6</c:v>
                </c:pt>
                <c:pt idx="341">
                  <c:v>1.1104951344901701E-6</c:v>
                </c:pt>
                <c:pt idx="342">
                  <c:v>2.38475320645174E-7</c:v>
                </c:pt>
                <c:pt idx="343">
                  <c:v>3.0196911629532499E-8</c:v>
                </c:pt>
                <c:pt idx="344">
                  <c:v>1.2677849661607999E-7</c:v>
                </c:pt>
                <c:pt idx="345">
                  <c:v>2.89085521283778E-8</c:v>
                </c:pt>
                <c:pt idx="346">
                  <c:v>3.4425267185783499E-9</c:v>
                </c:pt>
                <c:pt idx="347">
                  <c:v>7.5614231847213895E-7</c:v>
                </c:pt>
                <c:pt idx="348">
                  <c:v>3.9279505332890999E-8</c:v>
                </c:pt>
                <c:pt idx="349">
                  <c:v>4.00187849913165E-8</c:v>
                </c:pt>
                <c:pt idx="350">
                  <c:v>3.2089000923403599E-8</c:v>
                </c:pt>
                <c:pt idx="351">
                  <c:v>1.5813558538063999E-7</c:v>
                </c:pt>
                <c:pt idx="352">
                  <c:v>1.39880628202872E-7</c:v>
                </c:pt>
                <c:pt idx="353">
                  <c:v>5.2531202374103498E-10</c:v>
                </c:pt>
                <c:pt idx="354">
                  <c:v>9.2616582335226399E-8</c:v>
                </c:pt>
                <c:pt idx="355">
                  <c:v>2.3687580898063898E-10</c:v>
                </c:pt>
                <c:pt idx="356">
                  <c:v>2.95023833154061E-8</c:v>
                </c:pt>
                <c:pt idx="357">
                  <c:v>6.2926954676019904E-8</c:v>
                </c:pt>
                <c:pt idx="358">
                  <c:v>1.2335264409237999E-9</c:v>
                </c:pt>
                <c:pt idx="359">
                  <c:v>3.49159431508198E-8</c:v>
                </c:pt>
                <c:pt idx="360">
                  <c:v>2.67465540336486E-8</c:v>
                </c:pt>
                <c:pt idx="361">
                  <c:v>5.1924822712092102E-8</c:v>
                </c:pt>
                <c:pt idx="362">
                  <c:v>1.5512171923042701E-8</c:v>
                </c:pt>
                <c:pt idx="363">
                  <c:v>6.30559909444765E-8</c:v>
                </c:pt>
                <c:pt idx="364">
                  <c:v>4.4461988447437697E-8</c:v>
                </c:pt>
                <c:pt idx="365">
                  <c:v>2.9545479475911799E-8</c:v>
                </c:pt>
                <c:pt idx="366">
                  <c:v>3.5350254769843103E-8</c:v>
                </c:pt>
                <c:pt idx="367">
                  <c:v>1.43835579818698E-9</c:v>
                </c:pt>
                <c:pt idx="368">
                  <c:v>1.42407039703306E-9</c:v>
                </c:pt>
                <c:pt idx="369">
                  <c:v>8.0083468080940903E-10</c:v>
                </c:pt>
                <c:pt idx="370">
                  <c:v>9.1315451732801597E-9</c:v>
                </c:pt>
                <c:pt idx="371">
                  <c:v>4.15833926553949E-9</c:v>
                </c:pt>
                <c:pt idx="372">
                  <c:v>2.38683421934571E-9</c:v>
                </c:pt>
                <c:pt idx="373">
                  <c:v>4.9748953528221E-9</c:v>
                </c:pt>
                <c:pt idx="374">
                  <c:v>2.4476150988957999E-7</c:v>
                </c:pt>
                <c:pt idx="375">
                  <c:v>4.45515641398698E-9</c:v>
                </c:pt>
                <c:pt idx="376">
                  <c:v>6.8326275190402297E-10</c:v>
                </c:pt>
                <c:pt idx="377">
                  <c:v>8.3177350806310303E-9</c:v>
                </c:pt>
                <c:pt idx="378">
                  <c:v>9.1591604565086304E-7</c:v>
                </c:pt>
                <c:pt idx="379">
                  <c:v>6.49447716473758E-8</c:v>
                </c:pt>
                <c:pt idx="380">
                  <c:v>6.4939107722468801E-9</c:v>
                </c:pt>
                <c:pt idx="381">
                  <c:v>1.0914025515357201E-7</c:v>
                </c:pt>
                <c:pt idx="382">
                  <c:v>2.7271513737780599E-6</c:v>
                </c:pt>
                <c:pt idx="383">
                  <c:v>2.2614558095735701E-7</c:v>
                </c:pt>
                <c:pt idx="384">
                  <c:v>4.8917480573592403E-7</c:v>
                </c:pt>
                <c:pt idx="385">
                  <c:v>3.7126179500983002E-8</c:v>
                </c:pt>
                <c:pt idx="386">
                  <c:v>1.6759945392555999E-7</c:v>
                </c:pt>
                <c:pt idx="387">
                  <c:v>4.2257496794271098E-8</c:v>
                </c:pt>
                <c:pt idx="388">
                  <c:v>3.2668947043158498E-8</c:v>
                </c:pt>
                <c:pt idx="389">
                  <c:v>1.13727213502562E-7</c:v>
                </c:pt>
                <c:pt idx="390">
                  <c:v>8.7011000293767405E-9</c:v>
                </c:pt>
                <c:pt idx="391">
                  <c:v>1.7109093738892901E-7</c:v>
                </c:pt>
                <c:pt idx="392">
                  <c:v>8.5474634670078697E-8</c:v>
                </c:pt>
                <c:pt idx="393">
                  <c:v>7.3449236102340103E-8</c:v>
                </c:pt>
                <c:pt idx="394">
                  <c:v>1.0721953102013499E-9</c:v>
                </c:pt>
                <c:pt idx="395">
                  <c:v>1.5501888907157001E-7</c:v>
                </c:pt>
                <c:pt idx="396">
                  <c:v>6.9106873039567398E-8</c:v>
                </c:pt>
                <c:pt idx="397">
                  <c:v>4.4403003990148602E-8</c:v>
                </c:pt>
                <c:pt idx="398">
                  <c:v>7.0012994430119398E-8</c:v>
                </c:pt>
                <c:pt idx="399">
                  <c:v>2.6060244389112799E-8</c:v>
                </c:pt>
                <c:pt idx="400">
                  <c:v>3.5217848086288698E-8</c:v>
                </c:pt>
                <c:pt idx="401">
                  <c:v>1.2561676233265E-7</c:v>
                </c:pt>
                <c:pt idx="402">
                  <c:v>5.6785851523996804E-10</c:v>
                </c:pt>
                <c:pt idx="403">
                  <c:v>2.5985463907355802E-7</c:v>
                </c:pt>
                <c:pt idx="404">
                  <c:v>9.0611626936852199E-8</c:v>
                </c:pt>
                <c:pt idx="405">
                  <c:v>1.8106134638677099E-7</c:v>
                </c:pt>
                <c:pt idx="406">
                  <c:v>3.81642189643753E-7</c:v>
                </c:pt>
                <c:pt idx="407">
                  <c:v>8.4969933655383201E-9</c:v>
                </c:pt>
                <c:pt idx="408">
                  <c:v>7.5309285120160393E-9</c:v>
                </c:pt>
                <c:pt idx="409">
                  <c:v>6.3157271937191597E-9</c:v>
                </c:pt>
                <c:pt idx="410">
                  <c:v>5.2757405855337901E-8</c:v>
                </c:pt>
                <c:pt idx="411">
                  <c:v>3.0460551257621999E-7</c:v>
                </c:pt>
                <c:pt idx="412">
                  <c:v>4.2240788206293299E-7</c:v>
                </c:pt>
                <c:pt idx="413">
                  <c:v>2.7795736945698999E-8</c:v>
                </c:pt>
                <c:pt idx="414">
                  <c:v>1.2956954139174801E-8</c:v>
                </c:pt>
                <c:pt idx="415">
                  <c:v>3.9057895819976699E-9</c:v>
                </c:pt>
                <c:pt idx="416">
                  <c:v>6.4368732896181696E-9</c:v>
                </c:pt>
                <c:pt idx="417">
                  <c:v>1.18591671803789E-9</c:v>
                </c:pt>
                <c:pt idx="418">
                  <c:v>2.6857389632230801E-9</c:v>
                </c:pt>
                <c:pt idx="419">
                  <c:v>3.8427034716144997E-9</c:v>
                </c:pt>
                <c:pt idx="420">
                  <c:v>2.8186599822261301E-8</c:v>
                </c:pt>
                <c:pt idx="421">
                  <c:v>1.8932763805913301E-8</c:v>
                </c:pt>
                <c:pt idx="422">
                  <c:v>9.6466607047949696E-10</c:v>
                </c:pt>
                <c:pt idx="423">
                  <c:v>3.5919454100637902E-8</c:v>
                </c:pt>
                <c:pt idx="424">
                  <c:v>5.7673935758202304E-9</c:v>
                </c:pt>
                <c:pt idx="425">
                  <c:v>2.07076876783492E-7</c:v>
                </c:pt>
                <c:pt idx="426">
                  <c:v>5.8307928831977097E-9</c:v>
                </c:pt>
                <c:pt idx="427">
                  <c:v>1.1198859137431701E-8</c:v>
                </c:pt>
                <c:pt idx="428">
                  <c:v>2.0530125526121601E-8</c:v>
                </c:pt>
                <c:pt idx="429">
                  <c:v>5.2568037409099599E-9</c:v>
                </c:pt>
                <c:pt idx="430">
                  <c:v>1.4241264159460899E-7</c:v>
                </c:pt>
                <c:pt idx="431">
                  <c:v>1.5257281611616201E-7</c:v>
                </c:pt>
                <c:pt idx="432">
                  <c:v>5.4621120754725198E-8</c:v>
                </c:pt>
                <c:pt idx="433">
                  <c:v>7.0539191816983698E-9</c:v>
                </c:pt>
                <c:pt idx="434">
                  <c:v>4.7758531177926498E-10</c:v>
                </c:pt>
                <c:pt idx="435">
                  <c:v>2.5693017046722399E-9</c:v>
                </c:pt>
                <c:pt idx="436">
                  <c:v>1.2210620042165599E-9</c:v>
                </c:pt>
                <c:pt idx="437">
                  <c:v>2.6432880395698999E-8</c:v>
                </c:pt>
                <c:pt idx="438">
                  <c:v>1.71065854712001E-7</c:v>
                </c:pt>
                <c:pt idx="439">
                  <c:v>3.6207209960636899E-8</c:v>
                </c:pt>
                <c:pt idx="440">
                  <c:v>1.2984446776757501E-6</c:v>
                </c:pt>
                <c:pt idx="441">
                  <c:v>1.5592417496321599E-7</c:v>
                </c:pt>
                <c:pt idx="442">
                  <c:v>1.32601652165529E-7</c:v>
                </c:pt>
                <c:pt idx="443">
                  <c:v>1.6470171455268001E-7</c:v>
                </c:pt>
                <c:pt idx="444">
                  <c:v>5.9378648056391601E-8</c:v>
                </c:pt>
                <c:pt idx="445">
                  <c:v>4.4804848040362601E-7</c:v>
                </c:pt>
                <c:pt idx="446">
                  <c:v>1.4518917428375499E-7</c:v>
                </c:pt>
                <c:pt idx="447">
                  <c:v>2.1852095604123098E-8</c:v>
                </c:pt>
                <c:pt idx="448">
                  <c:v>3.0857463218433902E-7</c:v>
                </c:pt>
                <c:pt idx="449">
                  <c:v>5.6438455745101798E-8</c:v>
                </c:pt>
                <c:pt idx="450">
                  <c:v>2.4939394895335998E-6</c:v>
                </c:pt>
                <c:pt idx="451">
                  <c:v>7.9391553040281101E-7</c:v>
                </c:pt>
                <c:pt idx="452">
                  <c:v>5.9183963742278201E-9</c:v>
                </c:pt>
                <c:pt idx="453">
                  <c:v>5.6116718673432401E-8</c:v>
                </c:pt>
                <c:pt idx="454">
                  <c:v>1.95922027038786E-7</c:v>
                </c:pt>
                <c:pt idx="455">
                  <c:v>5.3991614827120203E-8</c:v>
                </c:pt>
                <c:pt idx="456">
                  <c:v>4.6410218900814399E-7</c:v>
                </c:pt>
                <c:pt idx="457">
                  <c:v>5.8143739314021695E-7</c:v>
                </c:pt>
                <c:pt idx="458">
                  <c:v>2.0768903453894199E-7</c:v>
                </c:pt>
                <c:pt idx="459">
                  <c:v>3.6831539663878601E-7</c:v>
                </c:pt>
                <c:pt idx="460">
                  <c:v>1.1668886333241501E-8</c:v>
                </c:pt>
                <c:pt idx="461">
                  <c:v>2.7000130714821702E-6</c:v>
                </c:pt>
                <c:pt idx="462">
                  <c:v>2.05183250688747E-5</c:v>
                </c:pt>
                <c:pt idx="463">
                  <c:v>2.01134019838307E-2</c:v>
                </c:pt>
                <c:pt idx="464">
                  <c:v>6.7272708809414998E-7</c:v>
                </c:pt>
                <c:pt idx="465">
                  <c:v>0.23362364877569899</c:v>
                </c:pt>
                <c:pt idx="466">
                  <c:v>0.57616300511254004</c:v>
                </c:pt>
                <c:pt idx="467">
                  <c:v>0.71685545323322497</c:v>
                </c:pt>
                <c:pt idx="468">
                  <c:v>0.66099951752867803</c:v>
                </c:pt>
                <c:pt idx="469">
                  <c:v>0.64326355157808102</c:v>
                </c:pt>
                <c:pt idx="470">
                  <c:v>0.815767144767372</c:v>
                </c:pt>
                <c:pt idx="471">
                  <c:v>0.84144267697040198</c:v>
                </c:pt>
                <c:pt idx="472">
                  <c:v>0.83340693963943902</c:v>
                </c:pt>
                <c:pt idx="473">
                  <c:v>0.734410108249125</c:v>
                </c:pt>
                <c:pt idx="474">
                  <c:v>0.548418717102232</c:v>
                </c:pt>
                <c:pt idx="475">
                  <c:v>0.51192417012480596</c:v>
                </c:pt>
                <c:pt idx="476">
                  <c:v>0.468426644332605</c:v>
                </c:pt>
                <c:pt idx="477">
                  <c:v>0.19251121184813799</c:v>
                </c:pt>
                <c:pt idx="478">
                  <c:v>0.137458193094773</c:v>
                </c:pt>
                <c:pt idx="479">
                  <c:v>4.9331998897398498E-2</c:v>
                </c:pt>
                <c:pt idx="480">
                  <c:v>7.6336354250238799E-5</c:v>
                </c:pt>
                <c:pt idx="481">
                  <c:v>0.221217019010128</c:v>
                </c:pt>
                <c:pt idx="482">
                  <c:v>0.635572534039478</c:v>
                </c:pt>
                <c:pt idx="483">
                  <c:v>0.82259802166157003</c:v>
                </c:pt>
                <c:pt idx="484">
                  <c:v>0.62235546545924003</c:v>
                </c:pt>
                <c:pt idx="485">
                  <c:v>0.104951989524631</c:v>
                </c:pt>
                <c:pt idx="486">
                  <c:v>0.28836826122382703</c:v>
                </c:pt>
                <c:pt idx="487">
                  <c:v>0.13021603060397999</c:v>
                </c:pt>
                <c:pt idx="488">
                  <c:v>0.14926423780753201</c:v>
                </c:pt>
                <c:pt idx="489">
                  <c:v>1.2702343724385E-2</c:v>
                </c:pt>
                <c:pt idx="490">
                  <c:v>0.38697249912232901</c:v>
                </c:pt>
                <c:pt idx="491">
                  <c:v>0.37986016938918599</c:v>
                </c:pt>
                <c:pt idx="492">
                  <c:v>0.40708307831280499</c:v>
                </c:pt>
                <c:pt idx="493">
                  <c:v>2.4060723084675102E-3</c:v>
                </c:pt>
                <c:pt idx="494">
                  <c:v>7.7139216283411804E-2</c:v>
                </c:pt>
                <c:pt idx="495">
                  <c:v>0.64430760055178904</c:v>
                </c:pt>
                <c:pt idx="496">
                  <c:v>0.60451774682427895</c:v>
                </c:pt>
                <c:pt idx="497">
                  <c:v>0.621002865209488</c:v>
                </c:pt>
                <c:pt idx="498">
                  <c:v>0.53480978676846003</c:v>
                </c:pt>
                <c:pt idx="499">
                  <c:v>0.51860830352009901</c:v>
                </c:pt>
                <c:pt idx="500">
                  <c:v>0.48836280594528497</c:v>
                </c:pt>
                <c:pt idx="501">
                  <c:v>0.48871717448713398</c:v>
                </c:pt>
                <c:pt idx="502">
                  <c:v>0.45866447156137202</c:v>
                </c:pt>
                <c:pt idx="503">
                  <c:v>0.42935167719054002</c:v>
                </c:pt>
                <c:pt idx="504">
                  <c:v>0.43871655388061498</c:v>
                </c:pt>
                <c:pt idx="505">
                  <c:v>0.397331377374122</c:v>
                </c:pt>
                <c:pt idx="506">
                  <c:v>0.37195091422573501</c:v>
                </c:pt>
                <c:pt idx="507">
                  <c:v>0.232281771260308</c:v>
                </c:pt>
                <c:pt idx="508">
                  <c:v>0.246467291567317</c:v>
                </c:pt>
                <c:pt idx="509">
                  <c:v>0.27594822994392199</c:v>
                </c:pt>
                <c:pt idx="510">
                  <c:v>0.170954066046553</c:v>
                </c:pt>
                <c:pt idx="511">
                  <c:v>0.15398939279961801</c:v>
                </c:pt>
                <c:pt idx="512">
                  <c:v>0.23615083291728101</c:v>
                </c:pt>
                <c:pt idx="513">
                  <c:v>0.21317705675500101</c:v>
                </c:pt>
                <c:pt idx="514">
                  <c:v>0.18510678681068499</c:v>
                </c:pt>
                <c:pt idx="515">
                  <c:v>0.184868263497696</c:v>
                </c:pt>
                <c:pt idx="516">
                  <c:v>0.228838792523195</c:v>
                </c:pt>
                <c:pt idx="517">
                  <c:v>0.235168620457439</c:v>
                </c:pt>
                <c:pt idx="518">
                  <c:v>0.19330050385071301</c:v>
                </c:pt>
                <c:pt idx="519">
                  <c:v>0.177122612268869</c:v>
                </c:pt>
                <c:pt idx="520">
                  <c:v>0.166316189790918</c:v>
                </c:pt>
                <c:pt idx="521">
                  <c:v>0.161538331128637</c:v>
                </c:pt>
                <c:pt idx="522">
                  <c:v>0.10866703372648299</c:v>
                </c:pt>
                <c:pt idx="523">
                  <c:v>0.13214602788469601</c:v>
                </c:pt>
                <c:pt idx="524">
                  <c:v>9.2889595262376501E-2</c:v>
                </c:pt>
                <c:pt idx="525">
                  <c:v>5.2730111499911395E-4</c:v>
                </c:pt>
                <c:pt idx="526">
                  <c:v>0.16926137302587299</c:v>
                </c:pt>
                <c:pt idx="527">
                  <c:v>0.14529464924507099</c:v>
                </c:pt>
                <c:pt idx="528">
                  <c:v>0.152786587234748</c:v>
                </c:pt>
                <c:pt idx="529">
                  <c:v>0.26078050006478298</c:v>
                </c:pt>
                <c:pt idx="530">
                  <c:v>1.6100372678227699E-6</c:v>
                </c:pt>
                <c:pt idx="531">
                  <c:v>2.8886709085237699E-8</c:v>
                </c:pt>
                <c:pt idx="532">
                  <c:v>8.6601974207341E-7</c:v>
                </c:pt>
                <c:pt idx="533">
                  <c:v>7.8591952751317907E-6</c:v>
                </c:pt>
                <c:pt idx="534">
                  <c:v>4.5199893306230399E-8</c:v>
                </c:pt>
                <c:pt idx="535">
                  <c:v>3.4213591374737598E-6</c:v>
                </c:pt>
                <c:pt idx="536">
                  <c:v>4.49775713905884E-6</c:v>
                </c:pt>
                <c:pt idx="537">
                  <c:v>1.83144791052781E-8</c:v>
                </c:pt>
                <c:pt idx="538">
                  <c:v>9.4781101004177903E-7</c:v>
                </c:pt>
                <c:pt idx="539">
                  <c:v>2.5517989199961099E-5</c:v>
                </c:pt>
                <c:pt idx="540">
                  <c:v>9.2980232175674896E-6</c:v>
                </c:pt>
                <c:pt idx="541">
                  <c:v>4.9602866672576802E-2</c:v>
                </c:pt>
                <c:pt idx="542">
                  <c:v>3.36669028320339E-7</c:v>
                </c:pt>
                <c:pt idx="543">
                  <c:v>7.5238503253448097E-7</c:v>
                </c:pt>
                <c:pt idx="544">
                  <c:v>9.6672170577264297E-8</c:v>
                </c:pt>
                <c:pt idx="545">
                  <c:v>8.1778343488329107E-6</c:v>
                </c:pt>
                <c:pt idx="546">
                  <c:v>6.7234288588284102E-6</c:v>
                </c:pt>
                <c:pt idx="547">
                  <c:v>5.8806616675747998E-3</c:v>
                </c:pt>
                <c:pt idx="548">
                  <c:v>0.313589868840431</c:v>
                </c:pt>
                <c:pt idx="549">
                  <c:v>0.14520640634054099</c:v>
                </c:pt>
                <c:pt idx="550">
                  <c:v>0.17152586341423101</c:v>
                </c:pt>
                <c:pt idx="551">
                  <c:v>0.21880032846508901</c:v>
                </c:pt>
                <c:pt idx="552">
                  <c:v>0.23773109722531499</c:v>
                </c:pt>
                <c:pt idx="553">
                  <c:v>0.269722997725307</c:v>
                </c:pt>
                <c:pt idx="554">
                  <c:v>0.298811989114183</c:v>
                </c:pt>
                <c:pt idx="555">
                  <c:v>0.33149357438509203</c:v>
                </c:pt>
                <c:pt idx="556">
                  <c:v>0.35066753985974197</c:v>
                </c:pt>
                <c:pt idx="557">
                  <c:v>0.35355392902841598</c:v>
                </c:pt>
                <c:pt idx="558">
                  <c:v>0.39958488187911301</c:v>
                </c:pt>
                <c:pt idx="559">
                  <c:v>0.42506260168839</c:v>
                </c:pt>
                <c:pt idx="560">
                  <c:v>0.496058542717842</c:v>
                </c:pt>
                <c:pt idx="561">
                  <c:v>0.494353443681047</c:v>
                </c:pt>
                <c:pt idx="562">
                  <c:v>0.52699856271730305</c:v>
                </c:pt>
                <c:pt idx="563">
                  <c:v>0.46593599989447199</c:v>
                </c:pt>
                <c:pt idx="564">
                  <c:v>0.30334211415299001</c:v>
                </c:pt>
                <c:pt idx="565">
                  <c:v>0.52265824928376203</c:v>
                </c:pt>
                <c:pt idx="566">
                  <c:v>0.51423581841644905</c:v>
                </c:pt>
                <c:pt idx="567">
                  <c:v>0.49517680720931001</c:v>
                </c:pt>
                <c:pt idx="568">
                  <c:v>0.446689105500649</c:v>
                </c:pt>
                <c:pt idx="569">
                  <c:v>6.0122936345086901E-4</c:v>
                </c:pt>
                <c:pt idx="570">
                  <c:v>3.7355246235931502E-7</c:v>
                </c:pt>
                <c:pt idx="571">
                  <c:v>0.29807309322893599</c:v>
                </c:pt>
                <c:pt idx="572">
                  <c:v>0.13728870062089299</c:v>
                </c:pt>
                <c:pt idx="573">
                  <c:v>0.43003383958308999</c:v>
                </c:pt>
                <c:pt idx="574">
                  <c:v>0.49298919451275203</c:v>
                </c:pt>
                <c:pt idx="575">
                  <c:v>0.50054066540000797</c:v>
                </c:pt>
                <c:pt idx="576">
                  <c:v>0.50432810147880602</c:v>
                </c:pt>
                <c:pt idx="577">
                  <c:v>0.487986277893947</c:v>
                </c:pt>
                <c:pt idx="578">
                  <c:v>0.49233532628104298</c:v>
                </c:pt>
                <c:pt idx="579">
                  <c:v>0.47603732827249001</c:v>
                </c:pt>
                <c:pt idx="580">
                  <c:v>0.47595700457783802</c:v>
                </c:pt>
                <c:pt idx="581">
                  <c:v>0.496200669214371</c:v>
                </c:pt>
                <c:pt idx="582">
                  <c:v>0.51140570856338996</c:v>
                </c:pt>
                <c:pt idx="583">
                  <c:v>0.505101030385398</c:v>
                </c:pt>
                <c:pt idx="584">
                  <c:v>0.51808203255919105</c:v>
                </c:pt>
                <c:pt idx="585">
                  <c:v>0.52014332338579905</c:v>
                </c:pt>
                <c:pt idx="586">
                  <c:v>0.54642185654041298</c:v>
                </c:pt>
                <c:pt idx="587">
                  <c:v>0.57082935154051295</c:v>
                </c:pt>
                <c:pt idx="588">
                  <c:v>0.56486488807187796</c:v>
                </c:pt>
                <c:pt idx="589">
                  <c:v>0.51056500383805303</c:v>
                </c:pt>
                <c:pt idx="590">
                  <c:v>0.49255661096754</c:v>
                </c:pt>
                <c:pt idx="591">
                  <c:v>0.474199895151104</c:v>
                </c:pt>
                <c:pt idx="592">
                  <c:v>0.52792438318617596</c:v>
                </c:pt>
                <c:pt idx="593">
                  <c:v>0.55371368920749697</c:v>
                </c:pt>
                <c:pt idx="594">
                  <c:v>0.53235240601099398</c:v>
                </c:pt>
                <c:pt idx="595">
                  <c:v>0.56938230005395996</c:v>
                </c:pt>
                <c:pt idx="596">
                  <c:v>0.53029621119091397</c:v>
                </c:pt>
                <c:pt idx="597">
                  <c:v>0.49600616770334699</c:v>
                </c:pt>
                <c:pt idx="598">
                  <c:v>0.45859560409155198</c:v>
                </c:pt>
                <c:pt idx="599">
                  <c:v>0.42909138366029698</c:v>
                </c:pt>
                <c:pt idx="600">
                  <c:v>0.45614709489941302</c:v>
                </c:pt>
                <c:pt idx="601">
                  <c:v>0.51987390882847795</c:v>
                </c:pt>
                <c:pt idx="602">
                  <c:v>0.52122795573893599</c:v>
                </c:pt>
                <c:pt idx="603">
                  <c:v>0.52611504638197404</c:v>
                </c:pt>
                <c:pt idx="604">
                  <c:v>0.599819229427065</c:v>
                </c:pt>
                <c:pt idx="605">
                  <c:v>0.62933610349867597</c:v>
                </c:pt>
                <c:pt idx="606">
                  <c:v>0.65184413906512295</c:v>
                </c:pt>
                <c:pt idx="607">
                  <c:v>0.63987345354242298</c:v>
                </c:pt>
                <c:pt idx="608">
                  <c:v>0.67651979412263097</c:v>
                </c:pt>
                <c:pt idx="609">
                  <c:v>0.71934405636792198</c:v>
                </c:pt>
                <c:pt idx="610">
                  <c:v>0.72780608850734896</c:v>
                </c:pt>
                <c:pt idx="611">
                  <c:v>0.69194432110404502</c:v>
                </c:pt>
                <c:pt idx="612">
                  <c:v>0.70249269512906598</c:v>
                </c:pt>
                <c:pt idx="613">
                  <c:v>0.711372097406194</c:v>
                </c:pt>
                <c:pt idx="614">
                  <c:v>0.69983224612494699</c:v>
                </c:pt>
                <c:pt idx="615">
                  <c:v>0.69436917590713398</c:v>
                </c:pt>
                <c:pt idx="616">
                  <c:v>0.69372376600652497</c:v>
                </c:pt>
                <c:pt idx="617">
                  <c:v>0.70369269822507996</c:v>
                </c:pt>
                <c:pt idx="618">
                  <c:v>0.731133935025712</c:v>
                </c:pt>
                <c:pt idx="619">
                  <c:v>0.714359521755078</c:v>
                </c:pt>
                <c:pt idx="620">
                  <c:v>0.701533954088567</c:v>
                </c:pt>
                <c:pt idx="621">
                  <c:v>0.70448851865125595</c:v>
                </c:pt>
                <c:pt idx="622">
                  <c:v>0.71445580655626495</c:v>
                </c:pt>
                <c:pt idx="623">
                  <c:v>0.72632036535862698</c:v>
                </c:pt>
                <c:pt idx="624">
                  <c:v>0.71781896527658895</c:v>
                </c:pt>
                <c:pt idx="625">
                  <c:v>0.70830153604571</c:v>
                </c:pt>
                <c:pt idx="626">
                  <c:v>0.60980080811373805</c:v>
                </c:pt>
                <c:pt idx="627">
                  <c:v>0.58169433781681301</c:v>
                </c:pt>
                <c:pt idx="628">
                  <c:v>0.620154114877149</c:v>
                </c:pt>
                <c:pt idx="629">
                  <c:v>0.63661275910354798</c:v>
                </c:pt>
                <c:pt idx="630">
                  <c:v>0.616302589529926</c:v>
                </c:pt>
                <c:pt idx="631">
                  <c:v>0.65766693286422695</c:v>
                </c:pt>
                <c:pt idx="632">
                  <c:v>0.67890977271198305</c:v>
                </c:pt>
                <c:pt idx="633">
                  <c:v>0.64796153821625002</c:v>
                </c:pt>
                <c:pt idx="634">
                  <c:v>0.63095362503238095</c:v>
                </c:pt>
                <c:pt idx="635">
                  <c:v>0.59568324057631195</c:v>
                </c:pt>
                <c:pt idx="636">
                  <c:v>0.59544577286558298</c:v>
                </c:pt>
                <c:pt idx="637">
                  <c:v>0.58279126298265804</c:v>
                </c:pt>
                <c:pt idx="638">
                  <c:v>0.53396476131694703</c:v>
                </c:pt>
                <c:pt idx="639">
                  <c:v>0.52555008282339599</c:v>
                </c:pt>
                <c:pt idx="640">
                  <c:v>0.53984861746455004</c:v>
                </c:pt>
                <c:pt idx="641">
                  <c:v>0.569627560668999</c:v>
                </c:pt>
                <c:pt idx="642">
                  <c:v>0.53929388458787197</c:v>
                </c:pt>
                <c:pt idx="643">
                  <c:v>0.46337927713995902</c:v>
                </c:pt>
                <c:pt idx="644">
                  <c:v>0.42276805982914301</c:v>
                </c:pt>
                <c:pt idx="645">
                  <c:v>0.46852722415881198</c:v>
                </c:pt>
                <c:pt idx="646">
                  <c:v>0.47190283916724701</c:v>
                </c:pt>
                <c:pt idx="647">
                  <c:v>0.47006535606120797</c:v>
                </c:pt>
                <c:pt idx="648">
                  <c:v>0.49336106686577702</c:v>
                </c:pt>
                <c:pt idx="649">
                  <c:v>0.45015488085277999</c:v>
                </c:pt>
                <c:pt idx="650">
                  <c:v>0.380391087497922</c:v>
                </c:pt>
                <c:pt idx="651">
                  <c:v>0.31356515581844202</c:v>
                </c:pt>
                <c:pt idx="652">
                  <c:v>0.31544484304228398</c:v>
                </c:pt>
                <c:pt idx="653">
                  <c:v>0.29262845203250998</c:v>
                </c:pt>
                <c:pt idx="654">
                  <c:v>0.29943315499340301</c:v>
                </c:pt>
                <c:pt idx="655">
                  <c:v>0.44858066701622401</c:v>
                </c:pt>
                <c:pt idx="656">
                  <c:v>0.431368226279153</c:v>
                </c:pt>
                <c:pt idx="657">
                  <c:v>0.41478294977458602</c:v>
                </c:pt>
                <c:pt idx="658">
                  <c:v>0.37084576355357701</c:v>
                </c:pt>
                <c:pt idx="659">
                  <c:v>0.39108403663340402</c:v>
                </c:pt>
                <c:pt idx="660">
                  <c:v>0.420242740635977</c:v>
                </c:pt>
                <c:pt idx="661">
                  <c:v>0.48799232268329601</c:v>
                </c:pt>
                <c:pt idx="662">
                  <c:v>0.49548784187320599</c:v>
                </c:pt>
                <c:pt idx="663">
                  <c:v>0.50732139966607304</c:v>
                </c:pt>
                <c:pt idx="664">
                  <c:v>0.48746119051838299</c:v>
                </c:pt>
                <c:pt idx="665">
                  <c:v>0.52299232318334798</c:v>
                </c:pt>
                <c:pt idx="666">
                  <c:v>0.52204849806692</c:v>
                </c:pt>
                <c:pt idx="667">
                  <c:v>0.60315874499979605</c:v>
                </c:pt>
                <c:pt idx="668">
                  <c:v>0.64970892550517001</c:v>
                </c:pt>
                <c:pt idx="669">
                  <c:v>0.66204889221881902</c:v>
                </c:pt>
                <c:pt idx="670">
                  <c:v>0.70218041857617497</c:v>
                </c:pt>
                <c:pt idx="671">
                  <c:v>0.75321728496723095</c:v>
                </c:pt>
                <c:pt idx="672">
                  <c:v>0.791174002387667</c:v>
                </c:pt>
                <c:pt idx="673">
                  <c:v>0.83964046912758294</c:v>
                </c:pt>
                <c:pt idx="674">
                  <c:v>0.838190168228657</c:v>
                </c:pt>
                <c:pt idx="675">
                  <c:v>0.85158408437007505</c:v>
                </c:pt>
                <c:pt idx="676">
                  <c:v>0.83557875307793095</c:v>
                </c:pt>
                <c:pt idx="677">
                  <c:v>0.81695666277449397</c:v>
                </c:pt>
                <c:pt idx="678">
                  <c:v>0.80537364899653796</c:v>
                </c:pt>
                <c:pt idx="679">
                  <c:v>0.79451202049676795</c:v>
                </c:pt>
                <c:pt idx="680">
                  <c:v>0.80238642936649496</c:v>
                </c:pt>
                <c:pt idx="681">
                  <c:v>0.77279242329030795</c:v>
                </c:pt>
                <c:pt idx="682">
                  <c:v>0.75928290266559395</c:v>
                </c:pt>
                <c:pt idx="683">
                  <c:v>0.72957272199407597</c:v>
                </c:pt>
                <c:pt idx="684">
                  <c:v>0.73119505448786604</c:v>
                </c:pt>
                <c:pt idx="685">
                  <c:v>0.76333003453181103</c:v>
                </c:pt>
                <c:pt idx="686">
                  <c:v>0.77421765787615604</c:v>
                </c:pt>
                <c:pt idx="687">
                  <c:v>0.76555199231057303</c:v>
                </c:pt>
                <c:pt idx="688">
                  <c:v>0.796857282002434</c:v>
                </c:pt>
                <c:pt idx="689">
                  <c:v>0.79165710447757798</c:v>
                </c:pt>
                <c:pt idx="690">
                  <c:v>0.79622303133932604</c:v>
                </c:pt>
                <c:pt idx="691">
                  <c:v>0.76264463252330394</c:v>
                </c:pt>
                <c:pt idx="692">
                  <c:v>0.76998897350307105</c:v>
                </c:pt>
                <c:pt idx="693">
                  <c:v>0.77076095081220997</c:v>
                </c:pt>
                <c:pt idx="694">
                  <c:v>0.78348217675330101</c:v>
                </c:pt>
                <c:pt idx="695">
                  <c:v>0.81576080233077897</c:v>
                </c:pt>
                <c:pt idx="696">
                  <c:v>0.82133887056236698</c:v>
                </c:pt>
                <c:pt idx="697">
                  <c:v>0.83613754633677695</c:v>
                </c:pt>
                <c:pt idx="698">
                  <c:v>0.86032442435564804</c:v>
                </c:pt>
                <c:pt idx="699">
                  <c:v>0.866082930481892</c:v>
                </c:pt>
                <c:pt idx="700">
                  <c:v>0.88237094948900596</c:v>
                </c:pt>
                <c:pt idx="701">
                  <c:v>0.894881981823897</c:v>
                </c:pt>
                <c:pt idx="702">
                  <c:v>0.89717727340286602</c:v>
                </c:pt>
                <c:pt idx="703">
                  <c:v>0.88347294682173505</c:v>
                </c:pt>
                <c:pt idx="704">
                  <c:v>0.87998584387422496</c:v>
                </c:pt>
                <c:pt idx="705">
                  <c:v>0.89566545983249202</c:v>
                </c:pt>
                <c:pt idx="706">
                  <c:v>0.88592164165517795</c:v>
                </c:pt>
                <c:pt idx="707">
                  <c:v>0.88741733454953198</c:v>
                </c:pt>
                <c:pt idx="708">
                  <c:v>0.882464851105633</c:v>
                </c:pt>
                <c:pt idx="709">
                  <c:v>0.85215108490446501</c:v>
                </c:pt>
                <c:pt idx="710">
                  <c:v>0.84370075970025804</c:v>
                </c:pt>
                <c:pt idx="711">
                  <c:v>0.83129469191565997</c:v>
                </c:pt>
                <c:pt idx="712">
                  <c:v>0.868981889611255</c:v>
                </c:pt>
                <c:pt idx="713">
                  <c:v>0.87723058966377199</c:v>
                </c:pt>
                <c:pt idx="714">
                  <c:v>0.88229851364776402</c:v>
                </c:pt>
                <c:pt idx="715">
                  <c:v>0.85675429668104297</c:v>
                </c:pt>
                <c:pt idx="716">
                  <c:v>0.83653622440655795</c:v>
                </c:pt>
                <c:pt idx="717">
                  <c:v>0.870095551902072</c:v>
                </c:pt>
                <c:pt idx="718">
                  <c:v>0.86355091236912396</c:v>
                </c:pt>
                <c:pt idx="719">
                  <c:v>0.875241089499042</c:v>
                </c:pt>
                <c:pt idx="720">
                  <c:v>0.88887988554769204</c:v>
                </c:pt>
                <c:pt idx="721">
                  <c:v>0.89335909770878297</c:v>
                </c:pt>
                <c:pt idx="722">
                  <c:v>0.90173090107314602</c:v>
                </c:pt>
                <c:pt idx="723">
                  <c:v>0.90392833661442096</c:v>
                </c:pt>
                <c:pt idx="724">
                  <c:v>0.90809220863955298</c:v>
                </c:pt>
                <c:pt idx="725">
                  <c:v>0.91256841596822003</c:v>
                </c:pt>
                <c:pt idx="726">
                  <c:v>0.91336621883962099</c:v>
                </c:pt>
                <c:pt idx="727">
                  <c:v>0.909536486104775</c:v>
                </c:pt>
                <c:pt idx="728">
                  <c:v>0.88670254743015198</c:v>
                </c:pt>
                <c:pt idx="729">
                  <c:v>0.84989338473996701</c:v>
                </c:pt>
                <c:pt idx="730">
                  <c:v>0.81847944505319403</c:v>
                </c:pt>
                <c:pt idx="731">
                  <c:v>0.82825481496014097</c:v>
                </c:pt>
                <c:pt idx="732">
                  <c:v>0.85141769540438295</c:v>
                </c:pt>
                <c:pt idx="733">
                  <c:v>0.82137462093557501</c:v>
                </c:pt>
                <c:pt idx="734">
                  <c:v>0.80825437391657295</c:v>
                </c:pt>
                <c:pt idx="735">
                  <c:v>0.78871223951680602</c:v>
                </c:pt>
                <c:pt idx="736">
                  <c:v>0.79111385580707005</c:v>
                </c:pt>
                <c:pt idx="737">
                  <c:v>0.77619677187063596</c:v>
                </c:pt>
                <c:pt idx="738">
                  <c:v>0.76022186949312898</c:v>
                </c:pt>
                <c:pt idx="739">
                  <c:v>0.79873432380806997</c:v>
                </c:pt>
                <c:pt idx="740">
                  <c:v>0.79124106973353903</c:v>
                </c:pt>
                <c:pt idx="741">
                  <c:v>0.78671058513589698</c:v>
                </c:pt>
                <c:pt idx="742">
                  <c:v>0.76189277617284501</c:v>
                </c:pt>
                <c:pt idx="743">
                  <c:v>0.74360094209393102</c:v>
                </c:pt>
                <c:pt idx="744">
                  <c:v>0.68647927757536698</c:v>
                </c:pt>
                <c:pt idx="745">
                  <c:v>0.70101551157394904</c:v>
                </c:pt>
                <c:pt idx="746">
                  <c:v>0.71868808404701701</c:v>
                </c:pt>
                <c:pt idx="747">
                  <c:v>0.75985431760514899</c:v>
                </c:pt>
                <c:pt idx="748">
                  <c:v>0.75042592525334995</c:v>
                </c:pt>
                <c:pt idx="749">
                  <c:v>0.72492286588156996</c:v>
                </c:pt>
                <c:pt idx="750">
                  <c:v>0.73266358360534301</c:v>
                </c:pt>
                <c:pt idx="751">
                  <c:v>0.65726508937106598</c:v>
                </c:pt>
                <c:pt idx="752">
                  <c:v>0.67059583344029805</c:v>
                </c:pt>
                <c:pt idx="753">
                  <c:v>0.69458390425371397</c:v>
                </c:pt>
                <c:pt idx="754">
                  <c:v>0.74919193061177403</c:v>
                </c:pt>
                <c:pt idx="755">
                  <c:v>0.75931724437685599</c:v>
                </c:pt>
                <c:pt idx="756">
                  <c:v>0.72375317377903603</c:v>
                </c:pt>
                <c:pt idx="757">
                  <c:v>0.72195892586184796</c:v>
                </c:pt>
                <c:pt idx="758">
                  <c:v>0.73043302198729598</c:v>
                </c:pt>
                <c:pt idx="759">
                  <c:v>0.71729455264692599</c:v>
                </c:pt>
                <c:pt idx="760">
                  <c:v>0.61136134849220702</c:v>
                </c:pt>
                <c:pt idx="761">
                  <c:v>0.53032301629494405</c:v>
                </c:pt>
                <c:pt idx="762">
                  <c:v>0.577336257530214</c:v>
                </c:pt>
                <c:pt idx="763">
                  <c:v>0.66409927604499697</c:v>
                </c:pt>
                <c:pt idx="764">
                  <c:v>0.63333514396408497</c:v>
                </c:pt>
                <c:pt idx="765">
                  <c:v>0.68380986772850405</c:v>
                </c:pt>
                <c:pt idx="766">
                  <c:v>0.74062873405594598</c:v>
                </c:pt>
                <c:pt idx="767">
                  <c:v>0.81764247039777505</c:v>
                </c:pt>
                <c:pt idx="768">
                  <c:v>0.80690445211870399</c:v>
                </c:pt>
                <c:pt idx="769">
                  <c:v>0.81610327715299802</c:v>
                </c:pt>
                <c:pt idx="770">
                  <c:v>0.77956755553446999</c:v>
                </c:pt>
                <c:pt idx="771">
                  <c:v>0.61969687600782797</c:v>
                </c:pt>
                <c:pt idx="772">
                  <c:v>0.60849049430311397</c:v>
                </c:pt>
                <c:pt idx="773">
                  <c:v>0.57285410240231605</c:v>
                </c:pt>
                <c:pt idx="774">
                  <c:v>0.64346304309240898</c:v>
                </c:pt>
                <c:pt idx="775">
                  <c:v>0.79496241270255696</c:v>
                </c:pt>
                <c:pt idx="776">
                  <c:v>0.70274941113786604</c:v>
                </c:pt>
                <c:pt idx="777">
                  <c:v>0.71465224388715898</c:v>
                </c:pt>
                <c:pt idx="778">
                  <c:v>0.63270995479800995</c:v>
                </c:pt>
                <c:pt idx="779">
                  <c:v>0.61413358374143201</c:v>
                </c:pt>
                <c:pt idx="780">
                  <c:v>0.61146899719797598</c:v>
                </c:pt>
                <c:pt idx="781">
                  <c:v>0.62288453598730198</c:v>
                </c:pt>
                <c:pt idx="782">
                  <c:v>0.64002436609715796</c:v>
                </c:pt>
                <c:pt idx="783">
                  <c:v>0.65710715809094</c:v>
                </c:pt>
                <c:pt idx="784">
                  <c:v>0.61195892603027702</c:v>
                </c:pt>
                <c:pt idx="785">
                  <c:v>0.58158113583965099</c:v>
                </c:pt>
                <c:pt idx="786">
                  <c:v>0.596951299074163</c:v>
                </c:pt>
                <c:pt idx="787">
                  <c:v>0.59221883998662594</c:v>
                </c:pt>
                <c:pt idx="788">
                  <c:v>0.53213901474317604</c:v>
                </c:pt>
                <c:pt idx="789">
                  <c:v>0.584075873897967</c:v>
                </c:pt>
                <c:pt idx="790">
                  <c:v>0.42396114306718402</c:v>
                </c:pt>
                <c:pt idx="791">
                  <c:v>0.33759653747498197</c:v>
                </c:pt>
                <c:pt idx="792">
                  <c:v>0.28295127880715698</c:v>
                </c:pt>
                <c:pt idx="793">
                  <c:v>0.22816429379362699</c:v>
                </c:pt>
                <c:pt idx="794">
                  <c:v>0.28053587369348199</c:v>
                </c:pt>
                <c:pt idx="795">
                  <c:v>0.31606396526713598</c:v>
                </c:pt>
                <c:pt idx="796">
                  <c:v>0.46705359135706798</c:v>
                </c:pt>
                <c:pt idx="797">
                  <c:v>0.50993533062444096</c:v>
                </c:pt>
                <c:pt idx="798">
                  <c:v>0.53446630633810299</c:v>
                </c:pt>
                <c:pt idx="799">
                  <c:v>0.470052251898258</c:v>
                </c:pt>
                <c:pt idx="800">
                  <c:v>0.34688114624405297</c:v>
                </c:pt>
                <c:pt idx="801">
                  <c:v>0.285866413253203</c:v>
                </c:pt>
                <c:pt idx="802">
                  <c:v>0.12762601355950301</c:v>
                </c:pt>
                <c:pt idx="803">
                  <c:v>0.22618949619769099</c:v>
                </c:pt>
                <c:pt idx="804">
                  <c:v>0.227615964187971</c:v>
                </c:pt>
                <c:pt idx="805">
                  <c:v>0.13667255470633699</c:v>
                </c:pt>
                <c:pt idx="806">
                  <c:v>0.190895992208682</c:v>
                </c:pt>
                <c:pt idx="807">
                  <c:v>0.13065659367455601</c:v>
                </c:pt>
                <c:pt idx="808">
                  <c:v>0.16258838037354201</c:v>
                </c:pt>
                <c:pt idx="809">
                  <c:v>0.197549575504292</c:v>
                </c:pt>
                <c:pt idx="810">
                  <c:v>0.17033084806589599</c:v>
                </c:pt>
                <c:pt idx="811">
                  <c:v>0.15905820591131201</c:v>
                </c:pt>
                <c:pt idx="812">
                  <c:v>0.14914594005076501</c:v>
                </c:pt>
                <c:pt idx="813">
                  <c:v>0.15410800459070001</c:v>
                </c:pt>
                <c:pt idx="814">
                  <c:v>0.10724022874143101</c:v>
                </c:pt>
                <c:pt idx="815">
                  <c:v>3.7312508366055199E-4</c:v>
                </c:pt>
                <c:pt idx="816">
                  <c:v>1.1372361877696E-4</c:v>
                </c:pt>
                <c:pt idx="817">
                  <c:v>1.77733714262194E-6</c:v>
                </c:pt>
                <c:pt idx="818">
                  <c:v>3.9572740782117501E-4</c:v>
                </c:pt>
                <c:pt idx="819">
                  <c:v>3.4537394308707599E-4</c:v>
                </c:pt>
                <c:pt idx="820">
                  <c:v>3.7630033171661699E-2</c:v>
                </c:pt>
                <c:pt idx="821">
                  <c:v>2.06379112921425E-2</c:v>
                </c:pt>
                <c:pt idx="822">
                  <c:v>5.6883720566269098E-5</c:v>
                </c:pt>
                <c:pt idx="823">
                  <c:v>4.6891285562210302E-6</c:v>
                </c:pt>
                <c:pt idx="824">
                  <c:v>4.5453705285737602E-6</c:v>
                </c:pt>
                <c:pt idx="825">
                  <c:v>8.3621313382486805E-9</c:v>
                </c:pt>
                <c:pt idx="826">
                  <c:v>2.5799379401993799E-7</c:v>
                </c:pt>
                <c:pt idx="827">
                  <c:v>4.4363713948192301E-7</c:v>
                </c:pt>
                <c:pt idx="828">
                  <c:v>1.8579512147945399E-7</c:v>
                </c:pt>
                <c:pt idx="829">
                  <c:v>4.7294829852742799E-8</c:v>
                </c:pt>
                <c:pt idx="830">
                  <c:v>1.0821664548074E-7</c:v>
                </c:pt>
                <c:pt idx="831">
                  <c:v>2.88541988670893E-8</c:v>
                </c:pt>
                <c:pt idx="832">
                  <c:v>1.0753629174435499E-8</c:v>
                </c:pt>
                <c:pt idx="833">
                  <c:v>1.5194360920612201E-7</c:v>
                </c:pt>
                <c:pt idx="834">
                  <c:v>3.27679749368755E-9</c:v>
                </c:pt>
                <c:pt idx="835">
                  <c:v>2.4218559528969999E-8</c:v>
                </c:pt>
                <c:pt idx="836">
                  <c:v>2.0296204158107599E-7</c:v>
                </c:pt>
                <c:pt idx="837">
                  <c:v>9.1888644481897904E-8</c:v>
                </c:pt>
                <c:pt idx="838">
                  <c:v>3.2494345816259198E-6</c:v>
                </c:pt>
                <c:pt idx="839">
                  <c:v>0.181277464938322</c:v>
                </c:pt>
                <c:pt idx="840">
                  <c:v>3.9417448617003498E-2</c:v>
                </c:pt>
                <c:pt idx="841">
                  <c:v>9.3242936309441298E-6</c:v>
                </c:pt>
                <c:pt idx="842">
                  <c:v>7.7517813766614901E-2</c:v>
                </c:pt>
                <c:pt idx="843">
                  <c:v>7.9963950108583495E-2</c:v>
                </c:pt>
                <c:pt idx="844">
                  <c:v>4.8309056932621601E-2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9AB-482E-AE16-282919B7B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73086888"/>
        <c:axId val="560175864"/>
      </c:barChart>
      <c:catAx>
        <c:axId val="573086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60175864"/>
        <c:crosses val="autoZero"/>
        <c:auto val="1"/>
        <c:lblAlgn val="ctr"/>
        <c:lblOffset val="100"/>
        <c:noMultiLvlLbl val="0"/>
      </c:catAx>
      <c:valAx>
        <c:axId val="56017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7308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baseline="0">
                <a:effectLst/>
              </a:rPr>
              <a:t>PPD Portfolio Composition, 240 Days, Risk Aversion 2.4</a:t>
            </a:r>
            <a:endParaRPr lang="da-DK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RiskA=2.4'!$B$1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RiskA=2.4'!$B$2:$B$841</c:f>
              <c:numCache>
                <c:formatCode>0.00</c:formatCode>
                <c:ptCount val="840"/>
                <c:pt idx="0">
                  <c:v>4.2401142095642901E-9</c:v>
                </c:pt>
                <c:pt idx="1">
                  <c:v>9.9924222501637098E-9</c:v>
                </c:pt>
                <c:pt idx="2">
                  <c:v>9.8887211886540594E-6</c:v>
                </c:pt>
                <c:pt idx="3">
                  <c:v>6.3778582362851495E-8</c:v>
                </c:pt>
                <c:pt idx="4">
                  <c:v>2.3491831885968501E-10</c:v>
                </c:pt>
                <c:pt idx="5">
                  <c:v>6.4121427174401902E-10</c:v>
                </c:pt>
                <c:pt idx="6">
                  <c:v>2.8128503204836401E-9</c:v>
                </c:pt>
                <c:pt idx="7">
                  <c:v>2.5210767160986799E-8</c:v>
                </c:pt>
                <c:pt idx="8">
                  <c:v>8.7071901950471994E-11</c:v>
                </c:pt>
                <c:pt idx="9">
                  <c:v>2.19081688842799E-4</c:v>
                </c:pt>
                <c:pt idx="10">
                  <c:v>1.26908638432673E-7</c:v>
                </c:pt>
                <c:pt idx="11">
                  <c:v>1.6016252715686801E-8</c:v>
                </c:pt>
                <c:pt idx="12">
                  <c:v>9.5467954867731495E-10</c:v>
                </c:pt>
                <c:pt idx="13">
                  <c:v>8.0896886158625101E-10</c:v>
                </c:pt>
                <c:pt idx="14">
                  <c:v>2.1747773320884901E-11</c:v>
                </c:pt>
                <c:pt idx="15">
                  <c:v>3.0881849807986798E-10</c:v>
                </c:pt>
                <c:pt idx="16">
                  <c:v>4.02294266538837E-11</c:v>
                </c:pt>
                <c:pt idx="17">
                  <c:v>1.8706683728769099E-7</c:v>
                </c:pt>
                <c:pt idx="18">
                  <c:v>1.9091846083332098E-9</c:v>
                </c:pt>
                <c:pt idx="19">
                  <c:v>5.3079550344506999E-8</c:v>
                </c:pt>
                <c:pt idx="20">
                  <c:v>1.98097285118481E-8</c:v>
                </c:pt>
                <c:pt idx="21">
                  <c:v>1.11765345222893E-7</c:v>
                </c:pt>
                <c:pt idx="22">
                  <c:v>1.72257826101746E-9</c:v>
                </c:pt>
                <c:pt idx="23">
                  <c:v>2.84485340778871E-7</c:v>
                </c:pt>
                <c:pt idx="24">
                  <c:v>8.9512053269597996E-8</c:v>
                </c:pt>
                <c:pt idx="25">
                  <c:v>6.5424666516563201E-11</c:v>
                </c:pt>
                <c:pt idx="26">
                  <c:v>2.6146332786867598E-10</c:v>
                </c:pt>
                <c:pt idx="27">
                  <c:v>1.2097734179740199E-8</c:v>
                </c:pt>
                <c:pt idx="28">
                  <c:v>1.1750024955267101E-6</c:v>
                </c:pt>
                <c:pt idx="29">
                  <c:v>1.6476761568084599E-11</c:v>
                </c:pt>
                <c:pt idx="30">
                  <c:v>2.10175940535992E-11</c:v>
                </c:pt>
                <c:pt idx="31">
                  <c:v>1.92132687613268E-10</c:v>
                </c:pt>
                <c:pt idx="32">
                  <c:v>1.31227440796888E-6</c:v>
                </c:pt>
                <c:pt idx="33">
                  <c:v>1.7111240109391199E-11</c:v>
                </c:pt>
                <c:pt idx="34">
                  <c:v>9.3840297460171903E-11</c:v>
                </c:pt>
                <c:pt idx="35">
                  <c:v>4.5256794583764798E-10</c:v>
                </c:pt>
                <c:pt idx="36">
                  <c:v>5.4857280754471998E-12</c:v>
                </c:pt>
                <c:pt idx="37">
                  <c:v>5.7363270667008399E-11</c:v>
                </c:pt>
                <c:pt idx="38">
                  <c:v>5.5857466828899396E-4</c:v>
                </c:pt>
                <c:pt idx="39">
                  <c:v>3.88745728694614E-4</c:v>
                </c:pt>
                <c:pt idx="40">
                  <c:v>1.19690896778706E-10</c:v>
                </c:pt>
                <c:pt idx="41">
                  <c:v>2.27418963808135E-11</c:v>
                </c:pt>
                <c:pt idx="42">
                  <c:v>3.7390409578376003E-11</c:v>
                </c:pt>
                <c:pt idx="43">
                  <c:v>2.7526553423555399E-10</c:v>
                </c:pt>
                <c:pt idx="44">
                  <c:v>8.4458593669355605E-8</c:v>
                </c:pt>
                <c:pt idx="45">
                  <c:v>3.1757951363844398E-10</c:v>
                </c:pt>
                <c:pt idx="46">
                  <c:v>4.1261373745244701E-11</c:v>
                </c:pt>
                <c:pt idx="47">
                  <c:v>9.5005288057580104E-11</c:v>
                </c:pt>
                <c:pt idx="48">
                  <c:v>2.2565212537344102E-8</c:v>
                </c:pt>
                <c:pt idx="49">
                  <c:v>3.6482728893952302E-10</c:v>
                </c:pt>
                <c:pt idx="50">
                  <c:v>5.8821260235213204E-7</c:v>
                </c:pt>
                <c:pt idx="51">
                  <c:v>2.29917420567897E-8</c:v>
                </c:pt>
                <c:pt idx="52">
                  <c:v>1.4746385026848799E-8</c:v>
                </c:pt>
                <c:pt idx="53">
                  <c:v>1.1003969477869E-8</c:v>
                </c:pt>
                <c:pt idx="54">
                  <c:v>5.9700811198946202E-9</c:v>
                </c:pt>
                <c:pt idx="55">
                  <c:v>2.7072344207309401E-8</c:v>
                </c:pt>
                <c:pt idx="56">
                  <c:v>5.5832863924660195E-10</c:v>
                </c:pt>
                <c:pt idx="57">
                  <c:v>2.9901532542946501E-10</c:v>
                </c:pt>
                <c:pt idx="58">
                  <c:v>2.1942109076611999E-9</c:v>
                </c:pt>
                <c:pt idx="59">
                  <c:v>2.04910869676564E-8</c:v>
                </c:pt>
                <c:pt idx="60">
                  <c:v>3.57778002957739E-11</c:v>
                </c:pt>
                <c:pt idx="61">
                  <c:v>2.2975829624409899E-9</c:v>
                </c:pt>
                <c:pt idx="62">
                  <c:v>2.5616391628624699E-8</c:v>
                </c:pt>
                <c:pt idx="63">
                  <c:v>1.23648237865682E-8</c:v>
                </c:pt>
                <c:pt idx="64">
                  <c:v>3.6382301935950201E-10</c:v>
                </c:pt>
                <c:pt idx="65">
                  <c:v>4.26257466453008E-10</c:v>
                </c:pt>
                <c:pt idx="66">
                  <c:v>7.79533337682961E-8</c:v>
                </c:pt>
                <c:pt idx="67">
                  <c:v>2.9972994789425299E-7</c:v>
                </c:pt>
                <c:pt idx="68">
                  <c:v>7.3022327928676103E-11</c:v>
                </c:pt>
                <c:pt idx="69">
                  <c:v>1.05657679765082E-9</c:v>
                </c:pt>
                <c:pt idx="70">
                  <c:v>4.8874398525587598E-9</c:v>
                </c:pt>
                <c:pt idx="71">
                  <c:v>2.6690038907088702E-9</c:v>
                </c:pt>
                <c:pt idx="72">
                  <c:v>7.0532691727173502E-10</c:v>
                </c:pt>
                <c:pt idx="73">
                  <c:v>2.5709905598605998E-9</c:v>
                </c:pt>
                <c:pt idx="74">
                  <c:v>8.7666818012689001E-4</c:v>
                </c:pt>
                <c:pt idx="75">
                  <c:v>9.0635078743597101E-9</c:v>
                </c:pt>
                <c:pt idx="76">
                  <c:v>5.2573803533125E-5</c:v>
                </c:pt>
                <c:pt idx="77">
                  <c:v>9.5880822982589794E-9</c:v>
                </c:pt>
                <c:pt idx="78">
                  <c:v>3.1373436350442801E-8</c:v>
                </c:pt>
                <c:pt idx="79">
                  <c:v>1.0021920164941099E-8</c:v>
                </c:pt>
                <c:pt idx="80">
                  <c:v>9.1548758162652693E-6</c:v>
                </c:pt>
                <c:pt idx="81">
                  <c:v>4.2849518319206801E-9</c:v>
                </c:pt>
                <c:pt idx="82">
                  <c:v>6.3844867027437398E-9</c:v>
                </c:pt>
                <c:pt idx="83">
                  <c:v>3.50476968023005E-9</c:v>
                </c:pt>
                <c:pt idx="84">
                  <c:v>1.33511826414995E-9</c:v>
                </c:pt>
                <c:pt idx="85">
                  <c:v>6.7898772059688001E-9</c:v>
                </c:pt>
                <c:pt idx="86">
                  <c:v>1.51034099531913E-8</c:v>
                </c:pt>
                <c:pt idx="87">
                  <c:v>7.27888904909515E-6</c:v>
                </c:pt>
                <c:pt idx="88">
                  <c:v>1.380001235467E-8</c:v>
                </c:pt>
                <c:pt idx="89">
                  <c:v>2.6056773084315198E-9</c:v>
                </c:pt>
                <c:pt idx="90">
                  <c:v>7.4413103417844903E-10</c:v>
                </c:pt>
                <c:pt idx="91">
                  <c:v>5.07840163025065E-9</c:v>
                </c:pt>
                <c:pt idx="92">
                  <c:v>6.5097362893834596E-11</c:v>
                </c:pt>
                <c:pt idx="93">
                  <c:v>9.7127171814761007E-9</c:v>
                </c:pt>
                <c:pt idx="94">
                  <c:v>1.0502299030980299E-8</c:v>
                </c:pt>
                <c:pt idx="95">
                  <c:v>6.5744951172949696E-10</c:v>
                </c:pt>
                <c:pt idx="96">
                  <c:v>3.6661345875518302E-8</c:v>
                </c:pt>
                <c:pt idx="97">
                  <c:v>1.5179529935569E-9</c:v>
                </c:pt>
                <c:pt idx="98">
                  <c:v>5.6497392041178698E-11</c:v>
                </c:pt>
                <c:pt idx="99">
                  <c:v>3.2045992596479899E-9</c:v>
                </c:pt>
                <c:pt idx="100">
                  <c:v>2.8883128080741701E-8</c:v>
                </c:pt>
                <c:pt idx="101">
                  <c:v>1.3990502683159E-9</c:v>
                </c:pt>
                <c:pt idx="102">
                  <c:v>3.39096573936045E-9</c:v>
                </c:pt>
                <c:pt idx="103">
                  <c:v>1.75748063345313E-4</c:v>
                </c:pt>
                <c:pt idx="104">
                  <c:v>6.0531939288403501E-10</c:v>
                </c:pt>
                <c:pt idx="105">
                  <c:v>4.79168910256718E-9</c:v>
                </c:pt>
                <c:pt idx="106">
                  <c:v>4.5177104171597498E-10</c:v>
                </c:pt>
                <c:pt idx="107">
                  <c:v>6.6556256437618996E-8</c:v>
                </c:pt>
                <c:pt idx="108">
                  <c:v>5.8397212229003897E-4</c:v>
                </c:pt>
                <c:pt idx="109">
                  <c:v>9.4385137598617297E-8</c:v>
                </c:pt>
                <c:pt idx="110">
                  <c:v>2.91028367728697E-8</c:v>
                </c:pt>
                <c:pt idx="111">
                  <c:v>2.4681399579382399E-3</c:v>
                </c:pt>
                <c:pt idx="112">
                  <c:v>4.0725908187912602E-9</c:v>
                </c:pt>
                <c:pt idx="113">
                  <c:v>1.5262198052627601E-8</c:v>
                </c:pt>
                <c:pt idx="114">
                  <c:v>3.4857911761489702E-8</c:v>
                </c:pt>
                <c:pt idx="115">
                  <c:v>1.10910236610059E-7</c:v>
                </c:pt>
                <c:pt idx="116">
                  <c:v>1.64878743256505E-8</c:v>
                </c:pt>
                <c:pt idx="117">
                  <c:v>1.3061858444799899E-8</c:v>
                </c:pt>
                <c:pt idx="118">
                  <c:v>6.17370602688663E-9</c:v>
                </c:pt>
                <c:pt idx="119">
                  <c:v>1.28019809772778E-6</c:v>
                </c:pt>
                <c:pt idx="120">
                  <c:v>7.8901306410281204E-9</c:v>
                </c:pt>
                <c:pt idx="121">
                  <c:v>1.4960505905911199E-8</c:v>
                </c:pt>
                <c:pt idx="122">
                  <c:v>3.1719240647951397E-8</c:v>
                </c:pt>
                <c:pt idx="123">
                  <c:v>3.3433661223005803E-8</c:v>
                </c:pt>
                <c:pt idx="124">
                  <c:v>2.6803584868752202E-8</c:v>
                </c:pt>
                <c:pt idx="125">
                  <c:v>1.0395526228937701E-7</c:v>
                </c:pt>
                <c:pt idx="126">
                  <c:v>3.3273571630366901E-4</c:v>
                </c:pt>
                <c:pt idx="127">
                  <c:v>5.27533208599599E-8</c:v>
                </c:pt>
                <c:pt idx="128">
                  <c:v>8.2722700905997799E-8</c:v>
                </c:pt>
                <c:pt idx="129">
                  <c:v>1.79189869561906E-9</c:v>
                </c:pt>
                <c:pt idx="130">
                  <c:v>1.85969237004717E-8</c:v>
                </c:pt>
                <c:pt idx="131">
                  <c:v>1.34220289680963E-9</c:v>
                </c:pt>
                <c:pt idx="132">
                  <c:v>1.1145442279775199E-8</c:v>
                </c:pt>
                <c:pt idx="133">
                  <c:v>4.8419234260470903E-8</c:v>
                </c:pt>
                <c:pt idx="134">
                  <c:v>7.3035631512184802E-9</c:v>
                </c:pt>
                <c:pt idx="135">
                  <c:v>7.15268345346809E-9</c:v>
                </c:pt>
                <c:pt idx="136">
                  <c:v>3.5952851021971599E-7</c:v>
                </c:pt>
                <c:pt idx="137">
                  <c:v>3.3156251396617199E-9</c:v>
                </c:pt>
                <c:pt idx="138">
                  <c:v>4.5071233342504397E-7</c:v>
                </c:pt>
                <c:pt idx="139">
                  <c:v>5.0081565354373302E-9</c:v>
                </c:pt>
                <c:pt idx="140">
                  <c:v>8.9788108534653895E-5</c:v>
                </c:pt>
                <c:pt idx="141">
                  <c:v>6.08770441437164E-9</c:v>
                </c:pt>
                <c:pt idx="142">
                  <c:v>2.4745267467898798E-7</c:v>
                </c:pt>
                <c:pt idx="143">
                  <c:v>7.0234687315548205E-10</c:v>
                </c:pt>
                <c:pt idx="144">
                  <c:v>1.49258740844199E-9</c:v>
                </c:pt>
                <c:pt idx="145">
                  <c:v>7.5068985245719799E-10</c:v>
                </c:pt>
                <c:pt idx="146">
                  <c:v>3.54398438414974E-10</c:v>
                </c:pt>
                <c:pt idx="147">
                  <c:v>6.7069020780012295E-8</c:v>
                </c:pt>
                <c:pt idx="148">
                  <c:v>5.2785460414122503E-9</c:v>
                </c:pt>
                <c:pt idx="149">
                  <c:v>9.9067247854148294E-9</c:v>
                </c:pt>
                <c:pt idx="150">
                  <c:v>2.7262053721972499E-9</c:v>
                </c:pt>
                <c:pt idx="151">
                  <c:v>4.2552898899520099E-10</c:v>
                </c:pt>
                <c:pt idx="152">
                  <c:v>2.2495768066205801E-9</c:v>
                </c:pt>
                <c:pt idx="153">
                  <c:v>2.14552986779633E-8</c:v>
                </c:pt>
                <c:pt idx="154">
                  <c:v>9.9018001020783392E-10</c:v>
                </c:pt>
                <c:pt idx="155">
                  <c:v>1.25850365290877E-8</c:v>
                </c:pt>
                <c:pt idx="156">
                  <c:v>2.4205490741308601E-4</c:v>
                </c:pt>
                <c:pt idx="157">
                  <c:v>5.2746031195890902E-8</c:v>
                </c:pt>
                <c:pt idx="158">
                  <c:v>2.3509701489271301E-7</c:v>
                </c:pt>
                <c:pt idx="159">
                  <c:v>2.5742711172474802E-7</c:v>
                </c:pt>
                <c:pt idx="160">
                  <c:v>3.6211788325201001E-8</c:v>
                </c:pt>
                <c:pt idx="161">
                  <c:v>1.2285683520226699E-6</c:v>
                </c:pt>
                <c:pt idx="162">
                  <c:v>4.8699731654677903E-11</c:v>
                </c:pt>
                <c:pt idx="163">
                  <c:v>3.5356499574996399E-7</c:v>
                </c:pt>
                <c:pt idx="164">
                  <c:v>6.9551734456266903E-9</c:v>
                </c:pt>
                <c:pt idx="165">
                  <c:v>3.54452743463504E-7</c:v>
                </c:pt>
                <c:pt idx="166">
                  <c:v>1.99195908125678E-4</c:v>
                </c:pt>
                <c:pt idx="167">
                  <c:v>1.10393741588897E-8</c:v>
                </c:pt>
                <c:pt idx="168">
                  <c:v>2.1280587117356899E-6</c:v>
                </c:pt>
                <c:pt idx="169">
                  <c:v>1.58017668596157E-6</c:v>
                </c:pt>
                <c:pt idx="170">
                  <c:v>1.2312102561993401E-7</c:v>
                </c:pt>
                <c:pt idx="171">
                  <c:v>7.3073471120735702E-7</c:v>
                </c:pt>
                <c:pt idx="172">
                  <c:v>1.7048495287438501E-7</c:v>
                </c:pt>
                <c:pt idx="173">
                  <c:v>3.3962397515821499E-7</c:v>
                </c:pt>
                <c:pt idx="174">
                  <c:v>1.9132637372787699E-7</c:v>
                </c:pt>
                <c:pt idx="175">
                  <c:v>4.9830637190233599E-8</c:v>
                </c:pt>
                <c:pt idx="176">
                  <c:v>3.87333325149251E-3</c:v>
                </c:pt>
                <c:pt idx="177">
                  <c:v>3.8157788558263E-5</c:v>
                </c:pt>
                <c:pt idx="178">
                  <c:v>2.7784134431441501E-8</c:v>
                </c:pt>
                <c:pt idx="179">
                  <c:v>1.16515013897897E-8</c:v>
                </c:pt>
                <c:pt idx="180">
                  <c:v>6.0661411587587601E-8</c:v>
                </c:pt>
                <c:pt idx="181">
                  <c:v>1.1136495684235E-8</c:v>
                </c:pt>
                <c:pt idx="182">
                  <c:v>1.32418206191216E-5</c:v>
                </c:pt>
                <c:pt idx="183">
                  <c:v>1.4428305600331499E-8</c:v>
                </c:pt>
                <c:pt idx="184">
                  <c:v>4.17370749327863E-8</c:v>
                </c:pt>
                <c:pt idx="185">
                  <c:v>2.20851294143814E-7</c:v>
                </c:pt>
                <c:pt idx="186">
                  <c:v>1.7949275008581299E-6</c:v>
                </c:pt>
                <c:pt idx="187">
                  <c:v>7.5594427266630304E-10</c:v>
                </c:pt>
                <c:pt idx="188">
                  <c:v>1.6296308603895801E-8</c:v>
                </c:pt>
                <c:pt idx="189">
                  <c:v>3.2914577830602802E-7</c:v>
                </c:pt>
                <c:pt idx="190">
                  <c:v>5.0988959796764799E-9</c:v>
                </c:pt>
                <c:pt idx="191">
                  <c:v>4.2499186590690601E-6</c:v>
                </c:pt>
                <c:pt idx="192">
                  <c:v>7.23431553710979E-8</c:v>
                </c:pt>
                <c:pt idx="193">
                  <c:v>4.6703987404669797E-8</c:v>
                </c:pt>
                <c:pt idx="194">
                  <c:v>3.48932813716055E-7</c:v>
                </c:pt>
                <c:pt idx="195">
                  <c:v>4.3536764107073401E-8</c:v>
                </c:pt>
                <c:pt idx="196">
                  <c:v>2.0665896788341501E-7</c:v>
                </c:pt>
                <c:pt idx="197">
                  <c:v>3.24148943446921E-9</c:v>
                </c:pt>
                <c:pt idx="198">
                  <c:v>2.2656171478897001E-6</c:v>
                </c:pt>
                <c:pt idx="199">
                  <c:v>2.4724089795060699E-8</c:v>
                </c:pt>
                <c:pt idx="200">
                  <c:v>1.4838402040652201E-4</c:v>
                </c:pt>
                <c:pt idx="201">
                  <c:v>1.05006821530897E-8</c:v>
                </c:pt>
                <c:pt idx="202">
                  <c:v>2.3813383728101001E-8</c:v>
                </c:pt>
                <c:pt idx="203">
                  <c:v>6.1775369227526297E-9</c:v>
                </c:pt>
                <c:pt idx="204">
                  <c:v>2.0724373619121001E-9</c:v>
                </c:pt>
                <c:pt idx="205">
                  <c:v>4.8884145128596503E-9</c:v>
                </c:pt>
                <c:pt idx="206">
                  <c:v>8.3442348414209705E-9</c:v>
                </c:pt>
                <c:pt idx="207">
                  <c:v>8.1046595055181895E-10</c:v>
                </c:pt>
                <c:pt idx="208">
                  <c:v>2.8864709229379199E-9</c:v>
                </c:pt>
                <c:pt idx="209">
                  <c:v>1.5065519826676699E-10</c:v>
                </c:pt>
                <c:pt idx="210">
                  <c:v>2.1387176808578698E-8</c:v>
                </c:pt>
                <c:pt idx="211">
                  <c:v>1.5887002914719399E-8</c:v>
                </c:pt>
                <c:pt idx="212">
                  <c:v>1.20015139106239E-8</c:v>
                </c:pt>
                <c:pt idx="213">
                  <c:v>5.6217123781152999E-9</c:v>
                </c:pt>
                <c:pt idx="214">
                  <c:v>8.1705728780476493E-9</c:v>
                </c:pt>
                <c:pt idx="215">
                  <c:v>5.52537838917687E-9</c:v>
                </c:pt>
                <c:pt idx="216">
                  <c:v>2.4601976280790098E-8</c:v>
                </c:pt>
                <c:pt idx="217">
                  <c:v>7.6221196686528199E-8</c:v>
                </c:pt>
                <c:pt idx="218">
                  <c:v>9.6338474181896799E-9</c:v>
                </c:pt>
                <c:pt idx="219">
                  <c:v>1.05363308365889E-8</c:v>
                </c:pt>
                <c:pt idx="220">
                  <c:v>2.10543690260152E-8</c:v>
                </c:pt>
                <c:pt idx="221">
                  <c:v>1.40387854131175E-8</c:v>
                </c:pt>
                <c:pt idx="222">
                  <c:v>9.8249230606334098E-9</c:v>
                </c:pt>
                <c:pt idx="223">
                  <c:v>6.3876742340429298E-10</c:v>
                </c:pt>
                <c:pt idx="224">
                  <c:v>1.6923757340982499E-7</c:v>
                </c:pt>
                <c:pt idx="225">
                  <c:v>2.2344724092656799E-8</c:v>
                </c:pt>
                <c:pt idx="226">
                  <c:v>4.9946087282156001E-9</c:v>
                </c:pt>
                <c:pt idx="227">
                  <c:v>2.11011267814654E-7</c:v>
                </c:pt>
                <c:pt idx="228">
                  <c:v>9.5214944942749194E-9</c:v>
                </c:pt>
                <c:pt idx="229">
                  <c:v>1.5364067858143601E-9</c:v>
                </c:pt>
                <c:pt idx="230">
                  <c:v>1.5526057783391201E-10</c:v>
                </c:pt>
                <c:pt idx="231">
                  <c:v>2.1250247433098899E-10</c:v>
                </c:pt>
                <c:pt idx="232">
                  <c:v>7.6214074818769096E-9</c:v>
                </c:pt>
                <c:pt idx="233">
                  <c:v>1.4691372375339699E-9</c:v>
                </c:pt>
                <c:pt idx="234">
                  <c:v>1.6638423426874201E-10</c:v>
                </c:pt>
                <c:pt idx="235">
                  <c:v>2.2513036642866299E-8</c:v>
                </c:pt>
                <c:pt idx="236">
                  <c:v>4.9428942595881799E-9</c:v>
                </c:pt>
                <c:pt idx="237">
                  <c:v>1.1025582677821E-8</c:v>
                </c:pt>
                <c:pt idx="238">
                  <c:v>2.14423941996909E-8</c:v>
                </c:pt>
                <c:pt idx="239">
                  <c:v>1.47787110741457E-10</c:v>
                </c:pt>
                <c:pt idx="240">
                  <c:v>1.96558461496506E-9</c:v>
                </c:pt>
                <c:pt idx="241">
                  <c:v>9.0054903362556102E-9</c:v>
                </c:pt>
                <c:pt idx="242">
                  <c:v>2.0290534917421501E-9</c:v>
                </c:pt>
                <c:pt idx="243">
                  <c:v>4.1781807681816899E-8</c:v>
                </c:pt>
                <c:pt idx="244">
                  <c:v>1.3403625233307499E-7</c:v>
                </c:pt>
                <c:pt idx="245">
                  <c:v>2.37591781247547E-8</c:v>
                </c:pt>
                <c:pt idx="246">
                  <c:v>7.7838407793445202E-9</c:v>
                </c:pt>
                <c:pt idx="247">
                  <c:v>2.49268114151121E-9</c:v>
                </c:pt>
                <c:pt idx="248">
                  <c:v>1.1724985521690601E-9</c:v>
                </c:pt>
                <c:pt idx="249">
                  <c:v>1.16208322710314E-8</c:v>
                </c:pt>
                <c:pt idx="250">
                  <c:v>5.8704202222681599E-10</c:v>
                </c:pt>
                <c:pt idx="251">
                  <c:v>2.1902343816620699E-10</c:v>
                </c:pt>
                <c:pt idx="252">
                  <c:v>1.03209664488454E-8</c:v>
                </c:pt>
                <c:pt idx="253">
                  <c:v>2.3942908356314499E-8</c:v>
                </c:pt>
                <c:pt idx="254">
                  <c:v>1.7756697035822099E-10</c:v>
                </c:pt>
                <c:pt idx="255">
                  <c:v>4.3905394649735402E-10</c:v>
                </c:pt>
                <c:pt idx="256">
                  <c:v>1.6285545018624701E-9</c:v>
                </c:pt>
                <c:pt idx="257">
                  <c:v>2.9988750225589197E-8</c:v>
                </c:pt>
                <c:pt idx="258">
                  <c:v>4.6871529560570598E-9</c:v>
                </c:pt>
                <c:pt idx="259">
                  <c:v>5.9096046310045204E-9</c:v>
                </c:pt>
                <c:pt idx="260">
                  <c:v>3.9498304082055402E-8</c:v>
                </c:pt>
                <c:pt idx="261">
                  <c:v>6.9417295118775501E-9</c:v>
                </c:pt>
                <c:pt idx="262">
                  <c:v>1.5995601588796201E-8</c:v>
                </c:pt>
                <c:pt idx="263">
                  <c:v>2.2194589796673499E-8</c:v>
                </c:pt>
                <c:pt idx="264">
                  <c:v>3.0479821801690702E-10</c:v>
                </c:pt>
                <c:pt idx="265">
                  <c:v>4.8030254028310297E-9</c:v>
                </c:pt>
                <c:pt idx="266">
                  <c:v>1.40152628776562E-7</c:v>
                </c:pt>
                <c:pt idx="267">
                  <c:v>3.2265380306367202E-7</c:v>
                </c:pt>
                <c:pt idx="268">
                  <c:v>7.4572087692025495E-11</c:v>
                </c:pt>
                <c:pt idx="269">
                  <c:v>2.7378775282886599E-8</c:v>
                </c:pt>
                <c:pt idx="270">
                  <c:v>2.1149131901163699E-9</c:v>
                </c:pt>
                <c:pt idx="271">
                  <c:v>5.1962153827767E-6</c:v>
                </c:pt>
                <c:pt idx="272">
                  <c:v>1.7695856797028501E-10</c:v>
                </c:pt>
                <c:pt idx="273">
                  <c:v>3.5046741940109999E-9</c:v>
                </c:pt>
                <c:pt idx="274">
                  <c:v>2.1274829983560602E-8</c:v>
                </c:pt>
                <c:pt idx="275">
                  <c:v>1.4823983951116499E-6</c:v>
                </c:pt>
                <c:pt idx="276">
                  <c:v>5.95499233215192E-8</c:v>
                </c:pt>
                <c:pt idx="277">
                  <c:v>7.6711261925767705E-9</c:v>
                </c:pt>
                <c:pt idx="278">
                  <c:v>2.2857368920325099E-8</c:v>
                </c:pt>
                <c:pt idx="279">
                  <c:v>5.70945921834509E-9</c:v>
                </c:pt>
                <c:pt idx="280">
                  <c:v>6.5738622267149701E-8</c:v>
                </c:pt>
                <c:pt idx="281">
                  <c:v>1.27813640670234E-8</c:v>
                </c:pt>
                <c:pt idx="282">
                  <c:v>1.5888439876404001E-8</c:v>
                </c:pt>
                <c:pt idx="283">
                  <c:v>2.0298752474411E-8</c:v>
                </c:pt>
                <c:pt idx="284">
                  <c:v>1.6102137606501101E-6</c:v>
                </c:pt>
                <c:pt idx="285">
                  <c:v>2.8138086618982698E-7</c:v>
                </c:pt>
                <c:pt idx="286">
                  <c:v>7.2875235229597498E-7</c:v>
                </c:pt>
                <c:pt idx="287">
                  <c:v>2.06276070982271E-8</c:v>
                </c:pt>
                <c:pt idx="288">
                  <c:v>1.4553634339625401E-8</c:v>
                </c:pt>
                <c:pt idx="289">
                  <c:v>1.2517898303832099E-10</c:v>
                </c:pt>
                <c:pt idx="290">
                  <c:v>5.1888672196454698E-8</c:v>
                </c:pt>
                <c:pt idx="291">
                  <c:v>8.1224918994728297E-4</c:v>
                </c:pt>
                <c:pt idx="292">
                  <c:v>1.0957023148664301E-7</c:v>
                </c:pt>
                <c:pt idx="293">
                  <c:v>6.2375736720944499E-9</c:v>
                </c:pt>
                <c:pt idx="294">
                  <c:v>4.8306357787272499E-9</c:v>
                </c:pt>
                <c:pt idx="295">
                  <c:v>5.13283541164017E-9</c:v>
                </c:pt>
                <c:pt idx="296">
                  <c:v>4.5222360265815597E-8</c:v>
                </c:pt>
                <c:pt idx="297">
                  <c:v>2.27686475099137E-9</c:v>
                </c:pt>
                <c:pt idx="298">
                  <c:v>8.0330246081059999E-10</c:v>
                </c:pt>
                <c:pt idx="299">
                  <c:v>6.4246461511000805E-10</c:v>
                </c:pt>
                <c:pt idx="300">
                  <c:v>2.6833794221542799E-8</c:v>
                </c:pt>
                <c:pt idx="301">
                  <c:v>3.2937147548773697E-8</c:v>
                </c:pt>
                <c:pt idx="302">
                  <c:v>1.5791501579615298E-8</c:v>
                </c:pt>
                <c:pt idx="303">
                  <c:v>8.0023688211830693E-8</c:v>
                </c:pt>
                <c:pt idx="304">
                  <c:v>1.40763915769463E-8</c:v>
                </c:pt>
                <c:pt idx="305">
                  <c:v>2.1337549955624001E-9</c:v>
                </c:pt>
                <c:pt idx="306">
                  <c:v>9.4183444887142002E-9</c:v>
                </c:pt>
                <c:pt idx="307">
                  <c:v>3.3862441909643101E-9</c:v>
                </c:pt>
                <c:pt idx="308">
                  <c:v>1.06678345537907E-8</c:v>
                </c:pt>
                <c:pt idx="309">
                  <c:v>3.01504504083282E-10</c:v>
                </c:pt>
                <c:pt idx="310">
                  <c:v>1.49162654383934E-7</c:v>
                </c:pt>
                <c:pt idx="311">
                  <c:v>3.8637947632951599E-7</c:v>
                </c:pt>
                <c:pt idx="312">
                  <c:v>6.8848801787469102E-9</c:v>
                </c:pt>
                <c:pt idx="313">
                  <c:v>1.2964136021187599E-8</c:v>
                </c:pt>
                <c:pt idx="314">
                  <c:v>2.4582109279202799E-9</c:v>
                </c:pt>
                <c:pt idx="315">
                  <c:v>2.8321071040259101E-8</c:v>
                </c:pt>
                <c:pt idx="316">
                  <c:v>6.4157647466862896E-8</c:v>
                </c:pt>
                <c:pt idx="317">
                  <c:v>5.3516844017340403E-9</c:v>
                </c:pt>
                <c:pt idx="318">
                  <c:v>8.4449006064211502E-8</c:v>
                </c:pt>
                <c:pt idx="319">
                  <c:v>8.8860503182686404E-10</c:v>
                </c:pt>
                <c:pt idx="320">
                  <c:v>1.58902921335474E-7</c:v>
                </c:pt>
                <c:pt idx="321">
                  <c:v>6.4224447847916596E-7</c:v>
                </c:pt>
                <c:pt idx="322">
                  <c:v>9.0707309749401705E-10</c:v>
                </c:pt>
                <c:pt idx="323">
                  <c:v>6.3003076286183296E-6</c:v>
                </c:pt>
                <c:pt idx="324">
                  <c:v>1.34541966864823E-9</c:v>
                </c:pt>
                <c:pt idx="325">
                  <c:v>1.1735928290610899E-9</c:v>
                </c:pt>
                <c:pt idx="326">
                  <c:v>4.1031277127736497E-8</c:v>
                </c:pt>
                <c:pt idx="327">
                  <c:v>2.4247733851520198E-9</c:v>
                </c:pt>
                <c:pt idx="328">
                  <c:v>2.3160661853523401E-7</c:v>
                </c:pt>
                <c:pt idx="329">
                  <c:v>1.1071932401476199E-5</c:v>
                </c:pt>
                <c:pt idx="330">
                  <c:v>1.07385772471965E-7</c:v>
                </c:pt>
                <c:pt idx="331">
                  <c:v>1.0185581528209099E-9</c:v>
                </c:pt>
                <c:pt idx="332">
                  <c:v>7.7860279362131795E-7</c:v>
                </c:pt>
                <c:pt idx="333">
                  <c:v>7.1241937934990696E-9</c:v>
                </c:pt>
                <c:pt idx="334">
                  <c:v>2.5705041074502799E-9</c:v>
                </c:pt>
                <c:pt idx="335">
                  <c:v>1.17888934567965E-7</c:v>
                </c:pt>
                <c:pt idx="336">
                  <c:v>1.4119519588385901E-7</c:v>
                </c:pt>
                <c:pt idx="337">
                  <c:v>2.5796723189253099E-7</c:v>
                </c:pt>
                <c:pt idx="338">
                  <c:v>2.76857520683497E-8</c:v>
                </c:pt>
                <c:pt idx="339">
                  <c:v>5.5186228903721101E-9</c:v>
                </c:pt>
                <c:pt idx="340">
                  <c:v>2.5849385141716301E-8</c:v>
                </c:pt>
                <c:pt idx="341">
                  <c:v>7.4412818517916599E-9</c:v>
                </c:pt>
                <c:pt idx="342">
                  <c:v>1.5134433803102401E-8</c:v>
                </c:pt>
                <c:pt idx="343">
                  <c:v>1.11651598286437E-8</c:v>
                </c:pt>
                <c:pt idx="344">
                  <c:v>2.2208259410252798E-9</c:v>
                </c:pt>
                <c:pt idx="345">
                  <c:v>3.3942575020232501E-9</c:v>
                </c:pt>
                <c:pt idx="346">
                  <c:v>1.62418302848557E-11</c:v>
                </c:pt>
                <c:pt idx="347">
                  <c:v>7.2515182664181303E-9</c:v>
                </c:pt>
                <c:pt idx="348">
                  <c:v>1.5257212757116E-8</c:v>
                </c:pt>
                <c:pt idx="349">
                  <c:v>1.0590732604048801E-9</c:v>
                </c:pt>
                <c:pt idx="350">
                  <c:v>1.73476837148851E-9</c:v>
                </c:pt>
                <c:pt idx="351">
                  <c:v>1.4983385091055601E-9</c:v>
                </c:pt>
                <c:pt idx="352">
                  <c:v>1.3276810297934999E-8</c:v>
                </c:pt>
                <c:pt idx="353">
                  <c:v>8.5294313791185201E-11</c:v>
                </c:pt>
                <c:pt idx="354">
                  <c:v>1.15649664896693E-10</c:v>
                </c:pt>
                <c:pt idx="355">
                  <c:v>3.2560954586314598E-10</c:v>
                </c:pt>
                <c:pt idx="356">
                  <c:v>7.4319251777699E-10</c:v>
                </c:pt>
                <c:pt idx="357">
                  <c:v>2.74011474721586E-8</c:v>
                </c:pt>
                <c:pt idx="358">
                  <c:v>2.1346272954710299E-8</c:v>
                </c:pt>
                <c:pt idx="359">
                  <c:v>3.57580859455422E-10</c:v>
                </c:pt>
                <c:pt idx="360">
                  <c:v>2.1421831032206202E-8</c:v>
                </c:pt>
                <c:pt idx="361">
                  <c:v>3.40754727142877E-9</c:v>
                </c:pt>
                <c:pt idx="362">
                  <c:v>9.9203431007273095E-8</c:v>
                </c:pt>
                <c:pt idx="363">
                  <c:v>1.16829642539057E-9</c:v>
                </c:pt>
                <c:pt idx="364">
                  <c:v>2.7061796244958799E-9</c:v>
                </c:pt>
                <c:pt idx="365">
                  <c:v>1.7914017435678301E-9</c:v>
                </c:pt>
                <c:pt idx="366">
                  <c:v>5.1718146604783803E-9</c:v>
                </c:pt>
                <c:pt idx="367">
                  <c:v>6.6119534041854499E-10</c:v>
                </c:pt>
                <c:pt idx="368">
                  <c:v>2.3106906528166598E-9</c:v>
                </c:pt>
                <c:pt idx="369">
                  <c:v>1.4375867370361599E-10</c:v>
                </c:pt>
                <c:pt idx="370">
                  <c:v>4.2956349083188101E-10</c:v>
                </c:pt>
                <c:pt idx="371">
                  <c:v>2.4167246410784399E-9</c:v>
                </c:pt>
                <c:pt idx="372">
                  <c:v>7.3351773826651699E-9</c:v>
                </c:pt>
                <c:pt idx="373">
                  <c:v>6.4737461093356304E-11</c:v>
                </c:pt>
                <c:pt idx="374">
                  <c:v>2.9899548634933601E-9</c:v>
                </c:pt>
                <c:pt idx="375">
                  <c:v>1.3928128622553099E-10</c:v>
                </c:pt>
                <c:pt idx="376">
                  <c:v>2.3658710278311102E-10</c:v>
                </c:pt>
                <c:pt idx="377">
                  <c:v>2.7579538897931999E-8</c:v>
                </c:pt>
                <c:pt idx="378">
                  <c:v>3.39646456280432E-6</c:v>
                </c:pt>
                <c:pt idx="379">
                  <c:v>5.3600657783527298E-8</c:v>
                </c:pt>
                <c:pt idx="380">
                  <c:v>1.7222132353601799E-9</c:v>
                </c:pt>
                <c:pt idx="381">
                  <c:v>2.3349576346773199E-8</c:v>
                </c:pt>
                <c:pt idx="382">
                  <c:v>4.7596364352377096E-9</c:v>
                </c:pt>
                <c:pt idx="383">
                  <c:v>1.76737268290841E-10</c:v>
                </c:pt>
                <c:pt idx="384">
                  <c:v>3.1186335461069699E-9</c:v>
                </c:pt>
                <c:pt idx="385">
                  <c:v>5.9245253872405796E-9</c:v>
                </c:pt>
                <c:pt idx="386">
                  <c:v>5.72456070952704E-8</c:v>
                </c:pt>
                <c:pt idx="387">
                  <c:v>5.9840015776233304E-10</c:v>
                </c:pt>
                <c:pt idx="388">
                  <c:v>7.20810032732697E-9</c:v>
                </c:pt>
                <c:pt idx="389">
                  <c:v>1.1087243047716E-9</c:v>
                </c:pt>
                <c:pt idx="390">
                  <c:v>7.2085369784384195E-10</c:v>
                </c:pt>
                <c:pt idx="391">
                  <c:v>1.8648961317759501E-9</c:v>
                </c:pt>
                <c:pt idx="392">
                  <c:v>4.9134896219547898E-10</c:v>
                </c:pt>
                <c:pt idx="393">
                  <c:v>5.4740144690732497E-10</c:v>
                </c:pt>
                <c:pt idx="394">
                  <c:v>3.9707802364698204E-3</c:v>
                </c:pt>
                <c:pt idx="395">
                  <c:v>9.9575340274254201E-3</c:v>
                </c:pt>
                <c:pt idx="396">
                  <c:v>1.3168770944745899E-2</c:v>
                </c:pt>
                <c:pt idx="397">
                  <c:v>5.2394763420067704E-9</c:v>
                </c:pt>
                <c:pt idx="398">
                  <c:v>6.2634481027185294E-11</c:v>
                </c:pt>
                <c:pt idx="399">
                  <c:v>1.6399182893363999E-6</c:v>
                </c:pt>
                <c:pt idx="400">
                  <c:v>3.4537885220449501E-9</c:v>
                </c:pt>
                <c:pt idx="401">
                  <c:v>2.77988235931555E-3</c:v>
                </c:pt>
                <c:pt idx="402">
                  <c:v>2.0294778467779401E-10</c:v>
                </c:pt>
                <c:pt idx="403">
                  <c:v>1.48745745152601E-8</c:v>
                </c:pt>
                <c:pt idx="404">
                  <c:v>1.9557509656893302E-3</c:v>
                </c:pt>
                <c:pt idx="405">
                  <c:v>1.15021027579119E-9</c:v>
                </c:pt>
                <c:pt idx="406">
                  <c:v>3.09586014171391E-10</c:v>
                </c:pt>
                <c:pt idx="407">
                  <c:v>9.3877886494871904E-8</c:v>
                </c:pt>
                <c:pt idx="408">
                  <c:v>2.6308775385379199E-9</c:v>
                </c:pt>
                <c:pt idx="409">
                  <c:v>1.154027357647E-2</c:v>
                </c:pt>
                <c:pt idx="410">
                  <c:v>2.8859049909641999E-8</c:v>
                </c:pt>
                <c:pt idx="411">
                  <c:v>2.1050270555296499E-9</c:v>
                </c:pt>
                <c:pt idx="412">
                  <c:v>1.6696276857626099E-9</c:v>
                </c:pt>
                <c:pt idx="413">
                  <c:v>8.1902241826685904E-9</c:v>
                </c:pt>
                <c:pt idx="414">
                  <c:v>6.68720420701808E-10</c:v>
                </c:pt>
                <c:pt idx="415">
                  <c:v>3.1616399232407499E-7</c:v>
                </c:pt>
                <c:pt idx="416">
                  <c:v>2.5646062480530299E-10</c:v>
                </c:pt>
                <c:pt idx="417">
                  <c:v>8.4292783836997201E-8</c:v>
                </c:pt>
                <c:pt idx="418">
                  <c:v>1.4133738273053399E-10</c:v>
                </c:pt>
                <c:pt idx="419">
                  <c:v>1.84828126822988E-8</c:v>
                </c:pt>
                <c:pt idx="420">
                  <c:v>4.0724447540211E-8</c:v>
                </c:pt>
                <c:pt idx="421">
                  <c:v>1.7854741007820999E-7</c:v>
                </c:pt>
                <c:pt idx="422">
                  <c:v>1.76085603104394E-7</c:v>
                </c:pt>
                <c:pt idx="423">
                  <c:v>1.4767409160610501E-9</c:v>
                </c:pt>
                <c:pt idx="424">
                  <c:v>3.8519806821820298E-10</c:v>
                </c:pt>
                <c:pt idx="425">
                  <c:v>8.0124195051205904E-10</c:v>
                </c:pt>
                <c:pt idx="426">
                  <c:v>3.9586254308083003E-9</c:v>
                </c:pt>
                <c:pt idx="427">
                  <c:v>2.0778606195713198E-9</c:v>
                </c:pt>
                <c:pt idx="428">
                  <c:v>4.5526117647401096E-3</c:v>
                </c:pt>
                <c:pt idx="429">
                  <c:v>1.3281263848075299E-9</c:v>
                </c:pt>
                <c:pt idx="430">
                  <c:v>1.2920022645525801E-8</c:v>
                </c:pt>
                <c:pt idx="431">
                  <c:v>5.8731033619891597E-9</c:v>
                </c:pt>
                <c:pt idx="432">
                  <c:v>9.5886236089634108E-10</c:v>
                </c:pt>
                <c:pt idx="433">
                  <c:v>1.6349259305335399E-8</c:v>
                </c:pt>
                <c:pt idx="434">
                  <c:v>6.1837391881829698E-11</c:v>
                </c:pt>
                <c:pt idx="435">
                  <c:v>5.9594912410337998E-10</c:v>
                </c:pt>
                <c:pt idx="436">
                  <c:v>2.16505200560523E-10</c:v>
                </c:pt>
                <c:pt idx="437">
                  <c:v>1.38482144400666E-8</c:v>
                </c:pt>
                <c:pt idx="438">
                  <c:v>3.0010709967133298E-10</c:v>
                </c:pt>
                <c:pt idx="439">
                  <c:v>3.5851307365329498E-9</c:v>
                </c:pt>
                <c:pt idx="440">
                  <c:v>8.9115073701601197E-10</c:v>
                </c:pt>
                <c:pt idx="441">
                  <c:v>4.1691583319692101E-10</c:v>
                </c:pt>
                <c:pt idx="442">
                  <c:v>6.8860765035510604E-8</c:v>
                </c:pt>
                <c:pt idx="443">
                  <c:v>1.41820957085378E-9</c:v>
                </c:pt>
                <c:pt idx="444">
                  <c:v>3.5850512659034498E-10</c:v>
                </c:pt>
                <c:pt idx="445">
                  <c:v>1.2382935390182701E-7</c:v>
                </c:pt>
                <c:pt idx="446">
                  <c:v>4.9262060426527999E-9</c:v>
                </c:pt>
                <c:pt idx="447">
                  <c:v>5.1848225245298999E-8</c:v>
                </c:pt>
                <c:pt idx="448">
                  <c:v>1.00542654589782E-8</c:v>
                </c:pt>
                <c:pt idx="449">
                  <c:v>2.2015366107622401E-9</c:v>
                </c:pt>
                <c:pt idx="450">
                  <c:v>6.3901676076909402E-9</c:v>
                </c:pt>
                <c:pt idx="451">
                  <c:v>8.7205121199795705E-4</c:v>
                </c:pt>
                <c:pt idx="452">
                  <c:v>6.39171464995643E-6</c:v>
                </c:pt>
                <c:pt idx="453">
                  <c:v>4.5169552784386797E-8</c:v>
                </c:pt>
                <c:pt idx="454">
                  <c:v>3.2942347135581698E-8</c:v>
                </c:pt>
                <c:pt idx="455">
                  <c:v>1.71297099521784E-9</c:v>
                </c:pt>
                <c:pt idx="456">
                  <c:v>1.0066777175559601E-8</c:v>
                </c:pt>
                <c:pt idx="457">
                  <c:v>7.1318359472048295E-10</c:v>
                </c:pt>
                <c:pt idx="458">
                  <c:v>2.1948458798939601E-8</c:v>
                </c:pt>
                <c:pt idx="459">
                  <c:v>4.6935791778700702E-9</c:v>
                </c:pt>
                <c:pt idx="460">
                  <c:v>2.9071336207770401E-3</c:v>
                </c:pt>
                <c:pt idx="461">
                  <c:v>5.6538387209743101E-11</c:v>
                </c:pt>
                <c:pt idx="462">
                  <c:v>6.64468517985304E-8</c:v>
                </c:pt>
                <c:pt idx="463">
                  <c:v>7.0813906438014202E-11</c:v>
                </c:pt>
                <c:pt idx="464">
                  <c:v>3.1051543115094502E-8</c:v>
                </c:pt>
                <c:pt idx="465">
                  <c:v>2.9995763135885803E-8</c:v>
                </c:pt>
                <c:pt idx="466">
                  <c:v>3.0931570683611898E-9</c:v>
                </c:pt>
                <c:pt idx="467">
                  <c:v>8.4451063245206406E-9</c:v>
                </c:pt>
                <c:pt idx="468">
                  <c:v>9.9794547407556294E-8</c:v>
                </c:pt>
                <c:pt idx="469">
                  <c:v>9.0867491265119305E-10</c:v>
                </c:pt>
                <c:pt idx="470">
                  <c:v>4.0513818845501702E-7</c:v>
                </c:pt>
                <c:pt idx="471">
                  <c:v>4.0521077694421202E-9</c:v>
                </c:pt>
                <c:pt idx="472">
                  <c:v>1.71127723768946E-9</c:v>
                </c:pt>
                <c:pt idx="473">
                  <c:v>2.0294044450831401E-8</c:v>
                </c:pt>
                <c:pt idx="474">
                  <c:v>1.2664896829843201E-9</c:v>
                </c:pt>
                <c:pt idx="475">
                  <c:v>8.9589725434733495E-9</c:v>
                </c:pt>
                <c:pt idx="476">
                  <c:v>1.1069612188019499E-8</c:v>
                </c:pt>
                <c:pt idx="477">
                  <c:v>2.4859339830568301E-9</c:v>
                </c:pt>
                <c:pt idx="478">
                  <c:v>3.5720550898605702E-11</c:v>
                </c:pt>
                <c:pt idx="479">
                  <c:v>9.9751661290423596E-8</c:v>
                </c:pt>
                <c:pt idx="480">
                  <c:v>3.2118215759440101E-8</c:v>
                </c:pt>
                <c:pt idx="481">
                  <c:v>9.3137751091788404E-9</c:v>
                </c:pt>
                <c:pt idx="482">
                  <c:v>1.7915888779791102E-8</c:v>
                </c:pt>
                <c:pt idx="483">
                  <c:v>1.49436157505718E-9</c:v>
                </c:pt>
                <c:pt idx="484">
                  <c:v>6.6487843595379603E-9</c:v>
                </c:pt>
                <c:pt idx="485">
                  <c:v>3.1716322771562299E-9</c:v>
                </c:pt>
                <c:pt idx="486">
                  <c:v>6.2194979294714604E-8</c:v>
                </c:pt>
                <c:pt idx="487">
                  <c:v>9.1352129328035897E-9</c:v>
                </c:pt>
                <c:pt idx="488">
                  <c:v>1.9789222284201899E-5</c:v>
                </c:pt>
                <c:pt idx="489">
                  <c:v>1.56274123539301E-10</c:v>
                </c:pt>
                <c:pt idx="490">
                  <c:v>1.19123998196142E-7</c:v>
                </c:pt>
                <c:pt idx="491">
                  <c:v>5.0017081538129299E-9</c:v>
                </c:pt>
                <c:pt idx="492">
                  <c:v>1.7500485162266199E-4</c:v>
                </c:pt>
                <c:pt idx="493">
                  <c:v>1.30210984543918E-9</c:v>
                </c:pt>
                <c:pt idx="494">
                  <c:v>1.3382856386855799E-8</c:v>
                </c:pt>
                <c:pt idx="495">
                  <c:v>1.2109526783148399E-9</c:v>
                </c:pt>
                <c:pt idx="496">
                  <c:v>4.43596851543828E-10</c:v>
                </c:pt>
                <c:pt idx="497">
                  <c:v>5.8030989592159203E-9</c:v>
                </c:pt>
                <c:pt idx="498">
                  <c:v>2.5945638469341599E-9</c:v>
                </c:pt>
                <c:pt idx="499">
                  <c:v>2.7869479762506E-11</c:v>
                </c:pt>
                <c:pt idx="500">
                  <c:v>1.8895573599929599E-8</c:v>
                </c:pt>
                <c:pt idx="501">
                  <c:v>5.9628224532039898E-8</c:v>
                </c:pt>
                <c:pt idx="502">
                  <c:v>1.3774789834505001E-8</c:v>
                </c:pt>
                <c:pt idx="503">
                  <c:v>1.01772367944785E-9</c:v>
                </c:pt>
                <c:pt idx="504">
                  <c:v>1.2368985015912401E-8</c:v>
                </c:pt>
                <c:pt idx="505">
                  <c:v>1.11258056051942E-7</c:v>
                </c:pt>
                <c:pt idx="506">
                  <c:v>2.2361744509997899E-8</c:v>
                </c:pt>
                <c:pt idx="507">
                  <c:v>2.84792281214723E-8</c:v>
                </c:pt>
                <c:pt idx="508">
                  <c:v>1.6351099110460101E-7</c:v>
                </c:pt>
                <c:pt idx="509">
                  <c:v>6.8343114761803601E-9</c:v>
                </c:pt>
                <c:pt idx="510">
                  <c:v>2.2440904769335799E-10</c:v>
                </c:pt>
                <c:pt idx="511">
                  <c:v>9.08203336522106E-10</c:v>
                </c:pt>
                <c:pt idx="512">
                  <c:v>1.8221193612750199E-7</c:v>
                </c:pt>
                <c:pt idx="513">
                  <c:v>7.6182271066780098E-9</c:v>
                </c:pt>
                <c:pt idx="514">
                  <c:v>7.2757435315289695E-8</c:v>
                </c:pt>
                <c:pt idx="515">
                  <c:v>2.52046809085371E-6</c:v>
                </c:pt>
                <c:pt idx="516">
                  <c:v>1.6025348445793999E-10</c:v>
                </c:pt>
                <c:pt idx="517">
                  <c:v>5.7730362249797101E-8</c:v>
                </c:pt>
                <c:pt idx="518">
                  <c:v>1.7249069781681999E-7</c:v>
                </c:pt>
                <c:pt idx="519">
                  <c:v>3.57137222635919E-7</c:v>
                </c:pt>
                <c:pt idx="520">
                  <c:v>1.0818430354140699E-7</c:v>
                </c:pt>
                <c:pt idx="521">
                  <c:v>3.5512236408927598E-8</c:v>
                </c:pt>
                <c:pt idx="522">
                  <c:v>5.5359414657575502E-9</c:v>
                </c:pt>
                <c:pt idx="523">
                  <c:v>7.26177274803316E-9</c:v>
                </c:pt>
                <c:pt idx="524">
                  <c:v>1.1012975127097799E-8</c:v>
                </c:pt>
                <c:pt idx="525">
                  <c:v>1.23711165274873E-7</c:v>
                </c:pt>
                <c:pt idx="526">
                  <c:v>2.8573517414439002E-9</c:v>
                </c:pt>
                <c:pt idx="527">
                  <c:v>2.3218586096614399E-8</c:v>
                </c:pt>
                <c:pt idx="528">
                  <c:v>3.2669734805448899E-10</c:v>
                </c:pt>
                <c:pt idx="529">
                  <c:v>7.7266581738441597E-7</c:v>
                </c:pt>
                <c:pt idx="530">
                  <c:v>7.8924446794585196E-10</c:v>
                </c:pt>
                <c:pt idx="531">
                  <c:v>4.1422944548610201E-7</c:v>
                </c:pt>
                <c:pt idx="532">
                  <c:v>1.6933108913168401E-8</c:v>
                </c:pt>
                <c:pt idx="533">
                  <c:v>2.0094989772661001E-8</c:v>
                </c:pt>
                <c:pt idx="534">
                  <c:v>1.0500574490507501E-9</c:v>
                </c:pt>
                <c:pt idx="535">
                  <c:v>2.4120718936572199E-8</c:v>
                </c:pt>
                <c:pt idx="536">
                  <c:v>8.7249006788168907E-9</c:v>
                </c:pt>
                <c:pt idx="537">
                  <c:v>3.7669888412638501E-5</c:v>
                </c:pt>
                <c:pt idx="538">
                  <c:v>2.5748662430747999E-7</c:v>
                </c:pt>
                <c:pt idx="539">
                  <c:v>1.51038638988015E-8</c:v>
                </c:pt>
                <c:pt idx="540">
                  <c:v>2.4270413533108801E-3</c:v>
                </c:pt>
                <c:pt idx="541">
                  <c:v>2.0198451338330301E-6</c:v>
                </c:pt>
                <c:pt idx="542">
                  <c:v>1.65718503206491E-2</c:v>
                </c:pt>
                <c:pt idx="543">
                  <c:v>5.2913737381205198E-3</c:v>
                </c:pt>
                <c:pt idx="544">
                  <c:v>1.4432184643078E-2</c:v>
                </c:pt>
                <c:pt idx="545">
                  <c:v>9.62008483160732E-4</c:v>
                </c:pt>
                <c:pt idx="546">
                  <c:v>2.0139802686334001E-3</c:v>
                </c:pt>
                <c:pt idx="547">
                  <c:v>1.8148212537308401E-9</c:v>
                </c:pt>
                <c:pt idx="548">
                  <c:v>1.77424828457391E-3</c:v>
                </c:pt>
                <c:pt idx="549">
                  <c:v>5.0499839628572702E-8</c:v>
                </c:pt>
                <c:pt idx="550">
                  <c:v>1.0882146333086301E-9</c:v>
                </c:pt>
                <c:pt idx="551">
                  <c:v>7.7204124332994407E-9</c:v>
                </c:pt>
                <c:pt idx="552">
                  <c:v>5.4900537097687797E-10</c:v>
                </c:pt>
                <c:pt idx="553">
                  <c:v>5.3887524671753499E-9</c:v>
                </c:pt>
                <c:pt idx="554">
                  <c:v>2.6300574166525901E-4</c:v>
                </c:pt>
                <c:pt idx="555">
                  <c:v>6.21744099145772E-3</c:v>
                </c:pt>
                <c:pt idx="556">
                  <c:v>1.4652544588377799E-9</c:v>
                </c:pt>
                <c:pt idx="557">
                  <c:v>1.7903291702770099E-8</c:v>
                </c:pt>
                <c:pt idx="558">
                  <c:v>9.1428629506319508E-9</c:v>
                </c:pt>
                <c:pt idx="559">
                  <c:v>9.9192546698360495E-9</c:v>
                </c:pt>
                <c:pt idx="560">
                  <c:v>1.86086532191318E-7</c:v>
                </c:pt>
                <c:pt idx="561">
                  <c:v>4.9814821750147002E-8</c:v>
                </c:pt>
                <c:pt idx="562">
                  <c:v>1.2168296998848001E-3</c:v>
                </c:pt>
                <c:pt idx="563">
                  <c:v>1.7680385310519199E-8</c:v>
                </c:pt>
                <c:pt idx="564">
                  <c:v>4.1346297601274002E-3</c:v>
                </c:pt>
                <c:pt idx="565">
                  <c:v>1.22491176767583E-8</c:v>
                </c:pt>
                <c:pt idx="566">
                  <c:v>4.8779541511040704E-9</c:v>
                </c:pt>
                <c:pt idx="567">
                  <c:v>3.4489721866208602E-8</c:v>
                </c:pt>
                <c:pt idx="568">
                  <c:v>5.8496135309977997E-8</c:v>
                </c:pt>
                <c:pt idx="569">
                  <c:v>1.0339550102065999E-2</c:v>
                </c:pt>
                <c:pt idx="570">
                  <c:v>6.5764660214710503E-9</c:v>
                </c:pt>
                <c:pt idx="571">
                  <c:v>3.13982320541192E-6</c:v>
                </c:pt>
                <c:pt idx="572">
                  <c:v>9.80984238307394E-10</c:v>
                </c:pt>
                <c:pt idx="573">
                  <c:v>6.8841572570976897E-9</c:v>
                </c:pt>
                <c:pt idx="574">
                  <c:v>9.4930253253532702E-9</c:v>
                </c:pt>
                <c:pt idx="575">
                  <c:v>1.1028501800658E-7</c:v>
                </c:pt>
                <c:pt idx="576">
                  <c:v>6.9782354518658596E-4</c:v>
                </c:pt>
                <c:pt idx="577">
                  <c:v>1.11769745554601E-4</c:v>
                </c:pt>
                <c:pt idx="578">
                  <c:v>6.3546643198550199E-9</c:v>
                </c:pt>
                <c:pt idx="579">
                  <c:v>2.8009324668210599E-10</c:v>
                </c:pt>
                <c:pt idx="580">
                  <c:v>1.7435827941297599E-8</c:v>
                </c:pt>
                <c:pt idx="581">
                  <c:v>2.8491092923321201E-8</c:v>
                </c:pt>
                <c:pt idx="582">
                  <c:v>2.6749421585209299E-3</c:v>
                </c:pt>
                <c:pt idx="583">
                  <c:v>1.06651520088668E-5</c:v>
                </c:pt>
                <c:pt idx="584">
                  <c:v>8.6602919952547996E-8</c:v>
                </c:pt>
                <c:pt idx="585">
                  <c:v>1.5095966262084E-9</c:v>
                </c:pt>
                <c:pt idx="586">
                  <c:v>2.93866135341048E-9</c:v>
                </c:pt>
                <c:pt idx="587">
                  <c:v>5.3103750264253003E-3</c:v>
                </c:pt>
                <c:pt idx="588">
                  <c:v>3.4087487088192898E-3</c:v>
                </c:pt>
                <c:pt idx="589">
                  <c:v>2.2415695914394001E-5</c:v>
                </c:pt>
                <c:pt idx="590">
                  <c:v>2.7625579460055798E-4</c:v>
                </c:pt>
                <c:pt idx="591">
                  <c:v>2.0809232834684999E-7</c:v>
                </c:pt>
                <c:pt idx="592">
                  <c:v>1.24869147933425E-8</c:v>
                </c:pt>
                <c:pt idx="593">
                  <c:v>2.7255613489644802E-3</c:v>
                </c:pt>
                <c:pt idx="594">
                  <c:v>1.2117475367600101E-7</c:v>
                </c:pt>
                <c:pt idx="595">
                  <c:v>1.5868430135151901E-9</c:v>
                </c:pt>
                <c:pt idx="596">
                  <c:v>6.4005457023921305E-10</c:v>
                </c:pt>
                <c:pt idx="597">
                  <c:v>5.87602418073287E-8</c:v>
                </c:pt>
                <c:pt idx="598">
                  <c:v>1.10796922354804E-9</c:v>
                </c:pt>
                <c:pt idx="599">
                  <c:v>1.2222255848597399E-8</c:v>
                </c:pt>
                <c:pt idx="600">
                  <c:v>4.1159953191947398E-9</c:v>
                </c:pt>
                <c:pt idx="601">
                  <c:v>1.31848183088104E-3</c:v>
                </c:pt>
                <c:pt idx="602">
                  <c:v>3.5712432560631598E-3</c:v>
                </c:pt>
                <c:pt idx="603">
                  <c:v>4.7087491372290003E-8</c:v>
                </c:pt>
                <c:pt idx="604">
                  <c:v>3.1052315209818499E-9</c:v>
                </c:pt>
                <c:pt idx="605">
                  <c:v>3.3647597559233801E-10</c:v>
                </c:pt>
                <c:pt idx="606">
                  <c:v>4.23843707507232E-8</c:v>
                </c:pt>
                <c:pt idx="607">
                  <c:v>1.7732307103603301E-8</c:v>
                </c:pt>
                <c:pt idx="608">
                  <c:v>1.2513686332087699E-7</c:v>
                </c:pt>
                <c:pt idx="609">
                  <c:v>2.3186861680571799E-8</c:v>
                </c:pt>
                <c:pt idx="610">
                  <c:v>5.2976415385729303E-7</c:v>
                </c:pt>
                <c:pt idx="611">
                  <c:v>2.8758739648162399E-8</c:v>
                </c:pt>
                <c:pt idx="612">
                  <c:v>2.62965682548716E-8</c:v>
                </c:pt>
                <c:pt idx="613">
                  <c:v>2.7229157429259402E-3</c:v>
                </c:pt>
                <c:pt idx="614">
                  <c:v>9.4067688963879606E-8</c:v>
                </c:pt>
                <c:pt idx="615">
                  <c:v>7.3211945610048396E-9</c:v>
                </c:pt>
                <c:pt idx="616">
                  <c:v>2.6168169751783299E-5</c:v>
                </c:pt>
                <c:pt idx="617">
                  <c:v>2.4233271929662002E-7</c:v>
                </c:pt>
                <c:pt idx="618">
                  <c:v>9.2428938975128595E-3</c:v>
                </c:pt>
                <c:pt idx="619">
                  <c:v>1.22976253679279E-9</c:v>
                </c:pt>
                <c:pt idx="620">
                  <c:v>7.4489955361283596E-8</c:v>
                </c:pt>
                <c:pt idx="621">
                  <c:v>5.1295349279556403E-4</c:v>
                </c:pt>
                <c:pt idx="622">
                  <c:v>1.2490965203286301E-7</c:v>
                </c:pt>
                <c:pt idx="623">
                  <c:v>1.9942129483011299E-7</c:v>
                </c:pt>
                <c:pt idx="624">
                  <c:v>2.7621331543408501E-8</c:v>
                </c:pt>
                <c:pt idx="625">
                  <c:v>5.9898997341157199E-8</c:v>
                </c:pt>
                <c:pt idx="626">
                  <c:v>2.7469212107394799E-3</c:v>
                </c:pt>
                <c:pt idx="627">
                  <c:v>6.6348251146166603E-9</c:v>
                </c:pt>
                <c:pt idx="628">
                  <c:v>2.2052925036727199E-9</c:v>
                </c:pt>
                <c:pt idx="629">
                  <c:v>2.3332459865517299E-3</c:v>
                </c:pt>
                <c:pt idx="630">
                  <c:v>1.31903499204992E-8</c:v>
                </c:pt>
                <c:pt idx="631">
                  <c:v>1.7309385095157099E-6</c:v>
                </c:pt>
                <c:pt idx="632">
                  <c:v>1.26981421656207E-2</c:v>
                </c:pt>
                <c:pt idx="633">
                  <c:v>1.9209970850545301E-3</c:v>
                </c:pt>
                <c:pt idx="634">
                  <c:v>2.7244181432695499E-8</c:v>
                </c:pt>
                <c:pt idx="635">
                  <c:v>7.0491511597693498E-7</c:v>
                </c:pt>
                <c:pt idx="636">
                  <c:v>4.9935049808902598E-3</c:v>
                </c:pt>
                <c:pt idx="637">
                  <c:v>4.39169180324843E-9</c:v>
                </c:pt>
                <c:pt idx="638">
                  <c:v>3.1563032480407501E-9</c:v>
                </c:pt>
                <c:pt idx="639">
                  <c:v>1.3595413708770701E-2</c:v>
                </c:pt>
                <c:pt idx="640">
                  <c:v>1.9392697937037299E-2</c:v>
                </c:pt>
                <c:pt idx="641">
                  <c:v>4.9038337039793998E-3</c:v>
                </c:pt>
                <c:pt idx="642">
                  <c:v>1.2050593411812201E-2</c:v>
                </c:pt>
                <c:pt idx="643">
                  <c:v>1.11693277702363E-2</c:v>
                </c:pt>
                <c:pt idx="644">
                  <c:v>3.6654475381957597E-8</c:v>
                </c:pt>
                <c:pt idx="645">
                  <c:v>2.36529645646457E-8</c:v>
                </c:pt>
                <c:pt idx="646">
                  <c:v>2.69189778607132E-6</c:v>
                </c:pt>
                <c:pt idx="647">
                  <c:v>2.4588835557416101E-3</c:v>
                </c:pt>
                <c:pt idx="648">
                  <c:v>5.8101045781734398E-10</c:v>
                </c:pt>
                <c:pt idx="649">
                  <c:v>1.8564984454706299E-5</c:v>
                </c:pt>
                <c:pt idx="650">
                  <c:v>6.6707401093837198E-4</c:v>
                </c:pt>
                <c:pt idx="651">
                  <c:v>3.3264139718495103E-8</c:v>
                </c:pt>
                <c:pt idx="652">
                  <c:v>9.4215611145005099E-8</c:v>
                </c:pt>
                <c:pt idx="653">
                  <c:v>3.8969014099512502E-8</c:v>
                </c:pt>
                <c:pt idx="654">
                  <c:v>3.27237800633161E-3</c:v>
                </c:pt>
                <c:pt idx="655">
                  <c:v>7.0239506222938299E-9</c:v>
                </c:pt>
                <c:pt idx="656">
                  <c:v>1.4109571360503999E-3</c:v>
                </c:pt>
                <c:pt idx="657">
                  <c:v>1.2986918660105199E-9</c:v>
                </c:pt>
                <c:pt idx="658">
                  <c:v>5.3211502660026497E-7</c:v>
                </c:pt>
                <c:pt idx="659">
                  <c:v>3.6849756864177999E-9</c:v>
                </c:pt>
                <c:pt idx="660">
                  <c:v>5.2544307810465197E-11</c:v>
                </c:pt>
                <c:pt idx="661">
                  <c:v>1.26916760973899E-7</c:v>
                </c:pt>
                <c:pt idx="662">
                  <c:v>2.1637822197255999E-9</c:v>
                </c:pt>
                <c:pt idx="663">
                  <c:v>8.8006402441725192E-3</c:v>
                </c:pt>
                <c:pt idx="664">
                  <c:v>7.7815966805687106E-6</c:v>
                </c:pt>
                <c:pt idx="665">
                  <c:v>2.3417356991511699E-8</c:v>
                </c:pt>
                <c:pt idx="666">
                  <c:v>3.72802517436362E-6</c:v>
                </c:pt>
                <c:pt idx="667">
                  <c:v>8.9613886194373093E-6</c:v>
                </c:pt>
                <c:pt idx="668">
                  <c:v>2.02650851616552E-5</c:v>
                </c:pt>
                <c:pt idx="669">
                  <c:v>2.6744494521293E-9</c:v>
                </c:pt>
                <c:pt idx="670">
                  <c:v>3.1234366329678899E-8</c:v>
                </c:pt>
                <c:pt idx="671">
                  <c:v>7.2415589303916095E-7</c:v>
                </c:pt>
                <c:pt idx="672">
                  <c:v>1.1610078391832201E-5</c:v>
                </c:pt>
                <c:pt idx="673">
                  <c:v>1.9186976008057E-9</c:v>
                </c:pt>
                <c:pt idx="674">
                  <c:v>7.2399741918654999E-9</c:v>
                </c:pt>
                <c:pt idx="675">
                  <c:v>1.72755342834408E-3</c:v>
                </c:pt>
                <c:pt idx="676">
                  <c:v>3.8850030136493801E-4</c:v>
                </c:pt>
                <c:pt idx="677">
                  <c:v>8.6300896961327197E-3</c:v>
                </c:pt>
                <c:pt idx="678">
                  <c:v>8.05964867712856E-2</c:v>
                </c:pt>
                <c:pt idx="679">
                  <c:v>1.8136633378953999E-2</c:v>
                </c:pt>
                <c:pt idx="680">
                  <c:v>1.28569319637609E-9</c:v>
                </c:pt>
                <c:pt idx="681">
                  <c:v>6.8129940041097002E-4</c:v>
                </c:pt>
                <c:pt idx="682">
                  <c:v>3.5567011055565999E-2</c:v>
                </c:pt>
                <c:pt idx="683">
                  <c:v>9.6150864529161405E-3</c:v>
                </c:pt>
                <c:pt idx="684">
                  <c:v>5.2293053121677396E-3</c:v>
                </c:pt>
                <c:pt idx="685">
                  <c:v>4.5278543048473103E-8</c:v>
                </c:pt>
                <c:pt idx="686">
                  <c:v>3.8417957562240299E-3</c:v>
                </c:pt>
                <c:pt idx="687">
                  <c:v>4.8269853787345298E-6</c:v>
                </c:pt>
                <c:pt idx="688">
                  <c:v>1.2087338696327E-8</c:v>
                </c:pt>
                <c:pt idx="689">
                  <c:v>4.0750722294947399E-3</c:v>
                </c:pt>
                <c:pt idx="690">
                  <c:v>2.7104768979888402E-10</c:v>
                </c:pt>
                <c:pt idx="691">
                  <c:v>3.0981797836371902E-4</c:v>
                </c:pt>
                <c:pt idx="692">
                  <c:v>4.7603935728808798E-3</c:v>
                </c:pt>
                <c:pt idx="693">
                  <c:v>2.5525275641420399E-7</c:v>
                </c:pt>
                <c:pt idx="694">
                  <c:v>5.88864611526144E-8</c:v>
                </c:pt>
                <c:pt idx="695">
                  <c:v>8.4882657068877697E-7</c:v>
                </c:pt>
                <c:pt idx="696">
                  <c:v>9.01593747520573E-10</c:v>
                </c:pt>
                <c:pt idx="697">
                  <c:v>1.234917530184E-6</c:v>
                </c:pt>
                <c:pt idx="698">
                  <c:v>2.1979059869140799E-9</c:v>
                </c:pt>
                <c:pt idx="699">
                  <c:v>2.99025264705183E-8</c:v>
                </c:pt>
                <c:pt idx="700">
                  <c:v>2.24580452689305E-9</c:v>
                </c:pt>
                <c:pt idx="701">
                  <c:v>2.14972451965918E-8</c:v>
                </c:pt>
                <c:pt idx="702">
                  <c:v>1.21773172616136E-9</c:v>
                </c:pt>
                <c:pt idx="703">
                  <c:v>9.1647069714336192E-9</c:v>
                </c:pt>
                <c:pt idx="704">
                  <c:v>1.4219621467009299E-6</c:v>
                </c:pt>
                <c:pt idx="705">
                  <c:v>1.5247312783292799E-8</c:v>
                </c:pt>
                <c:pt idx="706">
                  <c:v>2.5396115576889099E-9</c:v>
                </c:pt>
                <c:pt idx="707">
                  <c:v>1.07749606523907E-8</c:v>
                </c:pt>
                <c:pt idx="708">
                  <c:v>3.9445874141322202E-9</c:v>
                </c:pt>
                <c:pt idx="709">
                  <c:v>2.8673076410595503E-7</c:v>
                </c:pt>
                <c:pt idx="710">
                  <c:v>7.2900674630690703E-10</c:v>
                </c:pt>
                <c:pt idx="711">
                  <c:v>1.0772183682398101E-8</c:v>
                </c:pt>
                <c:pt idx="712">
                  <c:v>2.3682977058761098E-3</c:v>
                </c:pt>
                <c:pt idx="713">
                  <c:v>9.0756368274009396E-11</c:v>
                </c:pt>
                <c:pt idx="714">
                  <c:v>2.2566215082233599E-9</c:v>
                </c:pt>
                <c:pt idx="715">
                  <c:v>1.88710335965214E-7</c:v>
                </c:pt>
                <c:pt idx="716">
                  <c:v>9.8298182076820604E-9</c:v>
                </c:pt>
                <c:pt idx="717">
                  <c:v>1.90234542172608E-3</c:v>
                </c:pt>
                <c:pt idx="718">
                  <c:v>5.0874937855545096E-9</c:v>
                </c:pt>
                <c:pt idx="719">
                  <c:v>1.1956963514642799E-7</c:v>
                </c:pt>
                <c:pt idx="720">
                  <c:v>3.0753256438516901E-3</c:v>
                </c:pt>
                <c:pt idx="721">
                  <c:v>1.8144906678630599E-8</c:v>
                </c:pt>
                <c:pt idx="722">
                  <c:v>2.5303115073090298E-3</c:v>
                </c:pt>
                <c:pt idx="723">
                  <c:v>4.1570242411958598E-3</c:v>
                </c:pt>
                <c:pt idx="724">
                  <c:v>1.2702419720857201E-6</c:v>
                </c:pt>
                <c:pt idx="725">
                  <c:v>5.3574300616065304E-9</c:v>
                </c:pt>
                <c:pt idx="726">
                  <c:v>1.36153657595269E-8</c:v>
                </c:pt>
                <c:pt idx="727">
                  <c:v>2.4216086155423202E-7</c:v>
                </c:pt>
                <c:pt idx="728">
                  <c:v>1.05368562161273E-8</c:v>
                </c:pt>
                <c:pt idx="729">
                  <c:v>6.5389176347288199E-9</c:v>
                </c:pt>
                <c:pt idx="730">
                  <c:v>3.7844584792105299E-3</c:v>
                </c:pt>
                <c:pt idx="731">
                  <c:v>4.9885344802786802E-8</c:v>
                </c:pt>
                <c:pt idx="732">
                  <c:v>2.4614124114058198E-5</c:v>
                </c:pt>
                <c:pt idx="733">
                  <c:v>2.5104428088038901E-3</c:v>
                </c:pt>
                <c:pt idx="734">
                  <c:v>7.3556817535981498E-9</c:v>
                </c:pt>
                <c:pt idx="735">
                  <c:v>1.06954568632537E-8</c:v>
                </c:pt>
                <c:pt idx="736">
                  <c:v>2.9820922632163103E-8</c:v>
                </c:pt>
                <c:pt idx="737">
                  <c:v>6.0823932349246901E-3</c:v>
                </c:pt>
                <c:pt idx="738">
                  <c:v>3.2766691832212201E-9</c:v>
                </c:pt>
                <c:pt idx="739">
                  <c:v>2.1102449975301099E-2</c:v>
                </c:pt>
                <c:pt idx="740">
                  <c:v>1.80434742398781E-9</c:v>
                </c:pt>
                <c:pt idx="741">
                  <c:v>1.73379180909975E-8</c:v>
                </c:pt>
                <c:pt idx="742">
                  <c:v>7.6872705996644596E-10</c:v>
                </c:pt>
                <c:pt idx="743">
                  <c:v>1.7148073447892499E-7</c:v>
                </c:pt>
                <c:pt idx="744">
                  <c:v>1.1495839402453999E-9</c:v>
                </c:pt>
                <c:pt idx="745">
                  <c:v>2.4335936214567499E-9</c:v>
                </c:pt>
                <c:pt idx="746">
                  <c:v>1.9010073308983199E-2</c:v>
                </c:pt>
                <c:pt idx="747">
                  <c:v>6.44908015728584E-3</c:v>
                </c:pt>
                <c:pt idx="748">
                  <c:v>1.6054643206430799E-8</c:v>
                </c:pt>
                <c:pt idx="749">
                  <c:v>7.7513902511480304E-7</c:v>
                </c:pt>
                <c:pt idx="750">
                  <c:v>1.0372411585752601E-2</c:v>
                </c:pt>
                <c:pt idx="751">
                  <c:v>4.0135520703860598E-7</c:v>
                </c:pt>
                <c:pt idx="752">
                  <c:v>6.0706347756853097E-8</c:v>
                </c:pt>
                <c:pt idx="753">
                  <c:v>1.0304460873557799E-9</c:v>
                </c:pt>
                <c:pt idx="754">
                  <c:v>2.9816870336028498E-10</c:v>
                </c:pt>
                <c:pt idx="755">
                  <c:v>5.0097615919566599E-11</c:v>
                </c:pt>
                <c:pt idx="756">
                  <c:v>3.9441817288668601E-9</c:v>
                </c:pt>
                <c:pt idx="757">
                  <c:v>2.2869300547161599E-3</c:v>
                </c:pt>
                <c:pt idx="758">
                  <c:v>9.2117067823217798E-7</c:v>
                </c:pt>
                <c:pt idx="759">
                  <c:v>7.3355886825503799E-6</c:v>
                </c:pt>
                <c:pt idx="760">
                  <c:v>2.0073042822220302E-2</c:v>
                </c:pt>
                <c:pt idx="761">
                  <c:v>7.2484283969988196E-3</c:v>
                </c:pt>
                <c:pt idx="762">
                  <c:v>1.2627795306267099E-7</c:v>
                </c:pt>
                <c:pt idx="763">
                  <c:v>1.1776588750983899E-9</c:v>
                </c:pt>
                <c:pt idx="764">
                  <c:v>3.6185741027859699E-9</c:v>
                </c:pt>
                <c:pt idx="765">
                  <c:v>1.9891175734714098E-9</c:v>
                </c:pt>
                <c:pt idx="766">
                  <c:v>2.9658999953606801E-9</c:v>
                </c:pt>
                <c:pt idx="767">
                  <c:v>1.2902050205104701E-3</c:v>
                </c:pt>
                <c:pt idx="768">
                  <c:v>2.0250484639632501E-8</c:v>
                </c:pt>
                <c:pt idx="769">
                  <c:v>5.82958680822028E-9</c:v>
                </c:pt>
                <c:pt idx="770">
                  <c:v>1.7958394497037201E-8</c:v>
                </c:pt>
                <c:pt idx="771">
                  <c:v>3.5943170189640897E-8</c:v>
                </c:pt>
                <c:pt idx="772">
                  <c:v>1.82739233491171E-10</c:v>
                </c:pt>
                <c:pt idx="773">
                  <c:v>2.25376450632596E-10</c:v>
                </c:pt>
                <c:pt idx="774">
                  <c:v>1.5058540507451199E-9</c:v>
                </c:pt>
                <c:pt idx="775">
                  <c:v>1.7861946288986099E-3</c:v>
                </c:pt>
                <c:pt idx="776">
                  <c:v>6.5412217217795199E-9</c:v>
                </c:pt>
                <c:pt idx="777">
                  <c:v>2.6505085235601499E-3</c:v>
                </c:pt>
                <c:pt idx="778">
                  <c:v>2.61782919654828E-8</c:v>
                </c:pt>
                <c:pt idx="779">
                  <c:v>1.0117717668405E-7</c:v>
                </c:pt>
                <c:pt idx="780">
                  <c:v>7.4412569138354904E-10</c:v>
                </c:pt>
                <c:pt idx="781">
                  <c:v>1.5621156349718499E-7</c:v>
                </c:pt>
                <c:pt idx="782">
                  <c:v>6.3013226123800201E-9</c:v>
                </c:pt>
                <c:pt idx="783">
                  <c:v>5.0772106977083303E-7</c:v>
                </c:pt>
                <c:pt idx="784">
                  <c:v>7.2392746171517697E-9</c:v>
                </c:pt>
                <c:pt idx="785">
                  <c:v>5.1343254087332697E-9</c:v>
                </c:pt>
                <c:pt idx="786">
                  <c:v>5.8133497496051399E-9</c:v>
                </c:pt>
                <c:pt idx="787">
                  <c:v>1.21296363378032E-9</c:v>
                </c:pt>
                <c:pt idx="788">
                  <c:v>5.3811517432329999E-9</c:v>
                </c:pt>
                <c:pt idx="789">
                  <c:v>3.70702139804516E-9</c:v>
                </c:pt>
                <c:pt idx="790">
                  <c:v>5.7315842559301196E-3</c:v>
                </c:pt>
                <c:pt idx="791">
                  <c:v>3.7558597083954401E-4</c:v>
                </c:pt>
                <c:pt idx="792">
                  <c:v>2.5994611444808801E-9</c:v>
                </c:pt>
                <c:pt idx="793">
                  <c:v>3.8899471324237604E-9</c:v>
                </c:pt>
                <c:pt idx="794">
                  <c:v>4.1350773975279601E-9</c:v>
                </c:pt>
                <c:pt idx="795">
                  <c:v>3.3787214466554599E-9</c:v>
                </c:pt>
                <c:pt idx="796">
                  <c:v>2.2541389148097001E-9</c:v>
                </c:pt>
                <c:pt idx="797">
                  <c:v>1.08897053764849E-4</c:v>
                </c:pt>
                <c:pt idx="798">
                  <c:v>5.4265946558723001E-9</c:v>
                </c:pt>
                <c:pt idx="799">
                  <c:v>9.3429269741642003E-5</c:v>
                </c:pt>
                <c:pt idx="800">
                  <c:v>3.6365456501317001E-9</c:v>
                </c:pt>
                <c:pt idx="801">
                  <c:v>3.0086191620572402E-3</c:v>
                </c:pt>
                <c:pt idx="802">
                  <c:v>1.7458801395586301E-3</c:v>
                </c:pt>
                <c:pt idx="803">
                  <c:v>1.5403206643186599E-3</c:v>
                </c:pt>
                <c:pt idx="804">
                  <c:v>2.3103243370658901E-8</c:v>
                </c:pt>
                <c:pt idx="805">
                  <c:v>2.12452840231124E-8</c:v>
                </c:pt>
                <c:pt idx="806">
                  <c:v>2.41507505090386E-10</c:v>
                </c:pt>
                <c:pt idx="807">
                  <c:v>8.3645611563949198E-4</c:v>
                </c:pt>
                <c:pt idx="808">
                  <c:v>3.0293739534234399E-9</c:v>
                </c:pt>
                <c:pt idx="809">
                  <c:v>3.7474065526822901E-3</c:v>
                </c:pt>
                <c:pt idx="810">
                  <c:v>4.9421396538283003E-8</c:v>
                </c:pt>
                <c:pt idx="811">
                  <c:v>3.4924237349212902E-5</c:v>
                </c:pt>
                <c:pt idx="812">
                  <c:v>2.26261661146902E-9</c:v>
                </c:pt>
                <c:pt idx="813">
                  <c:v>2.2062608443119501E-7</c:v>
                </c:pt>
                <c:pt idx="814">
                  <c:v>1.70223998908645E-9</c:v>
                </c:pt>
                <c:pt idx="815">
                  <c:v>4.73973287424336E-4</c:v>
                </c:pt>
                <c:pt idx="816">
                  <c:v>1.7554007459846701E-8</c:v>
                </c:pt>
                <c:pt idx="817">
                  <c:v>8.6700955913854399E-9</c:v>
                </c:pt>
                <c:pt idx="818">
                  <c:v>7.5044847705312001E-6</c:v>
                </c:pt>
                <c:pt idx="819">
                  <c:v>1.43465086502129E-8</c:v>
                </c:pt>
                <c:pt idx="820">
                  <c:v>9.8764513855222699E-10</c:v>
                </c:pt>
                <c:pt idx="821">
                  <c:v>7.2456762953608103E-10</c:v>
                </c:pt>
                <c:pt idx="822">
                  <c:v>4.0470227774721799E-10</c:v>
                </c:pt>
                <c:pt idx="823">
                  <c:v>3.3144105748990799E-9</c:v>
                </c:pt>
                <c:pt idx="824">
                  <c:v>8.48842945014767E-9</c:v>
                </c:pt>
                <c:pt idx="825">
                  <c:v>1.6743849238527399E-8</c:v>
                </c:pt>
                <c:pt idx="826">
                  <c:v>1.3227192305161899E-9</c:v>
                </c:pt>
                <c:pt idx="827">
                  <c:v>8.8795292600560502E-3</c:v>
                </c:pt>
                <c:pt idx="828">
                  <c:v>6.72622157677738E-10</c:v>
                </c:pt>
                <c:pt idx="829">
                  <c:v>1.24976701190644E-8</c:v>
                </c:pt>
                <c:pt idx="830">
                  <c:v>4.0491955357734701E-3</c:v>
                </c:pt>
                <c:pt idx="831">
                  <c:v>1.8024177497605299E-9</c:v>
                </c:pt>
                <c:pt idx="832">
                  <c:v>1.4055444298619699E-3</c:v>
                </c:pt>
                <c:pt idx="833">
                  <c:v>3.0080413983515101E-7</c:v>
                </c:pt>
                <c:pt idx="834">
                  <c:v>2.0874813132941798E-5</c:v>
                </c:pt>
                <c:pt idx="835">
                  <c:v>1.6126003013313901E-8</c:v>
                </c:pt>
                <c:pt idx="836">
                  <c:v>1.8828347691564E-8</c:v>
                </c:pt>
                <c:pt idx="837">
                  <c:v>1.15623428233361E-8</c:v>
                </c:pt>
                <c:pt idx="838">
                  <c:v>5.4140189404544396E-7</c:v>
                </c:pt>
                <c:pt idx="839">
                  <c:v>2.80804915962973E-9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1-4F71-ACCE-9ADF110839AF}"/>
            </c:ext>
          </c:extLst>
        </c:ser>
        <c:ser>
          <c:idx val="1"/>
          <c:order val="1"/>
          <c:tx>
            <c:strRef>
              <c:f>'Weights for RiskA=2.4'!$C$1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RiskA=2.4'!$C$2:$C$841</c:f>
              <c:numCache>
                <c:formatCode>0.00</c:formatCode>
                <c:ptCount val="840"/>
                <c:pt idx="0">
                  <c:v>1.17920308558089E-7</c:v>
                </c:pt>
                <c:pt idx="1">
                  <c:v>9.9563550421158095E-8</c:v>
                </c:pt>
                <c:pt idx="2">
                  <c:v>2.00300362532873E-9</c:v>
                </c:pt>
                <c:pt idx="3">
                  <c:v>5.1052869880608303E-8</c:v>
                </c:pt>
                <c:pt idx="4">
                  <c:v>2.3930676720907901E-2</c:v>
                </c:pt>
                <c:pt idx="5">
                  <c:v>2.7071748000972298E-2</c:v>
                </c:pt>
                <c:pt idx="6">
                  <c:v>1.45883973252081E-8</c:v>
                </c:pt>
                <c:pt idx="7">
                  <c:v>4.8251985138471902E-9</c:v>
                </c:pt>
                <c:pt idx="8">
                  <c:v>1.28016267605005E-9</c:v>
                </c:pt>
                <c:pt idx="9">
                  <c:v>1.36044455253205E-8</c:v>
                </c:pt>
                <c:pt idx="10">
                  <c:v>2.5991101059601599E-8</c:v>
                </c:pt>
                <c:pt idx="11">
                  <c:v>1.13692322970484E-6</c:v>
                </c:pt>
                <c:pt idx="12">
                  <c:v>1.88942466343806E-8</c:v>
                </c:pt>
                <c:pt idx="13">
                  <c:v>3.2685982777616897E-2</c:v>
                </c:pt>
                <c:pt idx="14">
                  <c:v>1.6509255411357101E-9</c:v>
                </c:pt>
                <c:pt idx="15">
                  <c:v>1.31056776328761E-8</c:v>
                </c:pt>
                <c:pt idx="16">
                  <c:v>2.3335057065362298E-9</c:v>
                </c:pt>
                <c:pt idx="17">
                  <c:v>8.3845093770858097E-7</c:v>
                </c:pt>
                <c:pt idx="18">
                  <c:v>1.1795103700401301E-8</c:v>
                </c:pt>
                <c:pt idx="19">
                  <c:v>2.8728520884915299E-9</c:v>
                </c:pt>
                <c:pt idx="20">
                  <c:v>9.9707488033918697E-8</c:v>
                </c:pt>
                <c:pt idx="21">
                  <c:v>1.40987852141625E-4</c:v>
                </c:pt>
                <c:pt idx="22">
                  <c:v>7.9124101344659199E-8</c:v>
                </c:pt>
                <c:pt idx="23">
                  <c:v>3.4460964744400197E-8</c:v>
                </c:pt>
                <c:pt idx="24">
                  <c:v>3.2025417657884999E-8</c:v>
                </c:pt>
                <c:pt idx="25">
                  <c:v>7.6239065015819301E-10</c:v>
                </c:pt>
                <c:pt idx="26">
                  <c:v>7.06155336796178E-9</c:v>
                </c:pt>
                <c:pt idx="27">
                  <c:v>7.8035455422688198E-7</c:v>
                </c:pt>
                <c:pt idx="28">
                  <c:v>1.3038508528020699E-8</c:v>
                </c:pt>
                <c:pt idx="29">
                  <c:v>2.9118362724510998E-10</c:v>
                </c:pt>
                <c:pt idx="30">
                  <c:v>3.08963762295285E-10</c:v>
                </c:pt>
                <c:pt idx="31">
                  <c:v>2.79642630169784E-9</c:v>
                </c:pt>
                <c:pt idx="32">
                  <c:v>8.6269850743448904E-7</c:v>
                </c:pt>
                <c:pt idx="33">
                  <c:v>2.3574475991452398E-10</c:v>
                </c:pt>
                <c:pt idx="34">
                  <c:v>2.48534584396276E-2</c:v>
                </c:pt>
                <c:pt idx="35">
                  <c:v>8.4333351437603406E-3</c:v>
                </c:pt>
                <c:pt idx="36">
                  <c:v>1.35873332690827E-8</c:v>
                </c:pt>
                <c:pt idx="37">
                  <c:v>2.26361104349121E-9</c:v>
                </c:pt>
                <c:pt idx="38">
                  <c:v>3.9955351764170201E-8</c:v>
                </c:pt>
                <c:pt idx="39">
                  <c:v>2.4106750482599101E-8</c:v>
                </c:pt>
                <c:pt idx="40">
                  <c:v>2.27423059885574E-2</c:v>
                </c:pt>
                <c:pt idx="41">
                  <c:v>8.3180242720681902E-9</c:v>
                </c:pt>
                <c:pt idx="42">
                  <c:v>1.2725801740834201E-7</c:v>
                </c:pt>
                <c:pt idx="43">
                  <c:v>1.7552331933327901E-7</c:v>
                </c:pt>
                <c:pt idx="44">
                  <c:v>1.5217800377795001E-7</c:v>
                </c:pt>
                <c:pt idx="45">
                  <c:v>3.0678766296438898E-8</c:v>
                </c:pt>
                <c:pt idx="46">
                  <c:v>1.2066153312108301E-9</c:v>
                </c:pt>
                <c:pt idx="47">
                  <c:v>2.2077500438188399E-9</c:v>
                </c:pt>
                <c:pt idx="48">
                  <c:v>2.46355647318631E-5</c:v>
                </c:pt>
                <c:pt idx="49">
                  <c:v>1.43131954803435E-8</c:v>
                </c:pt>
                <c:pt idx="50">
                  <c:v>4.1401846112230499E-4</c:v>
                </c:pt>
                <c:pt idx="51">
                  <c:v>4.4917475851719402E-8</c:v>
                </c:pt>
                <c:pt idx="52">
                  <c:v>2.6886773147015401E-8</c:v>
                </c:pt>
                <c:pt idx="53">
                  <c:v>1.7105802468644299E-8</c:v>
                </c:pt>
                <c:pt idx="54">
                  <c:v>6.0292812375770696E-6</c:v>
                </c:pt>
                <c:pt idx="55">
                  <c:v>4.11047391400596E-8</c:v>
                </c:pt>
                <c:pt idx="56">
                  <c:v>2.2929803621913201E-10</c:v>
                </c:pt>
                <c:pt idx="57">
                  <c:v>2.46529017217133E-5</c:v>
                </c:pt>
                <c:pt idx="58">
                  <c:v>5.5883011678599198E-9</c:v>
                </c:pt>
                <c:pt idx="59">
                  <c:v>1.00683273817421E-8</c:v>
                </c:pt>
                <c:pt idx="60">
                  <c:v>1.53547271153677E-9</c:v>
                </c:pt>
                <c:pt idx="61">
                  <c:v>8.4139369118106607E-8</c:v>
                </c:pt>
                <c:pt idx="62">
                  <c:v>9.8363838339884703E-9</c:v>
                </c:pt>
                <c:pt idx="63">
                  <c:v>1.08556305491508E-7</c:v>
                </c:pt>
                <c:pt idx="64">
                  <c:v>2.88796682535673E-2</c:v>
                </c:pt>
                <c:pt idx="65">
                  <c:v>6.9693074036582201E-9</c:v>
                </c:pt>
                <c:pt idx="66">
                  <c:v>2.4344929249059402E-6</c:v>
                </c:pt>
                <c:pt idx="67">
                  <c:v>6.7528470088069303E-8</c:v>
                </c:pt>
                <c:pt idx="68">
                  <c:v>2.8595742487158301E-8</c:v>
                </c:pt>
                <c:pt idx="69">
                  <c:v>1.1989093525576E-9</c:v>
                </c:pt>
                <c:pt idx="70">
                  <c:v>4.0133152447264202E-8</c:v>
                </c:pt>
                <c:pt idx="71">
                  <c:v>2.5868078628988501E-8</c:v>
                </c:pt>
                <c:pt idx="72">
                  <c:v>1.14342113730789E-8</c:v>
                </c:pt>
                <c:pt idx="73">
                  <c:v>6.7718983696906798E-7</c:v>
                </c:pt>
                <c:pt idx="74">
                  <c:v>1.6379722150213001E-6</c:v>
                </c:pt>
                <c:pt idx="75">
                  <c:v>1.22996314619705E-7</c:v>
                </c:pt>
                <c:pt idx="76">
                  <c:v>7.4780258294594394E-9</c:v>
                </c:pt>
                <c:pt idx="77">
                  <c:v>1.3230601055816801E-6</c:v>
                </c:pt>
                <c:pt idx="78">
                  <c:v>1.8369201377260199E-6</c:v>
                </c:pt>
                <c:pt idx="79">
                  <c:v>1.56820205498271E-7</c:v>
                </c:pt>
                <c:pt idx="80">
                  <c:v>7.6576824383864202E-6</c:v>
                </c:pt>
                <c:pt idx="81">
                  <c:v>3.1781622602177598E-8</c:v>
                </c:pt>
                <c:pt idx="82">
                  <c:v>6.0971576573027605E-8</c:v>
                </c:pt>
                <c:pt idx="83">
                  <c:v>1.1899714664913501E-7</c:v>
                </c:pt>
                <c:pt idx="84">
                  <c:v>3.5632626516984997E-2</c:v>
                </c:pt>
                <c:pt idx="85">
                  <c:v>1.56574471420419E-7</c:v>
                </c:pt>
                <c:pt idx="86">
                  <c:v>6.8678620814411803E-8</c:v>
                </c:pt>
                <c:pt idx="87">
                  <c:v>6.6923293948131199E-5</c:v>
                </c:pt>
                <c:pt idx="88">
                  <c:v>4.0027990710314704E-6</c:v>
                </c:pt>
                <c:pt idx="89">
                  <c:v>1.2033313662033201E-8</c:v>
                </c:pt>
                <c:pt idx="90">
                  <c:v>3.2322489533032998E-9</c:v>
                </c:pt>
                <c:pt idx="91">
                  <c:v>4.0306884759328397E-8</c:v>
                </c:pt>
                <c:pt idx="92">
                  <c:v>6.8792122260157205E-10</c:v>
                </c:pt>
                <c:pt idx="93">
                  <c:v>1.2306400534919599E-7</c:v>
                </c:pt>
                <c:pt idx="94">
                  <c:v>1.7921836970358801E-8</c:v>
                </c:pt>
                <c:pt idx="95">
                  <c:v>7.7460849279333608E-9</c:v>
                </c:pt>
                <c:pt idx="96">
                  <c:v>2.13599853656323E-2</c:v>
                </c:pt>
                <c:pt idx="97">
                  <c:v>1.7504143711978201E-8</c:v>
                </c:pt>
                <c:pt idx="98">
                  <c:v>2.0250257879703201E-9</c:v>
                </c:pt>
                <c:pt idx="99">
                  <c:v>4.1755911868416302E-8</c:v>
                </c:pt>
                <c:pt idx="100">
                  <c:v>2.1725798713909001E-8</c:v>
                </c:pt>
                <c:pt idx="101">
                  <c:v>2.05048871131376E-8</c:v>
                </c:pt>
                <c:pt idx="102">
                  <c:v>1.2390797575633301E-8</c:v>
                </c:pt>
                <c:pt idx="103">
                  <c:v>1.0890246748800399E-6</c:v>
                </c:pt>
                <c:pt idx="104">
                  <c:v>5.1199848084322103E-9</c:v>
                </c:pt>
                <c:pt idx="105">
                  <c:v>8.0702956657202096E-11</c:v>
                </c:pt>
                <c:pt idx="106">
                  <c:v>4.5036380458087901E-8</c:v>
                </c:pt>
                <c:pt idx="107">
                  <c:v>5.5387491599839603E-8</c:v>
                </c:pt>
                <c:pt idx="108">
                  <c:v>3.0838587820921602E-5</c:v>
                </c:pt>
                <c:pt idx="109">
                  <c:v>3.7795395055565504E-9</c:v>
                </c:pt>
                <c:pt idx="110">
                  <c:v>3.8329281169375303E-9</c:v>
                </c:pt>
                <c:pt idx="111">
                  <c:v>3.53317778939737E-8</c:v>
                </c:pt>
                <c:pt idx="112">
                  <c:v>2.4609884076896201E-8</c:v>
                </c:pt>
                <c:pt idx="113">
                  <c:v>2.1769328536356399E-9</c:v>
                </c:pt>
                <c:pt idx="114">
                  <c:v>1.5565325649737701E-8</c:v>
                </c:pt>
                <c:pt idx="115">
                  <c:v>4.0268144598561303E-2</c:v>
                </c:pt>
                <c:pt idx="116">
                  <c:v>4.61316247705787E-8</c:v>
                </c:pt>
                <c:pt idx="117">
                  <c:v>1.47952149429224E-7</c:v>
                </c:pt>
                <c:pt idx="118">
                  <c:v>7.3905218093651803E-2</c:v>
                </c:pt>
                <c:pt idx="119">
                  <c:v>7.0834841518011498E-6</c:v>
                </c:pt>
                <c:pt idx="120">
                  <c:v>2.93587864375475E-2</c:v>
                </c:pt>
                <c:pt idx="121">
                  <c:v>1.3765787839378499E-7</c:v>
                </c:pt>
                <c:pt idx="122">
                  <c:v>4.7387565235254502E-5</c:v>
                </c:pt>
                <c:pt idx="123">
                  <c:v>7.3268058712943995E-8</c:v>
                </c:pt>
                <c:pt idx="124">
                  <c:v>6.51414836241559E-8</c:v>
                </c:pt>
                <c:pt idx="125">
                  <c:v>1.2285184890429399E-7</c:v>
                </c:pt>
                <c:pt idx="126">
                  <c:v>2.2854877989588601E-2</c:v>
                </c:pt>
                <c:pt idx="127">
                  <c:v>3.2376537128295902E-7</c:v>
                </c:pt>
                <c:pt idx="128">
                  <c:v>3.7506706459725701E-8</c:v>
                </c:pt>
                <c:pt idx="129">
                  <c:v>2.7818216974083499E-8</c:v>
                </c:pt>
                <c:pt idx="130">
                  <c:v>4.1700399067572003E-2</c:v>
                </c:pt>
                <c:pt idx="131">
                  <c:v>1.50426941501995E-7</c:v>
                </c:pt>
                <c:pt idx="132">
                  <c:v>1.4659251440008101E-8</c:v>
                </c:pt>
                <c:pt idx="133">
                  <c:v>2.5474368573585699E-6</c:v>
                </c:pt>
                <c:pt idx="134">
                  <c:v>8.6562694750115405E-8</c:v>
                </c:pt>
                <c:pt idx="135">
                  <c:v>1.18305263387071E-7</c:v>
                </c:pt>
                <c:pt idx="136">
                  <c:v>8.3806274049353395E-9</c:v>
                </c:pt>
                <c:pt idx="137">
                  <c:v>5.7200672665563E-6</c:v>
                </c:pt>
                <c:pt idx="138">
                  <c:v>1.15512655453331E-7</c:v>
                </c:pt>
                <c:pt idx="139">
                  <c:v>4.2273670157127503E-8</c:v>
                </c:pt>
                <c:pt idx="140">
                  <c:v>1.07012598969678E-8</c:v>
                </c:pt>
                <c:pt idx="141">
                  <c:v>1.3009949496699499E-7</c:v>
                </c:pt>
                <c:pt idx="142">
                  <c:v>8.7380539512796501E-8</c:v>
                </c:pt>
                <c:pt idx="143">
                  <c:v>1.7088810962103701E-8</c:v>
                </c:pt>
                <c:pt idx="144">
                  <c:v>1.96411412415178E-2</c:v>
                </c:pt>
                <c:pt idx="145">
                  <c:v>3.0597662904820399E-6</c:v>
                </c:pt>
                <c:pt idx="146">
                  <c:v>4.0031573729601203E-8</c:v>
                </c:pt>
                <c:pt idx="147">
                  <c:v>7.0212106445516397E-4</c:v>
                </c:pt>
                <c:pt idx="148">
                  <c:v>8.1099877424771094E-2</c:v>
                </c:pt>
                <c:pt idx="149">
                  <c:v>1.2954046911654301E-7</c:v>
                </c:pt>
                <c:pt idx="150">
                  <c:v>3.28372460972858E-7</c:v>
                </c:pt>
                <c:pt idx="151">
                  <c:v>5.8768118627348902E-8</c:v>
                </c:pt>
                <c:pt idx="152">
                  <c:v>0.14747220681142001</c:v>
                </c:pt>
                <c:pt idx="153">
                  <c:v>8.2500552416281597E-2</c:v>
                </c:pt>
                <c:pt idx="154">
                  <c:v>6.6568998497924796E-8</c:v>
                </c:pt>
                <c:pt idx="155">
                  <c:v>1.89320482501869E-6</c:v>
                </c:pt>
                <c:pt idx="156">
                  <c:v>1.46698007985135E-3</c:v>
                </c:pt>
                <c:pt idx="157">
                  <c:v>7.14491999815158E-8</c:v>
                </c:pt>
                <c:pt idx="158">
                  <c:v>1.9807670777049199E-6</c:v>
                </c:pt>
                <c:pt idx="159">
                  <c:v>6.8294893686433197E-2</c:v>
                </c:pt>
                <c:pt idx="160">
                  <c:v>4.0864744026152297E-2</c:v>
                </c:pt>
                <c:pt idx="161">
                  <c:v>9.0241180033476996E-5</c:v>
                </c:pt>
                <c:pt idx="162">
                  <c:v>2.7309019068504699E-9</c:v>
                </c:pt>
                <c:pt idx="163">
                  <c:v>1.54085535318183E-7</c:v>
                </c:pt>
                <c:pt idx="164">
                  <c:v>5.4642195758297101E-8</c:v>
                </c:pt>
                <c:pt idx="165">
                  <c:v>4.9428334603835698E-8</c:v>
                </c:pt>
                <c:pt idx="166">
                  <c:v>1.7350477457756599E-8</c:v>
                </c:pt>
                <c:pt idx="167">
                  <c:v>0.17799582510697201</c:v>
                </c:pt>
                <c:pt idx="168">
                  <c:v>4.1193239882002097E-8</c:v>
                </c:pt>
                <c:pt idx="169">
                  <c:v>4.58888887042462E-8</c:v>
                </c:pt>
                <c:pt idx="170">
                  <c:v>9.0151289578312595E-7</c:v>
                </c:pt>
                <c:pt idx="171">
                  <c:v>3.2179740836239197E-8</c:v>
                </c:pt>
                <c:pt idx="172">
                  <c:v>2.56494759220306E-8</c:v>
                </c:pt>
                <c:pt idx="173">
                  <c:v>2.1811630928176901E-7</c:v>
                </c:pt>
                <c:pt idx="174">
                  <c:v>7.6968626391959101E-7</c:v>
                </c:pt>
                <c:pt idx="175">
                  <c:v>1.0939688965461701E-4</c:v>
                </c:pt>
                <c:pt idx="176">
                  <c:v>2.3158559209027802E-3</c:v>
                </c:pt>
                <c:pt idx="177">
                  <c:v>1.2702869409512001E-8</c:v>
                </c:pt>
                <c:pt idx="178">
                  <c:v>1.1492411179783899E-8</c:v>
                </c:pt>
                <c:pt idx="179">
                  <c:v>1.12696113131622E-4</c:v>
                </c:pt>
                <c:pt idx="180">
                  <c:v>1.9501376631659399E-4</c:v>
                </c:pt>
                <c:pt idx="181">
                  <c:v>2.75247642794156E-8</c:v>
                </c:pt>
                <c:pt idx="182">
                  <c:v>6.0225017628866696E-7</c:v>
                </c:pt>
                <c:pt idx="183">
                  <c:v>1.23809817662284E-8</c:v>
                </c:pt>
                <c:pt idx="184">
                  <c:v>2.1896717080588299E-7</c:v>
                </c:pt>
                <c:pt idx="185">
                  <c:v>7.9262857004395599E-9</c:v>
                </c:pt>
                <c:pt idx="186">
                  <c:v>7.5407855451113998E-8</c:v>
                </c:pt>
                <c:pt idx="187">
                  <c:v>2.4185783830073499E-9</c:v>
                </c:pt>
                <c:pt idx="188">
                  <c:v>1.46581572682625E-6</c:v>
                </c:pt>
                <c:pt idx="189">
                  <c:v>2.1078985427118598E-6</c:v>
                </c:pt>
                <c:pt idx="190">
                  <c:v>8.8825090042352705E-9</c:v>
                </c:pt>
                <c:pt idx="191">
                  <c:v>8.8744802364439497E-9</c:v>
                </c:pt>
                <c:pt idx="192">
                  <c:v>1.8063339331606601E-9</c:v>
                </c:pt>
                <c:pt idx="193">
                  <c:v>1.4224044428609301E-7</c:v>
                </c:pt>
                <c:pt idx="194">
                  <c:v>3.4694387980187301E-6</c:v>
                </c:pt>
                <c:pt idx="195">
                  <c:v>5.7832539618794698E-2</c:v>
                </c:pt>
                <c:pt idx="196">
                  <c:v>4.6107163725794498E-7</c:v>
                </c:pt>
                <c:pt idx="197">
                  <c:v>3.4617687829343699E-9</c:v>
                </c:pt>
                <c:pt idx="198">
                  <c:v>1.7028585820807302E-8</c:v>
                </c:pt>
                <c:pt idx="199">
                  <c:v>0.73248579947557202</c:v>
                </c:pt>
                <c:pt idx="200">
                  <c:v>2.9069592005569799E-5</c:v>
                </c:pt>
                <c:pt idx="201">
                  <c:v>6.9562841774810699E-9</c:v>
                </c:pt>
                <c:pt idx="202">
                  <c:v>2.7496994314077801E-6</c:v>
                </c:pt>
                <c:pt idx="203">
                  <c:v>0.14684211223931801</c:v>
                </c:pt>
                <c:pt idx="204">
                  <c:v>0.22611939943954401</c:v>
                </c:pt>
                <c:pt idx="205">
                  <c:v>4.2002378735969501E-2</c:v>
                </c:pt>
                <c:pt idx="206">
                  <c:v>4.3371835873485601E-2</c:v>
                </c:pt>
                <c:pt idx="207">
                  <c:v>4.37470696360268E-2</c:v>
                </c:pt>
                <c:pt idx="208">
                  <c:v>0.144731548719501</c:v>
                </c:pt>
                <c:pt idx="209">
                  <c:v>2.4737365001114502E-7</c:v>
                </c:pt>
                <c:pt idx="210">
                  <c:v>3.3138380550597797E-8</c:v>
                </c:pt>
                <c:pt idx="211">
                  <c:v>3.6735127374365302E-2</c:v>
                </c:pt>
                <c:pt idx="212">
                  <c:v>5.0896494201046201E-6</c:v>
                </c:pt>
                <c:pt idx="213">
                  <c:v>2.44200287731714E-5</c:v>
                </c:pt>
                <c:pt idx="214">
                  <c:v>3.3655191936842101E-7</c:v>
                </c:pt>
                <c:pt idx="215">
                  <c:v>7.7481075415192793E-2</c:v>
                </c:pt>
                <c:pt idx="216">
                  <c:v>4.2284788182385599E-8</c:v>
                </c:pt>
                <c:pt idx="217">
                  <c:v>5.9095681902870404E-7</c:v>
                </c:pt>
                <c:pt idx="218">
                  <c:v>6.6100005903358596E-3</c:v>
                </c:pt>
                <c:pt idx="219">
                  <c:v>4.8452125090116999E-8</c:v>
                </c:pt>
                <c:pt idx="220">
                  <c:v>1.3704233026445E-6</c:v>
                </c:pt>
                <c:pt idx="221">
                  <c:v>5.6467179865313698E-8</c:v>
                </c:pt>
                <c:pt idx="222">
                  <c:v>5.7221360019686702E-8</c:v>
                </c:pt>
                <c:pt idx="223">
                  <c:v>1.13381285817906E-5</c:v>
                </c:pt>
                <c:pt idx="224">
                  <c:v>7.8754142407118397E-6</c:v>
                </c:pt>
                <c:pt idx="225">
                  <c:v>5.06962832961729E-2</c:v>
                </c:pt>
                <c:pt idx="226">
                  <c:v>9.1501120323768698E-7</c:v>
                </c:pt>
                <c:pt idx="227">
                  <c:v>9.7068911045859001E-8</c:v>
                </c:pt>
                <c:pt idx="228">
                  <c:v>7.5104657355507096E-8</c:v>
                </c:pt>
                <c:pt idx="229">
                  <c:v>0.14295783460689801</c:v>
                </c:pt>
                <c:pt idx="230">
                  <c:v>1.3872691864183799E-7</c:v>
                </c:pt>
                <c:pt idx="231">
                  <c:v>2.0852953707765599E-6</c:v>
                </c:pt>
                <c:pt idx="232">
                  <c:v>7.7200564667202903E-2</c:v>
                </c:pt>
                <c:pt idx="233">
                  <c:v>3.29513874766391E-6</c:v>
                </c:pt>
                <c:pt idx="234">
                  <c:v>3.8270800486554204E-9</c:v>
                </c:pt>
                <c:pt idx="235">
                  <c:v>4.19251181496672E-2</c:v>
                </c:pt>
                <c:pt idx="236">
                  <c:v>7.5170303733986801E-4</c:v>
                </c:pt>
                <c:pt idx="237">
                  <c:v>0.136499661609573</c:v>
                </c:pt>
                <c:pt idx="238">
                  <c:v>3.89157078196336E-8</c:v>
                </c:pt>
                <c:pt idx="239">
                  <c:v>9.9038533536672602E-7</c:v>
                </c:pt>
                <c:pt idx="240">
                  <c:v>1.99226142134724E-7</c:v>
                </c:pt>
                <c:pt idx="241">
                  <c:v>4.6260860060785402E-8</c:v>
                </c:pt>
                <c:pt idx="242">
                  <c:v>3.13107080881743E-9</c:v>
                </c:pt>
                <c:pt idx="243">
                  <c:v>6.3761061455996099E-7</c:v>
                </c:pt>
                <c:pt idx="244">
                  <c:v>8.9059949493352797E-8</c:v>
                </c:pt>
                <c:pt idx="245">
                  <c:v>9.0798181992361698E-2</c:v>
                </c:pt>
                <c:pt idx="246">
                  <c:v>1.7617776030890299E-6</c:v>
                </c:pt>
                <c:pt idx="247">
                  <c:v>6.3872933226012902E-7</c:v>
                </c:pt>
                <c:pt idx="248">
                  <c:v>7.5582013890814106E-2</c:v>
                </c:pt>
                <c:pt idx="249">
                  <c:v>7.1993415664416295E-8</c:v>
                </c:pt>
                <c:pt idx="250">
                  <c:v>1.83442716928046E-7</c:v>
                </c:pt>
                <c:pt idx="251">
                  <c:v>0.14685833748632501</c:v>
                </c:pt>
                <c:pt idx="252">
                  <c:v>2.36691931879895E-8</c:v>
                </c:pt>
                <c:pt idx="253">
                  <c:v>2.17549822329441E-3</c:v>
                </c:pt>
                <c:pt idx="254">
                  <c:v>0.115338325302955</c:v>
                </c:pt>
                <c:pt idx="255">
                  <c:v>5.0157626275911004E-7</c:v>
                </c:pt>
                <c:pt idx="256">
                  <c:v>1.9199643606778999E-8</c:v>
                </c:pt>
                <c:pt idx="257">
                  <c:v>3.5816897009416502E-6</c:v>
                </c:pt>
                <c:pt idx="258">
                  <c:v>4.5003548884582898E-9</c:v>
                </c:pt>
                <c:pt idx="259">
                  <c:v>2.04093024176049E-7</c:v>
                </c:pt>
                <c:pt idx="260">
                  <c:v>1.14847708426451E-9</c:v>
                </c:pt>
                <c:pt idx="261">
                  <c:v>0.13005379216792401</c:v>
                </c:pt>
                <c:pt idx="262">
                  <c:v>1.7606129551020899E-8</c:v>
                </c:pt>
                <c:pt idx="263">
                  <c:v>5.4676789705490697E-2</c:v>
                </c:pt>
                <c:pt idx="264">
                  <c:v>9.0849916403373395E-10</c:v>
                </c:pt>
                <c:pt idx="265">
                  <c:v>1.8044440346753599E-3</c:v>
                </c:pt>
                <c:pt idx="266">
                  <c:v>4.8036104039808301E-6</c:v>
                </c:pt>
                <c:pt idx="267">
                  <c:v>4.7914379527516398E-5</c:v>
                </c:pt>
                <c:pt idx="268">
                  <c:v>0.17335135485411901</c:v>
                </c:pt>
                <c:pt idx="269">
                  <c:v>1.20226487002003E-6</c:v>
                </c:pt>
                <c:pt idx="270">
                  <c:v>8.1167257431554595E-9</c:v>
                </c:pt>
                <c:pt idx="271">
                  <c:v>3.8585775555037499E-8</c:v>
                </c:pt>
                <c:pt idx="272">
                  <c:v>1.8157852553342999E-9</c:v>
                </c:pt>
                <c:pt idx="273">
                  <c:v>3.5178822071925602E-7</c:v>
                </c:pt>
                <c:pt idx="274">
                  <c:v>9.7463306510406796E-9</c:v>
                </c:pt>
                <c:pt idx="275">
                  <c:v>1.6746661840929299E-8</c:v>
                </c:pt>
                <c:pt idx="276">
                  <c:v>6.76920353185307E-8</c:v>
                </c:pt>
                <c:pt idx="277">
                  <c:v>3.0224253898166199E-7</c:v>
                </c:pt>
                <c:pt idx="278">
                  <c:v>7.5119030298975596E-7</c:v>
                </c:pt>
                <c:pt idx="279">
                  <c:v>1.1878478298127701E-7</c:v>
                </c:pt>
                <c:pt idx="280">
                  <c:v>7.5170292473316798E-9</c:v>
                </c:pt>
                <c:pt idx="281">
                  <c:v>1.98245409509455E-10</c:v>
                </c:pt>
                <c:pt idx="282">
                  <c:v>1.7000701363097801E-8</c:v>
                </c:pt>
                <c:pt idx="283">
                  <c:v>5.87235843716864E-9</c:v>
                </c:pt>
                <c:pt idx="284">
                  <c:v>3.3534626987456401E-8</c:v>
                </c:pt>
                <c:pt idx="285">
                  <c:v>5.8897892882844601E-8</c:v>
                </c:pt>
                <c:pt idx="286">
                  <c:v>8.3405481857137305E-10</c:v>
                </c:pt>
                <c:pt idx="287">
                  <c:v>2.6332053181838701E-10</c:v>
                </c:pt>
                <c:pt idx="288">
                  <c:v>4.4979224285680497E-8</c:v>
                </c:pt>
                <c:pt idx="289">
                  <c:v>7.7807058773691597E-10</c:v>
                </c:pt>
                <c:pt idx="290">
                  <c:v>4.9089436915577798E-7</c:v>
                </c:pt>
                <c:pt idx="291">
                  <c:v>2.8566686590728898E-9</c:v>
                </c:pt>
                <c:pt idx="292">
                  <c:v>2.30438799764046E-5</c:v>
                </c:pt>
                <c:pt idx="293">
                  <c:v>1.2269673663173E-8</c:v>
                </c:pt>
                <c:pt idx="294">
                  <c:v>0.10949833097921</c:v>
                </c:pt>
                <c:pt idx="295">
                  <c:v>9.9266756209615402E-9</c:v>
                </c:pt>
                <c:pt idx="296">
                  <c:v>5.6088254640666201E-8</c:v>
                </c:pt>
                <c:pt idx="297">
                  <c:v>3.5800337117004102E-7</c:v>
                </c:pt>
                <c:pt idx="298">
                  <c:v>9.9055668050942701E-3</c:v>
                </c:pt>
                <c:pt idx="299">
                  <c:v>8.8071845440630592E-9</c:v>
                </c:pt>
                <c:pt idx="300">
                  <c:v>0.24011508300811699</c:v>
                </c:pt>
                <c:pt idx="301">
                  <c:v>1.21866775273087E-6</c:v>
                </c:pt>
                <c:pt idx="302">
                  <c:v>3.2484985759093597E-8</c:v>
                </c:pt>
                <c:pt idx="303">
                  <c:v>1.03860536723123E-7</c:v>
                </c:pt>
                <c:pt idx="304">
                  <c:v>3.3036434169047598E-8</c:v>
                </c:pt>
                <c:pt idx="305">
                  <c:v>1.6904852023417401E-8</c:v>
                </c:pt>
                <c:pt idx="306">
                  <c:v>1.81063182979583E-7</c:v>
                </c:pt>
                <c:pt idx="307">
                  <c:v>8.6968369967489106E-2</c:v>
                </c:pt>
                <c:pt idx="308">
                  <c:v>7.2363292800582201E-8</c:v>
                </c:pt>
                <c:pt idx="309">
                  <c:v>2.7918219066768499E-9</c:v>
                </c:pt>
                <c:pt idx="310">
                  <c:v>2.2744842064867901E-7</c:v>
                </c:pt>
                <c:pt idx="311">
                  <c:v>6.2637953169802905E-8</c:v>
                </c:pt>
                <c:pt idx="312">
                  <c:v>9.5903768924520195E-9</c:v>
                </c:pt>
                <c:pt idx="313">
                  <c:v>1.7216482859656499E-8</c:v>
                </c:pt>
                <c:pt idx="314">
                  <c:v>7.6887432794894002E-10</c:v>
                </c:pt>
                <c:pt idx="315">
                  <c:v>3.86109614244126E-7</c:v>
                </c:pt>
                <c:pt idx="316">
                  <c:v>1.2834535658857501E-6</c:v>
                </c:pt>
                <c:pt idx="317">
                  <c:v>6.1214464443528498E-8</c:v>
                </c:pt>
                <c:pt idx="318">
                  <c:v>2.60487490935771E-9</c:v>
                </c:pt>
                <c:pt idx="319">
                  <c:v>3.1970792391533101E-9</c:v>
                </c:pt>
                <c:pt idx="320">
                  <c:v>1.0602773617826799E-7</c:v>
                </c:pt>
                <c:pt idx="321">
                  <c:v>4.59433037703795E-7</c:v>
                </c:pt>
                <c:pt idx="322">
                  <c:v>2.5621427784966799E-9</c:v>
                </c:pt>
                <c:pt idx="323">
                  <c:v>4.68005432653777E-7</c:v>
                </c:pt>
                <c:pt idx="324">
                  <c:v>7.2884958486622601E-9</c:v>
                </c:pt>
                <c:pt idx="325">
                  <c:v>1.1067231917131401E-9</c:v>
                </c:pt>
                <c:pt idx="326">
                  <c:v>1.3807173661572399E-7</c:v>
                </c:pt>
                <c:pt idx="327">
                  <c:v>2.3329189572670302E-9</c:v>
                </c:pt>
                <c:pt idx="328">
                  <c:v>5.6562542366771402E-8</c:v>
                </c:pt>
                <c:pt idx="329">
                  <c:v>2.8040452008157402E-7</c:v>
                </c:pt>
                <c:pt idx="330">
                  <c:v>7.3880854106840299E-10</c:v>
                </c:pt>
                <c:pt idx="331">
                  <c:v>6.9547298690004596E-8</c:v>
                </c:pt>
                <c:pt idx="332">
                  <c:v>2.9816897071066903E-8</c:v>
                </c:pt>
                <c:pt idx="333">
                  <c:v>6.9466091243871795E-10</c:v>
                </c:pt>
                <c:pt idx="334">
                  <c:v>4.1096670771626502E-8</c:v>
                </c:pt>
                <c:pt idx="335">
                  <c:v>2.3350219084827701E-9</c:v>
                </c:pt>
                <c:pt idx="336">
                  <c:v>5.74071863113528E-8</c:v>
                </c:pt>
                <c:pt idx="337">
                  <c:v>4.3272490486445302E-9</c:v>
                </c:pt>
                <c:pt idx="338">
                  <c:v>4.6948012569249902E-10</c:v>
                </c:pt>
                <c:pt idx="339">
                  <c:v>3.7443615089028396E-9</c:v>
                </c:pt>
                <c:pt idx="340">
                  <c:v>1.4663217972897399E-9</c:v>
                </c:pt>
                <c:pt idx="341">
                  <c:v>2.6097671776369598E-8</c:v>
                </c:pt>
                <c:pt idx="342">
                  <c:v>1.0999216927093E-7</c:v>
                </c:pt>
                <c:pt idx="343">
                  <c:v>0.206808041180161</c:v>
                </c:pt>
                <c:pt idx="344">
                  <c:v>0.35579859287980897</c:v>
                </c:pt>
                <c:pt idx="345">
                  <c:v>0.47230491420280302</c:v>
                </c:pt>
                <c:pt idx="346">
                  <c:v>0.38668734525106202</c:v>
                </c:pt>
                <c:pt idx="347">
                  <c:v>0.25732801492241603</c:v>
                </c:pt>
                <c:pt idx="348">
                  <c:v>1.30252093917607E-8</c:v>
                </c:pt>
                <c:pt idx="349">
                  <c:v>1.41712667844433E-9</c:v>
                </c:pt>
                <c:pt idx="350">
                  <c:v>6.6539609197377295E-2</c:v>
                </c:pt>
                <c:pt idx="351">
                  <c:v>6.7866149164341197E-7</c:v>
                </c:pt>
                <c:pt idx="352">
                  <c:v>6.8188504340291202E-9</c:v>
                </c:pt>
                <c:pt idx="353">
                  <c:v>0.47681519812686002</c:v>
                </c:pt>
                <c:pt idx="354">
                  <c:v>1.68254231648677E-9</c:v>
                </c:pt>
                <c:pt idx="355">
                  <c:v>0.53487094412596303</c:v>
                </c:pt>
                <c:pt idx="356">
                  <c:v>8.8993792246545704E-8</c:v>
                </c:pt>
                <c:pt idx="357">
                  <c:v>1.62425219775104E-7</c:v>
                </c:pt>
                <c:pt idx="358">
                  <c:v>1.3451336046828501E-5</c:v>
                </c:pt>
                <c:pt idx="359">
                  <c:v>8.7466399489539301E-5</c:v>
                </c:pt>
                <c:pt idx="360">
                  <c:v>5.9269223806129297E-8</c:v>
                </c:pt>
                <c:pt idx="361">
                  <c:v>0.458155177122062</c:v>
                </c:pt>
                <c:pt idx="362">
                  <c:v>6.3930964308338203E-7</c:v>
                </c:pt>
                <c:pt idx="363">
                  <c:v>2.2142520225329701E-4</c:v>
                </c:pt>
                <c:pt idx="364">
                  <c:v>1.7346197489199899E-6</c:v>
                </c:pt>
                <c:pt idx="365">
                  <c:v>1.5686410754729799E-7</c:v>
                </c:pt>
                <c:pt idx="366">
                  <c:v>2.3902986890904001E-8</c:v>
                </c:pt>
                <c:pt idx="367">
                  <c:v>0.24434824201990801</c:v>
                </c:pt>
                <c:pt idx="368">
                  <c:v>4.9199553952067498E-8</c:v>
                </c:pt>
                <c:pt idx="369">
                  <c:v>1.06419403618808E-9</c:v>
                </c:pt>
                <c:pt idx="370">
                  <c:v>2.9793673942177799E-8</c:v>
                </c:pt>
                <c:pt idx="371">
                  <c:v>3.96905407799773E-7</c:v>
                </c:pt>
                <c:pt idx="372">
                  <c:v>2.9470665470805501E-8</c:v>
                </c:pt>
                <c:pt idx="373">
                  <c:v>1.9439935127550999E-6</c:v>
                </c:pt>
                <c:pt idx="374">
                  <c:v>7.0947407917525306E-8</c:v>
                </c:pt>
                <c:pt idx="375">
                  <c:v>9.0693052672105999E-9</c:v>
                </c:pt>
                <c:pt idx="376">
                  <c:v>2.07413632356596E-7</c:v>
                </c:pt>
                <c:pt idx="377">
                  <c:v>6.3097417829316899E-8</c:v>
                </c:pt>
                <c:pt idx="378">
                  <c:v>1.1346085604634799E-6</c:v>
                </c:pt>
                <c:pt idx="379">
                  <c:v>9.1718665627255102E-5</c:v>
                </c:pt>
                <c:pt idx="380">
                  <c:v>7.0022065653032595E-2</c:v>
                </c:pt>
                <c:pt idx="381">
                  <c:v>2.8535308213452599E-7</c:v>
                </c:pt>
                <c:pt idx="382">
                  <c:v>8.6161031580563906E-8</c:v>
                </c:pt>
                <c:pt idx="383">
                  <c:v>4.4952389117797202E-9</c:v>
                </c:pt>
                <c:pt idx="384">
                  <c:v>8.0509084157283599E-8</c:v>
                </c:pt>
                <c:pt idx="385">
                  <c:v>3.2686161920331198E-2</c:v>
                </c:pt>
                <c:pt idx="386">
                  <c:v>1.05933478406831E-7</c:v>
                </c:pt>
                <c:pt idx="387">
                  <c:v>0.15369299103374301</c:v>
                </c:pt>
                <c:pt idx="388">
                  <c:v>6.4855620060966198E-7</c:v>
                </c:pt>
                <c:pt idx="389">
                  <c:v>4.1381496437289101E-8</c:v>
                </c:pt>
                <c:pt idx="390">
                  <c:v>0.30963613533513601</c:v>
                </c:pt>
                <c:pt idx="391">
                  <c:v>3.0309116525201298E-8</c:v>
                </c:pt>
                <c:pt idx="392">
                  <c:v>1.67312682006677E-7</c:v>
                </c:pt>
                <c:pt idx="393">
                  <c:v>1.62022315056059E-8</c:v>
                </c:pt>
                <c:pt idx="394">
                  <c:v>0.13857649748513001</c:v>
                </c:pt>
                <c:pt idx="395">
                  <c:v>1.6479419181366601E-7</c:v>
                </c:pt>
                <c:pt idx="396">
                  <c:v>2.4632894997410398E-6</c:v>
                </c:pt>
                <c:pt idx="397">
                  <c:v>2.7076736041194002E-6</c:v>
                </c:pt>
                <c:pt idx="398">
                  <c:v>2.0116261479488299E-9</c:v>
                </c:pt>
                <c:pt idx="399">
                  <c:v>8.7871923557503897E-8</c:v>
                </c:pt>
                <c:pt idx="400">
                  <c:v>0.379058970188413</c:v>
                </c:pt>
                <c:pt idx="401">
                  <c:v>0.30964934763720198</c:v>
                </c:pt>
                <c:pt idx="402">
                  <c:v>5.3404814216750398E-10</c:v>
                </c:pt>
                <c:pt idx="403">
                  <c:v>9.7272545289799701E-9</c:v>
                </c:pt>
                <c:pt idx="404">
                  <c:v>1.8185106726054E-9</c:v>
                </c:pt>
                <c:pt idx="405">
                  <c:v>4.3619378767100702E-5</c:v>
                </c:pt>
                <c:pt idx="406">
                  <c:v>2.1443754297015902E-9</c:v>
                </c:pt>
                <c:pt idx="407">
                  <c:v>2.8376657177885601E-6</c:v>
                </c:pt>
                <c:pt idx="408">
                  <c:v>5.9000948323495101E-8</c:v>
                </c:pt>
                <c:pt idx="409">
                  <c:v>4.0838078564084501E-2</c:v>
                </c:pt>
                <c:pt idx="410">
                  <c:v>7.2717763592260594E-8</c:v>
                </c:pt>
                <c:pt idx="411">
                  <c:v>2.7998742574998399E-8</c:v>
                </c:pt>
                <c:pt idx="412">
                  <c:v>1.46917141498352E-8</c:v>
                </c:pt>
                <c:pt idx="413">
                  <c:v>9.0333334727941597E-9</c:v>
                </c:pt>
                <c:pt idx="414">
                  <c:v>5.6201319390883004E-10</c:v>
                </c:pt>
                <c:pt idx="415">
                  <c:v>5.8452435211226597E-7</c:v>
                </c:pt>
                <c:pt idx="416">
                  <c:v>5.0564191318687803E-9</c:v>
                </c:pt>
                <c:pt idx="417">
                  <c:v>4.9955243353652696E-7</c:v>
                </c:pt>
                <c:pt idx="418">
                  <c:v>8.9215491946750699E-10</c:v>
                </c:pt>
                <c:pt idx="419">
                  <c:v>1.7702450076894801E-9</c:v>
                </c:pt>
                <c:pt idx="420">
                  <c:v>9.1246889848859406E-8</c:v>
                </c:pt>
                <c:pt idx="421">
                  <c:v>2.3558425686208401E-8</c:v>
                </c:pt>
                <c:pt idx="422">
                  <c:v>6.7075890703717196E-3</c:v>
                </c:pt>
                <c:pt idx="423">
                  <c:v>1.0210519210782E-7</c:v>
                </c:pt>
                <c:pt idx="424">
                  <c:v>1.4334582455278E-8</c:v>
                </c:pt>
                <c:pt idx="425">
                  <c:v>6.4920819236392701E-9</c:v>
                </c:pt>
                <c:pt idx="426">
                  <c:v>0.460646767552574</c:v>
                </c:pt>
                <c:pt idx="427">
                  <c:v>4.2524694515626299E-5</c:v>
                </c:pt>
                <c:pt idx="428">
                  <c:v>0.24103352560865501</c:v>
                </c:pt>
                <c:pt idx="429">
                  <c:v>3.29548607363745E-8</c:v>
                </c:pt>
                <c:pt idx="430">
                  <c:v>7.0306079995165098E-9</c:v>
                </c:pt>
                <c:pt idx="431">
                  <c:v>0.48031964247715803</c:v>
                </c:pt>
                <c:pt idx="432">
                  <c:v>0.39951128714989897</c:v>
                </c:pt>
                <c:pt idx="433">
                  <c:v>1.25116285890296E-7</c:v>
                </c:pt>
                <c:pt idx="434">
                  <c:v>7.9255224534196004E-6</c:v>
                </c:pt>
                <c:pt idx="435">
                  <c:v>8.8425448058351199E-3</c:v>
                </c:pt>
                <c:pt idx="436">
                  <c:v>0.52757263507899699</c:v>
                </c:pt>
                <c:pt idx="437">
                  <c:v>7.0379958301759301E-5</c:v>
                </c:pt>
                <c:pt idx="438">
                  <c:v>2.79240606371782E-9</c:v>
                </c:pt>
                <c:pt idx="439">
                  <c:v>0.58846399655048098</c:v>
                </c:pt>
                <c:pt idx="440">
                  <c:v>1.38867355083078E-6</c:v>
                </c:pt>
                <c:pt idx="441">
                  <c:v>0.22155133737267099</c:v>
                </c:pt>
                <c:pt idx="442">
                  <c:v>0.25422991837908399</c:v>
                </c:pt>
                <c:pt idx="443">
                  <c:v>0.24918586986528499</c:v>
                </c:pt>
                <c:pt idx="444">
                  <c:v>2.3975418847545001E-8</c:v>
                </c:pt>
                <c:pt idx="445">
                  <c:v>2.0222531966641301E-7</c:v>
                </c:pt>
                <c:pt idx="446">
                  <c:v>3.3552213711780897E-8</c:v>
                </c:pt>
                <c:pt idx="447">
                  <c:v>1.54391032723075E-8</c:v>
                </c:pt>
                <c:pt idx="448">
                  <c:v>8.7368318748175001E-3</c:v>
                </c:pt>
                <c:pt idx="449">
                  <c:v>4.0234637066321002E-8</c:v>
                </c:pt>
                <c:pt idx="450">
                  <c:v>9.8112974032510992E-9</c:v>
                </c:pt>
                <c:pt idx="451">
                  <c:v>4.8525288695076295E-7</c:v>
                </c:pt>
                <c:pt idx="452">
                  <c:v>3.5683708966606302E-8</c:v>
                </c:pt>
                <c:pt idx="453">
                  <c:v>0.28822431176830698</c:v>
                </c:pt>
                <c:pt idx="454">
                  <c:v>3.11986755225194E-9</c:v>
                </c:pt>
                <c:pt idx="455">
                  <c:v>4.1606910589127503E-9</c:v>
                </c:pt>
                <c:pt idx="456">
                  <c:v>0.340175881849128</c:v>
                </c:pt>
                <c:pt idx="457">
                  <c:v>3.9882743653882298E-8</c:v>
                </c:pt>
                <c:pt idx="458">
                  <c:v>4.2457248198251502E-7</c:v>
                </c:pt>
                <c:pt idx="459">
                  <c:v>2.1121277895019501E-8</c:v>
                </c:pt>
                <c:pt idx="460">
                  <c:v>3.5756756481345903E-8</c:v>
                </c:pt>
                <c:pt idx="461">
                  <c:v>0.50389889341009297</c:v>
                </c:pt>
                <c:pt idx="462">
                  <c:v>2.70964814451596E-6</c:v>
                </c:pt>
                <c:pt idx="463">
                  <c:v>0.41946536528252998</c:v>
                </c:pt>
                <c:pt idx="464">
                  <c:v>9.0686021281400696E-8</c:v>
                </c:pt>
                <c:pt idx="465">
                  <c:v>6.9248190429252098E-10</c:v>
                </c:pt>
                <c:pt idx="466">
                  <c:v>0.164561673003774</c:v>
                </c:pt>
                <c:pt idx="467">
                  <c:v>8.7057163576327099E-9</c:v>
                </c:pt>
                <c:pt idx="468">
                  <c:v>0.20009877068704199</c:v>
                </c:pt>
                <c:pt idx="469">
                  <c:v>1.9023631819956999E-7</c:v>
                </c:pt>
                <c:pt idx="470">
                  <c:v>5.1443220415991705E-4</c:v>
                </c:pt>
                <c:pt idx="471">
                  <c:v>1.55307220422185E-2</c:v>
                </c:pt>
                <c:pt idx="472">
                  <c:v>0.513210998472444</c:v>
                </c:pt>
                <c:pt idx="473">
                  <c:v>0.33836263613097201</c:v>
                </c:pt>
                <c:pt idx="474">
                  <c:v>6.8162241891621401E-7</c:v>
                </c:pt>
                <c:pt idx="475">
                  <c:v>0.153031018354782</c:v>
                </c:pt>
                <c:pt idx="476">
                  <c:v>0.35780743410194998</c:v>
                </c:pt>
                <c:pt idx="477">
                  <c:v>4.7415795336094597E-8</c:v>
                </c:pt>
                <c:pt idx="478">
                  <c:v>3.1653644502400298E-10</c:v>
                </c:pt>
                <c:pt idx="479">
                  <c:v>2.4421518492334601E-7</c:v>
                </c:pt>
                <c:pt idx="480">
                  <c:v>1.03862032800606E-7</c:v>
                </c:pt>
                <c:pt idx="481">
                  <c:v>1.5119201103870898E-8</c:v>
                </c:pt>
                <c:pt idx="482">
                  <c:v>6.9136935609645998E-9</c:v>
                </c:pt>
                <c:pt idx="483">
                  <c:v>0.97272464488048305</c:v>
                </c:pt>
                <c:pt idx="484">
                  <c:v>4.7363795972614298E-7</c:v>
                </c:pt>
                <c:pt idx="485">
                  <c:v>1.8611996929782999E-7</c:v>
                </c:pt>
                <c:pt idx="486">
                  <c:v>3.14506759697909E-6</c:v>
                </c:pt>
                <c:pt idx="487">
                  <c:v>8.0836219549386107E-2</c:v>
                </c:pt>
                <c:pt idx="488">
                  <c:v>5.5572574145132502E-9</c:v>
                </c:pt>
                <c:pt idx="489">
                  <c:v>1.7331422959646E-9</c:v>
                </c:pt>
                <c:pt idx="490">
                  <c:v>8.21165343618944E-8</c:v>
                </c:pt>
                <c:pt idx="491">
                  <c:v>1.2637545792993199E-7</c:v>
                </c:pt>
                <c:pt idx="492">
                  <c:v>1.8948050466131699E-8</c:v>
                </c:pt>
                <c:pt idx="493">
                  <c:v>2.1323118943594799E-10</c:v>
                </c:pt>
                <c:pt idx="494">
                  <c:v>5.6879055262786805E-10</c:v>
                </c:pt>
                <c:pt idx="495">
                  <c:v>2.5100634871360902E-8</c:v>
                </c:pt>
                <c:pt idx="496">
                  <c:v>4.8490307618323E-9</c:v>
                </c:pt>
                <c:pt idx="497">
                  <c:v>0.110583936895402</c:v>
                </c:pt>
                <c:pt idx="498">
                  <c:v>0.22409789128574001</c:v>
                </c:pt>
                <c:pt idx="499">
                  <c:v>7.4532198357807003E-10</c:v>
                </c:pt>
                <c:pt idx="500">
                  <c:v>1.4461004107645701E-8</c:v>
                </c:pt>
                <c:pt idx="501">
                  <c:v>3.8258512743442898E-9</c:v>
                </c:pt>
                <c:pt idx="502">
                  <c:v>4.3834854733453302E-8</c:v>
                </c:pt>
                <c:pt idx="503">
                  <c:v>0.20569217705645301</c:v>
                </c:pt>
                <c:pt idx="504">
                  <c:v>8.7545353235077505E-9</c:v>
                </c:pt>
                <c:pt idx="505">
                  <c:v>9.5994773076779306E-8</c:v>
                </c:pt>
                <c:pt idx="506">
                  <c:v>3.9422370644494002E-8</c:v>
                </c:pt>
                <c:pt idx="507">
                  <c:v>5.39002611977385E-9</c:v>
                </c:pt>
                <c:pt idx="508">
                  <c:v>8.8339637474628294E-9</c:v>
                </c:pt>
                <c:pt idx="509">
                  <c:v>3.6251765369088502E-7</c:v>
                </c:pt>
                <c:pt idx="510">
                  <c:v>3.8612532257168599E-8</c:v>
                </c:pt>
                <c:pt idx="511">
                  <c:v>3.8034812831022999E-10</c:v>
                </c:pt>
                <c:pt idx="512">
                  <c:v>6.3816715646749898E-9</c:v>
                </c:pt>
                <c:pt idx="513">
                  <c:v>6.4732649138646494E-8</c:v>
                </c:pt>
                <c:pt idx="514">
                  <c:v>1.9770359768469199E-2</c:v>
                </c:pt>
                <c:pt idx="515">
                  <c:v>1.33287797547416E-6</c:v>
                </c:pt>
                <c:pt idx="516">
                  <c:v>0.11062725462684</c:v>
                </c:pt>
                <c:pt idx="517">
                  <c:v>1.6002463218913599E-8</c:v>
                </c:pt>
                <c:pt idx="518">
                  <c:v>2.47422084710265E-8</c:v>
                </c:pt>
                <c:pt idx="519">
                  <c:v>1.17045091603204E-6</c:v>
                </c:pt>
                <c:pt idx="520">
                  <c:v>1.2442807518879401E-8</c:v>
                </c:pt>
                <c:pt idx="521">
                  <c:v>2.56080970299622E-8</c:v>
                </c:pt>
                <c:pt idx="522">
                  <c:v>7.6824750519522908E-9</c:v>
                </c:pt>
                <c:pt idx="523">
                  <c:v>1.15834314730726E-8</c:v>
                </c:pt>
                <c:pt idx="524">
                  <c:v>1.43088394100627E-6</c:v>
                </c:pt>
                <c:pt idx="525">
                  <c:v>2.5934365221859301E-9</c:v>
                </c:pt>
                <c:pt idx="526">
                  <c:v>1.4383103949151601E-7</c:v>
                </c:pt>
                <c:pt idx="527">
                  <c:v>1.67714957580157E-7</c:v>
                </c:pt>
                <c:pt idx="528">
                  <c:v>4.89853720085551E-10</c:v>
                </c:pt>
                <c:pt idx="529">
                  <c:v>4.6203557201933203E-9</c:v>
                </c:pt>
                <c:pt idx="530">
                  <c:v>2.3968152255569499E-8</c:v>
                </c:pt>
                <c:pt idx="531">
                  <c:v>2.5894273613056101E-7</c:v>
                </c:pt>
                <c:pt idx="532">
                  <c:v>5.7777111400242702E-8</c:v>
                </c:pt>
                <c:pt idx="533">
                  <c:v>6.2285164058526399E-7</c:v>
                </c:pt>
                <c:pt idx="534">
                  <c:v>8.0483159947991097E-8</c:v>
                </c:pt>
                <c:pt idx="535">
                  <c:v>2.8717495911049999E-7</c:v>
                </c:pt>
                <c:pt idx="536">
                  <c:v>6.0450801712751301E-8</c:v>
                </c:pt>
                <c:pt idx="537">
                  <c:v>5.04113064636539E-6</c:v>
                </c:pt>
                <c:pt idx="538">
                  <c:v>1.62562489629435E-8</c:v>
                </c:pt>
                <c:pt idx="539">
                  <c:v>1.08936118266311E-8</c:v>
                </c:pt>
                <c:pt idx="540">
                  <c:v>4.3151218931744398E-9</c:v>
                </c:pt>
                <c:pt idx="541">
                  <c:v>1.9003838286575301E-8</c:v>
                </c:pt>
                <c:pt idx="542">
                  <c:v>8.3075633187902606E-2</c:v>
                </c:pt>
                <c:pt idx="543">
                  <c:v>1.51333066852786E-10</c:v>
                </c:pt>
                <c:pt idx="544">
                  <c:v>7.0395291528485496E-9</c:v>
                </c:pt>
                <c:pt idx="545">
                  <c:v>1.2726785585613299E-7</c:v>
                </c:pt>
                <c:pt idx="546">
                  <c:v>2.8589634896131101E-9</c:v>
                </c:pt>
                <c:pt idx="547">
                  <c:v>7.1722523777371304E-5</c:v>
                </c:pt>
                <c:pt idx="548">
                  <c:v>4.5475470111227196E-9</c:v>
                </c:pt>
                <c:pt idx="549">
                  <c:v>2.1793407891412999E-7</c:v>
                </c:pt>
                <c:pt idx="550">
                  <c:v>5.97598651892385E-10</c:v>
                </c:pt>
                <c:pt idx="551">
                  <c:v>6.7057216552343396E-6</c:v>
                </c:pt>
                <c:pt idx="552">
                  <c:v>1.3141916584269001E-7</c:v>
                </c:pt>
                <c:pt idx="553">
                  <c:v>3.2302504180145302E-10</c:v>
                </c:pt>
                <c:pt idx="554">
                  <c:v>1.7188812888886101E-8</c:v>
                </c:pt>
                <c:pt idx="555">
                  <c:v>4.0281530973927303E-8</c:v>
                </c:pt>
                <c:pt idx="556">
                  <c:v>8.9519813129251199E-8</c:v>
                </c:pt>
                <c:pt idx="557">
                  <c:v>4.7929081625878799E-2</c:v>
                </c:pt>
                <c:pt idx="558">
                  <c:v>5.6341801579928104E-7</c:v>
                </c:pt>
                <c:pt idx="559">
                  <c:v>2.5698180018577301E-9</c:v>
                </c:pt>
                <c:pt idx="560">
                  <c:v>4.3567361670763199E-9</c:v>
                </c:pt>
                <c:pt idx="561">
                  <c:v>8.2229963664852506E-8</c:v>
                </c:pt>
                <c:pt idx="562">
                  <c:v>8.04812742667416E-8</c:v>
                </c:pt>
                <c:pt idx="563">
                  <c:v>1.6189406050534699E-7</c:v>
                </c:pt>
                <c:pt idx="564">
                  <c:v>8.0551592384148296E-9</c:v>
                </c:pt>
                <c:pt idx="565">
                  <c:v>1.7927191767759299E-7</c:v>
                </c:pt>
                <c:pt idx="566">
                  <c:v>8.8367297044573503E-9</c:v>
                </c:pt>
                <c:pt idx="567">
                  <c:v>1.14399083028259E-2</c:v>
                </c:pt>
                <c:pt idx="568">
                  <c:v>6.2122048117401394E-8</c:v>
                </c:pt>
                <c:pt idx="569">
                  <c:v>0.35179780114682602</c:v>
                </c:pt>
                <c:pt idx="570">
                  <c:v>2.39497117399556E-9</c:v>
                </c:pt>
                <c:pt idx="571">
                  <c:v>6.5181860515052103E-7</c:v>
                </c:pt>
                <c:pt idx="572">
                  <c:v>1.7749991654174001E-10</c:v>
                </c:pt>
                <c:pt idx="573">
                  <c:v>9.8481582138617491E-10</c:v>
                </c:pt>
                <c:pt idx="574">
                  <c:v>3.9376398953437602E-9</c:v>
                </c:pt>
                <c:pt idx="575">
                  <c:v>1.1331805130469999E-7</c:v>
                </c:pt>
                <c:pt idx="576">
                  <c:v>9.8960468566748006E-2</c:v>
                </c:pt>
                <c:pt idx="577">
                  <c:v>6.7769183983147004E-8</c:v>
                </c:pt>
                <c:pt idx="578">
                  <c:v>4.4499511118044898E-10</c:v>
                </c:pt>
                <c:pt idx="579">
                  <c:v>2.4525978150460503E-10</c:v>
                </c:pt>
                <c:pt idx="580">
                  <c:v>4.5143067036798699E-8</c:v>
                </c:pt>
                <c:pt idx="581">
                  <c:v>3.6557365642410098E-8</c:v>
                </c:pt>
                <c:pt idx="582">
                  <c:v>5.3933060901973698E-8</c:v>
                </c:pt>
                <c:pt idx="583">
                  <c:v>3.5060819601456203E-8</c:v>
                </c:pt>
                <c:pt idx="584">
                  <c:v>3.4140702628375401E-8</c:v>
                </c:pt>
                <c:pt idx="585">
                  <c:v>1.8198106904225402E-2</c:v>
                </c:pt>
                <c:pt idx="586">
                  <c:v>5.5980879678925198E-2</c:v>
                </c:pt>
                <c:pt idx="587">
                  <c:v>7.6148048124414799E-7</c:v>
                </c:pt>
                <c:pt idx="588">
                  <c:v>2.3183052903436802E-8</c:v>
                </c:pt>
                <c:pt idx="589">
                  <c:v>8.6121923516598096E-8</c:v>
                </c:pt>
                <c:pt idx="590">
                  <c:v>6.1173706300413901E-8</c:v>
                </c:pt>
                <c:pt idx="591">
                  <c:v>1.40310699459934E-7</c:v>
                </c:pt>
                <c:pt idx="592">
                  <c:v>4.2864727535303399E-7</c:v>
                </c:pt>
                <c:pt idx="593">
                  <c:v>9.6314555594392499E-9</c:v>
                </c:pt>
                <c:pt idx="594">
                  <c:v>6.3791393251806102E-7</c:v>
                </c:pt>
                <c:pt idx="595">
                  <c:v>1.1991219166013E-8</c:v>
                </c:pt>
                <c:pt idx="596">
                  <c:v>5.8102630788809696E-9</c:v>
                </c:pt>
                <c:pt idx="597">
                  <c:v>2.0127115377494801E-7</c:v>
                </c:pt>
                <c:pt idx="598">
                  <c:v>2.4999013558761799E-9</c:v>
                </c:pt>
                <c:pt idx="599">
                  <c:v>9.8580115324501404E-10</c:v>
                </c:pt>
                <c:pt idx="600">
                  <c:v>2.7431911551093998E-9</c:v>
                </c:pt>
                <c:pt idx="601">
                  <c:v>2.47421902462873E-6</c:v>
                </c:pt>
                <c:pt idx="602">
                  <c:v>2.6582472000209E-8</c:v>
                </c:pt>
                <c:pt idx="603">
                  <c:v>3.5279101761889603E-8</c:v>
                </c:pt>
                <c:pt idx="604">
                  <c:v>1.30305012375761E-8</c:v>
                </c:pt>
                <c:pt idx="605">
                  <c:v>1.4444708036640701E-9</c:v>
                </c:pt>
                <c:pt idx="606">
                  <c:v>3.6427225919141299E-7</c:v>
                </c:pt>
                <c:pt idx="607">
                  <c:v>3.8172295855652801E-2</c:v>
                </c:pt>
                <c:pt idx="608">
                  <c:v>7.8203140752337297E-10</c:v>
                </c:pt>
                <c:pt idx="609">
                  <c:v>1.1933094581180401E-8</c:v>
                </c:pt>
                <c:pt idx="610">
                  <c:v>9.3499903726589904E-7</c:v>
                </c:pt>
                <c:pt idx="611">
                  <c:v>3.1121594790876299E-8</c:v>
                </c:pt>
                <c:pt idx="612">
                  <c:v>3.7021550652605002E-6</c:v>
                </c:pt>
                <c:pt idx="613">
                  <c:v>0.14021124185755199</c:v>
                </c:pt>
                <c:pt idx="614">
                  <c:v>3.4663282735299199E-7</c:v>
                </c:pt>
                <c:pt idx="615">
                  <c:v>2.3917715774601101E-2</c:v>
                </c:pt>
                <c:pt idx="616">
                  <c:v>8.7557356883211201E-6</c:v>
                </c:pt>
                <c:pt idx="617">
                  <c:v>6.3117681119562999E-5</c:v>
                </c:pt>
                <c:pt idx="618">
                  <c:v>0.38313342621288099</c:v>
                </c:pt>
                <c:pt idx="619">
                  <c:v>1.1094833366170399E-5</c:v>
                </c:pt>
                <c:pt idx="620">
                  <c:v>1.2783752772408601E-5</c:v>
                </c:pt>
                <c:pt idx="621">
                  <c:v>9.1881871870001797E-2</c:v>
                </c:pt>
                <c:pt idx="622">
                  <c:v>6.1368144741103803E-2</c:v>
                </c:pt>
                <c:pt idx="623">
                  <c:v>0.104167081497592</c:v>
                </c:pt>
                <c:pt idx="624">
                  <c:v>1.6850108933657199E-5</c:v>
                </c:pt>
                <c:pt idx="625">
                  <c:v>1.8680699860950701E-6</c:v>
                </c:pt>
                <c:pt idx="626">
                  <c:v>2.2874871385639802E-6</c:v>
                </c:pt>
                <c:pt idx="627">
                  <c:v>8.3783702363429292E-3</c:v>
                </c:pt>
                <c:pt idx="628">
                  <c:v>5.8506590944599201E-9</c:v>
                </c:pt>
                <c:pt idx="629">
                  <c:v>0.18786014059280101</c:v>
                </c:pt>
                <c:pt idx="630">
                  <c:v>5.1127953957868802E-2</c:v>
                </c:pt>
                <c:pt idx="631">
                  <c:v>1.120266151208E-6</c:v>
                </c:pt>
                <c:pt idx="632">
                  <c:v>1.2071618039802901E-9</c:v>
                </c:pt>
                <c:pt idx="633">
                  <c:v>1.4920556992206E-9</c:v>
                </c:pt>
                <c:pt idx="634">
                  <c:v>5.5104848196779998E-9</c:v>
                </c:pt>
                <c:pt idx="635">
                  <c:v>4.7659050655387198E-7</c:v>
                </c:pt>
                <c:pt idx="636">
                  <c:v>3.26944036634207E-9</c:v>
                </c:pt>
                <c:pt idx="637">
                  <c:v>5.3696890083321899E-9</c:v>
                </c:pt>
                <c:pt idx="638">
                  <c:v>1.21051240054766E-8</c:v>
                </c:pt>
                <c:pt idx="639">
                  <c:v>2.8835110053374498E-7</c:v>
                </c:pt>
                <c:pt idx="640">
                  <c:v>9.6557679812137003E-9</c:v>
                </c:pt>
                <c:pt idx="641">
                  <c:v>3.8729170664798702E-8</c:v>
                </c:pt>
                <c:pt idx="642">
                  <c:v>1.26353185189637E-8</c:v>
                </c:pt>
                <c:pt idx="643">
                  <c:v>6.9190564359936596E-9</c:v>
                </c:pt>
                <c:pt idx="644">
                  <c:v>1.4822070715765899E-7</c:v>
                </c:pt>
                <c:pt idx="645">
                  <c:v>9.40124086360648E-9</c:v>
                </c:pt>
                <c:pt idx="646">
                  <c:v>7.8392150996360402E-8</c:v>
                </c:pt>
                <c:pt idx="647">
                  <c:v>1.5098060172471102E-8</c:v>
                </c:pt>
                <c:pt idx="648">
                  <c:v>1.2125335402388601E-7</c:v>
                </c:pt>
                <c:pt idx="649">
                  <c:v>3.1941856531980501E-8</c:v>
                </c:pt>
                <c:pt idx="650">
                  <c:v>3.8999899749853596E-9</c:v>
                </c:pt>
                <c:pt idx="651">
                  <c:v>3.7679116512926102E-8</c:v>
                </c:pt>
                <c:pt idx="652">
                  <c:v>6.4291376846370299E-7</c:v>
                </c:pt>
                <c:pt idx="653">
                  <c:v>1.4526663932148499E-6</c:v>
                </c:pt>
                <c:pt idx="654">
                  <c:v>2.2775346336839399E-2</c:v>
                </c:pt>
                <c:pt idx="655">
                  <c:v>7.2170107013301297E-3</c:v>
                </c:pt>
                <c:pt idx="656">
                  <c:v>1.00226059893944E-8</c:v>
                </c:pt>
                <c:pt idx="657">
                  <c:v>2.9770624447392001E-8</c:v>
                </c:pt>
                <c:pt idx="658">
                  <c:v>4.40468879410843E-8</c:v>
                </c:pt>
                <c:pt idx="659">
                  <c:v>3.18898468681269E-6</c:v>
                </c:pt>
                <c:pt idx="660">
                  <c:v>4.3016545624724803E-3</c:v>
                </c:pt>
                <c:pt idx="661">
                  <c:v>1.4675719184077299E-8</c:v>
                </c:pt>
                <c:pt idx="662">
                  <c:v>7.9550259491712199E-7</c:v>
                </c:pt>
                <c:pt idx="663">
                  <c:v>1.4490777543144899E-8</c:v>
                </c:pt>
                <c:pt idx="664">
                  <c:v>3.9543665781820397E-9</c:v>
                </c:pt>
                <c:pt idx="665">
                  <c:v>5.5786102272110503E-7</c:v>
                </c:pt>
                <c:pt idx="666">
                  <c:v>5.3253676298740703E-8</c:v>
                </c:pt>
                <c:pt idx="667">
                  <c:v>1.83110198550064E-8</c:v>
                </c:pt>
                <c:pt idx="668">
                  <c:v>4.3601286029804197E-9</c:v>
                </c:pt>
                <c:pt idx="669">
                  <c:v>1.05618135852156E-5</c:v>
                </c:pt>
                <c:pt idx="670">
                  <c:v>2.2948394720342399E-8</c:v>
                </c:pt>
                <c:pt idx="671">
                  <c:v>3.3508313711065602E-7</c:v>
                </c:pt>
                <c:pt idx="672">
                  <c:v>3.61686370369806E-9</c:v>
                </c:pt>
                <c:pt idx="673">
                  <c:v>7.6028619727197604E-8</c:v>
                </c:pt>
                <c:pt idx="674">
                  <c:v>9.1588688342934196E-3</c:v>
                </c:pt>
                <c:pt idx="675">
                  <c:v>1.74503056695989E-8</c:v>
                </c:pt>
                <c:pt idx="676">
                  <c:v>3.4773239089554502E-10</c:v>
                </c:pt>
                <c:pt idx="677">
                  <c:v>5.7964114847359004E-9</c:v>
                </c:pt>
                <c:pt idx="678">
                  <c:v>4.6886834487000896E-9</c:v>
                </c:pt>
                <c:pt idx="679">
                  <c:v>3.4680911661423599E-9</c:v>
                </c:pt>
                <c:pt idx="680">
                  <c:v>6.7437322044029696E-10</c:v>
                </c:pt>
                <c:pt idx="681">
                  <c:v>4.5787980605035404E-9</c:v>
                </c:pt>
                <c:pt idx="682">
                  <c:v>1.6507606218227701E-9</c:v>
                </c:pt>
                <c:pt idx="683">
                  <c:v>2.0597628440820401E-8</c:v>
                </c:pt>
                <c:pt idx="684">
                  <c:v>2.2776929358063702E-9</c:v>
                </c:pt>
                <c:pt idx="685">
                  <c:v>8.9969088887924496E-6</c:v>
                </c:pt>
                <c:pt idx="686">
                  <c:v>2.1662097557208701E-9</c:v>
                </c:pt>
                <c:pt idx="687">
                  <c:v>3.9325675935120102E-6</c:v>
                </c:pt>
                <c:pt idx="688">
                  <c:v>3.5160212868931098E-8</c:v>
                </c:pt>
                <c:pt idx="689">
                  <c:v>3.2457853485701699E-9</c:v>
                </c:pt>
                <c:pt idx="690">
                  <c:v>4.5376670184097999E-9</c:v>
                </c:pt>
                <c:pt idx="691">
                  <c:v>3.6075544695468199E-9</c:v>
                </c:pt>
                <c:pt idx="692">
                  <c:v>9.3049452234263002E-8</c:v>
                </c:pt>
                <c:pt idx="693">
                  <c:v>2.9710870858902499E-9</c:v>
                </c:pt>
                <c:pt idx="694">
                  <c:v>2.3199294382520299E-9</c:v>
                </c:pt>
                <c:pt idx="695">
                  <c:v>2.8020336190931099E-9</c:v>
                </c:pt>
                <c:pt idx="696">
                  <c:v>1.1004770007104199E-7</c:v>
                </c:pt>
                <c:pt idx="697">
                  <c:v>4.6218408582005101E-8</c:v>
                </c:pt>
                <c:pt idx="698">
                  <c:v>1.9538417742373E-8</c:v>
                </c:pt>
                <c:pt idx="699">
                  <c:v>9.5881626608836992E-3</c:v>
                </c:pt>
                <c:pt idx="700">
                  <c:v>9.6961505583661495E-8</c:v>
                </c:pt>
                <c:pt idx="701">
                  <c:v>1.9821978218365402E-9</c:v>
                </c:pt>
                <c:pt idx="702">
                  <c:v>2.8560535024976101E-8</c:v>
                </c:pt>
                <c:pt idx="703">
                  <c:v>2.6794865729442501E-7</c:v>
                </c:pt>
                <c:pt idx="704">
                  <c:v>2.8502580608769399E-7</c:v>
                </c:pt>
                <c:pt idx="705">
                  <c:v>3.2234927694813998E-6</c:v>
                </c:pt>
                <c:pt idx="706">
                  <c:v>9.9071634444862992E-9</c:v>
                </c:pt>
                <c:pt idx="707">
                  <c:v>3.9713114583754799E-3</c:v>
                </c:pt>
                <c:pt idx="708">
                  <c:v>1.24266358465445E-2</c:v>
                </c:pt>
                <c:pt idx="709">
                  <c:v>1.1867782365997E-8</c:v>
                </c:pt>
                <c:pt idx="710">
                  <c:v>7.5280929806302403E-9</c:v>
                </c:pt>
                <c:pt idx="711">
                  <c:v>6.4853706198807704E-9</c:v>
                </c:pt>
                <c:pt idx="712">
                  <c:v>5.66237508840355E-9</c:v>
                </c:pt>
                <c:pt idx="713">
                  <c:v>1.37583010822973E-9</c:v>
                </c:pt>
                <c:pt idx="714">
                  <c:v>5.14733103995056E-3</c:v>
                </c:pt>
                <c:pt idx="715">
                  <c:v>6.0770341152296703E-9</c:v>
                </c:pt>
                <c:pt idx="716">
                  <c:v>9.8454216082499902E-6</c:v>
                </c:pt>
                <c:pt idx="717">
                  <c:v>7.8378542531303205E-3</c:v>
                </c:pt>
                <c:pt idx="718">
                  <c:v>5.9316837009001401E-10</c:v>
                </c:pt>
                <c:pt idx="719">
                  <c:v>2.0732285477136801E-8</c:v>
                </c:pt>
                <c:pt idx="720">
                  <c:v>6.66202459685294E-9</c:v>
                </c:pt>
                <c:pt idx="721">
                  <c:v>5.46686332746778E-8</c:v>
                </c:pt>
                <c:pt idx="722">
                  <c:v>2.38131618447552E-9</c:v>
                </c:pt>
                <c:pt idx="723">
                  <c:v>1.30967844958947E-8</c:v>
                </c:pt>
                <c:pt idx="724">
                  <c:v>7.4351711758612899E-8</c:v>
                </c:pt>
                <c:pt idx="725">
                  <c:v>1.83037393165078E-8</c:v>
                </c:pt>
                <c:pt idx="726">
                  <c:v>3.4915523276932599E-7</c:v>
                </c:pt>
                <c:pt idx="727">
                  <c:v>2.6705576985356399E-6</c:v>
                </c:pt>
                <c:pt idx="728">
                  <c:v>6.1743554368893804E-8</c:v>
                </c:pt>
                <c:pt idx="729">
                  <c:v>4.1221895681758698E-5</c:v>
                </c:pt>
                <c:pt idx="730">
                  <c:v>1.3652181228622801E-2</c:v>
                </c:pt>
                <c:pt idx="731">
                  <c:v>1.2329376375080599E-7</c:v>
                </c:pt>
                <c:pt idx="732">
                  <c:v>5.7302084089351395E-10</c:v>
                </c:pt>
                <c:pt idx="733">
                  <c:v>1.3255956849543899E-8</c:v>
                </c:pt>
                <c:pt idx="734">
                  <c:v>7.4331901139577496E-3</c:v>
                </c:pt>
                <c:pt idx="735">
                  <c:v>8.1745746917307296E-7</c:v>
                </c:pt>
                <c:pt idx="736">
                  <c:v>2.28054949048834E-7</c:v>
                </c:pt>
                <c:pt idx="737">
                  <c:v>2.1185344645237599E-8</c:v>
                </c:pt>
                <c:pt idx="738">
                  <c:v>1.3716809105199701E-7</c:v>
                </c:pt>
                <c:pt idx="739">
                  <c:v>1.22042306807368E-9</c:v>
                </c:pt>
                <c:pt idx="740">
                  <c:v>3.7887944833769299E-3</c:v>
                </c:pt>
                <c:pt idx="741">
                  <c:v>3.84957630528189E-8</c:v>
                </c:pt>
                <c:pt idx="742">
                  <c:v>2.6090923403094299E-6</c:v>
                </c:pt>
                <c:pt idx="743">
                  <c:v>1.9456664637584799E-9</c:v>
                </c:pt>
                <c:pt idx="744">
                  <c:v>1.3474810186868E-2</c:v>
                </c:pt>
                <c:pt idx="745">
                  <c:v>4.0076692694969802E-9</c:v>
                </c:pt>
                <c:pt idx="746">
                  <c:v>3.6414031219888401E-9</c:v>
                </c:pt>
                <c:pt idx="747">
                  <c:v>2.7462572050304298E-10</c:v>
                </c:pt>
                <c:pt idx="748">
                  <c:v>2.40342412361965E-8</c:v>
                </c:pt>
                <c:pt idx="749">
                  <c:v>7.6639183620790898E-10</c:v>
                </c:pt>
                <c:pt idx="750">
                  <c:v>1.5713068658066301E-8</c:v>
                </c:pt>
                <c:pt idx="751">
                  <c:v>9.7563862581564406E-8</c:v>
                </c:pt>
                <c:pt idx="752">
                  <c:v>1.4798739245427499E-2</c:v>
                </c:pt>
                <c:pt idx="753">
                  <c:v>3.4860484045868097E-4</c:v>
                </c:pt>
                <c:pt idx="754">
                  <c:v>1.6294636310108499E-2</c:v>
                </c:pt>
                <c:pt idx="755">
                  <c:v>1.30749951429865E-2</c:v>
                </c:pt>
                <c:pt idx="756">
                  <c:v>1.5782079012047701E-2</c:v>
                </c:pt>
                <c:pt idx="757">
                  <c:v>1.1071399431448199E-2</c:v>
                </c:pt>
                <c:pt idx="758">
                  <c:v>1.9239817971282901E-2</c:v>
                </c:pt>
                <c:pt idx="759">
                  <c:v>3.6420715573402598E-9</c:v>
                </c:pt>
                <c:pt idx="760">
                  <c:v>2.0589038545450501E-8</c:v>
                </c:pt>
                <c:pt idx="761">
                  <c:v>6.9354794406668098E-9</c:v>
                </c:pt>
                <c:pt idx="762">
                  <c:v>6.9095299374815006E-5</c:v>
                </c:pt>
                <c:pt idx="763">
                  <c:v>8.9561483345868102E-3</c:v>
                </c:pt>
                <c:pt idx="764">
                  <c:v>1.0309507260778101E-8</c:v>
                </c:pt>
                <c:pt idx="765">
                  <c:v>2.1597831993043701E-4</c:v>
                </c:pt>
                <c:pt idx="766">
                  <c:v>1.7855600846133101E-9</c:v>
                </c:pt>
                <c:pt idx="767">
                  <c:v>5.8903767725792203E-8</c:v>
                </c:pt>
                <c:pt idx="768">
                  <c:v>1.13406706116081E-7</c:v>
                </c:pt>
                <c:pt idx="769">
                  <c:v>1.9143843176612999E-8</c:v>
                </c:pt>
                <c:pt idx="770">
                  <c:v>2.32813866024069E-8</c:v>
                </c:pt>
                <c:pt idx="771">
                  <c:v>5.4188074504660198E-3</c:v>
                </c:pt>
                <c:pt idx="772">
                  <c:v>1.2484482446547199E-8</c:v>
                </c:pt>
                <c:pt idx="773">
                  <c:v>2.5047986066758999E-9</c:v>
                </c:pt>
                <c:pt idx="774">
                  <c:v>1.0928963111850201E-8</c:v>
                </c:pt>
                <c:pt idx="775">
                  <c:v>2.4673017589734501E-10</c:v>
                </c:pt>
                <c:pt idx="776">
                  <c:v>4.5446050766247703E-9</c:v>
                </c:pt>
                <c:pt idx="777">
                  <c:v>1.00470504104763E-9</c:v>
                </c:pt>
                <c:pt idx="778">
                  <c:v>3.2178343405863599E-9</c:v>
                </c:pt>
                <c:pt idx="779">
                  <c:v>3.2262859783039999E-8</c:v>
                </c:pt>
                <c:pt idx="780">
                  <c:v>4.4666214035979302E-10</c:v>
                </c:pt>
                <c:pt idx="781">
                  <c:v>2.1993922505374799E-7</c:v>
                </c:pt>
                <c:pt idx="782">
                  <c:v>2.1062395936497999E-7</c:v>
                </c:pt>
                <c:pt idx="783">
                  <c:v>1.18192402132573E-7</c:v>
                </c:pt>
                <c:pt idx="784">
                  <c:v>5.0039714558205801E-9</c:v>
                </c:pt>
                <c:pt idx="785">
                  <c:v>1.5634468026614601E-2</c:v>
                </c:pt>
                <c:pt idx="786">
                  <c:v>8.2638662518496903E-3</c:v>
                </c:pt>
                <c:pt idx="787">
                  <c:v>1.03378213233384E-7</c:v>
                </c:pt>
                <c:pt idx="788">
                  <c:v>1.3613809220707099E-2</c:v>
                </c:pt>
                <c:pt idx="789">
                  <c:v>1.17827787801278E-2</c:v>
                </c:pt>
                <c:pt idx="790">
                  <c:v>1.39117260251062E-8</c:v>
                </c:pt>
                <c:pt idx="791">
                  <c:v>1.7497424938836001E-9</c:v>
                </c:pt>
                <c:pt idx="792">
                  <c:v>4.8195361559513703E-8</c:v>
                </c:pt>
                <c:pt idx="793">
                  <c:v>5.0923656714203301E-9</c:v>
                </c:pt>
                <c:pt idx="794">
                  <c:v>2.1227514214479701E-5</c:v>
                </c:pt>
                <c:pt idx="795">
                  <c:v>1.1975190237724001E-6</c:v>
                </c:pt>
                <c:pt idx="796">
                  <c:v>1.31709714028932E-7</c:v>
                </c:pt>
                <c:pt idx="797">
                  <c:v>2.25037233085443E-8</c:v>
                </c:pt>
                <c:pt idx="798">
                  <c:v>9.5995784508390997E-4</c:v>
                </c:pt>
                <c:pt idx="799">
                  <c:v>5.9181172128472501E-6</c:v>
                </c:pt>
                <c:pt idx="800">
                  <c:v>1.51347825556866E-2</c:v>
                </c:pt>
                <c:pt idx="801">
                  <c:v>4.1886984898058402E-8</c:v>
                </c:pt>
                <c:pt idx="802">
                  <c:v>2.1178466842299202E-9</c:v>
                </c:pt>
                <c:pt idx="803">
                  <c:v>8.3462373778117896E-8</c:v>
                </c:pt>
                <c:pt idx="804">
                  <c:v>1.9867550227937299E-2</c:v>
                </c:pt>
                <c:pt idx="805">
                  <c:v>3.47241085275099E-8</c:v>
                </c:pt>
                <c:pt idx="806">
                  <c:v>8.9202639559583E-7</c:v>
                </c:pt>
                <c:pt idx="807">
                  <c:v>4.3505767391921304E-9</c:v>
                </c:pt>
                <c:pt idx="808">
                  <c:v>8.3368721585068296E-3</c:v>
                </c:pt>
                <c:pt idx="809">
                  <c:v>5.1925260963075998E-9</c:v>
                </c:pt>
                <c:pt idx="810">
                  <c:v>2.7563628424347699E-2</c:v>
                </c:pt>
                <c:pt idx="811">
                  <c:v>2.37746322438733E-2</c:v>
                </c:pt>
                <c:pt idx="812">
                  <c:v>3.2728532353382402E-8</c:v>
                </c:pt>
                <c:pt idx="813">
                  <c:v>1.25066787654807E-5</c:v>
                </c:pt>
                <c:pt idx="814">
                  <c:v>1.2337019424434101E-8</c:v>
                </c:pt>
                <c:pt idx="815">
                  <c:v>1.95838832627391E-9</c:v>
                </c:pt>
                <c:pt idx="816">
                  <c:v>2.6026602370890499E-8</c:v>
                </c:pt>
                <c:pt idx="817">
                  <c:v>7.9890391586257097E-3</c:v>
                </c:pt>
                <c:pt idx="818">
                  <c:v>1.62506528091316E-7</c:v>
                </c:pt>
                <c:pt idx="819">
                  <c:v>9.9618404413746708E-3</c:v>
                </c:pt>
                <c:pt idx="820">
                  <c:v>1.08419875978678E-2</c:v>
                </c:pt>
                <c:pt idx="821">
                  <c:v>2.7438064921141501E-9</c:v>
                </c:pt>
                <c:pt idx="822">
                  <c:v>2.4162208793004899E-2</c:v>
                </c:pt>
                <c:pt idx="823">
                  <c:v>1.5290426828266999E-2</c:v>
                </c:pt>
                <c:pt idx="824">
                  <c:v>1.24753895861825E-2</c:v>
                </c:pt>
                <c:pt idx="825">
                  <c:v>1.3927647834375501E-2</c:v>
                </c:pt>
                <c:pt idx="826">
                  <c:v>7.1192017695945698E-3</c:v>
                </c:pt>
                <c:pt idx="827">
                  <c:v>1.16901588293192E-8</c:v>
                </c:pt>
                <c:pt idx="828">
                  <c:v>5.7451714333135E-3</c:v>
                </c:pt>
                <c:pt idx="829">
                  <c:v>5.1995752473680602E-8</c:v>
                </c:pt>
                <c:pt idx="830">
                  <c:v>1.5604008029692401E-10</c:v>
                </c:pt>
                <c:pt idx="831">
                  <c:v>5.2523343863778603E-3</c:v>
                </c:pt>
                <c:pt idx="832">
                  <c:v>1.8856049233796799E-8</c:v>
                </c:pt>
                <c:pt idx="833">
                  <c:v>2.24743905387063E-10</c:v>
                </c:pt>
                <c:pt idx="834">
                  <c:v>7.4131364431352897E-9</c:v>
                </c:pt>
                <c:pt idx="835">
                  <c:v>1.59329417198412E-2</c:v>
                </c:pt>
                <c:pt idx="836">
                  <c:v>2.4260481434482201E-2</c:v>
                </c:pt>
                <c:pt idx="837">
                  <c:v>1.83583160268471E-2</c:v>
                </c:pt>
                <c:pt idx="838">
                  <c:v>5.1715826057575101E-8</c:v>
                </c:pt>
                <c:pt idx="839">
                  <c:v>4.7433527618839597E-9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31-4F71-ACCE-9ADF110839AF}"/>
            </c:ext>
          </c:extLst>
        </c:ser>
        <c:ser>
          <c:idx val="2"/>
          <c:order val="2"/>
          <c:tx>
            <c:strRef>
              <c:f>'Weights for RiskA=2.4'!$D$1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RiskA=2.4'!$D$2:$D$841</c:f>
              <c:numCache>
                <c:formatCode>0.00</c:formatCode>
                <c:ptCount val="840"/>
                <c:pt idx="0">
                  <c:v>9.8809912865162808E-7</c:v>
                </c:pt>
                <c:pt idx="1">
                  <c:v>9.0544137781021397E-2</c:v>
                </c:pt>
                <c:pt idx="2">
                  <c:v>4.3169969101053799E-9</c:v>
                </c:pt>
                <c:pt idx="3">
                  <c:v>5.38434300950097E-8</c:v>
                </c:pt>
                <c:pt idx="4">
                  <c:v>2.3044796970238399E-9</c:v>
                </c:pt>
                <c:pt idx="5">
                  <c:v>3.5795211731341999E-8</c:v>
                </c:pt>
                <c:pt idx="6">
                  <c:v>9.6770978409911893E-9</c:v>
                </c:pt>
                <c:pt idx="7">
                  <c:v>6.1349031464363402E-9</c:v>
                </c:pt>
                <c:pt idx="8">
                  <c:v>1.6147100757341101E-9</c:v>
                </c:pt>
                <c:pt idx="9">
                  <c:v>2.8952463331921099E-8</c:v>
                </c:pt>
                <c:pt idx="10">
                  <c:v>3.9827855703820899E-8</c:v>
                </c:pt>
                <c:pt idx="11">
                  <c:v>1.5459973436249199E-7</c:v>
                </c:pt>
                <c:pt idx="12">
                  <c:v>0.44668922334330102</c:v>
                </c:pt>
                <c:pt idx="13">
                  <c:v>0.181990808287912</c:v>
                </c:pt>
                <c:pt idx="14">
                  <c:v>0.19749522191003999</c:v>
                </c:pt>
                <c:pt idx="15">
                  <c:v>0.14920169403469499</c:v>
                </c:pt>
                <c:pt idx="16">
                  <c:v>0.154146280986139</c:v>
                </c:pt>
                <c:pt idx="17">
                  <c:v>4.9728121066760202E-2</c:v>
                </c:pt>
                <c:pt idx="18">
                  <c:v>2.39813449078496E-8</c:v>
                </c:pt>
                <c:pt idx="19">
                  <c:v>2.2712845194157201E-9</c:v>
                </c:pt>
                <c:pt idx="20">
                  <c:v>0.27714447974419998</c:v>
                </c:pt>
                <c:pt idx="21">
                  <c:v>0.15617239523444401</c:v>
                </c:pt>
                <c:pt idx="22">
                  <c:v>9.8501043556978797E-9</c:v>
                </c:pt>
                <c:pt idx="23">
                  <c:v>5.0500901872172397E-8</c:v>
                </c:pt>
                <c:pt idx="24">
                  <c:v>2.8024784881665899E-8</c:v>
                </c:pt>
                <c:pt idx="25">
                  <c:v>1.1548206781545299E-9</c:v>
                </c:pt>
                <c:pt idx="26">
                  <c:v>0.338966077084354</c:v>
                </c:pt>
                <c:pt idx="27">
                  <c:v>1.3890463512404001E-6</c:v>
                </c:pt>
                <c:pt idx="28">
                  <c:v>1.39124472888531E-8</c:v>
                </c:pt>
                <c:pt idx="29">
                  <c:v>6.0298703354859602E-2</c:v>
                </c:pt>
                <c:pt idx="30">
                  <c:v>0.38185383045189802</c:v>
                </c:pt>
                <c:pt idx="31">
                  <c:v>4.5542772866824702E-7</c:v>
                </c:pt>
                <c:pt idx="32">
                  <c:v>0.23903391034173099</c:v>
                </c:pt>
                <c:pt idx="33">
                  <c:v>0.48615729102927702</c:v>
                </c:pt>
                <c:pt idx="34">
                  <c:v>3.8408639143263E-2</c:v>
                </c:pt>
                <c:pt idx="35">
                  <c:v>0.19958992188135799</c:v>
                </c:pt>
                <c:pt idx="36">
                  <c:v>0.52544783252612304</c:v>
                </c:pt>
                <c:pt idx="37">
                  <c:v>0.48132968551989902</c:v>
                </c:pt>
                <c:pt idx="38">
                  <c:v>0.389333852829642</c:v>
                </c:pt>
                <c:pt idx="39">
                  <c:v>0.32097985089938602</c:v>
                </c:pt>
                <c:pt idx="40">
                  <c:v>0.35561705764613999</c:v>
                </c:pt>
                <c:pt idx="41">
                  <c:v>0.321267677434529</c:v>
                </c:pt>
                <c:pt idx="42">
                  <c:v>0.28144464372759798</c:v>
                </c:pt>
                <c:pt idx="43">
                  <c:v>0.24597558855485699</c:v>
                </c:pt>
                <c:pt idx="44">
                  <c:v>1.03762064814793E-7</c:v>
                </c:pt>
                <c:pt idx="45">
                  <c:v>0.121596510574504</c:v>
                </c:pt>
                <c:pt idx="46">
                  <c:v>7.5525663214205506E-9</c:v>
                </c:pt>
                <c:pt idx="47">
                  <c:v>2.1296447803177799E-9</c:v>
                </c:pt>
                <c:pt idx="48">
                  <c:v>2.0181426532643601E-4</c:v>
                </c:pt>
                <c:pt idx="49">
                  <c:v>0.25040319078550299</c:v>
                </c:pt>
                <c:pt idx="50">
                  <c:v>0.254570587846567</c:v>
                </c:pt>
                <c:pt idx="51">
                  <c:v>6.2850609486125598E-8</c:v>
                </c:pt>
                <c:pt idx="52">
                  <c:v>7.3254748606767298E-2</c:v>
                </c:pt>
                <c:pt idx="53">
                  <c:v>0.125184930294924</c:v>
                </c:pt>
                <c:pt idx="54">
                  <c:v>7.1143412469657899E-2</c:v>
                </c:pt>
                <c:pt idx="55">
                  <c:v>4.5382615672417697E-8</c:v>
                </c:pt>
                <c:pt idx="56">
                  <c:v>2.5953167365304101E-10</c:v>
                </c:pt>
                <c:pt idx="57">
                  <c:v>1.0244420801296101E-4</c:v>
                </c:pt>
                <c:pt idx="58">
                  <c:v>3.2151208322022701E-9</c:v>
                </c:pt>
                <c:pt idx="59">
                  <c:v>9.2501463316858801E-9</c:v>
                </c:pt>
                <c:pt idx="60">
                  <c:v>1.03654533771794E-9</c:v>
                </c:pt>
                <c:pt idx="61">
                  <c:v>5.3500501762528602E-7</c:v>
                </c:pt>
                <c:pt idx="62">
                  <c:v>1.57505384771208E-8</c:v>
                </c:pt>
                <c:pt idx="63">
                  <c:v>3.5328374911006497E-8</c:v>
                </c:pt>
                <c:pt idx="64">
                  <c:v>5.6670152062728996E-9</c:v>
                </c:pt>
                <c:pt idx="65">
                  <c:v>2.16680119564055E-8</c:v>
                </c:pt>
                <c:pt idx="66">
                  <c:v>0.103103665060783</c:v>
                </c:pt>
                <c:pt idx="67">
                  <c:v>4.9317339421240903E-8</c:v>
                </c:pt>
                <c:pt idx="68">
                  <c:v>1.26370058384694E-7</c:v>
                </c:pt>
                <c:pt idx="69">
                  <c:v>1.50599428509938E-2</c:v>
                </c:pt>
                <c:pt idx="70">
                  <c:v>4.3801406475620097E-8</c:v>
                </c:pt>
                <c:pt idx="71">
                  <c:v>5.6166364905373399E-8</c:v>
                </c:pt>
                <c:pt idx="72">
                  <c:v>0.117180055679418</c:v>
                </c:pt>
                <c:pt idx="73">
                  <c:v>1.3432584307897901E-8</c:v>
                </c:pt>
                <c:pt idx="74">
                  <c:v>2.6084167614675601E-6</c:v>
                </c:pt>
                <c:pt idx="75">
                  <c:v>1.48533548872881E-7</c:v>
                </c:pt>
                <c:pt idx="76">
                  <c:v>0.109101558046184</c:v>
                </c:pt>
                <c:pt idx="77">
                  <c:v>0.12006160801518299</c:v>
                </c:pt>
                <c:pt idx="78">
                  <c:v>8.9813502769745701E-2</c:v>
                </c:pt>
                <c:pt idx="79">
                  <c:v>6.6222569519208702E-3</c:v>
                </c:pt>
                <c:pt idx="80">
                  <c:v>1.09680871377783E-5</c:v>
                </c:pt>
                <c:pt idx="81">
                  <c:v>1.52524239523307E-7</c:v>
                </c:pt>
                <c:pt idx="82">
                  <c:v>7.3134713987030001E-8</c:v>
                </c:pt>
                <c:pt idx="83">
                  <c:v>0.12653568604955701</c:v>
                </c:pt>
                <c:pt idx="84">
                  <c:v>1.0925767676615601E-7</c:v>
                </c:pt>
                <c:pt idx="85">
                  <c:v>3.3535639528976403E-2</c:v>
                </c:pt>
                <c:pt idx="86">
                  <c:v>0.31752687590158402</c:v>
                </c:pt>
                <c:pt idx="87">
                  <c:v>3.9169436511337996E-6</c:v>
                </c:pt>
                <c:pt idx="88">
                  <c:v>0.51426180103719599</c:v>
                </c:pt>
                <c:pt idx="89">
                  <c:v>1.1257454634496E-8</c:v>
                </c:pt>
                <c:pt idx="90">
                  <c:v>0.11657689289492899</c:v>
                </c:pt>
                <c:pt idx="91">
                  <c:v>0.69235201982990902</c:v>
                </c:pt>
                <c:pt idx="92">
                  <c:v>3.3029552454387499E-7</c:v>
                </c:pt>
                <c:pt idx="93">
                  <c:v>0.45911710189539401</c:v>
                </c:pt>
                <c:pt idx="94">
                  <c:v>0.52626479684092498</c:v>
                </c:pt>
                <c:pt idx="95">
                  <c:v>1.0516323730249701E-8</c:v>
                </c:pt>
                <c:pt idx="96">
                  <c:v>0.12791923772801</c:v>
                </c:pt>
                <c:pt idx="97">
                  <c:v>0.29887177180546498</c:v>
                </c:pt>
                <c:pt idx="98">
                  <c:v>0.281039440022607</c:v>
                </c:pt>
                <c:pt idx="99">
                  <c:v>0.40966994191021999</c:v>
                </c:pt>
                <c:pt idx="100">
                  <c:v>0.153278231020051</c:v>
                </c:pt>
                <c:pt idx="101">
                  <c:v>0.31315835837158001</c:v>
                </c:pt>
                <c:pt idx="102">
                  <c:v>0.194565449215235</c:v>
                </c:pt>
                <c:pt idx="103">
                  <c:v>2.95502668640662E-6</c:v>
                </c:pt>
                <c:pt idx="104">
                  <c:v>0.21931448480340701</c:v>
                </c:pt>
                <c:pt idx="105">
                  <c:v>7.7930062878137503E-11</c:v>
                </c:pt>
                <c:pt idx="106">
                  <c:v>4.1497773020247698E-7</c:v>
                </c:pt>
                <c:pt idx="107">
                  <c:v>6.5958522782843905E-8</c:v>
                </c:pt>
                <c:pt idx="108">
                  <c:v>9.3886170516159503E-8</c:v>
                </c:pt>
                <c:pt idx="109">
                  <c:v>1.0239619718015099E-8</c:v>
                </c:pt>
                <c:pt idx="110">
                  <c:v>4.4402203610645303E-9</c:v>
                </c:pt>
                <c:pt idx="111">
                  <c:v>1.6389400855262699E-2</c:v>
                </c:pt>
                <c:pt idx="112">
                  <c:v>1.63039875815964E-8</c:v>
                </c:pt>
                <c:pt idx="113">
                  <c:v>2.0041988209869699E-9</c:v>
                </c:pt>
                <c:pt idx="114">
                  <c:v>4.4756847237983001E-8</c:v>
                </c:pt>
                <c:pt idx="115">
                  <c:v>5.5755127853281502E-6</c:v>
                </c:pt>
                <c:pt idx="116">
                  <c:v>0.19423643907155599</c:v>
                </c:pt>
                <c:pt idx="117">
                  <c:v>3.2062370756251E-7</c:v>
                </c:pt>
                <c:pt idx="118">
                  <c:v>5.58081604930753E-3</c:v>
                </c:pt>
                <c:pt idx="119">
                  <c:v>2.6879459084514099E-6</c:v>
                </c:pt>
                <c:pt idx="120">
                  <c:v>0.248097346771636</c:v>
                </c:pt>
                <c:pt idx="121">
                  <c:v>6.6353221242653804E-2</c:v>
                </c:pt>
                <c:pt idx="122">
                  <c:v>5.5624224454815101E-5</c:v>
                </c:pt>
                <c:pt idx="123">
                  <c:v>3.8013238440184799E-8</c:v>
                </c:pt>
                <c:pt idx="124">
                  <c:v>7.6565486143407496E-8</c:v>
                </c:pt>
                <c:pt idx="125">
                  <c:v>3.4272685908295797E-8</c:v>
                </c:pt>
                <c:pt idx="126">
                  <c:v>3.0183789532664097E-8</c:v>
                </c:pt>
                <c:pt idx="127">
                  <c:v>2.6157982740667698E-7</c:v>
                </c:pt>
                <c:pt idx="128">
                  <c:v>9.2652458472571006E-8</c:v>
                </c:pt>
                <c:pt idx="129">
                  <c:v>4.4212097471680302E-6</c:v>
                </c:pt>
                <c:pt idx="130">
                  <c:v>5.6297070534989301E-2</c:v>
                </c:pt>
                <c:pt idx="131">
                  <c:v>2.5724855294699498E-6</c:v>
                </c:pt>
                <c:pt idx="132">
                  <c:v>1.4757827995972699E-8</c:v>
                </c:pt>
                <c:pt idx="133">
                  <c:v>8.3644966306878898E-2</c:v>
                </c:pt>
                <c:pt idx="134">
                  <c:v>3.9757906397713601E-2</c:v>
                </c:pt>
                <c:pt idx="135">
                  <c:v>5.72854325461155E-5</c:v>
                </c:pt>
                <c:pt idx="136">
                  <c:v>4.3910650669110702E-8</c:v>
                </c:pt>
                <c:pt idx="137">
                  <c:v>1.0470680686092899E-5</c:v>
                </c:pt>
                <c:pt idx="138">
                  <c:v>1.2465761449307001E-7</c:v>
                </c:pt>
                <c:pt idx="139">
                  <c:v>8.1019374276222494E-2</c:v>
                </c:pt>
                <c:pt idx="140">
                  <c:v>2.43749659147483E-2</c:v>
                </c:pt>
                <c:pt idx="141">
                  <c:v>1.9043100419627201E-6</c:v>
                </c:pt>
                <c:pt idx="142">
                  <c:v>3.7224091140313599E-4</c:v>
                </c:pt>
                <c:pt idx="143">
                  <c:v>1.5994129456547901E-6</c:v>
                </c:pt>
                <c:pt idx="144">
                  <c:v>0.22131024712283501</c:v>
                </c:pt>
                <c:pt idx="145">
                  <c:v>6.4310497515991495E-8</c:v>
                </c:pt>
                <c:pt idx="146">
                  <c:v>0.176300645822562</c:v>
                </c:pt>
                <c:pt idx="147">
                  <c:v>7.1963462884075194E-2</c:v>
                </c:pt>
                <c:pt idx="148">
                  <c:v>0.52702902712854105</c:v>
                </c:pt>
                <c:pt idx="149">
                  <c:v>8.5895968702203895E-2</c:v>
                </c:pt>
                <c:pt idx="150">
                  <c:v>0.199864993449934</c:v>
                </c:pt>
                <c:pt idx="151">
                  <c:v>0.15227874237754099</c:v>
                </c:pt>
                <c:pt idx="152">
                  <c:v>0.24719338722529499</c:v>
                </c:pt>
                <c:pt idx="153">
                  <c:v>0.150648861144074</c:v>
                </c:pt>
                <c:pt idx="154">
                  <c:v>6.0581915570543501E-2</c:v>
                </c:pt>
                <c:pt idx="155">
                  <c:v>0.38934682818140898</c:v>
                </c:pt>
                <c:pt idx="156">
                  <c:v>6.1859063249845503E-3</c:v>
                </c:pt>
                <c:pt idx="157">
                  <c:v>4.0141417559325102E-7</c:v>
                </c:pt>
                <c:pt idx="158">
                  <c:v>0.49851007643360301</c:v>
                </c:pt>
                <c:pt idx="159">
                  <c:v>2.3634538143382702E-2</c:v>
                </c:pt>
                <c:pt idx="160">
                  <c:v>0.295466654477193</c:v>
                </c:pt>
                <c:pt idx="161">
                  <c:v>9.8442149058642903E-2</c:v>
                </c:pt>
                <c:pt idx="162">
                  <c:v>0.405790256045928</c:v>
                </c:pt>
                <c:pt idx="163">
                  <c:v>2.9249330044790699E-2</c:v>
                </c:pt>
                <c:pt idx="164">
                  <c:v>2.4445564941575297E-4</c:v>
                </c:pt>
                <c:pt idx="165">
                  <c:v>2.9579302082392401E-7</c:v>
                </c:pt>
                <c:pt idx="166">
                  <c:v>8.7523476569859301E-2</c:v>
                </c:pt>
                <c:pt idx="167">
                  <c:v>1.70941264133744E-8</c:v>
                </c:pt>
                <c:pt idx="168">
                  <c:v>1.0172306111171E-7</c:v>
                </c:pt>
                <c:pt idx="169">
                  <c:v>2.7615705909772E-7</c:v>
                </c:pt>
                <c:pt idx="170">
                  <c:v>1.21683907517317E-5</c:v>
                </c:pt>
                <c:pt idx="171">
                  <c:v>1.7777096992911399E-7</c:v>
                </c:pt>
                <c:pt idx="172">
                  <c:v>3.4328360839563303E-2</c:v>
                </c:pt>
                <c:pt idx="173">
                  <c:v>2.35806818045536E-7</c:v>
                </c:pt>
                <c:pt idx="174">
                  <c:v>4.13143475117926E-7</c:v>
                </c:pt>
                <c:pt idx="175">
                  <c:v>1.3231142146077499E-6</c:v>
                </c:pt>
                <c:pt idx="176">
                  <c:v>3.9906461171098397E-8</c:v>
                </c:pt>
                <c:pt idx="177">
                  <c:v>1.5621614484382198E-8</c:v>
                </c:pt>
                <c:pt idx="178">
                  <c:v>1.7092656642523E-6</c:v>
                </c:pt>
                <c:pt idx="179">
                  <c:v>1.33506908588626E-4</c:v>
                </c:pt>
                <c:pt idx="180">
                  <c:v>9.1441687450052105E-8</c:v>
                </c:pt>
                <c:pt idx="181">
                  <c:v>2.4815176369327801E-9</c:v>
                </c:pt>
                <c:pt idx="182">
                  <c:v>4.2768622815099798E-7</c:v>
                </c:pt>
                <c:pt idx="183">
                  <c:v>1.79453248664854E-8</c:v>
                </c:pt>
                <c:pt idx="184">
                  <c:v>1.42932473165552E-8</c:v>
                </c:pt>
                <c:pt idx="185">
                  <c:v>6.89625506148707E-9</c:v>
                </c:pt>
                <c:pt idx="186">
                  <c:v>1.92646298787768E-7</c:v>
                </c:pt>
                <c:pt idx="187">
                  <c:v>8.7661423599515407E-9</c:v>
                </c:pt>
                <c:pt idx="188">
                  <c:v>1.6931301695102001E-7</c:v>
                </c:pt>
                <c:pt idx="189">
                  <c:v>1.3573163185169E-6</c:v>
                </c:pt>
                <c:pt idx="190">
                  <c:v>1.49269146382241E-8</c:v>
                </c:pt>
                <c:pt idx="191">
                  <c:v>4.0165085073249199E-8</c:v>
                </c:pt>
                <c:pt idx="192">
                  <c:v>1.63424908938119E-9</c:v>
                </c:pt>
                <c:pt idx="193">
                  <c:v>2.5045557048584701E-8</c:v>
                </c:pt>
                <c:pt idx="194">
                  <c:v>2.3944816639247399E-7</c:v>
                </c:pt>
                <c:pt idx="195">
                  <c:v>1.48969465415297E-8</c:v>
                </c:pt>
                <c:pt idx="196">
                  <c:v>2.3389607797981201E-7</c:v>
                </c:pt>
                <c:pt idx="197">
                  <c:v>1.6416231254253399E-9</c:v>
                </c:pt>
                <c:pt idx="198">
                  <c:v>1.21385469440125E-8</c:v>
                </c:pt>
                <c:pt idx="199">
                  <c:v>1.3993432551083099E-7</c:v>
                </c:pt>
                <c:pt idx="200">
                  <c:v>1.7278401854013201E-7</c:v>
                </c:pt>
                <c:pt idx="201">
                  <c:v>6.7981062012456999E-9</c:v>
                </c:pt>
                <c:pt idx="202">
                  <c:v>3.9518326869889098E-7</c:v>
                </c:pt>
                <c:pt idx="203">
                  <c:v>2.28542507161086E-7</c:v>
                </c:pt>
                <c:pt idx="204">
                  <c:v>8.6072228933846503E-8</c:v>
                </c:pt>
                <c:pt idx="205">
                  <c:v>5.9504609815066798E-8</c:v>
                </c:pt>
                <c:pt idx="206">
                  <c:v>3.3434612906976202E-7</c:v>
                </c:pt>
                <c:pt idx="207">
                  <c:v>1.3022418757717499E-6</c:v>
                </c:pt>
                <c:pt idx="208">
                  <c:v>4.1622929227406101E-8</c:v>
                </c:pt>
                <c:pt idx="209">
                  <c:v>4.0348661189602003E-9</c:v>
                </c:pt>
                <c:pt idx="210">
                  <c:v>3.4877788756616701E-8</c:v>
                </c:pt>
                <c:pt idx="211">
                  <c:v>4.4294403676929602E-7</c:v>
                </c:pt>
                <c:pt idx="212">
                  <c:v>1.46930392642177E-7</c:v>
                </c:pt>
                <c:pt idx="213">
                  <c:v>2.46806670184822E-8</c:v>
                </c:pt>
                <c:pt idx="214">
                  <c:v>6.0767854990869401E-7</c:v>
                </c:pt>
                <c:pt idx="215">
                  <c:v>4.5509113215136099E-7</c:v>
                </c:pt>
                <c:pt idx="216">
                  <c:v>3.9917551790711198E-8</c:v>
                </c:pt>
                <c:pt idx="217">
                  <c:v>1.7978307395242099E-7</c:v>
                </c:pt>
                <c:pt idx="218">
                  <c:v>9.3309458622640101E-8</c:v>
                </c:pt>
                <c:pt idx="219">
                  <c:v>1.0460470967448401E-6</c:v>
                </c:pt>
                <c:pt idx="220">
                  <c:v>1.33285499787847E-8</c:v>
                </c:pt>
                <c:pt idx="221">
                  <c:v>4.7666671059650399E-6</c:v>
                </c:pt>
                <c:pt idx="222">
                  <c:v>1.25831684306959E-3</c:v>
                </c:pt>
                <c:pt idx="223">
                  <c:v>4.7324586857671199E-7</c:v>
                </c:pt>
                <c:pt idx="224">
                  <c:v>4.2934349225864497E-6</c:v>
                </c:pt>
                <c:pt idx="225">
                  <c:v>1.6162817987472799E-5</c:v>
                </c:pt>
                <c:pt idx="226">
                  <c:v>0.38478662139320802</c:v>
                </c:pt>
                <c:pt idx="227">
                  <c:v>1.76736420323811E-7</c:v>
                </c:pt>
                <c:pt idx="228">
                  <c:v>6.93464824242642E-7</c:v>
                </c:pt>
                <c:pt idx="229">
                  <c:v>2.8037198907571201E-8</c:v>
                </c:pt>
                <c:pt idx="230">
                  <c:v>4.1599051100349003E-9</c:v>
                </c:pt>
                <c:pt idx="231">
                  <c:v>2.51737572589961E-2</c:v>
                </c:pt>
                <c:pt idx="232">
                  <c:v>3.3598208224296701E-6</c:v>
                </c:pt>
                <c:pt idx="233">
                  <c:v>2.5866814739207099E-7</c:v>
                </c:pt>
                <c:pt idx="234">
                  <c:v>8.7038113731908805E-10</c:v>
                </c:pt>
                <c:pt idx="235">
                  <c:v>6.4709437022793694E-8</c:v>
                </c:pt>
                <c:pt idx="236">
                  <c:v>8.0277769293666305E-8</c:v>
                </c:pt>
                <c:pt idx="237">
                  <c:v>1.5572215583098199E-7</c:v>
                </c:pt>
                <c:pt idx="238">
                  <c:v>2.3235764306331799E-8</c:v>
                </c:pt>
                <c:pt idx="239">
                  <c:v>3.74576992117027E-8</c:v>
                </c:pt>
                <c:pt idx="240">
                  <c:v>0.26207974676872198</c:v>
                </c:pt>
                <c:pt idx="241">
                  <c:v>2.8154120519464498E-8</c:v>
                </c:pt>
                <c:pt idx="242">
                  <c:v>5.4680030289624998E-9</c:v>
                </c:pt>
                <c:pt idx="243">
                  <c:v>2.8238359742512802E-6</c:v>
                </c:pt>
                <c:pt idx="244">
                  <c:v>1.0265424489797E-7</c:v>
                </c:pt>
                <c:pt idx="245">
                  <c:v>2.1584148707052399E-7</c:v>
                </c:pt>
                <c:pt idx="246">
                  <c:v>1.09180713604576E-8</c:v>
                </c:pt>
                <c:pt idx="247">
                  <c:v>1.03922716676634E-7</c:v>
                </c:pt>
                <c:pt idx="248">
                  <c:v>2.9774319534681301E-8</c:v>
                </c:pt>
                <c:pt idx="249">
                  <c:v>8.41227951931541E-8</c:v>
                </c:pt>
                <c:pt idx="250">
                  <c:v>2.3066056743003599E-9</c:v>
                </c:pt>
                <c:pt idx="251">
                  <c:v>6.7330677220884503E-9</c:v>
                </c:pt>
                <c:pt idx="252">
                  <c:v>1.27857801956691E-8</c:v>
                </c:pt>
                <c:pt idx="253">
                  <c:v>1.4715215442945401E-7</c:v>
                </c:pt>
                <c:pt idx="254">
                  <c:v>7.1328510944785498E-8</c:v>
                </c:pt>
                <c:pt idx="255">
                  <c:v>3.6522543139680901E-9</c:v>
                </c:pt>
                <c:pt idx="256">
                  <c:v>2.1064925304387301E-8</c:v>
                </c:pt>
                <c:pt idx="257">
                  <c:v>4.0909040547435998E-6</c:v>
                </c:pt>
                <c:pt idx="258">
                  <c:v>3.7632322804390396E-9</c:v>
                </c:pt>
                <c:pt idx="259">
                  <c:v>7.1925875357434096E-2</c:v>
                </c:pt>
                <c:pt idx="260">
                  <c:v>1.7779245016250801E-9</c:v>
                </c:pt>
                <c:pt idx="261">
                  <c:v>4.0253605706481998E-8</c:v>
                </c:pt>
                <c:pt idx="262">
                  <c:v>1.4316300650167001E-8</c:v>
                </c:pt>
                <c:pt idx="263">
                  <c:v>7.8113461913139996E-5</c:v>
                </c:pt>
                <c:pt idx="264">
                  <c:v>3.2814975998631599E-9</c:v>
                </c:pt>
                <c:pt idx="265">
                  <c:v>4.29532794330652E-7</c:v>
                </c:pt>
                <c:pt idx="266">
                  <c:v>2.2721510397666601E-7</c:v>
                </c:pt>
                <c:pt idx="267">
                  <c:v>5.7035682250398698E-7</c:v>
                </c:pt>
                <c:pt idx="268">
                  <c:v>1.03996328602012E-8</c:v>
                </c:pt>
                <c:pt idx="269">
                  <c:v>1.5076103759080899E-5</c:v>
                </c:pt>
                <c:pt idx="270">
                  <c:v>9.3409269376155195E-9</c:v>
                </c:pt>
                <c:pt idx="271">
                  <c:v>2.0936208273176701E-8</c:v>
                </c:pt>
                <c:pt idx="272">
                  <c:v>2.1184435517297498E-6</c:v>
                </c:pt>
                <c:pt idx="273">
                  <c:v>1.58763626198795E-7</c:v>
                </c:pt>
                <c:pt idx="274">
                  <c:v>9.5513741607244595E-9</c:v>
                </c:pt>
                <c:pt idx="275">
                  <c:v>6.6398114094392703E-9</c:v>
                </c:pt>
                <c:pt idx="276">
                  <c:v>8.1176089564669502E-8</c:v>
                </c:pt>
                <c:pt idx="277">
                  <c:v>6.64430983920541E-7</c:v>
                </c:pt>
                <c:pt idx="278">
                  <c:v>6.02222232516276E-7</c:v>
                </c:pt>
                <c:pt idx="279">
                  <c:v>3.1867337501156402E-8</c:v>
                </c:pt>
                <c:pt idx="280">
                  <c:v>7.8982095493429196E-9</c:v>
                </c:pt>
                <c:pt idx="281">
                  <c:v>3.75012979121295E-10</c:v>
                </c:pt>
                <c:pt idx="282">
                  <c:v>1.9684793225522599E-8</c:v>
                </c:pt>
                <c:pt idx="283">
                  <c:v>6.4980266905254997E-9</c:v>
                </c:pt>
                <c:pt idx="284">
                  <c:v>5.3153353374839803E-8</c:v>
                </c:pt>
                <c:pt idx="285">
                  <c:v>1.12957815317797E-7</c:v>
                </c:pt>
                <c:pt idx="286">
                  <c:v>1.4574597031930999E-9</c:v>
                </c:pt>
                <c:pt idx="287">
                  <c:v>5.1153337633289798E-10</c:v>
                </c:pt>
                <c:pt idx="288">
                  <c:v>8.1509057915734202E-8</c:v>
                </c:pt>
                <c:pt idx="289">
                  <c:v>4.0215985295633803E-9</c:v>
                </c:pt>
                <c:pt idx="290">
                  <c:v>8.2357852920801306E-9</c:v>
                </c:pt>
                <c:pt idx="291">
                  <c:v>4.4036901855128702E-9</c:v>
                </c:pt>
                <c:pt idx="292">
                  <c:v>4.9423511374656602E-6</c:v>
                </c:pt>
                <c:pt idx="293">
                  <c:v>3.3603406296359302E-8</c:v>
                </c:pt>
                <c:pt idx="294">
                  <c:v>4.9741066366554497E-8</c:v>
                </c:pt>
                <c:pt idx="295">
                  <c:v>5.6682365359717199E-9</c:v>
                </c:pt>
                <c:pt idx="296">
                  <c:v>2.67340798395525E-8</c:v>
                </c:pt>
                <c:pt idx="297">
                  <c:v>5.9607160581346102E-7</c:v>
                </c:pt>
                <c:pt idx="298">
                  <c:v>3.7415420707072202E-9</c:v>
                </c:pt>
                <c:pt idx="299">
                  <c:v>9.81485232036202E-9</c:v>
                </c:pt>
                <c:pt idx="300">
                  <c:v>1.5793479697942501E-7</c:v>
                </c:pt>
                <c:pt idx="301">
                  <c:v>1.1392608907653599E-7</c:v>
                </c:pt>
                <c:pt idx="302">
                  <c:v>2.7665673738558202E-8</c:v>
                </c:pt>
                <c:pt idx="303">
                  <c:v>1.07616534177159E-7</c:v>
                </c:pt>
                <c:pt idx="304">
                  <c:v>4.92677462443133E-8</c:v>
                </c:pt>
                <c:pt idx="305">
                  <c:v>6.1302503782522905E-8</c:v>
                </c:pt>
                <c:pt idx="306">
                  <c:v>7.7957054891926698E-8</c:v>
                </c:pt>
                <c:pt idx="307">
                  <c:v>2.49305371577968E-7</c:v>
                </c:pt>
                <c:pt idx="308">
                  <c:v>0.242741631357791</c:v>
                </c:pt>
                <c:pt idx="309">
                  <c:v>0.10546857035410501</c:v>
                </c:pt>
                <c:pt idx="310">
                  <c:v>5.3607902206679197E-8</c:v>
                </c:pt>
                <c:pt idx="311">
                  <c:v>4.7186188936297101E-8</c:v>
                </c:pt>
                <c:pt idx="312">
                  <c:v>7.6408605752059103E-9</c:v>
                </c:pt>
                <c:pt idx="313">
                  <c:v>8.9910262709737701E-9</c:v>
                </c:pt>
                <c:pt idx="314">
                  <c:v>1.0440637778094E-9</c:v>
                </c:pt>
                <c:pt idx="315">
                  <c:v>0.28397779789456901</c:v>
                </c:pt>
                <c:pt idx="316">
                  <c:v>8.8614237217404499E-7</c:v>
                </c:pt>
                <c:pt idx="317">
                  <c:v>0.10042752423347601</c:v>
                </c:pt>
                <c:pt idx="318">
                  <c:v>6.13772482570039E-9</c:v>
                </c:pt>
                <c:pt idx="319">
                  <c:v>4.1546587046434803E-9</c:v>
                </c:pt>
                <c:pt idx="320">
                  <c:v>1.4140449344101199E-7</c:v>
                </c:pt>
                <c:pt idx="321">
                  <c:v>2.5594023258685899E-7</c:v>
                </c:pt>
                <c:pt idx="322">
                  <c:v>2.74112788412266E-9</c:v>
                </c:pt>
                <c:pt idx="323">
                  <c:v>1.8798216137145499E-6</c:v>
                </c:pt>
                <c:pt idx="324">
                  <c:v>5.6769436777872504E-9</c:v>
                </c:pt>
                <c:pt idx="325">
                  <c:v>1.49256471255376E-9</c:v>
                </c:pt>
                <c:pt idx="326">
                  <c:v>4.4132418324422E-7</c:v>
                </c:pt>
                <c:pt idx="327">
                  <c:v>3.9385310628541898E-9</c:v>
                </c:pt>
                <c:pt idx="328">
                  <c:v>7.5054882706256801E-8</c:v>
                </c:pt>
                <c:pt idx="329">
                  <c:v>3.1625809107759902E-6</c:v>
                </c:pt>
                <c:pt idx="330">
                  <c:v>7.8979695980937199E-10</c:v>
                </c:pt>
                <c:pt idx="331">
                  <c:v>7.2701731753889103E-8</c:v>
                </c:pt>
                <c:pt idx="332">
                  <c:v>6.7582726719247402E-8</c:v>
                </c:pt>
                <c:pt idx="333">
                  <c:v>6.1463579641159298E-9</c:v>
                </c:pt>
                <c:pt idx="334">
                  <c:v>3.8104588520797199E-2</c:v>
                </c:pt>
                <c:pt idx="335">
                  <c:v>5.07058409982895E-9</c:v>
                </c:pt>
                <c:pt idx="336">
                  <c:v>8.5348687800258896E-8</c:v>
                </c:pt>
                <c:pt idx="337">
                  <c:v>1.09147661914668E-8</c:v>
                </c:pt>
                <c:pt idx="338">
                  <c:v>1.5084978946275801E-9</c:v>
                </c:pt>
                <c:pt idx="339">
                  <c:v>2.5733238016519402E-7</c:v>
                </c:pt>
                <c:pt idx="340">
                  <c:v>1.32067983267631E-5</c:v>
                </c:pt>
                <c:pt idx="341">
                  <c:v>3.99226254220739E-5</c:v>
                </c:pt>
                <c:pt idx="342">
                  <c:v>5.6940267723423598E-8</c:v>
                </c:pt>
                <c:pt idx="343">
                  <c:v>4.7965341973972499E-4</c:v>
                </c:pt>
                <c:pt idx="344">
                  <c:v>6.8643121171663999E-6</c:v>
                </c:pt>
                <c:pt idx="345">
                  <c:v>2.9229855771502802E-2</c:v>
                </c:pt>
                <c:pt idx="346">
                  <c:v>2.0368526141876502E-6</c:v>
                </c:pt>
                <c:pt idx="347">
                  <c:v>2.9907298583358198E-7</c:v>
                </c:pt>
                <c:pt idx="348">
                  <c:v>1.2753594868219901E-8</c:v>
                </c:pt>
                <c:pt idx="349">
                  <c:v>8.2292624234591603E-10</c:v>
                </c:pt>
                <c:pt idx="350">
                  <c:v>7.2903335383562598E-9</c:v>
                </c:pt>
                <c:pt idx="351">
                  <c:v>1.5457966645437601E-6</c:v>
                </c:pt>
                <c:pt idx="352">
                  <c:v>7.1538855398255898E-9</c:v>
                </c:pt>
                <c:pt idx="353">
                  <c:v>2.42117769581027E-8</c:v>
                </c:pt>
                <c:pt idx="354">
                  <c:v>8.9670375565709505E-9</c:v>
                </c:pt>
                <c:pt idx="355">
                  <c:v>8.7687435052379293E-9</c:v>
                </c:pt>
                <c:pt idx="356">
                  <c:v>0.245250558345564</c:v>
                </c:pt>
                <c:pt idx="357">
                  <c:v>2.0050026719401101E-7</c:v>
                </c:pt>
                <c:pt idx="358">
                  <c:v>0.71850867140728802</c:v>
                </c:pt>
                <c:pt idx="359">
                  <c:v>7.4350450788100701E-8</c:v>
                </c:pt>
                <c:pt idx="360">
                  <c:v>5.0738061708381102E-8</c:v>
                </c:pt>
                <c:pt idx="361">
                  <c:v>1.31905907323299E-7</c:v>
                </c:pt>
                <c:pt idx="362">
                  <c:v>1.8401507620826E-7</c:v>
                </c:pt>
                <c:pt idx="363">
                  <c:v>3.23966526600873E-6</c:v>
                </c:pt>
                <c:pt idx="364">
                  <c:v>1.6398964094035201E-6</c:v>
                </c:pt>
                <c:pt idx="365">
                  <c:v>1.38422229693297E-7</c:v>
                </c:pt>
                <c:pt idx="366">
                  <c:v>0.29341809062361002</c:v>
                </c:pt>
                <c:pt idx="367">
                  <c:v>3.0563101345816301E-2</c:v>
                </c:pt>
                <c:pt idx="368">
                  <c:v>6.4092282826039501E-2</c:v>
                </c:pt>
                <c:pt idx="369">
                  <c:v>1.02018657851963E-9</c:v>
                </c:pt>
                <c:pt idx="370">
                  <c:v>2.9244689511847198E-8</c:v>
                </c:pt>
                <c:pt idx="371">
                  <c:v>5.9688953745972905E-7</c:v>
                </c:pt>
                <c:pt idx="372">
                  <c:v>3.5148385047322399E-8</c:v>
                </c:pt>
                <c:pt idx="373">
                  <c:v>1.8265189486250799E-9</c:v>
                </c:pt>
                <c:pt idx="374">
                  <c:v>5.8584897140715302E-8</c:v>
                </c:pt>
                <c:pt idx="375">
                  <c:v>4.1379030196963401E-3</c:v>
                </c:pt>
                <c:pt idx="376">
                  <c:v>2.6049127949241302E-6</c:v>
                </c:pt>
                <c:pt idx="377">
                  <c:v>2.6923714977318398E-8</c:v>
                </c:pt>
                <c:pt idx="378">
                  <c:v>1.32869184865808E-5</c:v>
                </c:pt>
                <c:pt idx="379">
                  <c:v>2.2129588714349301E-5</c:v>
                </c:pt>
                <c:pt idx="380">
                  <c:v>2.2571697990067499E-5</c:v>
                </c:pt>
                <c:pt idx="381">
                  <c:v>6.4680456532105199E-7</c:v>
                </c:pt>
                <c:pt idx="382">
                  <c:v>1.1695299266107999E-5</c:v>
                </c:pt>
                <c:pt idx="383">
                  <c:v>4.71191526533283E-8</c:v>
                </c:pt>
                <c:pt idx="384">
                  <c:v>1.0084365545492699E-6</c:v>
                </c:pt>
                <c:pt idx="385">
                  <c:v>2.18015937128251E-7</c:v>
                </c:pt>
                <c:pt idx="386">
                  <c:v>1.3579424927259501E-7</c:v>
                </c:pt>
                <c:pt idx="387">
                  <c:v>0.19660195460216101</c:v>
                </c:pt>
                <c:pt idx="388">
                  <c:v>1.2065540544277401E-7</c:v>
                </c:pt>
                <c:pt idx="389">
                  <c:v>4.3195396677996999E-8</c:v>
                </c:pt>
                <c:pt idx="390">
                  <c:v>3.5618182888509299E-5</c:v>
                </c:pt>
                <c:pt idx="391">
                  <c:v>5.7252810842534099E-6</c:v>
                </c:pt>
                <c:pt idx="392">
                  <c:v>1.5683061637795099E-7</c:v>
                </c:pt>
                <c:pt idx="393">
                  <c:v>1.6828985882790101E-7</c:v>
                </c:pt>
                <c:pt idx="394">
                  <c:v>5.68517710941504E-3</c:v>
                </c:pt>
                <c:pt idx="395">
                  <c:v>3.8004257956697499E-2</c:v>
                </c:pt>
                <c:pt idx="396">
                  <c:v>8.7416503443820099E-7</c:v>
                </c:pt>
                <c:pt idx="397">
                  <c:v>6.0294921275920705E-7</c:v>
                </c:pt>
                <c:pt idx="398">
                  <c:v>9.497674039991601E-10</c:v>
                </c:pt>
                <c:pt idx="399">
                  <c:v>2.2584286005446899E-6</c:v>
                </c:pt>
                <c:pt idx="400">
                  <c:v>2.1759357900953501E-8</c:v>
                </c:pt>
                <c:pt idx="401">
                  <c:v>6.4342113076475997E-6</c:v>
                </c:pt>
                <c:pt idx="402">
                  <c:v>9.2152518258592899E-10</c:v>
                </c:pt>
                <c:pt idx="403">
                  <c:v>6.9894349048631597E-9</c:v>
                </c:pt>
                <c:pt idx="404">
                  <c:v>1.27542465116191E-6</c:v>
                </c:pt>
                <c:pt idx="405">
                  <c:v>5.3154649956670198E-8</c:v>
                </c:pt>
                <c:pt idx="406">
                  <c:v>9.859861728849381E-10</c:v>
                </c:pt>
                <c:pt idx="407">
                  <c:v>5.2629537111592699E-6</c:v>
                </c:pt>
                <c:pt idx="408">
                  <c:v>2.67450768163996E-8</c:v>
                </c:pt>
                <c:pt idx="409">
                  <c:v>6.5844487907273398E-8</c:v>
                </c:pt>
                <c:pt idx="410">
                  <c:v>5.2872292279383603E-6</c:v>
                </c:pt>
                <c:pt idx="411">
                  <c:v>3.5619816421108202E-7</c:v>
                </c:pt>
                <c:pt idx="412">
                  <c:v>0.32375354242514598</c:v>
                </c:pt>
                <c:pt idx="413">
                  <c:v>1.08291010470565E-8</c:v>
                </c:pt>
                <c:pt idx="414">
                  <c:v>6.2178573405484203E-10</c:v>
                </c:pt>
                <c:pt idx="415">
                  <c:v>3.2815904857824598E-7</c:v>
                </c:pt>
                <c:pt idx="416">
                  <c:v>4.1379031687158797E-9</c:v>
                </c:pt>
                <c:pt idx="417">
                  <c:v>5.0296126705840704E-7</c:v>
                </c:pt>
                <c:pt idx="418">
                  <c:v>4.1540534337458401E-10</c:v>
                </c:pt>
                <c:pt idx="419">
                  <c:v>1.41258834950119E-8</c:v>
                </c:pt>
                <c:pt idx="420">
                  <c:v>1.5845535481794701E-7</c:v>
                </c:pt>
                <c:pt idx="421">
                  <c:v>3.2175821752279099E-8</c:v>
                </c:pt>
                <c:pt idx="422">
                  <c:v>1.82557305676317E-2</c:v>
                </c:pt>
                <c:pt idx="423">
                  <c:v>1.43634389559015E-8</c:v>
                </c:pt>
                <c:pt idx="424">
                  <c:v>2.8074367309831001E-9</c:v>
                </c:pt>
                <c:pt idx="425">
                  <c:v>5.3209407977137301E-9</c:v>
                </c:pt>
                <c:pt idx="426">
                  <c:v>3.6897245688741698E-8</c:v>
                </c:pt>
                <c:pt idx="427">
                  <c:v>9.5384164446561193E-6</c:v>
                </c:pt>
                <c:pt idx="428">
                  <c:v>1.7255948967337199E-5</c:v>
                </c:pt>
                <c:pt idx="429">
                  <c:v>1.4758889128676201E-8</c:v>
                </c:pt>
                <c:pt idx="430">
                  <c:v>3.43267867149172E-9</c:v>
                </c:pt>
                <c:pt idx="431">
                  <c:v>7.8101466852858101E-8</c:v>
                </c:pt>
                <c:pt idx="432">
                  <c:v>1.0612461079525701E-8</c:v>
                </c:pt>
                <c:pt idx="433">
                  <c:v>7.3568553445905899E-6</c:v>
                </c:pt>
                <c:pt idx="434">
                  <c:v>4.43093512769752E-9</c:v>
                </c:pt>
                <c:pt idx="435">
                  <c:v>1.05232388954295E-7</c:v>
                </c:pt>
                <c:pt idx="436">
                  <c:v>2.41311312830579E-9</c:v>
                </c:pt>
                <c:pt idx="437">
                  <c:v>2.99268156995883E-6</c:v>
                </c:pt>
                <c:pt idx="438">
                  <c:v>7.6283918107858695E-10</c:v>
                </c:pt>
                <c:pt idx="439">
                  <c:v>3.4487482619803797E-8</c:v>
                </c:pt>
                <c:pt idx="440">
                  <c:v>8.3445925979611201E-7</c:v>
                </c:pt>
                <c:pt idx="441">
                  <c:v>2.0866168109150802E-9</c:v>
                </c:pt>
                <c:pt idx="442">
                  <c:v>2.4978539268511201E-8</c:v>
                </c:pt>
                <c:pt idx="443">
                  <c:v>1.40276259733839E-8</c:v>
                </c:pt>
                <c:pt idx="444">
                  <c:v>6.8084436637954797E-9</c:v>
                </c:pt>
                <c:pt idx="445">
                  <c:v>6.0666804800485496E-7</c:v>
                </c:pt>
                <c:pt idx="446">
                  <c:v>2.17792545155664E-8</c:v>
                </c:pt>
                <c:pt idx="447">
                  <c:v>5.0625200914101998E-8</c:v>
                </c:pt>
                <c:pt idx="448">
                  <c:v>8.0919389988421803E-7</c:v>
                </c:pt>
                <c:pt idx="449">
                  <c:v>7.9562704612512002E-6</c:v>
                </c:pt>
                <c:pt idx="450">
                  <c:v>3.04585932504117E-8</c:v>
                </c:pt>
                <c:pt idx="451">
                  <c:v>2.1242126427363601E-4</c:v>
                </c:pt>
                <c:pt idx="452">
                  <c:v>4.8811208192145604E-7</c:v>
                </c:pt>
                <c:pt idx="453">
                  <c:v>4.78830774556148E-5</c:v>
                </c:pt>
                <c:pt idx="454">
                  <c:v>9.992424044735401E-7</c:v>
                </c:pt>
                <c:pt idx="455">
                  <c:v>8.1344981092665804E-9</c:v>
                </c:pt>
                <c:pt idx="456">
                  <c:v>2.70124506814659E-8</c:v>
                </c:pt>
                <c:pt idx="457">
                  <c:v>6.7433706376013603E-9</c:v>
                </c:pt>
                <c:pt idx="458">
                  <c:v>1.70703222870998E-7</c:v>
                </c:pt>
                <c:pt idx="459">
                  <c:v>7.9338331070624497E-7</c:v>
                </c:pt>
                <c:pt idx="460">
                  <c:v>8.3407151193440702E-7</c:v>
                </c:pt>
                <c:pt idx="461">
                  <c:v>1.7144308590530801E-8</c:v>
                </c:pt>
                <c:pt idx="462">
                  <c:v>1.5620799586447701E-5</c:v>
                </c:pt>
                <c:pt idx="463">
                  <c:v>1.3857610744203299E-9</c:v>
                </c:pt>
                <c:pt idx="464">
                  <c:v>9.0534928340151306E-8</c:v>
                </c:pt>
                <c:pt idx="465">
                  <c:v>4.03335406349489E-10</c:v>
                </c:pt>
                <c:pt idx="466">
                  <c:v>4.3321163737054398E-8</c:v>
                </c:pt>
                <c:pt idx="467">
                  <c:v>2.0216111053576501E-8</c:v>
                </c:pt>
                <c:pt idx="468">
                  <c:v>3.7994206630594399E-5</c:v>
                </c:pt>
                <c:pt idx="469">
                  <c:v>5.8111238393340401E-7</c:v>
                </c:pt>
                <c:pt idx="470">
                  <c:v>2.8766179739496802E-6</c:v>
                </c:pt>
                <c:pt idx="471">
                  <c:v>3.1302801619572399E-8</c:v>
                </c:pt>
                <c:pt idx="472">
                  <c:v>7.5134581950846393E-9</c:v>
                </c:pt>
                <c:pt idx="473">
                  <c:v>9.6402030529035995E-8</c:v>
                </c:pt>
                <c:pt idx="474">
                  <c:v>3.1008296744056401E-7</c:v>
                </c:pt>
                <c:pt idx="475">
                  <c:v>6.5162760320022801E-8</c:v>
                </c:pt>
                <c:pt idx="476">
                  <c:v>8.54766642789943E-8</c:v>
                </c:pt>
                <c:pt idx="477">
                  <c:v>7.2179405834859204E-9</c:v>
                </c:pt>
                <c:pt idx="478">
                  <c:v>7.5494896518448E-10</c:v>
                </c:pt>
                <c:pt idx="479">
                  <c:v>1.401988529365E-7</c:v>
                </c:pt>
                <c:pt idx="480">
                  <c:v>6.4729503936300805E-8</c:v>
                </c:pt>
                <c:pt idx="481">
                  <c:v>2.01525129220426E-8</c:v>
                </c:pt>
                <c:pt idx="482">
                  <c:v>1.0728649488171801E-8</c:v>
                </c:pt>
                <c:pt idx="483">
                  <c:v>1.33672528453204E-8</c:v>
                </c:pt>
                <c:pt idx="484">
                  <c:v>6.1538826248425602E-8</c:v>
                </c:pt>
                <c:pt idx="485">
                  <c:v>6.5036130977581406E-8</c:v>
                </c:pt>
                <c:pt idx="486">
                  <c:v>1.61112568221839E-7</c:v>
                </c:pt>
                <c:pt idx="487">
                  <c:v>1.6865778798694401E-8</c:v>
                </c:pt>
                <c:pt idx="488">
                  <c:v>2.1233568387957701E-8</c:v>
                </c:pt>
                <c:pt idx="489">
                  <c:v>3.1389641133856399E-9</c:v>
                </c:pt>
                <c:pt idx="490">
                  <c:v>3.6651836174607097E-8</c:v>
                </c:pt>
                <c:pt idx="491">
                  <c:v>1.3081679997304999E-6</c:v>
                </c:pt>
                <c:pt idx="492">
                  <c:v>1.47342995686457E-7</c:v>
                </c:pt>
                <c:pt idx="493">
                  <c:v>2.7678742585609899E-10</c:v>
                </c:pt>
                <c:pt idx="494">
                  <c:v>6.2653437099603003E-10</c:v>
                </c:pt>
                <c:pt idx="495">
                  <c:v>3.9908622902619798E-8</c:v>
                </c:pt>
                <c:pt idx="496">
                  <c:v>1.34088430394231E-8</c:v>
                </c:pt>
                <c:pt idx="497">
                  <c:v>1.1368421534492599E-6</c:v>
                </c:pt>
                <c:pt idx="498">
                  <c:v>1.0211735548618999E-6</c:v>
                </c:pt>
                <c:pt idx="499">
                  <c:v>7.7396763994494896E-10</c:v>
                </c:pt>
                <c:pt idx="500">
                  <c:v>2.1329129748725E-8</c:v>
                </c:pt>
                <c:pt idx="501">
                  <c:v>5.11259007490808E-9</c:v>
                </c:pt>
                <c:pt idx="502">
                  <c:v>1.33996662543801E-5</c:v>
                </c:pt>
                <c:pt idx="503">
                  <c:v>1.7283988539049498E-8</c:v>
                </c:pt>
                <c:pt idx="504">
                  <c:v>1.1855311152238801E-8</c:v>
                </c:pt>
                <c:pt idx="505">
                  <c:v>3.32091042882275E-7</c:v>
                </c:pt>
                <c:pt idx="506">
                  <c:v>4.0428695115066702E-8</c:v>
                </c:pt>
                <c:pt idx="507">
                  <c:v>4.7543287701777702E-8</c:v>
                </c:pt>
                <c:pt idx="508">
                  <c:v>3.9614703645669997E-9</c:v>
                </c:pt>
                <c:pt idx="509">
                  <c:v>6.3603269595910805E-7</c:v>
                </c:pt>
                <c:pt idx="510">
                  <c:v>4.3559007820202203E-9</c:v>
                </c:pt>
                <c:pt idx="511">
                  <c:v>1.14446229785785E-8</c:v>
                </c:pt>
                <c:pt idx="512">
                  <c:v>1.22691465194247E-8</c:v>
                </c:pt>
                <c:pt idx="513">
                  <c:v>6.5057120730535196E-8</c:v>
                </c:pt>
                <c:pt idx="514">
                  <c:v>3.7768545077968801E-7</c:v>
                </c:pt>
                <c:pt idx="515">
                  <c:v>2.7758110897168503E-4</c:v>
                </c:pt>
                <c:pt idx="516">
                  <c:v>1.94391059605335E-10</c:v>
                </c:pt>
                <c:pt idx="517">
                  <c:v>6.0931975273932296E-9</c:v>
                </c:pt>
                <c:pt idx="518">
                  <c:v>1.2243941314976901E-8</c:v>
                </c:pt>
                <c:pt idx="519">
                  <c:v>6.2683376090689003E-6</c:v>
                </c:pt>
                <c:pt idx="520">
                  <c:v>1.19562422927761E-7</c:v>
                </c:pt>
                <c:pt idx="521">
                  <c:v>5.6811351072511898E-8</c:v>
                </c:pt>
                <c:pt idx="522">
                  <c:v>6.8439575808776998E-9</c:v>
                </c:pt>
                <c:pt idx="523">
                  <c:v>1.68764757372351E-6</c:v>
                </c:pt>
                <c:pt idx="524">
                  <c:v>3.86768627231942E-3</c:v>
                </c:pt>
                <c:pt idx="525">
                  <c:v>4.9249969353593595E-7</c:v>
                </c:pt>
                <c:pt idx="526">
                  <c:v>7.0276706376838596E-7</c:v>
                </c:pt>
                <c:pt idx="527">
                  <c:v>4.3052871745438403E-8</c:v>
                </c:pt>
                <c:pt idx="528">
                  <c:v>4.0154990283361197E-10</c:v>
                </c:pt>
                <c:pt idx="529">
                  <c:v>8.6562610399283493E-9</c:v>
                </c:pt>
                <c:pt idx="530">
                  <c:v>1.48772834619619E-9</c:v>
                </c:pt>
                <c:pt idx="531">
                  <c:v>1.4611989995822201E-5</c:v>
                </c:pt>
                <c:pt idx="532">
                  <c:v>1.16461878902213E-7</c:v>
                </c:pt>
                <c:pt idx="533">
                  <c:v>6.4042983086152204E-6</c:v>
                </c:pt>
                <c:pt idx="534">
                  <c:v>5.2486808307184E-8</c:v>
                </c:pt>
                <c:pt idx="535">
                  <c:v>0.139184791670107</c:v>
                </c:pt>
                <c:pt idx="536">
                  <c:v>5.2132266994190303E-8</c:v>
                </c:pt>
                <c:pt idx="537">
                  <c:v>5.9816984441451996E-7</c:v>
                </c:pt>
                <c:pt idx="538">
                  <c:v>2.5571879941440198E-7</c:v>
                </c:pt>
                <c:pt idx="539">
                  <c:v>1.2105470916449599E-8</c:v>
                </c:pt>
                <c:pt idx="540">
                  <c:v>6.6364082815698503E-9</c:v>
                </c:pt>
                <c:pt idx="541">
                  <c:v>9.8253244906715496E-8</c:v>
                </c:pt>
                <c:pt idx="542">
                  <c:v>5.4817721231383097E-9</c:v>
                </c:pt>
                <c:pt idx="543">
                  <c:v>6.0402963583286897E-9</c:v>
                </c:pt>
                <c:pt idx="544">
                  <c:v>2.9685337746997701E-7</c:v>
                </c:pt>
                <c:pt idx="545">
                  <c:v>2.4913441954285103E-7</c:v>
                </c:pt>
                <c:pt idx="546">
                  <c:v>1.68159117446329E-9</c:v>
                </c:pt>
                <c:pt idx="547">
                  <c:v>1.2764546064991099E-7</c:v>
                </c:pt>
                <c:pt idx="548">
                  <c:v>5.7826520230373195E-7</c:v>
                </c:pt>
                <c:pt idx="549">
                  <c:v>2.04330370616214E-5</c:v>
                </c:pt>
                <c:pt idx="550">
                  <c:v>3.6218833135076701E-9</c:v>
                </c:pt>
                <c:pt idx="551">
                  <c:v>1.0206091578624499E-3</c:v>
                </c:pt>
                <c:pt idx="552">
                  <c:v>1.0351236957686001E-7</c:v>
                </c:pt>
                <c:pt idx="553">
                  <c:v>2.1281761928301201E-9</c:v>
                </c:pt>
                <c:pt idx="554">
                  <c:v>6.25148574646422E-9</c:v>
                </c:pt>
                <c:pt idx="555">
                  <c:v>1.2531050794155501E-4</c:v>
                </c:pt>
                <c:pt idx="556">
                  <c:v>7.2586918941057105E-8</c:v>
                </c:pt>
                <c:pt idx="557">
                  <c:v>2.6938615233508999E-6</c:v>
                </c:pt>
                <c:pt idx="558">
                  <c:v>4.5140583534526199E-8</c:v>
                </c:pt>
                <c:pt idx="559">
                  <c:v>3.16081916788626E-9</c:v>
                </c:pt>
                <c:pt idx="560">
                  <c:v>5.00615011194223E-9</c:v>
                </c:pt>
                <c:pt idx="561">
                  <c:v>3.4604645177269802E-8</c:v>
                </c:pt>
                <c:pt idx="562">
                  <c:v>2.39982623632866E-6</c:v>
                </c:pt>
                <c:pt idx="563">
                  <c:v>5.5525138783823201E-7</c:v>
                </c:pt>
                <c:pt idx="564">
                  <c:v>5.44042498813821E-7</c:v>
                </c:pt>
                <c:pt idx="565">
                  <c:v>1.6107332546131301E-5</c:v>
                </c:pt>
                <c:pt idx="566">
                  <c:v>1.51886260007983E-8</c:v>
                </c:pt>
                <c:pt idx="567">
                  <c:v>2.2204955040651402E-6</c:v>
                </c:pt>
                <c:pt idx="568">
                  <c:v>1.4112600075602301E-7</c:v>
                </c:pt>
                <c:pt idx="569">
                  <c:v>3.34478829120326E-2</c:v>
                </c:pt>
                <c:pt idx="570">
                  <c:v>3.5919493566005602E-7</c:v>
                </c:pt>
                <c:pt idx="571">
                  <c:v>1.14276735430506E-5</c:v>
                </c:pt>
                <c:pt idx="572">
                  <c:v>1.4101852430995001E-9</c:v>
                </c:pt>
                <c:pt idx="573">
                  <c:v>8.1728947397001705E-9</c:v>
                </c:pt>
                <c:pt idx="574">
                  <c:v>1.4415443924939401E-8</c:v>
                </c:pt>
                <c:pt idx="575">
                  <c:v>1.6208596490706499E-7</c:v>
                </c:pt>
                <c:pt idx="576">
                  <c:v>8.7926391675856395E-3</c:v>
                </c:pt>
                <c:pt idx="577">
                  <c:v>2.5917915004281599E-6</c:v>
                </c:pt>
                <c:pt idx="578">
                  <c:v>1.1266659454595799E-9</c:v>
                </c:pt>
                <c:pt idx="579">
                  <c:v>3.21730738570584E-10</c:v>
                </c:pt>
                <c:pt idx="580">
                  <c:v>2.1900139429890701E-7</c:v>
                </c:pt>
                <c:pt idx="581">
                  <c:v>1.72950213338007E-8</c:v>
                </c:pt>
                <c:pt idx="582">
                  <c:v>2.9882365322049301E-8</c:v>
                </c:pt>
                <c:pt idx="583">
                  <c:v>7.5418590539220303E-6</c:v>
                </c:pt>
                <c:pt idx="584">
                  <c:v>1.2757347080223701E-7</c:v>
                </c:pt>
                <c:pt idx="585">
                  <c:v>1.2804333136176601E-7</c:v>
                </c:pt>
                <c:pt idx="586">
                  <c:v>7.1407350936843596E-4</c:v>
                </c:pt>
                <c:pt idx="587">
                  <c:v>9.3528388350273995E-10</c:v>
                </c:pt>
                <c:pt idx="588">
                  <c:v>4.9412031478006902E-7</c:v>
                </c:pt>
                <c:pt idx="589">
                  <c:v>1.95997928649522E-7</c:v>
                </c:pt>
                <c:pt idx="590">
                  <c:v>3.4828830383475498E-8</c:v>
                </c:pt>
                <c:pt idx="591">
                  <c:v>4.4396954874406299E-7</c:v>
                </c:pt>
                <c:pt idx="592">
                  <c:v>2.4048356138898002E-7</c:v>
                </c:pt>
                <c:pt idx="593">
                  <c:v>9.4184057291963694E-9</c:v>
                </c:pt>
                <c:pt idx="594">
                  <c:v>1.8153142501064999E-5</c:v>
                </c:pt>
                <c:pt idx="595">
                  <c:v>2.59316912153128E-5</c:v>
                </c:pt>
                <c:pt idx="596">
                  <c:v>1.2390386826341E-4</c:v>
                </c:pt>
                <c:pt idx="597">
                  <c:v>1.2580316577893999E-5</c:v>
                </c:pt>
                <c:pt idx="598">
                  <c:v>2.51914706987182E-9</c:v>
                </c:pt>
                <c:pt idx="599">
                  <c:v>3.1668063875890398E-9</c:v>
                </c:pt>
                <c:pt idx="600">
                  <c:v>3.3881486187266599E-9</c:v>
                </c:pt>
                <c:pt idx="601">
                  <c:v>6.1678304653452997E-7</c:v>
                </c:pt>
                <c:pt idx="602">
                  <c:v>7.4935763058735095E-8</c:v>
                </c:pt>
                <c:pt idx="603">
                  <c:v>9.4405713129645297E-8</c:v>
                </c:pt>
                <c:pt idx="604">
                  <c:v>9.9732904029762605E-4</c:v>
                </c:pt>
                <c:pt idx="605">
                  <c:v>2.5942694311788901E-9</c:v>
                </c:pt>
                <c:pt idx="606">
                  <c:v>2.1453433644079701E-7</c:v>
                </c:pt>
                <c:pt idx="607">
                  <c:v>1.3884283762370301E-7</c:v>
                </c:pt>
                <c:pt idx="608">
                  <c:v>2.8732280930702401E-8</c:v>
                </c:pt>
                <c:pt idx="609">
                  <c:v>3.0548483688293403E-8</c:v>
                </c:pt>
                <c:pt idx="610">
                  <c:v>3.7137110654124601E-6</c:v>
                </c:pt>
                <c:pt idx="611">
                  <c:v>3.8765745542271902E-8</c:v>
                </c:pt>
                <c:pt idx="612">
                  <c:v>9.2951924601599303E-7</c:v>
                </c:pt>
                <c:pt idx="613">
                  <c:v>1.3555088273609701E-2</c:v>
                </c:pt>
                <c:pt idx="614">
                  <c:v>3.9909811053089298E-7</c:v>
                </c:pt>
                <c:pt idx="615">
                  <c:v>3.1119203741334099E-8</c:v>
                </c:pt>
                <c:pt idx="616">
                  <c:v>1.01684897113964E-5</c:v>
                </c:pt>
                <c:pt idx="617">
                  <c:v>1.2647389316154899E-6</c:v>
                </c:pt>
                <c:pt idx="618">
                  <c:v>1.6069465683508598E-2</c:v>
                </c:pt>
                <c:pt idx="619">
                  <c:v>2.87842854673793E-7</c:v>
                </c:pt>
                <c:pt idx="620">
                  <c:v>2.4882248038772101E-5</c:v>
                </c:pt>
                <c:pt idx="621">
                  <c:v>3.9503441544780104E-9</c:v>
                </c:pt>
                <c:pt idx="622">
                  <c:v>3.65548781690896E-5</c:v>
                </c:pt>
                <c:pt idx="623">
                  <c:v>1.1114355134570499E-6</c:v>
                </c:pt>
                <c:pt idx="624">
                  <c:v>1.8081142915594399E-7</c:v>
                </c:pt>
                <c:pt idx="625">
                  <c:v>1.8892791619459401E-7</c:v>
                </c:pt>
                <c:pt idx="626">
                  <c:v>1.95828906924225E-8</c:v>
                </c:pt>
                <c:pt idx="627">
                  <c:v>2.8212082011571799E-5</c:v>
                </c:pt>
                <c:pt idx="628">
                  <c:v>7.6663936985119703E-9</c:v>
                </c:pt>
                <c:pt idx="629">
                  <c:v>7.8116405789676298E-3</c:v>
                </c:pt>
                <c:pt idx="630">
                  <c:v>2.1114132529572201E-6</c:v>
                </c:pt>
                <c:pt idx="631">
                  <c:v>2.6064056815786001E-6</c:v>
                </c:pt>
                <c:pt idx="632">
                  <c:v>9.3609333023534497E-2</c:v>
                </c:pt>
                <c:pt idx="633">
                  <c:v>2.81895860930353E-7</c:v>
                </c:pt>
                <c:pt idx="634">
                  <c:v>2.4197214879499499E-8</c:v>
                </c:pt>
                <c:pt idx="635">
                  <c:v>1.37686621001158E-4</c:v>
                </c:pt>
                <c:pt idx="636">
                  <c:v>8.2806545288240704E-4</c:v>
                </c:pt>
                <c:pt idx="637">
                  <c:v>5.6518094136851701E-9</c:v>
                </c:pt>
                <c:pt idx="638">
                  <c:v>3.20571339189934E-9</c:v>
                </c:pt>
                <c:pt idx="639">
                  <c:v>1.6193997572981401E-7</c:v>
                </c:pt>
                <c:pt idx="640">
                  <c:v>2.28893044123834E-7</c:v>
                </c:pt>
                <c:pt idx="641">
                  <c:v>3.2990157248648302E-8</c:v>
                </c:pt>
                <c:pt idx="642">
                  <c:v>9.9277566041301897E-3</c:v>
                </c:pt>
                <c:pt idx="643">
                  <c:v>3.5018369736915298E-6</c:v>
                </c:pt>
                <c:pt idx="644">
                  <c:v>4.3856032435070401E-4</c:v>
                </c:pt>
                <c:pt idx="645">
                  <c:v>1.21326716757347E-8</c:v>
                </c:pt>
                <c:pt idx="646">
                  <c:v>5.8608464206125402E-8</c:v>
                </c:pt>
                <c:pt idx="647">
                  <c:v>2.6229573822032999E-9</c:v>
                </c:pt>
                <c:pt idx="648">
                  <c:v>2.4394646354049099E-8</c:v>
                </c:pt>
                <c:pt idx="649">
                  <c:v>9.75888336922243E-9</c:v>
                </c:pt>
                <c:pt idx="650">
                  <c:v>4.1220781756376001E-9</c:v>
                </c:pt>
                <c:pt idx="651">
                  <c:v>2.3856934688469301E-8</c:v>
                </c:pt>
                <c:pt idx="652">
                  <c:v>3.07628617159902E-6</c:v>
                </c:pt>
                <c:pt idx="653">
                  <c:v>3.6802912255651898E-3</c:v>
                </c:pt>
                <c:pt idx="654">
                  <c:v>2.74818117026692E-9</c:v>
                </c:pt>
                <c:pt idx="655">
                  <c:v>7.0372036247483398E-9</c:v>
                </c:pt>
                <c:pt idx="656">
                  <c:v>1.3234528171181999E-8</c:v>
                </c:pt>
                <c:pt idx="657">
                  <c:v>1.9450694611123401E-7</c:v>
                </c:pt>
                <c:pt idx="658">
                  <c:v>1.6529978672456201E-7</c:v>
                </c:pt>
                <c:pt idx="659">
                  <c:v>6.5283770186074195E-7</c:v>
                </c:pt>
                <c:pt idx="660">
                  <c:v>1.1967956437333801E-6</c:v>
                </c:pt>
                <c:pt idx="661">
                  <c:v>2.3341990953847099E-8</c:v>
                </c:pt>
                <c:pt idx="662">
                  <c:v>5.5894256275925395E-7</c:v>
                </c:pt>
                <c:pt idx="663">
                  <c:v>3.1710310502797102E-9</c:v>
                </c:pt>
                <c:pt idx="664">
                  <c:v>8.5392272766861602E-9</c:v>
                </c:pt>
                <c:pt idx="665">
                  <c:v>2.8589452781157801E-6</c:v>
                </c:pt>
                <c:pt idx="666">
                  <c:v>7.0938804147147097E-6</c:v>
                </c:pt>
                <c:pt idx="667">
                  <c:v>4.7707280342830297E-3</c:v>
                </c:pt>
                <c:pt idx="668">
                  <c:v>7.3266714560009503E-7</c:v>
                </c:pt>
                <c:pt idx="669">
                  <c:v>1.31288030906186E-7</c:v>
                </c:pt>
                <c:pt idx="670">
                  <c:v>4.9034739150586498E-8</c:v>
                </c:pt>
                <c:pt idx="671">
                  <c:v>4.2872184391045402E-7</c:v>
                </c:pt>
                <c:pt idx="672">
                  <c:v>1.6244226466597399E-8</c:v>
                </c:pt>
                <c:pt idx="673">
                  <c:v>5.1913805425575E-8</c:v>
                </c:pt>
                <c:pt idx="674">
                  <c:v>1.5635081643945899E-8</c:v>
                </c:pt>
                <c:pt idx="675">
                  <c:v>4.3810116138989298E-9</c:v>
                </c:pt>
                <c:pt idx="676">
                  <c:v>1.7527567088652101E-10</c:v>
                </c:pt>
                <c:pt idx="677">
                  <c:v>3.4098529295948302E-9</c:v>
                </c:pt>
                <c:pt idx="678">
                  <c:v>2.6663438110258201E-9</c:v>
                </c:pt>
                <c:pt idx="679">
                  <c:v>2.21951159022275E-9</c:v>
                </c:pt>
                <c:pt idx="680">
                  <c:v>2.4982869514935998E-9</c:v>
                </c:pt>
                <c:pt idx="681">
                  <c:v>5.0101814627216397E-9</c:v>
                </c:pt>
                <c:pt idx="682">
                  <c:v>2.6192742245579099E-9</c:v>
                </c:pt>
                <c:pt idx="683">
                  <c:v>1.55285617394237E-8</c:v>
                </c:pt>
                <c:pt idx="684">
                  <c:v>4.8801140815167705E-10</c:v>
                </c:pt>
                <c:pt idx="685">
                  <c:v>4.2091201833856599E-8</c:v>
                </c:pt>
                <c:pt idx="686">
                  <c:v>3.3186144185409301E-10</c:v>
                </c:pt>
                <c:pt idx="687">
                  <c:v>3.2379095934091701E-3</c:v>
                </c:pt>
                <c:pt idx="688">
                  <c:v>6.1675922792240104E-8</c:v>
                </c:pt>
                <c:pt idx="689">
                  <c:v>2.7793356035648299E-9</c:v>
                </c:pt>
                <c:pt idx="690">
                  <c:v>1.1617707084281E-8</c:v>
                </c:pt>
                <c:pt idx="691">
                  <c:v>1.03911730229758E-9</c:v>
                </c:pt>
                <c:pt idx="692">
                  <c:v>1.6241238964928501E-8</c:v>
                </c:pt>
                <c:pt idx="693">
                  <c:v>1.5268637382091599E-9</c:v>
                </c:pt>
                <c:pt idx="694">
                  <c:v>1.9620025393400102E-9</c:v>
                </c:pt>
                <c:pt idx="695">
                  <c:v>1.12307299496526E-9</c:v>
                </c:pt>
                <c:pt idx="696">
                  <c:v>1.47600291047243E-6</c:v>
                </c:pt>
                <c:pt idx="697">
                  <c:v>5.4279715738968098E-7</c:v>
                </c:pt>
                <c:pt idx="698">
                  <c:v>8.25116435785983E-7</c:v>
                </c:pt>
                <c:pt idx="699">
                  <c:v>2.24746447513547E-8</c:v>
                </c:pt>
                <c:pt idx="700">
                  <c:v>1.0530993763766901E-3</c:v>
                </c:pt>
                <c:pt idx="701">
                  <c:v>6.6797903232542699E-9</c:v>
                </c:pt>
                <c:pt idx="702">
                  <c:v>7.1533517740360497E-9</c:v>
                </c:pt>
                <c:pt idx="703">
                  <c:v>2.55146876884589E-3</c:v>
                </c:pt>
                <c:pt idx="704">
                  <c:v>2.97466222489987E-7</c:v>
                </c:pt>
                <c:pt idx="705">
                  <c:v>1.3858981126965199E-6</c:v>
                </c:pt>
                <c:pt idx="706">
                  <c:v>7.4495880124035002E-6</c:v>
                </c:pt>
                <c:pt idx="707">
                  <c:v>8.7140572562974007E-3</c:v>
                </c:pt>
                <c:pt idx="708">
                  <c:v>4.2230567734206697E-3</c:v>
                </c:pt>
                <c:pt idx="709">
                  <c:v>2.7844540839835799E-8</c:v>
                </c:pt>
                <c:pt idx="710">
                  <c:v>4.1213039973862402E-3</c:v>
                </c:pt>
                <c:pt idx="711">
                  <c:v>3.3126320722696899E-8</c:v>
                </c:pt>
                <c:pt idx="712">
                  <c:v>5.7453251071564297E-9</c:v>
                </c:pt>
                <c:pt idx="713">
                  <c:v>1.02527054134227E-2</c:v>
                </c:pt>
                <c:pt idx="714">
                  <c:v>3.84485477211859E-3</c:v>
                </c:pt>
                <c:pt idx="715">
                  <c:v>2.3767608101133099E-8</c:v>
                </c:pt>
                <c:pt idx="716">
                  <c:v>8.5286537795328105E-3</c:v>
                </c:pt>
                <c:pt idx="717">
                  <c:v>1.90673126808636E-3</c:v>
                </c:pt>
                <c:pt idx="718">
                  <c:v>1.75750357438572E-9</c:v>
                </c:pt>
                <c:pt idx="719">
                  <c:v>7.9618597754673799E-8</c:v>
                </c:pt>
                <c:pt idx="720">
                  <c:v>8.8014482408454303E-9</c:v>
                </c:pt>
                <c:pt idx="721">
                  <c:v>2.1114314924298399E-5</c:v>
                </c:pt>
                <c:pt idx="722">
                  <c:v>2.6335046337901699E-9</c:v>
                </c:pt>
                <c:pt idx="723">
                  <c:v>4.9242848116167899E-5</c:v>
                </c:pt>
                <c:pt idx="724">
                  <c:v>8.3689440304937097E-3</c:v>
                </c:pt>
                <c:pt idx="725">
                  <c:v>3.4751044690220799E-4</c:v>
                </c:pt>
                <c:pt idx="726">
                  <c:v>7.5064361755605401E-3</c:v>
                </c:pt>
                <c:pt idx="727">
                  <c:v>1.5776098423344099E-3</c:v>
                </c:pt>
                <c:pt idx="728">
                  <c:v>5.8482605052971202E-3</c:v>
                </c:pt>
                <c:pt idx="729">
                  <c:v>8.7878725643794999E-8</c:v>
                </c:pt>
                <c:pt idx="730">
                  <c:v>8.1226560799797502E-8</c:v>
                </c:pt>
                <c:pt idx="731">
                  <c:v>4.58799437586619E-7</c:v>
                </c:pt>
                <c:pt idx="732">
                  <c:v>9.1952576790279296E-10</c:v>
                </c:pt>
                <c:pt idx="733">
                  <c:v>2.39413861710901E-8</c:v>
                </c:pt>
                <c:pt idx="734">
                  <c:v>2.1845664334700101E-7</c:v>
                </c:pt>
                <c:pt idx="735">
                  <c:v>6.4107164026314697E-4</c:v>
                </c:pt>
                <c:pt idx="736">
                  <c:v>1.13093127580528E-6</c:v>
                </c:pt>
                <c:pt idx="737">
                  <c:v>1.74476853881418E-3</c:v>
                </c:pt>
                <c:pt idx="738">
                  <c:v>3.1931500947556598E-8</c:v>
                </c:pt>
                <c:pt idx="739">
                  <c:v>4.6495734215948303E-9</c:v>
                </c:pt>
                <c:pt idx="740">
                  <c:v>1.5667371692621199E-7</c:v>
                </c:pt>
                <c:pt idx="741">
                  <c:v>1.50511015134071E-3</c:v>
                </c:pt>
                <c:pt idx="742">
                  <c:v>4.30809383927415E-3</c:v>
                </c:pt>
                <c:pt idx="743">
                  <c:v>8.8709891474514706E-8</c:v>
                </c:pt>
                <c:pt idx="744">
                  <c:v>6.6536510293604299E-6</c:v>
                </c:pt>
                <c:pt idx="745">
                  <c:v>1.5526793734535501E-4</c:v>
                </c:pt>
                <c:pt idx="746">
                  <c:v>5.3073728094688702E-9</c:v>
                </c:pt>
                <c:pt idx="747">
                  <c:v>1.8850922582756801E-10</c:v>
                </c:pt>
                <c:pt idx="748">
                  <c:v>4.1511452349761899E-8</c:v>
                </c:pt>
                <c:pt idx="749">
                  <c:v>6.60913742748193E-9</c:v>
                </c:pt>
                <c:pt idx="750">
                  <c:v>9.3814082277147303E-8</c:v>
                </c:pt>
                <c:pt idx="751">
                  <c:v>1.79598462632077E-8</c:v>
                </c:pt>
                <c:pt idx="752">
                  <c:v>4.1857704459502397E-7</c:v>
                </c:pt>
                <c:pt idx="753">
                  <c:v>2.6107655498824298E-9</c:v>
                </c:pt>
                <c:pt idx="754">
                  <c:v>2.1918331603700099E-8</c:v>
                </c:pt>
                <c:pt idx="755">
                  <c:v>6.3840927507327399E-3</c:v>
                </c:pt>
                <c:pt idx="756">
                  <c:v>3.9601958017125198E-3</c:v>
                </c:pt>
                <c:pt idx="757">
                  <c:v>5.8173062579828596E-9</c:v>
                </c:pt>
                <c:pt idx="758">
                  <c:v>1.70034380968311E-3</c:v>
                </c:pt>
                <c:pt idx="759">
                  <c:v>2.3597176033887099E-2</c:v>
                </c:pt>
                <c:pt idx="760">
                  <c:v>8.9483536367975999E-3</c:v>
                </c:pt>
                <c:pt idx="761">
                  <c:v>5.3106074437232602E-9</c:v>
                </c:pt>
                <c:pt idx="762">
                  <c:v>2.42081949785119E-7</c:v>
                </c:pt>
                <c:pt idx="763">
                  <c:v>9.2767084164688905E-3</c:v>
                </c:pt>
                <c:pt idx="764">
                  <c:v>3.9977201144849202E-6</c:v>
                </c:pt>
                <c:pt idx="765">
                  <c:v>1.5719419229532001E-3</c:v>
                </c:pt>
                <c:pt idx="766">
                  <c:v>2.51959949880192E-9</c:v>
                </c:pt>
                <c:pt idx="767">
                  <c:v>1.3606495845950299E-7</c:v>
                </c:pt>
                <c:pt idx="768">
                  <c:v>7.0282660567283998E-3</c:v>
                </c:pt>
                <c:pt idx="769">
                  <c:v>1.09015578885701E-8</c:v>
                </c:pt>
                <c:pt idx="770">
                  <c:v>1.04881359663409E-3</c:v>
                </c:pt>
                <c:pt idx="771">
                  <c:v>1.8551489675621199E-2</c:v>
                </c:pt>
                <c:pt idx="772">
                  <c:v>4.4597275418659004E-3</c:v>
                </c:pt>
                <c:pt idx="773">
                  <c:v>7.1097748276549004E-7</c:v>
                </c:pt>
                <c:pt idx="774">
                  <c:v>5.02055434421774E-4</c:v>
                </c:pt>
                <c:pt idx="775">
                  <c:v>3.3735223320092002E-10</c:v>
                </c:pt>
                <c:pt idx="776">
                  <c:v>1.02011493634661E-8</c:v>
                </c:pt>
                <c:pt idx="777">
                  <c:v>8.2138135163811398E-10</c:v>
                </c:pt>
                <c:pt idx="778">
                  <c:v>1.08715868259878E-8</c:v>
                </c:pt>
                <c:pt idx="779">
                  <c:v>2.86449321307803E-8</c:v>
                </c:pt>
                <c:pt idx="780">
                  <c:v>4.3087113775814E-9</c:v>
                </c:pt>
                <c:pt idx="781">
                  <c:v>3.8318505567860001E-7</c:v>
                </c:pt>
                <c:pt idx="782">
                  <c:v>3.8333778284361202E-8</c:v>
                </c:pt>
                <c:pt idx="783">
                  <c:v>1.5471403615402501E-5</c:v>
                </c:pt>
                <c:pt idx="784">
                  <c:v>2.2838898278208201E-8</c:v>
                </c:pt>
                <c:pt idx="785">
                  <c:v>5.0216487503522197E-3</c:v>
                </c:pt>
                <c:pt idx="786">
                  <c:v>1.03597665843076E-2</c:v>
                </c:pt>
                <c:pt idx="787">
                  <c:v>3.1165356733028898E-4</c:v>
                </c:pt>
                <c:pt idx="788">
                  <c:v>1.34479006917119E-5</c:v>
                </c:pt>
                <c:pt idx="789">
                  <c:v>1.03252495415298E-2</c:v>
                </c:pt>
                <c:pt idx="790">
                  <c:v>9.6503961295391401E-10</c:v>
                </c:pt>
                <c:pt idx="791">
                  <c:v>8.7735919070226204E-10</c:v>
                </c:pt>
                <c:pt idx="792">
                  <c:v>1.3177319918062E-8</c:v>
                </c:pt>
                <c:pt idx="793">
                  <c:v>6.1826398016502501E-9</c:v>
                </c:pt>
                <c:pt idx="794">
                  <c:v>1.3755837104505E-3</c:v>
                </c:pt>
                <c:pt idx="795">
                  <c:v>2.0814039557615501E-3</c:v>
                </c:pt>
                <c:pt idx="796">
                  <c:v>3.25070961707349E-3</c:v>
                </c:pt>
                <c:pt idx="797">
                  <c:v>5.6915748673715803E-8</c:v>
                </c:pt>
                <c:pt idx="798">
                  <c:v>3.0253516176408E-3</c:v>
                </c:pt>
                <c:pt idx="799">
                  <c:v>3.5653145467138101E-3</c:v>
                </c:pt>
                <c:pt idx="800">
                  <c:v>2.7808494407528099E-3</c:v>
                </c:pt>
                <c:pt idx="801">
                  <c:v>1.13356278778647E-9</c:v>
                </c:pt>
                <c:pt idx="802">
                  <c:v>1.02369917689543E-9</c:v>
                </c:pt>
                <c:pt idx="803">
                  <c:v>6.7488818982549396E-8</c:v>
                </c:pt>
                <c:pt idx="804">
                  <c:v>4.56349520818358E-8</c:v>
                </c:pt>
                <c:pt idx="805">
                  <c:v>5.75198444810406E-5</c:v>
                </c:pt>
                <c:pt idx="806">
                  <c:v>1.1999849175942701E-8</c:v>
                </c:pt>
                <c:pt idx="807">
                  <c:v>6.8876945836694898E-9</c:v>
                </c:pt>
                <c:pt idx="808">
                  <c:v>5.8363629805040602E-3</c:v>
                </c:pt>
                <c:pt idx="809">
                  <c:v>4.6613262234860698E-9</c:v>
                </c:pt>
                <c:pt idx="810">
                  <c:v>7.7368720866684694E-8</c:v>
                </c:pt>
                <c:pt idx="811">
                  <c:v>1.92083809212571E-7</c:v>
                </c:pt>
                <c:pt idx="812">
                  <c:v>1.6192718767266999E-8</c:v>
                </c:pt>
                <c:pt idx="813">
                  <c:v>2.2618750697538901E-5</c:v>
                </c:pt>
                <c:pt idx="814">
                  <c:v>2.1337185596543499E-3</c:v>
                </c:pt>
                <c:pt idx="815">
                  <c:v>1.5561791170451E-9</c:v>
                </c:pt>
                <c:pt idx="816">
                  <c:v>2.7158786303070099E-8</c:v>
                </c:pt>
                <c:pt idx="817">
                  <c:v>8.60151305855718E-7</c:v>
                </c:pt>
                <c:pt idx="818">
                  <c:v>7.1215983659106404E-8</c:v>
                </c:pt>
                <c:pt idx="819">
                  <c:v>6.9452519325970805E-8</c:v>
                </c:pt>
                <c:pt idx="820">
                  <c:v>1.92884476410289E-3</c:v>
                </c:pt>
                <c:pt idx="821">
                  <c:v>4.3220084812407903E-6</c:v>
                </c:pt>
                <c:pt idx="822">
                  <c:v>8.3640805381584103E-8</c:v>
                </c:pt>
                <c:pt idx="823">
                  <c:v>1.3423664963469601E-4</c:v>
                </c:pt>
                <c:pt idx="824">
                  <c:v>5.3837511041504599E-3</c:v>
                </c:pt>
                <c:pt idx="825">
                  <c:v>2.7110575187877701E-4</c:v>
                </c:pt>
                <c:pt idx="826">
                  <c:v>5.1266263598566996E-3</c:v>
                </c:pt>
                <c:pt idx="827">
                  <c:v>3.9009848628330701E-9</c:v>
                </c:pt>
                <c:pt idx="828">
                  <c:v>5.8373819916138199E-8</c:v>
                </c:pt>
                <c:pt idx="829">
                  <c:v>2.0846196422306401E-8</c:v>
                </c:pt>
                <c:pt idx="830">
                  <c:v>5.8872119460525298E-11</c:v>
                </c:pt>
                <c:pt idx="831">
                  <c:v>3.1387599786146297E-8</c:v>
                </c:pt>
                <c:pt idx="832">
                  <c:v>1.37397707827127E-8</c:v>
                </c:pt>
                <c:pt idx="833">
                  <c:v>4.5568270169064701E-9</c:v>
                </c:pt>
                <c:pt idx="834">
                  <c:v>6.4973369138471797E-9</c:v>
                </c:pt>
                <c:pt idx="835">
                  <c:v>1.29069680512187E-6</c:v>
                </c:pt>
                <c:pt idx="836">
                  <c:v>1.1453398871661099E-4</c:v>
                </c:pt>
                <c:pt idx="837">
                  <c:v>1.6180423216437E-3</c:v>
                </c:pt>
                <c:pt idx="838">
                  <c:v>6.0067043128948701E-5</c:v>
                </c:pt>
                <c:pt idx="839">
                  <c:v>1.17639341231357E-8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31-4F71-ACCE-9ADF110839AF}"/>
            </c:ext>
          </c:extLst>
        </c:ser>
        <c:ser>
          <c:idx val="3"/>
          <c:order val="3"/>
          <c:tx>
            <c:strRef>
              <c:f>'Weights for RiskA=2.4'!$E$1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RiskA=2.4'!$E$2:$E$841</c:f>
              <c:numCache>
                <c:formatCode>0.00</c:formatCode>
                <c:ptCount val="840"/>
                <c:pt idx="0">
                  <c:v>2.0896783091957399E-2</c:v>
                </c:pt>
                <c:pt idx="1">
                  <c:v>2.5790024331840801E-5</c:v>
                </c:pt>
                <c:pt idx="2">
                  <c:v>5.4337909743403003E-9</c:v>
                </c:pt>
                <c:pt idx="3">
                  <c:v>1.25882662481385E-3</c:v>
                </c:pt>
                <c:pt idx="4">
                  <c:v>1.17255534136271E-7</c:v>
                </c:pt>
                <c:pt idx="5">
                  <c:v>2.04624698631303E-2</c:v>
                </c:pt>
                <c:pt idx="6">
                  <c:v>7.71852301576814E-3</c:v>
                </c:pt>
                <c:pt idx="7">
                  <c:v>6.3001376022980301E-6</c:v>
                </c:pt>
                <c:pt idx="8">
                  <c:v>2.5706591107403799E-2</c:v>
                </c:pt>
                <c:pt idx="9">
                  <c:v>5.2125719300731702E-8</c:v>
                </c:pt>
                <c:pt idx="10">
                  <c:v>9.4812244396328098E-7</c:v>
                </c:pt>
                <c:pt idx="11">
                  <c:v>7.59561249658569E-3</c:v>
                </c:pt>
                <c:pt idx="12">
                  <c:v>3.9387444662786698E-7</c:v>
                </c:pt>
                <c:pt idx="13">
                  <c:v>1.94720314893866E-8</c:v>
                </c:pt>
                <c:pt idx="14">
                  <c:v>5.6027469663786197E-9</c:v>
                </c:pt>
                <c:pt idx="15">
                  <c:v>3.9432326037630799E-8</c:v>
                </c:pt>
                <c:pt idx="16">
                  <c:v>7.8828842043036997E-6</c:v>
                </c:pt>
                <c:pt idx="17">
                  <c:v>1.44208213617286E-4</c:v>
                </c:pt>
                <c:pt idx="18">
                  <c:v>7.0060670853823003E-8</c:v>
                </c:pt>
                <c:pt idx="19">
                  <c:v>6.5439728949927004E-9</c:v>
                </c:pt>
                <c:pt idx="20">
                  <c:v>6.2862745792504002E-5</c:v>
                </c:pt>
                <c:pt idx="21">
                  <c:v>8.8775338281699703E-7</c:v>
                </c:pt>
                <c:pt idx="22">
                  <c:v>4.0611969173569198E-2</c:v>
                </c:pt>
                <c:pt idx="23">
                  <c:v>8.5899124623531799E-7</c:v>
                </c:pt>
                <c:pt idx="24">
                  <c:v>4.5600700201243799E-7</c:v>
                </c:pt>
                <c:pt idx="25">
                  <c:v>1.1117772218723501E-2</c:v>
                </c:pt>
                <c:pt idx="26">
                  <c:v>4.3484584487298103E-8</c:v>
                </c:pt>
                <c:pt idx="27">
                  <c:v>1.03895689624825E-2</c:v>
                </c:pt>
                <c:pt idx="28">
                  <c:v>4.4532309025310099E-8</c:v>
                </c:pt>
                <c:pt idx="29">
                  <c:v>6.3946215483799799E-10</c:v>
                </c:pt>
                <c:pt idx="30">
                  <c:v>7.7196863974250893E-9</c:v>
                </c:pt>
                <c:pt idx="31">
                  <c:v>1.4866124284629301E-8</c:v>
                </c:pt>
                <c:pt idx="32">
                  <c:v>4.1868513645388598E-7</c:v>
                </c:pt>
                <c:pt idx="33">
                  <c:v>1.5681058880233401E-8</c:v>
                </c:pt>
                <c:pt idx="34">
                  <c:v>9.7530496228857198E-8</c:v>
                </c:pt>
                <c:pt idx="35">
                  <c:v>3.2469345632028199E-9</c:v>
                </c:pt>
                <c:pt idx="36">
                  <c:v>8.5855613659070503E-9</c:v>
                </c:pt>
                <c:pt idx="37">
                  <c:v>5.2415210562715199E-7</c:v>
                </c:pt>
                <c:pt idx="38">
                  <c:v>1.9326698202190101E-8</c:v>
                </c:pt>
                <c:pt idx="39">
                  <c:v>2.86699596571669E-8</c:v>
                </c:pt>
                <c:pt idx="40">
                  <c:v>4.8846652071354498E-9</c:v>
                </c:pt>
                <c:pt idx="41">
                  <c:v>6.3150832936333097E-8</c:v>
                </c:pt>
                <c:pt idx="42">
                  <c:v>9.1546767291188494E-8</c:v>
                </c:pt>
                <c:pt idx="43">
                  <c:v>4.7792984269372904E-7</c:v>
                </c:pt>
                <c:pt idx="44">
                  <c:v>2.0806126726716301E-6</c:v>
                </c:pt>
                <c:pt idx="45">
                  <c:v>2.0897053834901498E-6</c:v>
                </c:pt>
                <c:pt idx="46">
                  <c:v>2.94179432107352E-5</c:v>
                </c:pt>
                <c:pt idx="47">
                  <c:v>2.0946247585714099E-7</c:v>
                </c:pt>
                <c:pt idx="48">
                  <c:v>9.2263085456464593E-3</c:v>
                </c:pt>
                <c:pt idx="49">
                  <c:v>2.5594342201103898E-7</c:v>
                </c:pt>
                <c:pt idx="50">
                  <c:v>8.7314909355496302E-7</c:v>
                </c:pt>
                <c:pt idx="51">
                  <c:v>9.5140403998214006E-5</c:v>
                </c:pt>
                <c:pt idx="52">
                  <c:v>5.8936467735519003E-6</c:v>
                </c:pt>
                <c:pt idx="53">
                  <c:v>6.9293018303711804E-3</c:v>
                </c:pt>
                <c:pt idx="54">
                  <c:v>2.0061659254668001E-2</c:v>
                </c:pt>
                <c:pt idx="55">
                  <c:v>8.4919642749626199E-6</c:v>
                </c:pt>
                <c:pt idx="56">
                  <c:v>2.3192558770093E-8</c:v>
                </c:pt>
                <c:pt idx="57">
                  <c:v>3.36990133996261E-7</c:v>
                </c:pt>
                <c:pt idx="58">
                  <c:v>8.4145164571693297E-7</c:v>
                </c:pt>
                <c:pt idx="59">
                  <c:v>1.04553713863846E-8</c:v>
                </c:pt>
                <c:pt idx="60">
                  <c:v>5.8209074220577301E-3</c:v>
                </c:pt>
                <c:pt idx="61">
                  <c:v>2.7226771459752799E-6</c:v>
                </c:pt>
                <c:pt idx="62">
                  <c:v>5.15485803403469E-5</c:v>
                </c:pt>
                <c:pt idx="63">
                  <c:v>1.5853743775254601E-7</c:v>
                </c:pt>
                <c:pt idx="64">
                  <c:v>5.3111040214316903E-7</c:v>
                </c:pt>
                <c:pt idx="65">
                  <c:v>1.9038656176275199E-6</c:v>
                </c:pt>
                <c:pt idx="66">
                  <c:v>2.9253918008598298E-6</c:v>
                </c:pt>
                <c:pt idx="67">
                  <c:v>6.3094831149012099E-7</c:v>
                </c:pt>
                <c:pt idx="68">
                  <c:v>1.43821683911578E-2</c:v>
                </c:pt>
                <c:pt idx="69">
                  <c:v>6.4897253473178101E-8</c:v>
                </c:pt>
                <c:pt idx="70">
                  <c:v>1.3272403347166499E-3</c:v>
                </c:pt>
                <c:pt idx="71">
                  <c:v>4.3277924724591097E-6</c:v>
                </c:pt>
                <c:pt idx="72">
                  <c:v>2.7679976097175799E-7</c:v>
                </c:pt>
                <c:pt idx="73">
                  <c:v>7.8704142935033503E-6</c:v>
                </c:pt>
                <c:pt idx="74">
                  <c:v>1.39203694112033E-6</c:v>
                </c:pt>
                <c:pt idx="75">
                  <c:v>7.65825947994701E-7</c:v>
                </c:pt>
                <c:pt idx="76">
                  <c:v>3.8400044161308997E-7</c:v>
                </c:pt>
                <c:pt idx="77">
                  <c:v>1.3316567877210799E-6</c:v>
                </c:pt>
                <c:pt idx="78">
                  <c:v>6.24001480972433E-4</c:v>
                </c:pt>
                <c:pt idx="79">
                  <c:v>1.9672501460407999E-6</c:v>
                </c:pt>
                <c:pt idx="80">
                  <c:v>3.1320454797280597E-5</c:v>
                </c:pt>
                <c:pt idx="81">
                  <c:v>6.1858468208004598E-6</c:v>
                </c:pt>
                <c:pt idx="82">
                  <c:v>6.1602096957737403E-7</c:v>
                </c:pt>
                <c:pt idx="83">
                  <c:v>1.2959482594702699E-6</c:v>
                </c:pt>
                <c:pt idx="84">
                  <c:v>1.4118405289774301E-6</c:v>
                </c:pt>
                <c:pt idx="85">
                  <c:v>1.0348187111889799E-5</c:v>
                </c:pt>
                <c:pt idx="86">
                  <c:v>1.8735156599609101E-6</c:v>
                </c:pt>
                <c:pt idx="87">
                  <c:v>5.2172775367914403E-7</c:v>
                </c:pt>
                <c:pt idx="88">
                  <c:v>4.3535542924884901E-7</c:v>
                </c:pt>
                <c:pt idx="89">
                  <c:v>8.0370213033371998E-6</c:v>
                </c:pt>
                <c:pt idx="90">
                  <c:v>3.8133755232609398E-9</c:v>
                </c:pt>
                <c:pt idx="91">
                  <c:v>1.12379534410994E-6</c:v>
                </c:pt>
                <c:pt idx="92">
                  <c:v>4.7834028110860598E-7</c:v>
                </c:pt>
                <c:pt idx="93">
                  <c:v>6.6266016654778297E-6</c:v>
                </c:pt>
                <c:pt idx="94">
                  <c:v>5.8091699357346496E-7</c:v>
                </c:pt>
                <c:pt idx="95">
                  <c:v>1.5557697642816301E-2</c:v>
                </c:pt>
                <c:pt idx="96">
                  <c:v>1.81587821614727E-7</c:v>
                </c:pt>
                <c:pt idx="97">
                  <c:v>1.9395996106177298E-6</c:v>
                </c:pt>
                <c:pt idx="98">
                  <c:v>1.8973321231610899E-7</c:v>
                </c:pt>
                <c:pt idx="99">
                  <c:v>1.2302296645857301E-7</c:v>
                </c:pt>
                <c:pt idx="100">
                  <c:v>4.71773495282326E-7</c:v>
                </c:pt>
                <c:pt idx="101">
                  <c:v>1.0551541290850599E-7</c:v>
                </c:pt>
                <c:pt idx="102">
                  <c:v>1.55113633762875E-8</c:v>
                </c:pt>
                <c:pt idx="103">
                  <c:v>2.1703281122005102E-6</c:v>
                </c:pt>
                <c:pt idx="104">
                  <c:v>4.0726855388335597E-8</c:v>
                </c:pt>
                <c:pt idx="105">
                  <c:v>6.2366430223888598E-8</c:v>
                </c:pt>
                <c:pt idx="106">
                  <c:v>2.0243409926983199E-2</c:v>
                </c:pt>
                <c:pt idx="107">
                  <c:v>3.0307659593412999E-3</c:v>
                </c:pt>
                <c:pt idx="108">
                  <c:v>4.2757234254334598E-8</c:v>
                </c:pt>
                <c:pt idx="109">
                  <c:v>1.13320635486079E-2</c:v>
                </c:pt>
                <c:pt idx="110">
                  <c:v>4.9433678837903601E-6</c:v>
                </c:pt>
                <c:pt idx="111">
                  <c:v>7.8667290884575094E-8</c:v>
                </c:pt>
                <c:pt idx="112">
                  <c:v>1.6649653752043801E-7</c:v>
                </c:pt>
                <c:pt idx="113">
                  <c:v>2.9753681546618201E-8</c:v>
                </c:pt>
                <c:pt idx="114">
                  <c:v>1.5875402683378299E-2</c:v>
                </c:pt>
                <c:pt idx="115">
                  <c:v>4.1233498424475198E-7</c:v>
                </c:pt>
                <c:pt idx="116">
                  <c:v>1.65274296201259E-9</c:v>
                </c:pt>
                <c:pt idx="117">
                  <c:v>1.5819663913577399E-2</c:v>
                </c:pt>
                <c:pt idx="118">
                  <c:v>7.0469533847173499E-2</c:v>
                </c:pt>
                <c:pt idx="119">
                  <c:v>6.0088307046493003E-6</c:v>
                </c:pt>
                <c:pt idx="120">
                  <c:v>7.0508645214774795E-8</c:v>
                </c:pt>
                <c:pt idx="121">
                  <c:v>1.61071983266009E-3</c:v>
                </c:pt>
                <c:pt idx="122">
                  <c:v>2.2113530199537601E-2</c:v>
                </c:pt>
                <c:pt idx="123">
                  <c:v>1.4383749825315599E-7</c:v>
                </c:pt>
                <c:pt idx="124">
                  <c:v>1.15902108248481E-6</c:v>
                </c:pt>
                <c:pt idx="125">
                  <c:v>1.7426979077817199E-7</c:v>
                </c:pt>
                <c:pt idx="126">
                  <c:v>9.4426800462048497E-8</c:v>
                </c:pt>
                <c:pt idx="127">
                  <c:v>2.0753058236150999E-2</c:v>
                </c:pt>
                <c:pt idx="128">
                  <c:v>2.3688731557600101E-7</c:v>
                </c:pt>
                <c:pt idx="129">
                  <c:v>4.9870097969407301E-3</c:v>
                </c:pt>
                <c:pt idx="130">
                  <c:v>1.24931482210324E-7</c:v>
                </c:pt>
                <c:pt idx="131">
                  <c:v>2.20518664942989E-2</c:v>
                </c:pt>
                <c:pt idx="132">
                  <c:v>2.0461813112723299E-7</c:v>
                </c:pt>
                <c:pt idx="133">
                  <c:v>6.4204525693263695E-2</c:v>
                </c:pt>
                <c:pt idx="134">
                  <c:v>8.3582876965507702E-2</c:v>
                </c:pt>
                <c:pt idx="135">
                  <c:v>0.13269774343351501</c:v>
                </c:pt>
                <c:pt idx="136">
                  <c:v>9.3380457239030497E-7</c:v>
                </c:pt>
                <c:pt idx="137">
                  <c:v>0.177942585449925</c:v>
                </c:pt>
                <c:pt idx="138">
                  <c:v>1.7958844921946599E-7</c:v>
                </c:pt>
                <c:pt idx="139">
                  <c:v>1.0062835115404799E-2</c:v>
                </c:pt>
                <c:pt idx="140">
                  <c:v>1.75935862130818E-9</c:v>
                </c:pt>
                <c:pt idx="141">
                  <c:v>1.6066712835441699E-7</c:v>
                </c:pt>
                <c:pt idx="142">
                  <c:v>3.4602908157688601E-7</c:v>
                </c:pt>
                <c:pt idx="143">
                  <c:v>1.90836764156373E-2</c:v>
                </c:pt>
                <c:pt idx="144">
                  <c:v>1.11776412944199E-8</c:v>
                </c:pt>
                <c:pt idx="145">
                  <c:v>2.5583142521491699E-3</c:v>
                </c:pt>
                <c:pt idx="146">
                  <c:v>4.4456054965001901E-8</c:v>
                </c:pt>
                <c:pt idx="147">
                  <c:v>8.3206614042303497E-7</c:v>
                </c:pt>
                <c:pt idx="148">
                  <c:v>1.2953862652798999E-7</c:v>
                </c:pt>
                <c:pt idx="149">
                  <c:v>1.12010863730072E-6</c:v>
                </c:pt>
                <c:pt idx="150">
                  <c:v>1.4331069943198201E-8</c:v>
                </c:pt>
                <c:pt idx="151">
                  <c:v>1.23257274126279E-7</c:v>
                </c:pt>
                <c:pt idx="152">
                  <c:v>3.2592411692266299E-5</c:v>
                </c:pt>
                <c:pt idx="153">
                  <c:v>3.2377604856945399E-5</c:v>
                </c:pt>
                <c:pt idx="154">
                  <c:v>9.4717993638539794E-3</c:v>
                </c:pt>
                <c:pt idx="155">
                  <c:v>8.5558764476721495E-8</c:v>
                </c:pt>
                <c:pt idx="156">
                  <c:v>1.3510724437364699E-6</c:v>
                </c:pt>
                <c:pt idx="157">
                  <c:v>9.9768917728296607E-5</c:v>
                </c:pt>
                <c:pt idx="158">
                  <c:v>9.6124814684395206E-8</c:v>
                </c:pt>
                <c:pt idx="159">
                  <c:v>1.8058159132291101E-6</c:v>
                </c:pt>
                <c:pt idx="160">
                  <c:v>4.3362139018312498E-7</c:v>
                </c:pt>
                <c:pt idx="161">
                  <c:v>1.87084681092108E-7</c:v>
                </c:pt>
                <c:pt idx="162">
                  <c:v>3.8999631941874902E-10</c:v>
                </c:pt>
                <c:pt idx="163">
                  <c:v>1.8018633890440901E-7</c:v>
                </c:pt>
                <c:pt idx="164">
                  <c:v>4.1583876204725301E-7</c:v>
                </c:pt>
                <c:pt idx="165">
                  <c:v>9.53439719049041E-6</c:v>
                </c:pt>
                <c:pt idx="166">
                  <c:v>6.5510009207187805E-7</c:v>
                </c:pt>
                <c:pt idx="167">
                  <c:v>1.69302717200751E-2</c:v>
                </c:pt>
                <c:pt idx="168">
                  <c:v>6.7502561525767299E-7</c:v>
                </c:pt>
                <c:pt idx="169">
                  <c:v>3.2975393421391E-3</c:v>
                </c:pt>
                <c:pt idx="170">
                  <c:v>4.1853341975896601E-6</c:v>
                </c:pt>
                <c:pt idx="171">
                  <c:v>5.31290426833994E-6</c:v>
                </c:pt>
                <c:pt idx="172">
                  <c:v>2.0440735395441001E-2</c:v>
                </c:pt>
                <c:pt idx="173">
                  <c:v>4.0379004777405102E-2</c:v>
                </c:pt>
                <c:pt idx="174">
                  <c:v>0.10886040627856</c:v>
                </c:pt>
                <c:pt idx="175">
                  <c:v>2.2996667558893499E-2</c:v>
                </c:pt>
                <c:pt idx="176">
                  <c:v>1.58809294635531E-4</c:v>
                </c:pt>
                <c:pt idx="177">
                  <c:v>1.08130712543339E-7</c:v>
                </c:pt>
                <c:pt idx="178">
                  <c:v>2.4532961599264901E-5</c:v>
                </c:pt>
                <c:pt idx="179">
                  <c:v>5.51369672343953E-7</c:v>
                </c:pt>
                <c:pt idx="180">
                  <c:v>1.8200243712764101E-6</c:v>
                </c:pt>
                <c:pt idx="181">
                  <c:v>9.3827530393011307E-3</c:v>
                </c:pt>
                <c:pt idx="182">
                  <c:v>5.5385766492340796E-7</c:v>
                </c:pt>
                <c:pt idx="183">
                  <c:v>2.1507739906459399E-2</c:v>
                </c:pt>
                <c:pt idx="184">
                  <c:v>1.2003266483928699E-2</c:v>
                </c:pt>
                <c:pt idx="185">
                  <c:v>1.26875685494118E-8</c:v>
                </c:pt>
                <c:pt idx="186">
                  <c:v>1.3518542579329599E-6</c:v>
                </c:pt>
                <c:pt idx="187">
                  <c:v>1.1312868141781601E-2</c:v>
                </c:pt>
                <c:pt idx="188">
                  <c:v>4.7690803561706103E-7</c:v>
                </c:pt>
                <c:pt idx="189">
                  <c:v>4.5383913402525299E-7</c:v>
                </c:pt>
                <c:pt idx="190">
                  <c:v>1.68069505458968E-8</c:v>
                </c:pt>
                <c:pt idx="191">
                  <c:v>2.6086394769412698E-7</c:v>
                </c:pt>
                <c:pt idx="192">
                  <c:v>2.2369836520273498E-2</c:v>
                </c:pt>
                <c:pt idx="193">
                  <c:v>8.6840544230080198E-8</c:v>
                </c:pt>
                <c:pt idx="194">
                  <c:v>1.32926779902731E-7</c:v>
                </c:pt>
                <c:pt idx="195">
                  <c:v>2.7449280546030601E-8</c:v>
                </c:pt>
                <c:pt idx="196">
                  <c:v>0.149037544208656</c:v>
                </c:pt>
                <c:pt idx="197">
                  <c:v>3.5338151870323197E-8</c:v>
                </c:pt>
                <c:pt idx="198">
                  <c:v>3.1280483512063799E-2</c:v>
                </c:pt>
                <c:pt idx="199">
                  <c:v>2.5850038669411599E-7</c:v>
                </c:pt>
                <c:pt idx="200">
                  <c:v>3.1533886980185302E-6</c:v>
                </c:pt>
                <c:pt idx="201">
                  <c:v>6.0528276985870703E-2</c:v>
                </c:pt>
                <c:pt idx="202">
                  <c:v>5.6162068416557304E-7</c:v>
                </c:pt>
                <c:pt idx="203">
                  <c:v>4.4318544168477899E-8</c:v>
                </c:pt>
                <c:pt idx="204">
                  <c:v>2.9308949352990801E-8</c:v>
                </c:pt>
                <c:pt idx="205">
                  <c:v>4.24252274927173E-2</c:v>
                </c:pt>
                <c:pt idx="206">
                  <c:v>1.10591870133962E-7</c:v>
                </c:pt>
                <c:pt idx="207">
                  <c:v>7.7837276684999897E-7</c:v>
                </c:pt>
                <c:pt idx="208">
                  <c:v>4.6470075179307802E-8</c:v>
                </c:pt>
                <c:pt idx="209">
                  <c:v>3.3330526609678299E-9</c:v>
                </c:pt>
                <c:pt idx="210">
                  <c:v>2.7055630277485901E-3</c:v>
                </c:pt>
                <c:pt idx="211">
                  <c:v>7.6864887995885496E-7</c:v>
                </c:pt>
                <c:pt idx="212">
                  <c:v>6.9690674294992095E-8</c:v>
                </c:pt>
                <c:pt idx="213">
                  <c:v>3.93408989945612E-8</c:v>
                </c:pt>
                <c:pt idx="214">
                  <c:v>4.7728527812228597E-7</c:v>
                </c:pt>
                <c:pt idx="215">
                  <c:v>3.9493629815434198E-8</c:v>
                </c:pt>
                <c:pt idx="216">
                  <c:v>2.70138079790416E-6</c:v>
                </c:pt>
                <c:pt idx="217">
                  <c:v>1.8570557631505399E-7</c:v>
                </c:pt>
                <c:pt idx="218">
                  <c:v>1.9343482635748699E-7</c:v>
                </c:pt>
                <c:pt idx="219">
                  <c:v>7.8744299241277106E-6</c:v>
                </c:pt>
                <c:pt idx="220">
                  <c:v>1.3463529606526101E-8</c:v>
                </c:pt>
                <c:pt idx="221">
                  <c:v>1.32112849365881E-4</c:v>
                </c:pt>
                <c:pt idx="222">
                  <c:v>1.9983891817203701E-7</c:v>
                </c:pt>
                <c:pt idx="223">
                  <c:v>7.0350621064429402E-7</c:v>
                </c:pt>
                <c:pt idx="224">
                  <c:v>8.9500532191855408E-6</c:v>
                </c:pt>
                <c:pt idx="225">
                  <c:v>3.4710544974864699E-5</c:v>
                </c:pt>
                <c:pt idx="226">
                  <c:v>4.2303695661229102E-8</c:v>
                </c:pt>
                <c:pt idx="227">
                  <c:v>1.8143915403426001E-7</c:v>
                </c:pt>
                <c:pt idx="228">
                  <c:v>9.3821476662568501E-5</c:v>
                </c:pt>
                <c:pt idx="229">
                  <c:v>2.2700566544063301E-8</c:v>
                </c:pt>
                <c:pt idx="230">
                  <c:v>8.8083453780188706E-11</c:v>
                </c:pt>
                <c:pt idx="231">
                  <c:v>1.7805590425981501E-7</c:v>
                </c:pt>
                <c:pt idx="232">
                  <c:v>4.1997064742178198E-6</c:v>
                </c:pt>
                <c:pt idx="233">
                  <c:v>2.1691331933542899E-7</c:v>
                </c:pt>
                <c:pt idx="234">
                  <c:v>0.186821069080225</c:v>
                </c:pt>
                <c:pt idx="235">
                  <c:v>7.3202208227061305E-2</c:v>
                </c:pt>
                <c:pt idx="236">
                  <c:v>3.87496998339911E-7</c:v>
                </c:pt>
                <c:pt idx="237">
                  <c:v>2.7900541083591902E-2</c:v>
                </c:pt>
                <c:pt idx="238">
                  <c:v>3.4873506838132801E-8</c:v>
                </c:pt>
                <c:pt idx="239">
                  <c:v>7.3832296270801897E-3</c:v>
                </c:pt>
                <c:pt idx="240">
                  <c:v>1.1937260700005699E-8</c:v>
                </c:pt>
                <c:pt idx="241">
                  <c:v>9.4628446533690696E-7</c:v>
                </c:pt>
                <c:pt idx="242">
                  <c:v>1.0423544588890499E-8</c:v>
                </c:pt>
                <c:pt idx="243">
                  <c:v>7.2733579183447402E-7</c:v>
                </c:pt>
                <c:pt idx="244">
                  <c:v>0.31728305560269898</c:v>
                </c:pt>
                <c:pt idx="245">
                  <c:v>4.2009138571999298E-7</c:v>
                </c:pt>
                <c:pt idx="246">
                  <c:v>4.5842350577022198E-9</c:v>
                </c:pt>
                <c:pt idx="247">
                  <c:v>4.8953851920685298E-2</c:v>
                </c:pt>
                <c:pt idx="248">
                  <c:v>1.9189013379353799E-8</c:v>
                </c:pt>
                <c:pt idx="249">
                  <c:v>1.8695412505145601E-7</c:v>
                </c:pt>
                <c:pt idx="250">
                  <c:v>6.73179625792855E-3</c:v>
                </c:pt>
                <c:pt idx="251">
                  <c:v>1.41275316697485E-8</c:v>
                </c:pt>
                <c:pt idx="252">
                  <c:v>7.4649789240123499E-2</c:v>
                </c:pt>
                <c:pt idx="253">
                  <c:v>2.42314527441862E-7</c:v>
                </c:pt>
                <c:pt idx="254">
                  <c:v>1.244896854562E-7</c:v>
                </c:pt>
                <c:pt idx="255">
                  <c:v>4.4347953482792102E-9</c:v>
                </c:pt>
                <c:pt idx="256">
                  <c:v>2.8725557653084998E-5</c:v>
                </c:pt>
                <c:pt idx="257">
                  <c:v>1.0338083555958399E-6</c:v>
                </c:pt>
                <c:pt idx="258">
                  <c:v>1.61184729675567E-8</c:v>
                </c:pt>
                <c:pt idx="259">
                  <c:v>3.3389317573697599E-8</c:v>
                </c:pt>
                <c:pt idx="260">
                  <c:v>3.2283991196756299E-4</c:v>
                </c:pt>
                <c:pt idx="261">
                  <c:v>3.2327837027910001E-8</c:v>
                </c:pt>
                <c:pt idx="262">
                  <c:v>0.11810412717982199</c:v>
                </c:pt>
                <c:pt idx="263">
                  <c:v>8.2218110757990793E-9</c:v>
                </c:pt>
                <c:pt idx="264">
                  <c:v>1.2222148466981601E-9</c:v>
                </c:pt>
                <c:pt idx="265">
                  <c:v>5.5437860748838299E-9</c:v>
                </c:pt>
                <c:pt idx="266">
                  <c:v>3.0616344306519298E-8</c:v>
                </c:pt>
                <c:pt idx="267">
                  <c:v>3.77106795708571E-7</c:v>
                </c:pt>
                <c:pt idx="268">
                  <c:v>4.9854783855330804E-10</c:v>
                </c:pt>
                <c:pt idx="269">
                  <c:v>2.9025754117719498E-7</c:v>
                </c:pt>
                <c:pt idx="270">
                  <c:v>1.19977586908484E-8</c:v>
                </c:pt>
                <c:pt idx="271">
                  <c:v>6.65477620411745E-9</c:v>
                </c:pt>
                <c:pt idx="272">
                  <c:v>1.9555228417156199E-9</c:v>
                </c:pt>
                <c:pt idx="273">
                  <c:v>2.8071528452328598E-7</c:v>
                </c:pt>
                <c:pt idx="274">
                  <c:v>8.1427150464293302E-6</c:v>
                </c:pt>
                <c:pt idx="275">
                  <c:v>2.6750616249751E-9</c:v>
                </c:pt>
                <c:pt idx="276">
                  <c:v>6.9181416206850899E-7</c:v>
                </c:pt>
                <c:pt idx="277">
                  <c:v>0.122192037024158</c:v>
                </c:pt>
                <c:pt idx="278">
                  <c:v>1.05382529725485E-7</c:v>
                </c:pt>
                <c:pt idx="279">
                  <c:v>1.12013105923798E-7</c:v>
                </c:pt>
                <c:pt idx="280">
                  <c:v>8.5897304238099898E-9</c:v>
                </c:pt>
                <c:pt idx="281">
                  <c:v>3.9853049391443201E-9</c:v>
                </c:pt>
                <c:pt idx="282">
                  <c:v>5.9686148355218199E-8</c:v>
                </c:pt>
                <c:pt idx="283">
                  <c:v>1.03906809872976E-6</c:v>
                </c:pt>
                <c:pt idx="284">
                  <c:v>6.5746209136287895E-8</c:v>
                </c:pt>
                <c:pt idx="285">
                  <c:v>1.03634243978396E-7</c:v>
                </c:pt>
                <c:pt idx="286">
                  <c:v>3.0133951794680699E-9</c:v>
                </c:pt>
                <c:pt idx="287">
                  <c:v>4.08670829255263E-9</c:v>
                </c:pt>
                <c:pt idx="288">
                  <c:v>1.66954714279033E-4</c:v>
                </c:pt>
                <c:pt idx="289">
                  <c:v>6.6030242000449699E-2</c:v>
                </c:pt>
                <c:pt idx="290">
                  <c:v>1.4391784408465799E-9</c:v>
                </c:pt>
                <c:pt idx="291">
                  <c:v>8.1522443116488298E-8</c:v>
                </c:pt>
                <c:pt idx="292">
                  <c:v>1.3094456536644201E-6</c:v>
                </c:pt>
                <c:pt idx="293">
                  <c:v>1.5860989327350801E-9</c:v>
                </c:pt>
                <c:pt idx="294">
                  <c:v>1.2506725817518599E-8</c:v>
                </c:pt>
                <c:pt idx="295">
                  <c:v>5.0883645289763003E-2</c:v>
                </c:pt>
                <c:pt idx="296">
                  <c:v>2.1858995859202299E-9</c:v>
                </c:pt>
                <c:pt idx="297">
                  <c:v>2.33483518773677E-8</c:v>
                </c:pt>
                <c:pt idx="298">
                  <c:v>2.85438746171911E-9</c:v>
                </c:pt>
                <c:pt idx="299">
                  <c:v>2.81545026718872E-8</c:v>
                </c:pt>
                <c:pt idx="300">
                  <c:v>1.83587779868912E-7</c:v>
                </c:pt>
                <c:pt idx="301">
                  <c:v>7.5695963420224497E-6</c:v>
                </c:pt>
                <c:pt idx="302">
                  <c:v>7.5420527454494096E-7</c:v>
                </c:pt>
                <c:pt idx="303">
                  <c:v>2.2541671379128299E-7</c:v>
                </c:pt>
                <c:pt idx="304">
                  <c:v>2.2210862567167801E-9</c:v>
                </c:pt>
                <c:pt idx="305">
                  <c:v>1.48603587885354E-8</c:v>
                </c:pt>
                <c:pt idx="306">
                  <c:v>4.1793279795441196E-9</c:v>
                </c:pt>
                <c:pt idx="307">
                  <c:v>3.5964101812911402E-8</c:v>
                </c:pt>
                <c:pt idx="308">
                  <c:v>1.80779635214045E-7</c:v>
                </c:pt>
                <c:pt idx="309">
                  <c:v>2.5976788443457599E-9</c:v>
                </c:pt>
                <c:pt idx="310">
                  <c:v>4.7805849989523503E-8</c:v>
                </c:pt>
                <c:pt idx="311">
                  <c:v>8.9026531837557901E-7</c:v>
                </c:pt>
                <c:pt idx="312">
                  <c:v>2.5770537206788599E-8</c:v>
                </c:pt>
                <c:pt idx="313">
                  <c:v>6.0151639265719703E-2</c:v>
                </c:pt>
                <c:pt idx="314">
                  <c:v>6.6427326543282601E-9</c:v>
                </c:pt>
                <c:pt idx="315">
                  <c:v>6.9069873971793601E-7</c:v>
                </c:pt>
                <c:pt idx="316">
                  <c:v>2.04763188701709E-7</c:v>
                </c:pt>
                <c:pt idx="317">
                  <c:v>6.2544452090202305E-8</c:v>
                </c:pt>
                <c:pt idx="318">
                  <c:v>1.0940675773924601E-7</c:v>
                </c:pt>
                <c:pt idx="319">
                  <c:v>1.9919206526379399E-9</c:v>
                </c:pt>
                <c:pt idx="320">
                  <c:v>5.0703933469529095E-7</c:v>
                </c:pt>
                <c:pt idx="321">
                  <c:v>5.5456168822931595E-7</c:v>
                </c:pt>
                <c:pt idx="322">
                  <c:v>1.2482309162301999E-8</c:v>
                </c:pt>
                <c:pt idx="323">
                  <c:v>2.95486776969155E-6</c:v>
                </c:pt>
                <c:pt idx="324">
                  <c:v>9.3135482850126794E-2</c:v>
                </c:pt>
                <c:pt idx="325">
                  <c:v>2.6899375219826399E-9</c:v>
                </c:pt>
                <c:pt idx="326">
                  <c:v>2.19972293426541E-6</c:v>
                </c:pt>
                <c:pt idx="327">
                  <c:v>2.6648265011450799E-2</c:v>
                </c:pt>
                <c:pt idx="328">
                  <c:v>1.1053315364649699E-6</c:v>
                </c:pt>
                <c:pt idx="329">
                  <c:v>1.54700358641277E-5</c:v>
                </c:pt>
                <c:pt idx="330">
                  <c:v>9.7853817860425593E-6</c:v>
                </c:pt>
                <c:pt idx="331">
                  <c:v>3.2755164119376399E-7</c:v>
                </c:pt>
                <c:pt idx="332">
                  <c:v>7.2033499050423104E-6</c:v>
                </c:pt>
                <c:pt idx="333">
                  <c:v>4.6750758489012802E-8</c:v>
                </c:pt>
                <c:pt idx="334">
                  <c:v>4.0008037224495301E-8</c:v>
                </c:pt>
                <c:pt idx="335">
                  <c:v>3.9095916938350797E-6</c:v>
                </c:pt>
                <c:pt idx="336">
                  <c:v>6.7011989557292403E-6</c:v>
                </c:pt>
                <c:pt idx="337">
                  <c:v>2.8426509074314501E-7</c:v>
                </c:pt>
                <c:pt idx="338">
                  <c:v>5.4434511830024701E-8</c:v>
                </c:pt>
                <c:pt idx="339">
                  <c:v>5.5417703450789103E-8</c:v>
                </c:pt>
                <c:pt idx="340">
                  <c:v>1.11312822235847E-7</c:v>
                </c:pt>
                <c:pt idx="341">
                  <c:v>1.25619588730545E-6</c:v>
                </c:pt>
                <c:pt idx="342">
                  <c:v>1.35116936021251E-8</c:v>
                </c:pt>
                <c:pt idx="343">
                  <c:v>4.6265217415368199E-8</c:v>
                </c:pt>
                <c:pt idx="344">
                  <c:v>4.0013394635543699E-8</c:v>
                </c:pt>
                <c:pt idx="345">
                  <c:v>1.2022419919246901E-7</c:v>
                </c:pt>
                <c:pt idx="346">
                  <c:v>5.6605109566059796E-10</c:v>
                </c:pt>
                <c:pt idx="347">
                  <c:v>3.72824897962405E-8</c:v>
                </c:pt>
                <c:pt idx="348">
                  <c:v>3.0614024195405602E-7</c:v>
                </c:pt>
                <c:pt idx="349">
                  <c:v>2.6537309966327301E-9</c:v>
                </c:pt>
                <c:pt idx="350">
                  <c:v>8.7871735671672397E-9</c:v>
                </c:pt>
                <c:pt idx="351">
                  <c:v>3.2097409431684701E-6</c:v>
                </c:pt>
                <c:pt idx="352">
                  <c:v>4.9532446409291197E-8</c:v>
                </c:pt>
                <c:pt idx="353">
                  <c:v>1.24011508129753E-9</c:v>
                </c:pt>
                <c:pt idx="354">
                  <c:v>1.5651299452781201E-9</c:v>
                </c:pt>
                <c:pt idx="355">
                  <c:v>2.6503937104680099E-9</c:v>
                </c:pt>
                <c:pt idx="356">
                  <c:v>8.5615782403381003E-10</c:v>
                </c:pt>
                <c:pt idx="357">
                  <c:v>2.6030141988406399E-6</c:v>
                </c:pt>
                <c:pt idx="358">
                  <c:v>1.0364354382693499E-7</c:v>
                </c:pt>
                <c:pt idx="359">
                  <c:v>1.3756173528518301E-9</c:v>
                </c:pt>
                <c:pt idx="360">
                  <c:v>1.4488313215296101E-5</c:v>
                </c:pt>
                <c:pt idx="361">
                  <c:v>1.171896704924E-2</c:v>
                </c:pt>
                <c:pt idx="362">
                  <c:v>3.02767948927396E-2</c:v>
                </c:pt>
                <c:pt idx="363">
                  <c:v>2.4114546217094001E-8</c:v>
                </c:pt>
                <c:pt idx="364">
                  <c:v>1.5939544650490102E-8</c:v>
                </c:pt>
                <c:pt idx="365">
                  <c:v>5.8726053766188603E-10</c:v>
                </c:pt>
                <c:pt idx="366">
                  <c:v>0.433198991137759</c:v>
                </c:pt>
                <c:pt idx="367">
                  <c:v>5.5344442159786999E-8</c:v>
                </c:pt>
                <c:pt idx="368">
                  <c:v>5.3325423702065798E-2</c:v>
                </c:pt>
                <c:pt idx="369">
                  <c:v>3.8255453612148901E-3</c:v>
                </c:pt>
                <c:pt idx="370">
                  <c:v>2.2204744422474598E-6</c:v>
                </c:pt>
                <c:pt idx="371">
                  <c:v>6.7785393287586995E-2</c:v>
                </c:pt>
                <c:pt idx="372">
                  <c:v>4.3871844436718798E-6</c:v>
                </c:pt>
                <c:pt idx="373">
                  <c:v>1.2963782189010599E-9</c:v>
                </c:pt>
                <c:pt idx="374">
                  <c:v>1.6410727919561801E-7</c:v>
                </c:pt>
                <c:pt idx="375">
                  <c:v>9.5172822915851697E-10</c:v>
                </c:pt>
                <c:pt idx="376">
                  <c:v>1.39414453666572E-9</c:v>
                </c:pt>
                <c:pt idx="377">
                  <c:v>3.3592167506908801E-3</c:v>
                </c:pt>
                <c:pt idx="378">
                  <c:v>1.4666662784499701E-8</c:v>
                </c:pt>
                <c:pt idx="379">
                  <c:v>3.3061095791457398E-7</c:v>
                </c:pt>
                <c:pt idx="380">
                  <c:v>3.6782825282719098E-7</c:v>
                </c:pt>
                <c:pt idx="381">
                  <c:v>1.8921647987788201E-5</c:v>
                </c:pt>
                <c:pt idx="382">
                  <c:v>5.5085036132130196E-7</c:v>
                </c:pt>
                <c:pt idx="383">
                  <c:v>2.6366281064683601E-9</c:v>
                </c:pt>
                <c:pt idx="384">
                  <c:v>1.34931088322909E-7</c:v>
                </c:pt>
                <c:pt idx="385">
                  <c:v>9.83338554067986E-8</c:v>
                </c:pt>
                <c:pt idx="386">
                  <c:v>3.3260197743253601E-6</c:v>
                </c:pt>
                <c:pt idx="387">
                  <c:v>1.8340508069977E-9</c:v>
                </c:pt>
                <c:pt idx="388">
                  <c:v>8.7065769485525398E-10</c:v>
                </c:pt>
                <c:pt idx="389">
                  <c:v>4.7326688388278398E-8</c:v>
                </c:pt>
                <c:pt idx="390">
                  <c:v>1.32849956536929E-8</c:v>
                </c:pt>
                <c:pt idx="391">
                  <c:v>2.4558137654106901E-8</c:v>
                </c:pt>
                <c:pt idx="392">
                  <c:v>2.8677069427744998E-7</c:v>
                </c:pt>
                <c:pt idx="393">
                  <c:v>1.0075998682286799E-9</c:v>
                </c:pt>
                <c:pt idx="394">
                  <c:v>4.6417473253433399E-10</c:v>
                </c:pt>
                <c:pt idx="395">
                  <c:v>4.9311953491180102E-2</c:v>
                </c:pt>
                <c:pt idx="396">
                  <c:v>1.06250930512943E-7</c:v>
                </c:pt>
                <c:pt idx="397">
                  <c:v>1.0524995948971101E-6</c:v>
                </c:pt>
                <c:pt idx="398">
                  <c:v>2.7093926939489401E-9</c:v>
                </c:pt>
                <c:pt idx="399">
                  <c:v>8.1754453154680506E-8</c:v>
                </c:pt>
                <c:pt idx="400">
                  <c:v>7.5650819476233007E-9</c:v>
                </c:pt>
                <c:pt idx="401">
                  <c:v>6.2505930200777504E-7</c:v>
                </c:pt>
                <c:pt idx="402">
                  <c:v>6.0900949819681298E-2</c:v>
                </c:pt>
                <c:pt idx="403">
                  <c:v>2.0685599780734599E-5</c:v>
                </c:pt>
                <c:pt idx="404">
                  <c:v>2.8265970750456198E-10</c:v>
                </c:pt>
                <c:pt idx="405">
                  <c:v>2.4543501634431701E-9</c:v>
                </c:pt>
                <c:pt idx="406">
                  <c:v>6.9634093779783395E-5</c:v>
                </c:pt>
                <c:pt idx="407">
                  <c:v>1.53687252224545E-7</c:v>
                </c:pt>
                <c:pt idx="408">
                  <c:v>9.2473260201376505E-9</c:v>
                </c:pt>
                <c:pt idx="409">
                  <c:v>3.8305128034863101E-8</c:v>
                </c:pt>
                <c:pt idx="410">
                  <c:v>5.8702708694323198E-9</c:v>
                </c:pt>
                <c:pt idx="411">
                  <c:v>1.08125932335377E-8</c:v>
                </c:pt>
                <c:pt idx="412">
                  <c:v>0.62866311934061603</c:v>
                </c:pt>
                <c:pt idx="413">
                  <c:v>2.1060821442211502E-8</c:v>
                </c:pt>
                <c:pt idx="414">
                  <c:v>3.8278539800099904E-9</c:v>
                </c:pt>
                <c:pt idx="415">
                  <c:v>2.0902147147567699E-7</c:v>
                </c:pt>
                <c:pt idx="416">
                  <c:v>1.2564476031663599E-9</c:v>
                </c:pt>
                <c:pt idx="417">
                  <c:v>1.26672337233034E-6</c:v>
                </c:pt>
                <c:pt idx="418">
                  <c:v>4.9561362789540696E-9</c:v>
                </c:pt>
                <c:pt idx="419">
                  <c:v>3.5831577386372602E-9</c:v>
                </c:pt>
                <c:pt idx="420">
                  <c:v>2.06635624569288E-7</c:v>
                </c:pt>
                <c:pt idx="421">
                  <c:v>2.4319942053538001E-8</c:v>
                </c:pt>
                <c:pt idx="422">
                  <c:v>8.8516742526026599E-8</c:v>
                </c:pt>
                <c:pt idx="423">
                  <c:v>5.2679052220980702E-5</c:v>
                </c:pt>
                <c:pt idx="424">
                  <c:v>4.7365972777852601E-2</c:v>
                </c:pt>
                <c:pt idx="425">
                  <c:v>1.26015852852927E-9</c:v>
                </c:pt>
                <c:pt idx="426">
                  <c:v>1.8635782508094099E-7</c:v>
                </c:pt>
                <c:pt idx="427">
                  <c:v>6.4562956118616302E-10</c:v>
                </c:pt>
                <c:pt idx="428">
                  <c:v>6.1297260774696396E-10</c:v>
                </c:pt>
                <c:pt idx="429">
                  <c:v>5.0810207609788901E-5</c:v>
                </c:pt>
                <c:pt idx="430">
                  <c:v>3.2093797357004397E-8</c:v>
                </c:pt>
                <c:pt idx="431">
                  <c:v>2.1070801673044801E-7</c:v>
                </c:pt>
                <c:pt idx="432">
                  <c:v>1.09704959441632E-8</c:v>
                </c:pt>
                <c:pt idx="433">
                  <c:v>3.8426653465740499E-8</c:v>
                </c:pt>
                <c:pt idx="434">
                  <c:v>4.3709488301231702E-10</c:v>
                </c:pt>
                <c:pt idx="435">
                  <c:v>3.4482301757741499E-9</c:v>
                </c:pt>
                <c:pt idx="436">
                  <c:v>3.6294849257600699E-9</c:v>
                </c:pt>
                <c:pt idx="437">
                  <c:v>1.13741238089544E-8</c:v>
                </c:pt>
                <c:pt idx="438">
                  <c:v>1.9022124310544399E-9</c:v>
                </c:pt>
                <c:pt idx="439">
                  <c:v>3.1491987611207699E-8</c:v>
                </c:pt>
                <c:pt idx="440">
                  <c:v>1.26418972501393E-9</c:v>
                </c:pt>
                <c:pt idx="441">
                  <c:v>2.2362200557888101E-9</c:v>
                </c:pt>
                <c:pt idx="442">
                  <c:v>1.3829025386234701E-6</c:v>
                </c:pt>
                <c:pt idx="443">
                  <c:v>8.41630643088847E-9</c:v>
                </c:pt>
                <c:pt idx="444">
                  <c:v>1.32777702390911E-7</c:v>
                </c:pt>
                <c:pt idx="445">
                  <c:v>9.1352819194119298E-9</c:v>
                </c:pt>
                <c:pt idx="446">
                  <c:v>6.52735317570808E-8</c:v>
                </c:pt>
                <c:pt idx="447">
                  <c:v>9.5092000366526395E-9</c:v>
                </c:pt>
                <c:pt idx="448">
                  <c:v>7.3294272109941E-8</c:v>
                </c:pt>
                <c:pt idx="449">
                  <c:v>1.12115256935964E-8</c:v>
                </c:pt>
                <c:pt idx="450">
                  <c:v>1.7590115180335601E-7</c:v>
                </c:pt>
                <c:pt idx="451">
                  <c:v>4.6574003949419001E-7</c:v>
                </c:pt>
                <c:pt idx="452">
                  <c:v>1.0668243888374301E-8</c:v>
                </c:pt>
                <c:pt idx="453">
                  <c:v>1.25055092201035E-7</c:v>
                </c:pt>
                <c:pt idx="454">
                  <c:v>9.3172489979131192E-9</c:v>
                </c:pt>
                <c:pt idx="455">
                  <c:v>8.9028107335143901E-9</c:v>
                </c:pt>
                <c:pt idx="456">
                  <c:v>4.07716743479082E-8</c:v>
                </c:pt>
                <c:pt idx="457">
                  <c:v>9.1809915868509205E-9</c:v>
                </c:pt>
                <c:pt idx="458">
                  <c:v>4.7274886080463102E-8</c:v>
                </c:pt>
                <c:pt idx="459">
                  <c:v>1.8876490245204502E-9</c:v>
                </c:pt>
                <c:pt idx="460">
                  <c:v>5.5350112857245003E-9</c:v>
                </c:pt>
                <c:pt idx="461">
                  <c:v>3.1455094981998002E-10</c:v>
                </c:pt>
                <c:pt idx="462">
                  <c:v>6.4317294622184804E-7</c:v>
                </c:pt>
                <c:pt idx="463">
                  <c:v>2.0434238793963799E-7</c:v>
                </c:pt>
                <c:pt idx="464">
                  <c:v>9.8354677439207694E-6</c:v>
                </c:pt>
                <c:pt idx="465">
                  <c:v>2.3040298500346299E-7</c:v>
                </c:pt>
                <c:pt idx="466">
                  <c:v>2.7619693206216901E-8</c:v>
                </c:pt>
                <c:pt idx="467">
                  <c:v>8.7542088160540195E-9</c:v>
                </c:pt>
                <c:pt idx="468">
                  <c:v>2.2280145295506101E-6</c:v>
                </c:pt>
                <c:pt idx="469">
                  <c:v>1.5589927583418299E-9</c:v>
                </c:pt>
                <c:pt idx="470">
                  <c:v>1.3086247309817101E-7</c:v>
                </c:pt>
                <c:pt idx="471">
                  <c:v>3.3315935925876999E-8</c:v>
                </c:pt>
                <c:pt idx="472">
                  <c:v>1.13625959829045E-7</c:v>
                </c:pt>
                <c:pt idx="473">
                  <c:v>8.2200190614038399E-8</c:v>
                </c:pt>
                <c:pt idx="474">
                  <c:v>7.0385180801714298E-8</c:v>
                </c:pt>
                <c:pt idx="475">
                  <c:v>4.6020907303089299E-8</c:v>
                </c:pt>
                <c:pt idx="476">
                  <c:v>1.4570857624703199E-7</c:v>
                </c:pt>
                <c:pt idx="477">
                  <c:v>2.1134125180486798E-9</c:v>
                </c:pt>
                <c:pt idx="478">
                  <c:v>6.0505053712614698E-3</c:v>
                </c:pt>
                <c:pt idx="479">
                  <c:v>3.2141154498796902E-7</c:v>
                </c:pt>
                <c:pt idx="480">
                  <c:v>3.2996865408271397E-8</c:v>
                </c:pt>
                <c:pt idx="481">
                  <c:v>5.6018689943942403E-5</c:v>
                </c:pt>
                <c:pt idx="482">
                  <c:v>2.3030024222535801E-8</c:v>
                </c:pt>
                <c:pt idx="483">
                  <c:v>2.8262177083397501E-5</c:v>
                </c:pt>
                <c:pt idx="484">
                  <c:v>2.5808743001510101E-7</c:v>
                </c:pt>
                <c:pt idx="485">
                  <c:v>7.2912930767093998E-8</c:v>
                </c:pt>
                <c:pt idx="486">
                  <c:v>9.9495436606399806E-7</c:v>
                </c:pt>
                <c:pt idx="487">
                  <c:v>8.1537868493283403E-6</c:v>
                </c:pt>
                <c:pt idx="488">
                  <c:v>3.9871191741919998E-2</c:v>
                </c:pt>
                <c:pt idx="489">
                  <c:v>1.34139903027294E-8</c:v>
                </c:pt>
                <c:pt idx="490">
                  <c:v>3.15723940255014E-3</c:v>
                </c:pt>
                <c:pt idx="491">
                  <c:v>7.2284759802223595E-7</c:v>
                </c:pt>
                <c:pt idx="492">
                  <c:v>5.0813663135185899E-2</c:v>
                </c:pt>
                <c:pt idx="493">
                  <c:v>2.9267196113037199E-9</c:v>
                </c:pt>
                <c:pt idx="494">
                  <c:v>8.2632333336005396E-8</c:v>
                </c:pt>
                <c:pt idx="495">
                  <c:v>1.6801216786824699E-8</c:v>
                </c:pt>
                <c:pt idx="496">
                  <c:v>3.42958943576033E-9</c:v>
                </c:pt>
                <c:pt idx="497">
                  <c:v>5.2054740339784203E-2</c:v>
                </c:pt>
                <c:pt idx="498">
                  <c:v>7.1056713305543695E-2</c:v>
                </c:pt>
                <c:pt idx="499">
                  <c:v>4.4241728203299802E-2</c:v>
                </c:pt>
                <c:pt idx="500">
                  <c:v>5.4157027445396199E-5</c:v>
                </c:pt>
                <c:pt idx="501">
                  <c:v>3.0579360280696297E-8</c:v>
                </c:pt>
                <c:pt idx="502">
                  <c:v>1.5168075484928299E-8</c:v>
                </c:pt>
                <c:pt idx="503">
                  <c:v>4.6698326313595503E-8</c:v>
                </c:pt>
                <c:pt idx="504">
                  <c:v>1.31359708394769E-7</c:v>
                </c:pt>
                <c:pt idx="505">
                  <c:v>2.10873127336341E-7</c:v>
                </c:pt>
                <c:pt idx="506">
                  <c:v>4.5940075271598798E-7</c:v>
                </c:pt>
                <c:pt idx="507">
                  <c:v>1.8832426346632801E-9</c:v>
                </c:pt>
                <c:pt idx="508">
                  <c:v>2.0554594784548701E-8</c:v>
                </c:pt>
                <c:pt idx="509">
                  <c:v>8.9456639033804694E-8</c:v>
                </c:pt>
                <c:pt idx="510">
                  <c:v>1.0501770840985299E-2</c:v>
                </c:pt>
                <c:pt idx="511">
                  <c:v>7.8057084684399296E-10</c:v>
                </c:pt>
                <c:pt idx="512">
                  <c:v>2.08784248662912E-8</c:v>
                </c:pt>
                <c:pt idx="513">
                  <c:v>1.32633356715823E-2</c:v>
                </c:pt>
                <c:pt idx="514">
                  <c:v>6.2061774264713002E-6</c:v>
                </c:pt>
                <c:pt idx="515">
                  <c:v>1.06051644584656E-7</c:v>
                </c:pt>
                <c:pt idx="516">
                  <c:v>1.12681585044116E-8</c:v>
                </c:pt>
                <c:pt idx="517">
                  <c:v>1.02512802229156E-7</c:v>
                </c:pt>
                <c:pt idx="518">
                  <c:v>4.2402113908357303E-8</c:v>
                </c:pt>
                <c:pt idx="519">
                  <c:v>8.8826659895724701E-8</c:v>
                </c:pt>
                <c:pt idx="520">
                  <c:v>2.7664507224679901E-8</c:v>
                </c:pt>
                <c:pt idx="521">
                  <c:v>1.1832496635975801E-7</c:v>
                </c:pt>
                <c:pt idx="522">
                  <c:v>4.7745063051849E-9</c:v>
                </c:pt>
                <c:pt idx="523">
                  <c:v>3.7376513314018498E-8</c:v>
                </c:pt>
                <c:pt idx="524">
                  <c:v>3.5118652549071102E-8</c:v>
                </c:pt>
                <c:pt idx="525">
                  <c:v>2.7248669822026299E-9</c:v>
                </c:pt>
                <c:pt idx="526">
                  <c:v>1.0765431361529999E-2</c:v>
                </c:pt>
                <c:pt idx="527">
                  <c:v>5.6950376034905299E-8</c:v>
                </c:pt>
                <c:pt idx="528">
                  <c:v>1.76095304395113E-8</c:v>
                </c:pt>
                <c:pt idx="529">
                  <c:v>2.5776493769887701E-8</c:v>
                </c:pt>
                <c:pt idx="530">
                  <c:v>8.6860319731035693E-8</c:v>
                </c:pt>
                <c:pt idx="531">
                  <c:v>3.08827740498482E-8</c:v>
                </c:pt>
                <c:pt idx="532">
                  <c:v>2.57685960567281E-9</c:v>
                </c:pt>
                <c:pt idx="533">
                  <c:v>1.8354218525408299E-7</c:v>
                </c:pt>
                <c:pt idx="534">
                  <c:v>1.5960581994555401E-7</c:v>
                </c:pt>
                <c:pt idx="535">
                  <c:v>0.55782243982397905</c:v>
                </c:pt>
                <c:pt idx="536">
                  <c:v>2.36873820424369E-7</c:v>
                </c:pt>
                <c:pt idx="537">
                  <c:v>5.2431376551507201E-7</c:v>
                </c:pt>
                <c:pt idx="538">
                  <c:v>8.9743697507246405E-7</c:v>
                </c:pt>
                <c:pt idx="539">
                  <c:v>1.22740816688267E-8</c:v>
                </c:pt>
                <c:pt idx="540">
                  <c:v>4.4584095830275202E-9</c:v>
                </c:pt>
                <c:pt idx="541">
                  <c:v>2.46747961248119E-7</c:v>
                </c:pt>
                <c:pt idx="542">
                  <c:v>7.2596737086791202E-10</c:v>
                </c:pt>
                <c:pt idx="543">
                  <c:v>1.37995761585238E-10</c:v>
                </c:pt>
                <c:pt idx="544">
                  <c:v>1.3710717515505001E-9</c:v>
                </c:pt>
                <c:pt idx="545">
                  <c:v>1.26972927985145E-8</c:v>
                </c:pt>
                <c:pt idx="546">
                  <c:v>5.4325140344961798E-9</c:v>
                </c:pt>
                <c:pt idx="547">
                  <c:v>6.4317280385937595E-8</c:v>
                </c:pt>
                <c:pt idx="548">
                  <c:v>1.8889444475973601E-9</c:v>
                </c:pt>
                <c:pt idx="549">
                  <c:v>7.1037534044656003E-7</c:v>
                </c:pt>
                <c:pt idx="550">
                  <c:v>3.2846408395351502E-6</c:v>
                </c:pt>
                <c:pt idx="551">
                  <c:v>6.2110461032127198E-9</c:v>
                </c:pt>
                <c:pt idx="552">
                  <c:v>3.8145294456297697E-8</c:v>
                </c:pt>
                <c:pt idx="553">
                  <c:v>3.5394067292536498E-9</c:v>
                </c:pt>
                <c:pt idx="554">
                  <c:v>5.1005521123545504E-9</c:v>
                </c:pt>
                <c:pt idx="555">
                  <c:v>2.6900140784257701E-9</c:v>
                </c:pt>
                <c:pt idx="556">
                  <c:v>8.7616962181896405E-9</c:v>
                </c:pt>
                <c:pt idx="557">
                  <c:v>4.5196386078711603E-8</c:v>
                </c:pt>
                <c:pt idx="558">
                  <c:v>9.7255519335613905E-8</c:v>
                </c:pt>
                <c:pt idx="559">
                  <c:v>2.26933928325386E-3</c:v>
                </c:pt>
                <c:pt idx="560">
                  <c:v>7.7435384835658604E-3</c:v>
                </c:pt>
                <c:pt idx="561">
                  <c:v>5.4955379660233498E-7</c:v>
                </c:pt>
                <c:pt idx="562">
                  <c:v>3.5830292732393002E-7</c:v>
                </c:pt>
                <c:pt idx="563">
                  <c:v>3.4216637806931001E-8</c:v>
                </c:pt>
                <c:pt idx="564">
                  <c:v>2.1538424339288502E-9</c:v>
                </c:pt>
                <c:pt idx="565">
                  <c:v>2.1061594749508101E-8</c:v>
                </c:pt>
                <c:pt idx="566">
                  <c:v>4.6601621136041602E-9</c:v>
                </c:pt>
                <c:pt idx="567">
                  <c:v>5.5917474484703498E-9</c:v>
                </c:pt>
                <c:pt idx="568">
                  <c:v>7.8767311448264695E-8</c:v>
                </c:pt>
                <c:pt idx="569">
                  <c:v>6.7669620454639001E-9</c:v>
                </c:pt>
                <c:pt idx="570">
                  <c:v>1.7338804018307299E-9</c:v>
                </c:pt>
                <c:pt idx="571">
                  <c:v>2.09787649284876E-7</c:v>
                </c:pt>
                <c:pt idx="572">
                  <c:v>9.4167138102243504E-8</c:v>
                </c:pt>
                <c:pt idx="573">
                  <c:v>3.1104119922138498E-9</c:v>
                </c:pt>
                <c:pt idx="574">
                  <c:v>1.8477762549656702E-8</c:v>
                </c:pt>
                <c:pt idx="575">
                  <c:v>1.25857864705111E-6</c:v>
                </c:pt>
                <c:pt idx="576">
                  <c:v>1.3490344002253E-9</c:v>
                </c:pt>
                <c:pt idx="577">
                  <c:v>4.44676099457672E-8</c:v>
                </c:pt>
                <c:pt idx="578">
                  <c:v>3.5368815601330098E-7</c:v>
                </c:pt>
                <c:pt idx="579">
                  <c:v>1.38030326001086E-9</c:v>
                </c:pt>
                <c:pt idx="580">
                  <c:v>2.2465886590905699E-8</c:v>
                </c:pt>
                <c:pt idx="581">
                  <c:v>3.9485911894995799E-8</c:v>
                </c:pt>
                <c:pt idx="582">
                  <c:v>2.1970569017927601E-8</c:v>
                </c:pt>
                <c:pt idx="583">
                  <c:v>3.5822071904135999E-7</c:v>
                </c:pt>
                <c:pt idx="584">
                  <c:v>2.3996006863750301E-7</c:v>
                </c:pt>
                <c:pt idx="585">
                  <c:v>1.3529710166556901E-8</c:v>
                </c:pt>
                <c:pt idx="586">
                  <c:v>1.8909796652741201E-8</c:v>
                </c:pt>
                <c:pt idx="587">
                  <c:v>2.31358582264369E-10</c:v>
                </c:pt>
                <c:pt idx="588">
                  <c:v>6.1569820970751103E-9</c:v>
                </c:pt>
                <c:pt idx="589">
                  <c:v>1.51151192479643E-7</c:v>
                </c:pt>
                <c:pt idx="590">
                  <c:v>1.8526481941125699E-8</c:v>
                </c:pt>
                <c:pt idx="591">
                  <c:v>1.01755393681392E-7</c:v>
                </c:pt>
                <c:pt idx="592">
                  <c:v>1.47846937928841E-7</c:v>
                </c:pt>
                <c:pt idx="593">
                  <c:v>3.8625371261355201E-9</c:v>
                </c:pt>
                <c:pt idx="594">
                  <c:v>2.4187709884093002E-7</c:v>
                </c:pt>
                <c:pt idx="595">
                  <c:v>3.7365851972258001E-8</c:v>
                </c:pt>
                <c:pt idx="596">
                  <c:v>1.11050941041311E-8</c:v>
                </c:pt>
                <c:pt idx="597">
                  <c:v>2.4109865684097502E-7</c:v>
                </c:pt>
                <c:pt idx="598">
                  <c:v>1.7846170560767001E-9</c:v>
                </c:pt>
                <c:pt idx="599">
                  <c:v>4.8900039792454701E-9</c:v>
                </c:pt>
                <c:pt idx="600">
                  <c:v>4.9483290659022699E-9</c:v>
                </c:pt>
                <c:pt idx="601">
                  <c:v>4.2660871784473101E-7</c:v>
                </c:pt>
                <c:pt idx="602">
                  <c:v>6.5789009354549E-8</c:v>
                </c:pt>
                <c:pt idx="603">
                  <c:v>3.5989913958740098E-7</c:v>
                </c:pt>
                <c:pt idx="604">
                  <c:v>2.2389185476417498E-8</c:v>
                </c:pt>
                <c:pt idx="605">
                  <c:v>9.45374710001437E-9</c:v>
                </c:pt>
                <c:pt idx="606">
                  <c:v>2.04975436825626E-7</c:v>
                </c:pt>
                <c:pt idx="607">
                  <c:v>9.7402323532971098E-8</c:v>
                </c:pt>
                <c:pt idx="608">
                  <c:v>1.45762068412723E-8</c:v>
                </c:pt>
                <c:pt idx="609">
                  <c:v>1.0700495146945E-7</c:v>
                </c:pt>
                <c:pt idx="610">
                  <c:v>4.06152283705061E-7</c:v>
                </c:pt>
                <c:pt idx="611">
                  <c:v>1.45463893792096E-7</c:v>
                </c:pt>
                <c:pt idx="612">
                  <c:v>6.6254385067696402E-7</c:v>
                </c:pt>
                <c:pt idx="613">
                  <c:v>4.9799726599207102E-8</c:v>
                </c:pt>
                <c:pt idx="614">
                  <c:v>4.0818480613108096E-6</c:v>
                </c:pt>
                <c:pt idx="615">
                  <c:v>2.2066428885735501E-6</c:v>
                </c:pt>
                <c:pt idx="616">
                  <c:v>3.9079569247615697E-8</c:v>
                </c:pt>
                <c:pt idx="617">
                  <c:v>1.3754415683876399E-7</c:v>
                </c:pt>
                <c:pt idx="618">
                  <c:v>5.4207883291825198E-9</c:v>
                </c:pt>
                <c:pt idx="619">
                  <c:v>1.16496521032515E-8</c:v>
                </c:pt>
                <c:pt idx="620">
                  <c:v>1.0579129219448699E-6</c:v>
                </c:pt>
                <c:pt idx="621">
                  <c:v>4.2256585696811104E-9</c:v>
                </c:pt>
                <c:pt idx="622">
                  <c:v>3.4693256821811601E-7</c:v>
                </c:pt>
                <c:pt idx="623">
                  <c:v>3.3312492652245001E-7</c:v>
                </c:pt>
                <c:pt idx="624">
                  <c:v>1.26435520845492E-7</c:v>
                </c:pt>
                <c:pt idx="625">
                  <c:v>9.8490926365663105E-9</c:v>
                </c:pt>
                <c:pt idx="626">
                  <c:v>2.0404500197780799E-9</c:v>
                </c:pt>
                <c:pt idx="627">
                  <c:v>1.70592086240072E-9</c:v>
                </c:pt>
                <c:pt idx="628">
                  <c:v>8.5563509503275906E-11</c:v>
                </c:pt>
                <c:pt idx="629">
                  <c:v>7.2539651733504901E-8</c:v>
                </c:pt>
                <c:pt idx="630">
                  <c:v>1.23747664366685E-8</c:v>
                </c:pt>
                <c:pt idx="631">
                  <c:v>2.2985989258819199E-7</c:v>
                </c:pt>
                <c:pt idx="632">
                  <c:v>0.47877096252284701</c:v>
                </c:pt>
                <c:pt idx="633">
                  <c:v>6.4247032849308597E-9</c:v>
                </c:pt>
                <c:pt idx="634">
                  <c:v>1.7606696158069E-8</c:v>
                </c:pt>
                <c:pt idx="635">
                  <c:v>3.2235621509881799E-8</c:v>
                </c:pt>
                <c:pt idx="636">
                  <c:v>2.9637813031313899E-8</c:v>
                </c:pt>
                <c:pt idx="637">
                  <c:v>6.5108920897433197E-7</c:v>
                </c:pt>
                <c:pt idx="638">
                  <c:v>8.65489392723828E-8</c:v>
                </c:pt>
                <c:pt idx="639">
                  <c:v>1.7577777654750299E-7</c:v>
                </c:pt>
                <c:pt idx="640">
                  <c:v>8.0651763279919703E-9</c:v>
                </c:pt>
                <c:pt idx="641">
                  <c:v>2.57402446377354E-8</c:v>
                </c:pt>
                <c:pt idx="642">
                  <c:v>3.1267466469042902E-9</c:v>
                </c:pt>
                <c:pt idx="643">
                  <c:v>3.1161781313392402E-9</c:v>
                </c:pt>
                <c:pt idx="644">
                  <c:v>4.4585839310002099E-8</c:v>
                </c:pt>
                <c:pt idx="645">
                  <c:v>2.5448171948901099E-8</c:v>
                </c:pt>
                <c:pt idx="646">
                  <c:v>2.69233059035035E-6</c:v>
                </c:pt>
                <c:pt idx="647">
                  <c:v>1.3676180164536401E-9</c:v>
                </c:pt>
                <c:pt idx="648">
                  <c:v>4.4746400122661304E-9</c:v>
                </c:pt>
                <c:pt idx="649">
                  <c:v>6.96086563470107E-9</c:v>
                </c:pt>
                <c:pt idx="650">
                  <c:v>5.3277765908788098E-8</c:v>
                </c:pt>
                <c:pt idx="651">
                  <c:v>6.7763262756872597E-8</c:v>
                </c:pt>
                <c:pt idx="652">
                  <c:v>1.7960593416776901E-7</c:v>
                </c:pt>
                <c:pt idx="653">
                  <c:v>7.0325307405761998E-7</c:v>
                </c:pt>
                <c:pt idx="654">
                  <c:v>3.1808583008469799E-10</c:v>
                </c:pt>
                <c:pt idx="655">
                  <c:v>1.3474401232738699E-8</c:v>
                </c:pt>
                <c:pt idx="656">
                  <c:v>1.8726479086602699E-8</c:v>
                </c:pt>
                <c:pt idx="657">
                  <c:v>1.4260565363504899E-9</c:v>
                </c:pt>
                <c:pt idx="658">
                  <c:v>3.5536084526837402E-8</c:v>
                </c:pt>
                <c:pt idx="659">
                  <c:v>3.1943773592427001E-8</c:v>
                </c:pt>
                <c:pt idx="660">
                  <c:v>1.4707686214300099E-8</c:v>
                </c:pt>
                <c:pt idx="661">
                  <c:v>4.7352613341381799E-8</c:v>
                </c:pt>
                <c:pt idx="662">
                  <c:v>4.7955672216124603E-8</c:v>
                </c:pt>
                <c:pt idx="663">
                  <c:v>8.4256411356187698E-10</c:v>
                </c:pt>
                <c:pt idx="664">
                  <c:v>1.8028496872211301E-9</c:v>
                </c:pt>
                <c:pt idx="665">
                  <c:v>5.3460222351916198E-8</c:v>
                </c:pt>
                <c:pt idx="666">
                  <c:v>7.9731004568358101E-9</c:v>
                </c:pt>
                <c:pt idx="667">
                  <c:v>1.8200198651146699E-8</c:v>
                </c:pt>
                <c:pt idx="668">
                  <c:v>3.2929633471488499E-9</c:v>
                </c:pt>
                <c:pt idx="669">
                  <c:v>4.38180742498836E-8</c:v>
                </c:pt>
                <c:pt idx="670">
                  <c:v>2.00789428408014E-7</c:v>
                </c:pt>
                <c:pt idx="671">
                  <c:v>1.6706377657941099E-6</c:v>
                </c:pt>
                <c:pt idx="672">
                  <c:v>4.3907158810947903E-9</c:v>
                </c:pt>
                <c:pt idx="673">
                  <c:v>6.2930021210368403E-9</c:v>
                </c:pt>
                <c:pt idx="674">
                  <c:v>8.7149393394017007E-9</c:v>
                </c:pt>
                <c:pt idx="675">
                  <c:v>4.3379324231609898E-9</c:v>
                </c:pt>
                <c:pt idx="676">
                  <c:v>1.8744580785881099E-10</c:v>
                </c:pt>
                <c:pt idx="677">
                  <c:v>2.9977230414409401E-9</c:v>
                </c:pt>
                <c:pt idx="678">
                  <c:v>1.56103610096176E-9</c:v>
                </c:pt>
                <c:pt idx="679">
                  <c:v>9.0294141351359199E-10</c:v>
                </c:pt>
                <c:pt idx="680">
                  <c:v>6.8252101020975397E-10</c:v>
                </c:pt>
                <c:pt idx="681">
                  <c:v>4.3653098280258999E-9</c:v>
                </c:pt>
                <c:pt idx="682">
                  <c:v>8.7340902188638297E-10</c:v>
                </c:pt>
                <c:pt idx="683">
                  <c:v>1.2487053236561199E-8</c:v>
                </c:pt>
                <c:pt idx="684">
                  <c:v>2.36078670357314E-10</c:v>
                </c:pt>
                <c:pt idx="685">
                  <c:v>1.97432107774122E-8</c:v>
                </c:pt>
                <c:pt idx="686">
                  <c:v>3.9060695309603701E-10</c:v>
                </c:pt>
                <c:pt idx="687">
                  <c:v>4.2702810880806898E-8</c:v>
                </c:pt>
                <c:pt idx="688">
                  <c:v>9.9761950569091004E-8</c:v>
                </c:pt>
                <c:pt idx="689">
                  <c:v>4.1803885496616904E-9</c:v>
                </c:pt>
                <c:pt idx="690">
                  <c:v>4.6109446749163799E-8</c:v>
                </c:pt>
                <c:pt idx="691">
                  <c:v>7.9736750936440298E-4</c:v>
                </c:pt>
                <c:pt idx="692">
                  <c:v>2.1003055772359201E-8</c:v>
                </c:pt>
                <c:pt idx="693">
                  <c:v>2.6080118962512399E-4</c:v>
                </c:pt>
                <c:pt idx="694">
                  <c:v>2.0078765194365899E-7</c:v>
                </c:pt>
                <c:pt idx="695">
                  <c:v>1.5578178984139999E-9</c:v>
                </c:pt>
                <c:pt idx="696">
                  <c:v>2.6905578632385799E-8</c:v>
                </c:pt>
                <c:pt idx="697">
                  <c:v>1.9137824600463499E-7</c:v>
                </c:pt>
                <c:pt idx="698">
                  <c:v>4.96705569062723E-8</c:v>
                </c:pt>
                <c:pt idx="699">
                  <c:v>3.7400120719553697E-8</c:v>
                </c:pt>
                <c:pt idx="700">
                  <c:v>7.5028820915030402E-9</c:v>
                </c:pt>
                <c:pt idx="701">
                  <c:v>7.0125059515764904E-10</c:v>
                </c:pt>
                <c:pt idx="702">
                  <c:v>4.0799001784768502E-9</c:v>
                </c:pt>
                <c:pt idx="703">
                  <c:v>4.8218299613438597E-7</c:v>
                </c:pt>
                <c:pt idx="704">
                  <c:v>2.6196817041112702E-7</c:v>
                </c:pt>
                <c:pt idx="705">
                  <c:v>7.1922924224086199E-7</c:v>
                </c:pt>
                <c:pt idx="706">
                  <c:v>1.0087072842059E-8</c:v>
                </c:pt>
                <c:pt idx="707">
                  <c:v>3.9001163655951601E-8</c:v>
                </c:pt>
                <c:pt idx="708">
                  <c:v>2.5484273948989399E-8</c:v>
                </c:pt>
                <c:pt idx="709">
                  <c:v>5.1237363758133896E-4</c:v>
                </c:pt>
                <c:pt idx="710">
                  <c:v>6.4427514829889004E-9</c:v>
                </c:pt>
                <c:pt idx="711">
                  <c:v>5.2638552715249197E-9</c:v>
                </c:pt>
                <c:pt idx="712">
                  <c:v>3.1168851402218199E-9</c:v>
                </c:pt>
                <c:pt idx="713">
                  <c:v>1.55473521037784E-10</c:v>
                </c:pt>
                <c:pt idx="714">
                  <c:v>3.4109288606716998E-8</c:v>
                </c:pt>
                <c:pt idx="715">
                  <c:v>5.6886416772159499E-9</c:v>
                </c:pt>
                <c:pt idx="716">
                  <c:v>1.02497047120822E-7</c:v>
                </c:pt>
                <c:pt idx="717">
                  <c:v>1.7228944372257499E-7</c:v>
                </c:pt>
                <c:pt idx="718">
                  <c:v>2.86412218924599E-9</c:v>
                </c:pt>
                <c:pt idx="719">
                  <c:v>1.5432460589332199E-6</c:v>
                </c:pt>
                <c:pt idx="720">
                  <c:v>9.4206713194822805E-9</c:v>
                </c:pt>
                <c:pt idx="721">
                  <c:v>5.07634959908887E-8</c:v>
                </c:pt>
                <c:pt idx="722">
                  <c:v>2.67071239080904E-9</c:v>
                </c:pt>
                <c:pt idx="723">
                  <c:v>3.2572618942597001E-9</c:v>
                </c:pt>
                <c:pt idx="724">
                  <c:v>9.3050949317268797E-9</c:v>
                </c:pt>
                <c:pt idx="725">
                  <c:v>1.13456738097765E-8</c:v>
                </c:pt>
                <c:pt idx="726">
                  <c:v>3.6692789532899898E-8</c:v>
                </c:pt>
                <c:pt idx="727">
                  <c:v>1.0691483254438099E-8</c:v>
                </c:pt>
                <c:pt idx="728">
                  <c:v>3.1017179742301E-6</c:v>
                </c:pt>
                <c:pt idx="729">
                  <c:v>3.3943102452714401E-3</c:v>
                </c:pt>
                <c:pt idx="730">
                  <c:v>8.4534152434309705E-9</c:v>
                </c:pt>
                <c:pt idx="731">
                  <c:v>2.0973644266176999E-7</c:v>
                </c:pt>
                <c:pt idx="732">
                  <c:v>7.4654764098517904E-10</c:v>
                </c:pt>
                <c:pt idx="733">
                  <c:v>1.6063478069886299E-8</c:v>
                </c:pt>
                <c:pt idx="734">
                  <c:v>2.5091235749656E-8</c:v>
                </c:pt>
                <c:pt idx="735">
                  <c:v>1.04491901916951E-7</c:v>
                </c:pt>
                <c:pt idx="736">
                  <c:v>1.06346892685262E-6</c:v>
                </c:pt>
                <c:pt idx="737">
                  <c:v>1.2333844802725701E-8</c:v>
                </c:pt>
                <c:pt idx="738">
                  <c:v>1.06118007306806E-7</c:v>
                </c:pt>
                <c:pt idx="739">
                  <c:v>7.4647847033464305E-10</c:v>
                </c:pt>
                <c:pt idx="740">
                  <c:v>5.3306495738391499E-8</c:v>
                </c:pt>
                <c:pt idx="741">
                  <c:v>3.2607281829960101E-8</c:v>
                </c:pt>
                <c:pt idx="742">
                  <c:v>6.5801186654926601E-9</c:v>
                </c:pt>
                <c:pt idx="743">
                  <c:v>1.7752264227690899E-3</c:v>
                </c:pt>
                <c:pt idx="744">
                  <c:v>3.1628527848164202E-8</c:v>
                </c:pt>
                <c:pt idx="745">
                  <c:v>4.2447016601915303E-9</c:v>
                </c:pt>
                <c:pt idx="746">
                  <c:v>1.4850231259738499E-9</c:v>
                </c:pt>
                <c:pt idx="747">
                  <c:v>2.0570779615742299E-10</c:v>
                </c:pt>
                <c:pt idx="748">
                  <c:v>7.3651102912463306E-8</c:v>
                </c:pt>
                <c:pt idx="749">
                  <c:v>8.23067882904215E-10</c:v>
                </c:pt>
                <c:pt idx="750">
                  <c:v>2.6692964123023199E-8</c:v>
                </c:pt>
                <c:pt idx="751">
                  <c:v>2.95393617018259E-8</c:v>
                </c:pt>
                <c:pt idx="752">
                  <c:v>7.6831178697315697E-8</c:v>
                </c:pt>
                <c:pt idx="753">
                  <c:v>4.1794231864556797E-3</c:v>
                </c:pt>
                <c:pt idx="754">
                  <c:v>3.40801882947024E-3</c:v>
                </c:pt>
                <c:pt idx="755">
                  <c:v>4.6158096139011699E-10</c:v>
                </c:pt>
                <c:pt idx="756">
                  <c:v>1.7767320551962699E-8</c:v>
                </c:pt>
                <c:pt idx="757">
                  <c:v>2.93256432225372E-9</c:v>
                </c:pt>
                <c:pt idx="758">
                  <c:v>2.9574011960881699E-9</c:v>
                </c:pt>
                <c:pt idx="759">
                  <c:v>9.4915631383790997E-10</c:v>
                </c:pt>
                <c:pt idx="760">
                  <c:v>7.7239735187547306E-9</c:v>
                </c:pt>
                <c:pt idx="761">
                  <c:v>3.6851824259857199E-9</c:v>
                </c:pt>
                <c:pt idx="762">
                  <c:v>1.02880344421559E-6</c:v>
                </c:pt>
                <c:pt idx="763">
                  <c:v>3.26708243508207E-9</c:v>
                </c:pt>
                <c:pt idx="764">
                  <c:v>1.46534706381198E-8</c:v>
                </c:pt>
                <c:pt idx="765">
                  <c:v>4.2779050105950697E-8</c:v>
                </c:pt>
                <c:pt idx="766">
                  <c:v>4.2829198311196103E-9</c:v>
                </c:pt>
                <c:pt idx="767">
                  <c:v>2.14777087991094E-8</c:v>
                </c:pt>
                <c:pt idx="768">
                  <c:v>3.8431857273915202E-8</c:v>
                </c:pt>
                <c:pt idx="769">
                  <c:v>1.91441156216201E-9</c:v>
                </c:pt>
                <c:pt idx="770">
                  <c:v>7.3434083229051401E-9</c:v>
                </c:pt>
                <c:pt idx="771">
                  <c:v>1.7400233636562299E-7</c:v>
                </c:pt>
                <c:pt idx="772">
                  <c:v>1.4001386036970199E-9</c:v>
                </c:pt>
                <c:pt idx="773">
                  <c:v>7.1613413487924503E-9</c:v>
                </c:pt>
                <c:pt idx="774">
                  <c:v>6.1447864280004702E-9</c:v>
                </c:pt>
                <c:pt idx="775">
                  <c:v>1.45449378673152E-10</c:v>
                </c:pt>
                <c:pt idx="776">
                  <c:v>2.1963461150062498E-3</c:v>
                </c:pt>
                <c:pt idx="777">
                  <c:v>5.3904258056675401E-10</c:v>
                </c:pt>
                <c:pt idx="778">
                  <c:v>2.6907541472750798E-9</c:v>
                </c:pt>
                <c:pt idx="779">
                  <c:v>1.1171093658375699E-7</c:v>
                </c:pt>
                <c:pt idx="780">
                  <c:v>6.8406707687345396E-10</c:v>
                </c:pt>
                <c:pt idx="781">
                  <c:v>1.18270476900336E-7</c:v>
                </c:pt>
                <c:pt idx="782">
                  <c:v>1.8173237949056599E-8</c:v>
                </c:pt>
                <c:pt idx="783">
                  <c:v>7.3216455909056797E-8</c:v>
                </c:pt>
                <c:pt idx="784">
                  <c:v>5.0568347515830902E-9</c:v>
                </c:pt>
                <c:pt idx="785">
                  <c:v>1.16257874135714E-9</c:v>
                </c:pt>
                <c:pt idx="786">
                  <c:v>1.62038019928682E-9</c:v>
                </c:pt>
                <c:pt idx="787">
                  <c:v>3.0940624080257998E-8</c:v>
                </c:pt>
                <c:pt idx="788">
                  <c:v>4.4425868046893203E-9</c:v>
                </c:pt>
                <c:pt idx="789">
                  <c:v>4.3000597137116002E-9</c:v>
                </c:pt>
                <c:pt idx="790">
                  <c:v>2.6806060721318099E-9</c:v>
                </c:pt>
                <c:pt idx="791">
                  <c:v>1.0418899569652001E-9</c:v>
                </c:pt>
                <c:pt idx="792">
                  <c:v>1.57087680559949E-8</c:v>
                </c:pt>
                <c:pt idx="793">
                  <c:v>2.6002940467793598E-9</c:v>
                </c:pt>
                <c:pt idx="794">
                  <c:v>9.76057769115526E-8</c:v>
                </c:pt>
                <c:pt idx="795">
                  <c:v>2.6644856893856001E-8</c:v>
                </c:pt>
                <c:pt idx="796">
                  <c:v>1.9424670318146499E-8</c:v>
                </c:pt>
                <c:pt idx="797">
                  <c:v>4.2113968983379001E-9</c:v>
                </c:pt>
                <c:pt idx="798">
                  <c:v>5.3825211273492001E-8</c:v>
                </c:pt>
                <c:pt idx="799">
                  <c:v>3.1670472913326699E-8</c:v>
                </c:pt>
                <c:pt idx="800">
                  <c:v>1.28614615883795E-8</c:v>
                </c:pt>
                <c:pt idx="801">
                  <c:v>9.1292008075159795E-9</c:v>
                </c:pt>
                <c:pt idx="802">
                  <c:v>1.9961812536892201E-8</c:v>
                </c:pt>
                <c:pt idx="803">
                  <c:v>8.26943292430416E-8</c:v>
                </c:pt>
                <c:pt idx="804">
                  <c:v>2.1051685944145299E-8</c:v>
                </c:pt>
                <c:pt idx="805">
                  <c:v>1.11676730791524E-6</c:v>
                </c:pt>
                <c:pt idx="806">
                  <c:v>4.9241873878658197E-9</c:v>
                </c:pt>
                <c:pt idx="807">
                  <c:v>1.9731681637354602E-9</c:v>
                </c:pt>
                <c:pt idx="808">
                  <c:v>1.08483437685196E-8</c:v>
                </c:pt>
                <c:pt idx="809">
                  <c:v>1.5097841230906401E-9</c:v>
                </c:pt>
                <c:pt idx="810">
                  <c:v>4.8378185942798202E-8</c:v>
                </c:pt>
                <c:pt idx="811">
                  <c:v>3.8115708682648702E-9</c:v>
                </c:pt>
                <c:pt idx="812">
                  <c:v>1.8035267240710899E-4</c:v>
                </c:pt>
                <c:pt idx="813">
                  <c:v>3.6512845528070502E-7</c:v>
                </c:pt>
                <c:pt idx="814">
                  <c:v>1.3912557294282699E-9</c:v>
                </c:pt>
                <c:pt idx="815">
                  <c:v>6.64048062794245E-10</c:v>
                </c:pt>
                <c:pt idx="816">
                  <c:v>3.6059590445597499E-8</c:v>
                </c:pt>
                <c:pt idx="817">
                  <c:v>1.4527200129311201E-8</c:v>
                </c:pt>
                <c:pt idx="818">
                  <c:v>1.9105600602242899E-7</c:v>
                </c:pt>
                <c:pt idx="819">
                  <c:v>2.1085915052446901E-8</c:v>
                </c:pt>
                <c:pt idx="820">
                  <c:v>4.2839389628408004E-9</c:v>
                </c:pt>
                <c:pt idx="821">
                  <c:v>8.8773610567439704E-10</c:v>
                </c:pt>
                <c:pt idx="822">
                  <c:v>1.2790350953623801E-9</c:v>
                </c:pt>
                <c:pt idx="823">
                  <c:v>1.6826891347196999E-8</c:v>
                </c:pt>
                <c:pt idx="824">
                  <c:v>7.2562089841039298E-9</c:v>
                </c:pt>
                <c:pt idx="825">
                  <c:v>1.3191397584283399E-8</c:v>
                </c:pt>
                <c:pt idx="826">
                  <c:v>5.42652224727279E-9</c:v>
                </c:pt>
                <c:pt idx="827">
                  <c:v>2.6571967095499301E-9</c:v>
                </c:pt>
                <c:pt idx="828">
                  <c:v>1.83333607871782E-8</c:v>
                </c:pt>
                <c:pt idx="829">
                  <c:v>7.0801222638541697E-4</c:v>
                </c:pt>
                <c:pt idx="830">
                  <c:v>5.3538468652566402E-11</c:v>
                </c:pt>
                <c:pt idx="831">
                  <c:v>5.8592812303864103E-9</c:v>
                </c:pt>
                <c:pt idx="832">
                  <c:v>8.2406620773333593E-9</c:v>
                </c:pt>
                <c:pt idx="833">
                  <c:v>2.0902136239844201E-10</c:v>
                </c:pt>
                <c:pt idx="834">
                  <c:v>9.8658801944201096E-9</c:v>
                </c:pt>
                <c:pt idx="835">
                  <c:v>7.0096172661754904E-9</c:v>
                </c:pt>
                <c:pt idx="836">
                  <c:v>1.6119069996649799E-7</c:v>
                </c:pt>
                <c:pt idx="837">
                  <c:v>7.6759488867645206E-8</c:v>
                </c:pt>
                <c:pt idx="838">
                  <c:v>1.0043799825161399E-8</c:v>
                </c:pt>
                <c:pt idx="839">
                  <c:v>2.9819606148836598E-9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31-4F71-ACCE-9ADF110839AF}"/>
            </c:ext>
          </c:extLst>
        </c:ser>
        <c:ser>
          <c:idx val="4"/>
          <c:order val="4"/>
          <c:tx>
            <c:strRef>
              <c:f>'Weights for RiskA=2.4'!$F$1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RiskA=2.4'!$F$2:$F$841</c:f>
              <c:numCache>
                <c:formatCode>0.00</c:formatCode>
                <c:ptCount val="840"/>
                <c:pt idx="0">
                  <c:v>0.31480809118950998</c:v>
                </c:pt>
                <c:pt idx="1">
                  <c:v>0.24470276492131501</c:v>
                </c:pt>
                <c:pt idx="2">
                  <c:v>4.6834525648339002E-9</c:v>
                </c:pt>
                <c:pt idx="3">
                  <c:v>4.5067986382350499E-8</c:v>
                </c:pt>
                <c:pt idx="4">
                  <c:v>1.7839825168483299E-9</c:v>
                </c:pt>
                <c:pt idx="5">
                  <c:v>4.06467170608508E-8</c:v>
                </c:pt>
                <c:pt idx="6">
                  <c:v>3.4217215806357401E-9</c:v>
                </c:pt>
                <c:pt idx="7">
                  <c:v>7.0790394679037803E-9</c:v>
                </c:pt>
                <c:pt idx="8">
                  <c:v>0.27143539181821802</c:v>
                </c:pt>
                <c:pt idx="9">
                  <c:v>4.4188230090041802E-2</c:v>
                </c:pt>
                <c:pt idx="10">
                  <c:v>5.5911321294282099E-2</c:v>
                </c:pt>
                <c:pt idx="11">
                  <c:v>9.0118439144509496E-2</c:v>
                </c:pt>
                <c:pt idx="12">
                  <c:v>0.36895676883629502</c:v>
                </c:pt>
                <c:pt idx="13">
                  <c:v>3.5018249581236303E-2</c:v>
                </c:pt>
                <c:pt idx="14">
                  <c:v>0.123749843082659</c:v>
                </c:pt>
                <c:pt idx="15">
                  <c:v>0.23130445373616401</c:v>
                </c:pt>
                <c:pt idx="16">
                  <c:v>0.39632854682721103</c:v>
                </c:pt>
                <c:pt idx="17">
                  <c:v>2.0671697643372799E-2</c:v>
                </c:pt>
                <c:pt idx="18">
                  <c:v>2.3555065056536002E-2</c:v>
                </c:pt>
                <c:pt idx="19">
                  <c:v>1.2875871566461299E-7</c:v>
                </c:pt>
                <c:pt idx="20">
                  <c:v>0.34888013827268999</c:v>
                </c:pt>
                <c:pt idx="21">
                  <c:v>7.7215272992485605E-8</c:v>
                </c:pt>
                <c:pt idx="22">
                  <c:v>1.13175804815479E-8</c:v>
                </c:pt>
                <c:pt idx="23">
                  <c:v>7.8872479644160096E-8</c:v>
                </c:pt>
                <c:pt idx="24">
                  <c:v>1.0642327744721E-7</c:v>
                </c:pt>
                <c:pt idx="25">
                  <c:v>0.11597539521563301</c:v>
                </c:pt>
                <c:pt idx="26">
                  <c:v>0.62841948334470399</c:v>
                </c:pt>
                <c:pt idx="27">
                  <c:v>4.9093861046651696E-7</c:v>
                </c:pt>
                <c:pt idx="28">
                  <c:v>1.9056790604148399E-8</c:v>
                </c:pt>
                <c:pt idx="29">
                  <c:v>0.23380383538087701</c:v>
                </c:pt>
                <c:pt idx="30">
                  <c:v>0.48475838228054702</c:v>
                </c:pt>
                <c:pt idx="31">
                  <c:v>0.12525213643014799</c:v>
                </c:pt>
                <c:pt idx="32">
                  <c:v>5.0984886843355198E-2</c:v>
                </c:pt>
                <c:pt idx="33">
                  <c:v>0.36456279618047199</c:v>
                </c:pt>
                <c:pt idx="34">
                  <c:v>0.18824265608768601</c:v>
                </c:pt>
                <c:pt idx="35">
                  <c:v>0.17244796568895801</c:v>
                </c:pt>
                <c:pt idx="36">
                  <c:v>0.42352462526513901</c:v>
                </c:pt>
                <c:pt idx="37">
                  <c:v>0.209074618911051</c:v>
                </c:pt>
                <c:pt idx="38">
                  <c:v>3.2724355198414498E-4</c:v>
                </c:pt>
                <c:pt idx="39">
                  <c:v>2.39087702193017E-4</c:v>
                </c:pt>
                <c:pt idx="40">
                  <c:v>0.158362670927396</c:v>
                </c:pt>
                <c:pt idx="41">
                  <c:v>0.19920212288407399</c:v>
                </c:pt>
                <c:pt idx="42">
                  <c:v>0.26798525930511402</c:v>
                </c:pt>
                <c:pt idx="43">
                  <c:v>0.454682974219767</c:v>
                </c:pt>
                <c:pt idx="44">
                  <c:v>0.14182570748263901</c:v>
                </c:pt>
                <c:pt idx="45">
                  <c:v>0.726492027349944</c:v>
                </c:pt>
                <c:pt idx="46">
                  <c:v>0.49922504792625999</c:v>
                </c:pt>
                <c:pt idx="47">
                  <c:v>0.36511267450754398</c:v>
                </c:pt>
                <c:pt idx="48">
                  <c:v>0.31445479073951399</c:v>
                </c:pt>
                <c:pt idx="49">
                  <c:v>0.73282878343049995</c:v>
                </c:pt>
                <c:pt idx="50">
                  <c:v>4.3230973681874098E-2</c:v>
                </c:pt>
                <c:pt idx="51">
                  <c:v>4.5209981209038099E-8</c:v>
                </c:pt>
                <c:pt idx="52">
                  <c:v>3.500295138023E-8</c:v>
                </c:pt>
                <c:pt idx="53">
                  <c:v>8.2233030320278797E-8</c:v>
                </c:pt>
                <c:pt idx="54">
                  <c:v>4.85376294697624E-8</c:v>
                </c:pt>
                <c:pt idx="55">
                  <c:v>6.4039879089784494E-8</c:v>
                </c:pt>
                <c:pt idx="56">
                  <c:v>5.79124713903021E-9</c:v>
                </c:pt>
                <c:pt idx="57">
                  <c:v>0.239839076605906</c:v>
                </c:pt>
                <c:pt idx="58">
                  <c:v>1.31560203588544E-7</c:v>
                </c:pt>
                <c:pt idx="59">
                  <c:v>1.8623992290419499E-8</c:v>
                </c:pt>
                <c:pt idx="60">
                  <c:v>2.86205737281373E-2</c:v>
                </c:pt>
                <c:pt idx="61">
                  <c:v>0.23174245686530101</c:v>
                </c:pt>
                <c:pt idx="62">
                  <c:v>9.2764228250124997E-9</c:v>
                </c:pt>
                <c:pt idx="63">
                  <c:v>7.0499877567104403E-9</c:v>
                </c:pt>
                <c:pt idx="64">
                  <c:v>7.2412520775018405E-2</c:v>
                </c:pt>
                <c:pt idx="65">
                  <c:v>0.37757012081782798</c:v>
                </c:pt>
                <c:pt idx="66">
                  <c:v>2.4087649665321399E-8</c:v>
                </c:pt>
                <c:pt idx="67">
                  <c:v>5.7102126001958603E-8</c:v>
                </c:pt>
                <c:pt idx="68">
                  <c:v>0.68831830396217097</c:v>
                </c:pt>
                <c:pt idx="69">
                  <c:v>0.74696152797244497</c:v>
                </c:pt>
                <c:pt idx="70">
                  <c:v>7.3971334848450996E-7</c:v>
                </c:pt>
                <c:pt idx="71">
                  <c:v>0.80384883772115101</c:v>
                </c:pt>
                <c:pt idx="72">
                  <c:v>0.29064946907183198</c:v>
                </c:pt>
                <c:pt idx="73">
                  <c:v>7.0350840113228098E-9</c:v>
                </c:pt>
                <c:pt idx="74">
                  <c:v>1.4507977669964399E-6</c:v>
                </c:pt>
                <c:pt idx="75">
                  <c:v>0.21036758589562199</c:v>
                </c:pt>
                <c:pt idx="76">
                  <c:v>4.21365866490262E-8</c:v>
                </c:pt>
                <c:pt idx="77">
                  <c:v>0.19426993797293801</c:v>
                </c:pt>
                <c:pt idx="78">
                  <c:v>0.22663694215552499</c:v>
                </c:pt>
                <c:pt idx="79">
                  <c:v>0.38195933365526202</c:v>
                </c:pt>
                <c:pt idx="80">
                  <c:v>1.2936176318248199E-2</c:v>
                </c:pt>
                <c:pt idx="81">
                  <c:v>0.17014592382333299</c:v>
                </c:pt>
                <c:pt idx="82">
                  <c:v>0.17016619961672899</c:v>
                </c:pt>
                <c:pt idx="83">
                  <c:v>0.24148147034246001</c:v>
                </c:pt>
                <c:pt idx="84">
                  <c:v>1.3668834443940699E-7</c:v>
                </c:pt>
                <c:pt idx="85">
                  <c:v>0.30630703232525303</c:v>
                </c:pt>
                <c:pt idx="86">
                  <c:v>0.24711154891891701</c:v>
                </c:pt>
                <c:pt idx="87">
                  <c:v>8.9272505681317205E-7</c:v>
                </c:pt>
                <c:pt idx="88">
                  <c:v>5.7276767280168797E-2</c:v>
                </c:pt>
                <c:pt idx="89">
                  <c:v>0.13290515505765299</c:v>
                </c:pt>
                <c:pt idx="90">
                  <c:v>8.9581288817293797E-2</c:v>
                </c:pt>
                <c:pt idx="91">
                  <c:v>0.25523384080223499</c:v>
                </c:pt>
                <c:pt idx="92">
                  <c:v>0.53775491777880302</c:v>
                </c:pt>
                <c:pt idx="93">
                  <c:v>0.52322338668365298</c:v>
                </c:pt>
                <c:pt idx="94">
                  <c:v>0.34082955432899198</c:v>
                </c:pt>
                <c:pt idx="95">
                  <c:v>0.51166918300060205</c:v>
                </c:pt>
                <c:pt idx="96">
                  <c:v>2.5538348299427701E-7</c:v>
                </c:pt>
                <c:pt idx="97">
                  <c:v>0.70112269368590097</c:v>
                </c:pt>
                <c:pt idx="98">
                  <c:v>0.221152321791238</c:v>
                </c:pt>
                <c:pt idx="99">
                  <c:v>0.58035428044192805</c:v>
                </c:pt>
                <c:pt idx="100">
                  <c:v>0.36226410166286299</c:v>
                </c:pt>
                <c:pt idx="101">
                  <c:v>0.25413827492074997</c:v>
                </c:pt>
                <c:pt idx="102">
                  <c:v>3.7939184374196499E-7</c:v>
                </c:pt>
                <c:pt idx="103">
                  <c:v>3.3930090937032798E-7</c:v>
                </c:pt>
                <c:pt idx="104">
                  <c:v>0.34401624993973701</c:v>
                </c:pt>
                <c:pt idx="105">
                  <c:v>1.1722027014809301E-10</c:v>
                </c:pt>
                <c:pt idx="106">
                  <c:v>0.307243593543085</c:v>
                </c:pt>
                <c:pt idx="107">
                  <c:v>4.9903896239249202E-8</c:v>
                </c:pt>
                <c:pt idx="108">
                  <c:v>5.9140046735920601E-8</c:v>
                </c:pt>
                <c:pt idx="109">
                  <c:v>7.5742386825483805E-9</c:v>
                </c:pt>
                <c:pt idx="110">
                  <c:v>7.3731401984154E-9</c:v>
                </c:pt>
                <c:pt idx="111">
                  <c:v>1.0290881854299201E-7</c:v>
                </c:pt>
                <c:pt idx="112">
                  <c:v>8.3808514872250902E-9</c:v>
                </c:pt>
                <c:pt idx="113">
                  <c:v>6.4883945788515196E-10</c:v>
                </c:pt>
                <c:pt idx="114">
                  <c:v>5.15701024255812E-8</c:v>
                </c:pt>
                <c:pt idx="115">
                  <c:v>1.7641125683461299E-7</c:v>
                </c:pt>
                <c:pt idx="116">
                  <c:v>2.96408263796251E-8</c:v>
                </c:pt>
                <c:pt idx="117">
                  <c:v>0.28483600403464898</c:v>
                </c:pt>
                <c:pt idx="118">
                  <c:v>4.3312378568028196E-3</c:v>
                </c:pt>
                <c:pt idx="119">
                  <c:v>1.47907999289741E-6</c:v>
                </c:pt>
                <c:pt idx="120">
                  <c:v>0.26363436613153202</c:v>
                </c:pt>
                <c:pt idx="121">
                  <c:v>0.26645814070951601</c:v>
                </c:pt>
                <c:pt idx="122">
                  <c:v>0.316815616066493</c:v>
                </c:pt>
                <c:pt idx="123">
                  <c:v>3.1180094916746898E-8</c:v>
                </c:pt>
                <c:pt idx="124">
                  <c:v>1.85634924410371E-7</c:v>
                </c:pt>
                <c:pt idx="125">
                  <c:v>3.7559861539137502E-8</c:v>
                </c:pt>
                <c:pt idx="126">
                  <c:v>6.4897469552665304E-8</c:v>
                </c:pt>
                <c:pt idx="127">
                  <c:v>5.0461256808201099E-8</c:v>
                </c:pt>
                <c:pt idx="128">
                  <c:v>1.48412362510009E-7</c:v>
                </c:pt>
                <c:pt idx="129">
                  <c:v>0.74993565912891702</c:v>
                </c:pt>
                <c:pt idx="130">
                  <c:v>0.60180273863529399</c:v>
                </c:pt>
                <c:pt idx="131">
                  <c:v>0.57966985678775995</c:v>
                </c:pt>
                <c:pt idx="132">
                  <c:v>4.7885823135944304E-9</c:v>
                </c:pt>
                <c:pt idx="133">
                  <c:v>0.13997223822480201</c:v>
                </c:pt>
                <c:pt idx="134">
                  <c:v>0.114635420745318</c:v>
                </c:pt>
                <c:pt idx="135">
                  <c:v>0.326459227644532</c:v>
                </c:pt>
                <c:pt idx="136">
                  <c:v>2.1058065339686999E-8</c:v>
                </c:pt>
                <c:pt idx="137">
                  <c:v>0.81510627962693405</c:v>
                </c:pt>
                <c:pt idx="138">
                  <c:v>7.6687216128605694E-8</c:v>
                </c:pt>
                <c:pt idx="139">
                  <c:v>3.6726129064340702E-3</c:v>
                </c:pt>
                <c:pt idx="140">
                  <c:v>8.6185067849768801E-2</c:v>
                </c:pt>
                <c:pt idx="141">
                  <c:v>0.14050301109822599</c:v>
                </c:pt>
                <c:pt idx="142">
                  <c:v>9.3670005643813406E-2</c:v>
                </c:pt>
                <c:pt idx="143">
                  <c:v>0.50999388297867698</c:v>
                </c:pt>
                <c:pt idx="144">
                  <c:v>0.184140012116281</c:v>
                </c:pt>
                <c:pt idx="145">
                  <c:v>0.40522835662256801</c:v>
                </c:pt>
                <c:pt idx="146">
                  <c:v>0.61057838810763398</c:v>
                </c:pt>
                <c:pt idx="147">
                  <c:v>0.21784183137827601</c:v>
                </c:pt>
                <c:pt idx="148">
                  <c:v>0.31561938018335001</c:v>
                </c:pt>
                <c:pt idx="149">
                  <c:v>0.63697778788114301</c:v>
                </c:pt>
                <c:pt idx="150">
                  <c:v>3.9662507799761998E-8</c:v>
                </c:pt>
                <c:pt idx="151">
                  <c:v>0.58623070412561396</c:v>
                </c:pt>
                <c:pt idx="152">
                  <c:v>0.136646693693076</c:v>
                </c:pt>
                <c:pt idx="153">
                  <c:v>0.22651591535364299</c:v>
                </c:pt>
                <c:pt idx="154">
                  <c:v>0.46908948805475897</c:v>
                </c:pt>
                <c:pt idx="155">
                  <c:v>1.9432778603211799E-3</c:v>
                </c:pt>
                <c:pt idx="156">
                  <c:v>3.2313195962783598E-6</c:v>
                </c:pt>
                <c:pt idx="157">
                  <c:v>1.4688002760872501E-7</c:v>
                </c:pt>
                <c:pt idx="158">
                  <c:v>2.2580480050187299E-5</c:v>
                </c:pt>
                <c:pt idx="159">
                  <c:v>1.15443949377984E-4</c:v>
                </c:pt>
                <c:pt idx="160">
                  <c:v>0.22574363339477799</c:v>
                </c:pt>
                <c:pt idx="161">
                  <c:v>7.7697909973482496E-5</c:v>
                </c:pt>
                <c:pt idx="162">
                  <c:v>0.345010391157134</c:v>
                </c:pt>
                <c:pt idx="163">
                  <c:v>2.3318219260874599E-7</c:v>
                </c:pt>
                <c:pt idx="164">
                  <c:v>0.396169082128773</c:v>
                </c:pt>
                <c:pt idx="165">
                  <c:v>6.5217220352531696E-8</c:v>
                </c:pt>
                <c:pt idx="166">
                  <c:v>5.2190545746369096E-7</c:v>
                </c:pt>
                <c:pt idx="167">
                  <c:v>3.35068803485965E-8</c:v>
                </c:pt>
                <c:pt idx="168">
                  <c:v>9.44887171893992E-8</c:v>
                </c:pt>
                <c:pt idx="169">
                  <c:v>1.66562288965468E-7</c:v>
                </c:pt>
                <c:pt idx="170">
                  <c:v>0.101402518583951</c:v>
                </c:pt>
                <c:pt idx="171">
                  <c:v>6.6266031805077499E-8</c:v>
                </c:pt>
                <c:pt idx="172">
                  <c:v>3.8083982396964399E-8</c:v>
                </c:pt>
                <c:pt idx="173">
                  <c:v>1.30023102179566E-8</c:v>
                </c:pt>
                <c:pt idx="174">
                  <c:v>2.9833142137952298E-7</c:v>
                </c:pt>
                <c:pt idx="175">
                  <c:v>1.09586581779179E-2</c:v>
                </c:pt>
                <c:pt idx="176">
                  <c:v>3.9335324964183499E-8</c:v>
                </c:pt>
                <c:pt idx="177">
                  <c:v>3.5996105139382101E-8</c:v>
                </c:pt>
                <c:pt idx="178">
                  <c:v>8.5551991692672708E-9</c:v>
                </c:pt>
                <c:pt idx="179">
                  <c:v>0.106948972935016</c:v>
                </c:pt>
                <c:pt idx="180">
                  <c:v>1.8904333779023198E-9</c:v>
                </c:pt>
                <c:pt idx="181">
                  <c:v>1.5517332916066E-9</c:v>
                </c:pt>
                <c:pt idx="182">
                  <c:v>4.5106611059750703E-8</c:v>
                </c:pt>
                <c:pt idx="183">
                  <c:v>7.1443879140093001E-9</c:v>
                </c:pt>
                <c:pt idx="184">
                  <c:v>1.0340478523344201E-8</c:v>
                </c:pt>
                <c:pt idx="185">
                  <c:v>5.9801658620948897E-9</c:v>
                </c:pt>
                <c:pt idx="186">
                  <c:v>5.9925504921560204E-8</c:v>
                </c:pt>
                <c:pt idx="187">
                  <c:v>7.5142924927848105E-9</c:v>
                </c:pt>
                <c:pt idx="188">
                  <c:v>1.2825305822952801E-7</c:v>
                </c:pt>
                <c:pt idx="189">
                  <c:v>1.20153530754791E-6</c:v>
                </c:pt>
                <c:pt idx="190">
                  <c:v>1.5084509116577199E-8</c:v>
                </c:pt>
                <c:pt idx="191">
                  <c:v>1.4212840738475101E-7</c:v>
                </c:pt>
                <c:pt idx="192">
                  <c:v>4.7881875129256299E-9</c:v>
                </c:pt>
                <c:pt idx="193">
                  <c:v>6.1286423213795003E-8</c:v>
                </c:pt>
                <c:pt idx="194">
                  <c:v>1.1776940753189301E-6</c:v>
                </c:pt>
                <c:pt idx="195">
                  <c:v>1.7924856438916598E-8</c:v>
                </c:pt>
                <c:pt idx="196">
                  <c:v>1.9223592903116701E-7</c:v>
                </c:pt>
                <c:pt idx="197">
                  <c:v>2.2428554283369699E-9</c:v>
                </c:pt>
                <c:pt idx="198">
                  <c:v>1.7575511207432199E-8</c:v>
                </c:pt>
                <c:pt idx="199">
                  <c:v>1.2051827934551501E-7</c:v>
                </c:pt>
                <c:pt idx="200">
                  <c:v>1.9805679020651599E-7</c:v>
                </c:pt>
                <c:pt idx="201">
                  <c:v>7.7928243557539694E-9</c:v>
                </c:pt>
                <c:pt idx="202">
                  <c:v>8.6794601273917696E-8</c:v>
                </c:pt>
                <c:pt idx="203">
                  <c:v>3.3432144829970399E-8</c:v>
                </c:pt>
                <c:pt idx="204">
                  <c:v>2.7618219212742799E-7</c:v>
                </c:pt>
                <c:pt idx="205">
                  <c:v>3.6953706435243003E-8</c:v>
                </c:pt>
                <c:pt idx="206">
                  <c:v>4.5009070747962198E-7</c:v>
                </c:pt>
                <c:pt idx="207">
                  <c:v>3.0977513259264601E-7</c:v>
                </c:pt>
                <c:pt idx="208">
                  <c:v>5.0641302504501797E-8</c:v>
                </c:pt>
                <c:pt idx="209">
                  <c:v>5.5014368097352303E-9</c:v>
                </c:pt>
                <c:pt idx="210">
                  <c:v>2.7779781635280201E-8</c:v>
                </c:pt>
                <c:pt idx="211">
                  <c:v>4.1470899534395397E-7</c:v>
                </c:pt>
                <c:pt idx="212">
                  <c:v>1.34663763503603E-7</c:v>
                </c:pt>
                <c:pt idx="213">
                  <c:v>9.3249759177209299E-9</c:v>
                </c:pt>
                <c:pt idx="214">
                  <c:v>2.0536966824286399E-7</c:v>
                </c:pt>
                <c:pt idx="215">
                  <c:v>4.9283773924481799E-8</c:v>
                </c:pt>
                <c:pt idx="216">
                  <c:v>1.8454863166660199E-8</c:v>
                </c:pt>
                <c:pt idx="217">
                  <c:v>1.1676246887981801E-7</c:v>
                </c:pt>
                <c:pt idx="218">
                  <c:v>4.8819801055242902E-8</c:v>
                </c:pt>
                <c:pt idx="219">
                  <c:v>1.7857716793448499E-7</c:v>
                </c:pt>
                <c:pt idx="220">
                  <c:v>3.3970180538968902E-9</c:v>
                </c:pt>
                <c:pt idx="221">
                  <c:v>4.3807840630905099E-8</c:v>
                </c:pt>
                <c:pt idx="222">
                  <c:v>6.2465022897864398E-8</c:v>
                </c:pt>
                <c:pt idx="223">
                  <c:v>2.2041618208996499E-7</c:v>
                </c:pt>
                <c:pt idx="224">
                  <c:v>2.2458684964227698E-6</c:v>
                </c:pt>
                <c:pt idx="225">
                  <c:v>1.57345974016633E-7</c:v>
                </c:pt>
                <c:pt idx="226">
                  <c:v>6.6536435669975899E-2</c:v>
                </c:pt>
                <c:pt idx="227">
                  <c:v>8.7145771519487498E-8</c:v>
                </c:pt>
                <c:pt idx="228">
                  <c:v>7.6245529395030404E-8</c:v>
                </c:pt>
                <c:pt idx="229">
                  <c:v>3.3360382568382201E-8</c:v>
                </c:pt>
                <c:pt idx="230">
                  <c:v>4.0651926192739497E-8</c:v>
                </c:pt>
                <c:pt idx="231">
                  <c:v>0.43425187111753699</c:v>
                </c:pt>
                <c:pt idx="232">
                  <c:v>0.38614211144799998</c:v>
                </c:pt>
                <c:pt idx="233">
                  <c:v>0.26114832679097699</c:v>
                </c:pt>
                <c:pt idx="234">
                  <c:v>0.105396113250844</c:v>
                </c:pt>
                <c:pt idx="235">
                  <c:v>6.2576667312165206E-8</c:v>
                </c:pt>
                <c:pt idx="236">
                  <c:v>0.23182632146385601</c:v>
                </c:pt>
                <c:pt idx="237">
                  <c:v>0.109862787840349</c:v>
                </c:pt>
                <c:pt idx="238">
                  <c:v>6.9978310184099096E-8</c:v>
                </c:pt>
                <c:pt idx="239">
                  <c:v>0.320920891898199</c:v>
                </c:pt>
                <c:pt idx="240">
                  <c:v>2.9216097482883199E-2</c:v>
                </c:pt>
                <c:pt idx="241">
                  <c:v>1.20345809361235E-8</c:v>
                </c:pt>
                <c:pt idx="242">
                  <c:v>4.9309409487415099E-9</c:v>
                </c:pt>
                <c:pt idx="243">
                  <c:v>5.2793856903573198E-7</c:v>
                </c:pt>
                <c:pt idx="244">
                  <c:v>1.2174696997059899E-7</c:v>
                </c:pt>
                <c:pt idx="245">
                  <c:v>1.4057624204718699E-7</c:v>
                </c:pt>
                <c:pt idx="246">
                  <c:v>3.1557016631045098E-6</c:v>
                </c:pt>
                <c:pt idx="247">
                  <c:v>0.95104503789674799</c:v>
                </c:pt>
                <c:pt idx="248">
                  <c:v>0.40826541640166503</c:v>
                </c:pt>
                <c:pt idx="249">
                  <c:v>4.7949991949090297E-2</c:v>
                </c:pt>
                <c:pt idx="250">
                  <c:v>7.1711179115263896E-2</c:v>
                </c:pt>
                <c:pt idx="251">
                  <c:v>6.4915751281803102E-2</c:v>
                </c:pt>
                <c:pt idx="252">
                  <c:v>8.5473299565783796E-7</c:v>
                </c:pt>
                <c:pt idx="253">
                  <c:v>0.212314969836776</c:v>
                </c:pt>
                <c:pt idx="254">
                  <c:v>0.56184785625307798</c:v>
                </c:pt>
                <c:pt idx="255">
                  <c:v>0.22564187331004701</c:v>
                </c:pt>
                <c:pt idx="256">
                  <c:v>0.57462642608371595</c:v>
                </c:pt>
                <c:pt idx="257">
                  <c:v>0.280530651573698</c:v>
                </c:pt>
                <c:pt idx="258">
                  <c:v>5.4150183833190601E-9</c:v>
                </c:pt>
                <c:pt idx="259">
                  <c:v>0.27561667026591202</c:v>
                </c:pt>
                <c:pt idx="260">
                  <c:v>5.1895316959716098E-9</c:v>
                </c:pt>
                <c:pt idx="261">
                  <c:v>3.1377199517357403E-5</c:v>
                </c:pt>
                <c:pt idx="262">
                  <c:v>1.5280656120068201E-7</c:v>
                </c:pt>
                <c:pt idx="263">
                  <c:v>1.6588299829363299E-7</c:v>
                </c:pt>
                <c:pt idx="264">
                  <c:v>9.3005950779327205E-10</c:v>
                </c:pt>
                <c:pt idx="265">
                  <c:v>2.4021732522951301E-8</c:v>
                </c:pt>
                <c:pt idx="266">
                  <c:v>2.1255670476346001E-6</c:v>
                </c:pt>
                <c:pt idx="267">
                  <c:v>2.0026620693260899E-5</c:v>
                </c:pt>
                <c:pt idx="268">
                  <c:v>3.8426569925997199E-7</c:v>
                </c:pt>
                <c:pt idx="269">
                  <c:v>1.00230656935198E-7</c:v>
                </c:pt>
                <c:pt idx="270">
                  <c:v>6.18628781962596E-9</c:v>
                </c:pt>
                <c:pt idx="271">
                  <c:v>5.5559615597034099E-6</c:v>
                </c:pt>
                <c:pt idx="272">
                  <c:v>8.2237413051154395E-2</c:v>
                </c:pt>
                <c:pt idx="273">
                  <c:v>4.5330391388176802E-8</c:v>
                </c:pt>
                <c:pt idx="274">
                  <c:v>7.0667160527048204E-9</c:v>
                </c:pt>
                <c:pt idx="275">
                  <c:v>3.5473973553517899E-9</c:v>
                </c:pt>
                <c:pt idx="276">
                  <c:v>3.1523719882404598E-8</c:v>
                </c:pt>
                <c:pt idx="277">
                  <c:v>2.11344469243215E-7</c:v>
                </c:pt>
                <c:pt idx="278">
                  <c:v>9.1060701971690403E-2</c:v>
                </c:pt>
                <c:pt idx="279">
                  <c:v>3.4427782338248399E-8</c:v>
                </c:pt>
                <c:pt idx="280">
                  <c:v>3.9237434635503403E-9</c:v>
                </c:pt>
                <c:pt idx="281">
                  <c:v>1.57678067725277E-10</c:v>
                </c:pt>
                <c:pt idx="282">
                  <c:v>3.77030893896107E-8</c:v>
                </c:pt>
                <c:pt idx="283">
                  <c:v>6.1644833271191999E-9</c:v>
                </c:pt>
                <c:pt idx="284">
                  <c:v>4.7290126349686001E-8</c:v>
                </c:pt>
                <c:pt idx="285">
                  <c:v>7.7421388503421704E-8</c:v>
                </c:pt>
                <c:pt idx="286">
                  <c:v>1.12708509559203E-9</c:v>
                </c:pt>
                <c:pt idx="287">
                  <c:v>3.14412503925957E-10</c:v>
                </c:pt>
                <c:pt idx="288">
                  <c:v>6.2130996759817301E-8</c:v>
                </c:pt>
                <c:pt idx="289">
                  <c:v>0.45976105805873702</c:v>
                </c:pt>
                <c:pt idx="290">
                  <c:v>4.7198949535537903E-9</c:v>
                </c:pt>
                <c:pt idx="291">
                  <c:v>1.52372723299663E-9</c:v>
                </c:pt>
                <c:pt idx="292">
                  <c:v>2.0247407591099699E-6</c:v>
                </c:pt>
                <c:pt idx="293">
                  <c:v>1.3397450545430599E-4</c:v>
                </c:pt>
                <c:pt idx="294">
                  <c:v>1.3334035807981501E-8</c:v>
                </c:pt>
                <c:pt idx="295">
                  <c:v>5.6775935642854397E-9</c:v>
                </c:pt>
                <c:pt idx="296">
                  <c:v>8.3234636697115494E-9</c:v>
                </c:pt>
                <c:pt idx="297">
                  <c:v>1.1022492162800401E-7</c:v>
                </c:pt>
                <c:pt idx="298">
                  <c:v>1.11347777673896E-9</c:v>
                </c:pt>
                <c:pt idx="299">
                  <c:v>5.0142624091262402E-9</c:v>
                </c:pt>
                <c:pt idx="300">
                  <c:v>4.0898906631640999E-5</c:v>
                </c:pt>
                <c:pt idx="301">
                  <c:v>7.0981914046493704E-8</c:v>
                </c:pt>
                <c:pt idx="302">
                  <c:v>2.5009352837754699E-8</c:v>
                </c:pt>
                <c:pt idx="303">
                  <c:v>7.7662179358988007E-8</c:v>
                </c:pt>
                <c:pt idx="304">
                  <c:v>6.3834215869912197E-7</c:v>
                </c:pt>
                <c:pt idx="305">
                  <c:v>0.56301796301681395</c:v>
                </c:pt>
                <c:pt idx="306">
                  <c:v>0.24297160686976299</c:v>
                </c:pt>
                <c:pt idx="307">
                  <c:v>0.198869838669501</c:v>
                </c:pt>
                <c:pt idx="308">
                  <c:v>9.3404294413952401E-7</c:v>
                </c:pt>
                <c:pt idx="309">
                  <c:v>5.1184321887999501E-10</c:v>
                </c:pt>
                <c:pt idx="310">
                  <c:v>2.99711507609387E-9</c:v>
                </c:pt>
                <c:pt idx="311">
                  <c:v>3.55070795026734E-8</c:v>
                </c:pt>
                <c:pt idx="312">
                  <c:v>5.6023494417685901E-9</c:v>
                </c:pt>
                <c:pt idx="313">
                  <c:v>7.6588119870378901E-9</c:v>
                </c:pt>
                <c:pt idx="314">
                  <c:v>6.9404176919113104E-10</c:v>
                </c:pt>
                <c:pt idx="315">
                  <c:v>4.2621372162310999E-7</c:v>
                </c:pt>
                <c:pt idx="316">
                  <c:v>6.6432342031999706E-8</c:v>
                </c:pt>
                <c:pt idx="317">
                  <c:v>5.7806420870823002E-8</c:v>
                </c:pt>
                <c:pt idx="318">
                  <c:v>1.8204857240185699E-9</c:v>
                </c:pt>
                <c:pt idx="319">
                  <c:v>3.0462298608724E-9</c:v>
                </c:pt>
                <c:pt idx="320">
                  <c:v>7.1061931616955194E-8</c:v>
                </c:pt>
                <c:pt idx="321">
                  <c:v>2.3709013271757801E-7</c:v>
                </c:pt>
                <c:pt idx="322">
                  <c:v>2.26435345192713E-9</c:v>
                </c:pt>
                <c:pt idx="323">
                  <c:v>1.46738333155774E-6</c:v>
                </c:pt>
                <c:pt idx="324">
                  <c:v>6.5453517643652897E-9</c:v>
                </c:pt>
                <c:pt idx="325">
                  <c:v>8.6159532526224196E-10</c:v>
                </c:pt>
                <c:pt idx="326">
                  <c:v>1.0000307274194299E-7</c:v>
                </c:pt>
                <c:pt idx="327">
                  <c:v>2.0172058937826399E-9</c:v>
                </c:pt>
                <c:pt idx="328">
                  <c:v>3.8859982740206402E-8</c:v>
                </c:pt>
                <c:pt idx="329">
                  <c:v>1.19826850971389E-6</c:v>
                </c:pt>
                <c:pt idx="330">
                  <c:v>4.8882685720408096E-10</c:v>
                </c:pt>
                <c:pt idx="331">
                  <c:v>2.7521554013688099E-8</c:v>
                </c:pt>
                <c:pt idx="332">
                  <c:v>2.76733569581704E-8</c:v>
                </c:pt>
                <c:pt idx="333">
                  <c:v>2.13371963605882E-10</c:v>
                </c:pt>
                <c:pt idx="334">
                  <c:v>3.8780810369681297E-8</c:v>
                </c:pt>
                <c:pt idx="335">
                  <c:v>1.4011624288007201E-9</c:v>
                </c:pt>
                <c:pt idx="336">
                  <c:v>6.6420462753522406E-8</c:v>
                </c:pt>
                <c:pt idx="337">
                  <c:v>2.4608800915139598E-9</c:v>
                </c:pt>
                <c:pt idx="338">
                  <c:v>2.16478204875326E-10</c:v>
                </c:pt>
                <c:pt idx="339">
                  <c:v>6.3157756247421601E-10</c:v>
                </c:pt>
                <c:pt idx="340">
                  <c:v>1.6132464673914499E-9</c:v>
                </c:pt>
                <c:pt idx="341">
                  <c:v>0.71015136160087</c:v>
                </c:pt>
                <c:pt idx="342">
                  <c:v>1.39333700985972E-8</c:v>
                </c:pt>
                <c:pt idx="343">
                  <c:v>3.9576829178038601E-7</c:v>
                </c:pt>
                <c:pt idx="344">
                  <c:v>1.7772409357581099E-7</c:v>
                </c:pt>
                <c:pt idx="345">
                  <c:v>1.3770480021103701E-7</c:v>
                </c:pt>
                <c:pt idx="346">
                  <c:v>1.3472479884638001E-10</c:v>
                </c:pt>
                <c:pt idx="347">
                  <c:v>8.5580590581835503E-9</c:v>
                </c:pt>
                <c:pt idx="348">
                  <c:v>1.3235567113046501E-8</c:v>
                </c:pt>
                <c:pt idx="349">
                  <c:v>4.8638567742128502E-10</c:v>
                </c:pt>
                <c:pt idx="350">
                  <c:v>1.98357207518921E-9</c:v>
                </c:pt>
                <c:pt idx="351">
                  <c:v>3.5276210989727001E-7</c:v>
                </c:pt>
                <c:pt idx="352">
                  <c:v>1.3137470352483299E-8</c:v>
                </c:pt>
                <c:pt idx="353">
                  <c:v>0.492131572004125</c:v>
                </c:pt>
                <c:pt idx="354">
                  <c:v>0.49192910722361999</c:v>
                </c:pt>
                <c:pt idx="355">
                  <c:v>8.1030478759502698E-9</c:v>
                </c:pt>
                <c:pt idx="356">
                  <c:v>2.3257048362807099E-2</c:v>
                </c:pt>
                <c:pt idx="357">
                  <c:v>7.7609548537670806E-8</c:v>
                </c:pt>
                <c:pt idx="358">
                  <c:v>6.5299673629166295E-5</c:v>
                </c:pt>
                <c:pt idx="359">
                  <c:v>2.9632584347478399E-9</c:v>
                </c:pt>
                <c:pt idx="360">
                  <c:v>4.1896701477470899E-8</c:v>
                </c:pt>
                <c:pt idx="361">
                  <c:v>7.04789724342864E-5</c:v>
                </c:pt>
                <c:pt idx="362">
                  <c:v>8.7805757423449403E-8</c:v>
                </c:pt>
                <c:pt idx="363">
                  <c:v>0.66925137239361399</c:v>
                </c:pt>
                <c:pt idx="364">
                  <c:v>0.34318905344332801</c:v>
                </c:pt>
                <c:pt idx="365">
                  <c:v>7.4751230141630704E-8</c:v>
                </c:pt>
                <c:pt idx="366">
                  <c:v>3.3669264610642397E-8</c:v>
                </c:pt>
                <c:pt idx="367">
                  <c:v>6.9262276021195594E-8</c:v>
                </c:pt>
                <c:pt idx="368">
                  <c:v>3.83290808328152E-7</c:v>
                </c:pt>
                <c:pt idx="369">
                  <c:v>6.7656349581091002E-10</c:v>
                </c:pt>
                <c:pt idx="370">
                  <c:v>0.227738967342102</c:v>
                </c:pt>
                <c:pt idx="371">
                  <c:v>5.13359782341661E-8</c:v>
                </c:pt>
                <c:pt idx="372">
                  <c:v>3.2950637862008399E-8</c:v>
                </c:pt>
                <c:pt idx="373">
                  <c:v>1.54650092481372E-9</c:v>
                </c:pt>
                <c:pt idx="374">
                  <c:v>9.9216225531328603E-8</c:v>
                </c:pt>
                <c:pt idx="375">
                  <c:v>0.80367110432915601</c:v>
                </c:pt>
                <c:pt idx="376">
                  <c:v>6.0254920217245503E-9</c:v>
                </c:pt>
                <c:pt idx="377">
                  <c:v>4.8846309978843101E-8</c:v>
                </c:pt>
                <c:pt idx="378">
                  <c:v>1.7772877685411899E-5</c:v>
                </c:pt>
                <c:pt idx="379">
                  <c:v>0.50097694561780004</c:v>
                </c:pt>
                <c:pt idx="380">
                  <c:v>0.110530385418385</c:v>
                </c:pt>
                <c:pt idx="381">
                  <c:v>1.7252124611378901E-7</c:v>
                </c:pt>
                <c:pt idx="382">
                  <c:v>3.84543995519789E-2</c:v>
                </c:pt>
                <c:pt idx="383">
                  <c:v>0.93056423224431395</c:v>
                </c:pt>
                <c:pt idx="384">
                  <c:v>0.59671850753885503</c:v>
                </c:pt>
                <c:pt idx="385">
                  <c:v>1.2098869284982701E-7</c:v>
                </c:pt>
                <c:pt idx="386">
                  <c:v>1.07463072032008E-7</c:v>
                </c:pt>
                <c:pt idx="387">
                  <c:v>0.14931125696955599</c:v>
                </c:pt>
                <c:pt idx="388">
                  <c:v>1.08839075693804E-4</c:v>
                </c:pt>
                <c:pt idx="389">
                  <c:v>0.42448727038661599</c:v>
                </c:pt>
                <c:pt idx="390">
                  <c:v>1.9249180670309701E-8</c:v>
                </c:pt>
                <c:pt idx="391">
                  <c:v>0.89048612654874304</c:v>
                </c:pt>
                <c:pt idx="392">
                  <c:v>0.70488999797739604</c:v>
                </c:pt>
                <c:pt idx="393">
                  <c:v>3.0153058004246901E-9</c:v>
                </c:pt>
                <c:pt idx="394">
                  <c:v>0.58756503590786802</c:v>
                </c:pt>
                <c:pt idx="395">
                  <c:v>0.76280822853109598</c:v>
                </c:pt>
                <c:pt idx="396">
                  <c:v>0.87280906596489605</c:v>
                </c:pt>
                <c:pt idx="397">
                  <c:v>1.11822103427083E-7</c:v>
                </c:pt>
                <c:pt idx="398">
                  <c:v>4.3869620798688304E-6</c:v>
                </c:pt>
                <c:pt idx="399">
                  <c:v>5.5693579874806103E-8</c:v>
                </c:pt>
                <c:pt idx="400">
                  <c:v>0.62094092767900699</c:v>
                </c:pt>
                <c:pt idx="401">
                  <c:v>0.68556612697083696</c:v>
                </c:pt>
                <c:pt idx="402">
                  <c:v>2.2062919252772999E-9</c:v>
                </c:pt>
                <c:pt idx="403">
                  <c:v>6.8504951493240503E-9</c:v>
                </c:pt>
                <c:pt idx="404">
                  <c:v>0.17877922655863099</c:v>
                </c:pt>
                <c:pt idx="405">
                  <c:v>5.2043464799811996E-9</c:v>
                </c:pt>
                <c:pt idx="406">
                  <c:v>4.16491209601063E-9</c:v>
                </c:pt>
                <c:pt idx="407">
                  <c:v>0.47905702673365602</c:v>
                </c:pt>
                <c:pt idx="408">
                  <c:v>0.99708047740129402</c:v>
                </c:pt>
                <c:pt idx="409">
                  <c:v>0.94762141565569502</c:v>
                </c:pt>
                <c:pt idx="410">
                  <c:v>8.9444307941638795E-2</c:v>
                </c:pt>
                <c:pt idx="411">
                  <c:v>0.99999478981579903</c:v>
                </c:pt>
                <c:pt idx="412">
                  <c:v>4.7575010931149402E-2</c:v>
                </c:pt>
                <c:pt idx="413">
                  <c:v>6.6469384319650797E-9</c:v>
                </c:pt>
                <c:pt idx="414">
                  <c:v>5.3156823104869403E-10</c:v>
                </c:pt>
                <c:pt idx="415">
                  <c:v>1.8830519039449501E-6</c:v>
                </c:pt>
                <c:pt idx="416">
                  <c:v>1.4974351143241599E-9</c:v>
                </c:pt>
                <c:pt idx="417">
                  <c:v>0.51069945730328103</c:v>
                </c:pt>
                <c:pt idx="418">
                  <c:v>9.8565370070958504E-10</c:v>
                </c:pt>
                <c:pt idx="419">
                  <c:v>2.8217316178538101E-9</c:v>
                </c:pt>
                <c:pt idx="420">
                  <c:v>1.13452127346267E-7</c:v>
                </c:pt>
                <c:pt idx="421">
                  <c:v>2.12982990315193E-8</c:v>
                </c:pt>
                <c:pt idx="422">
                  <c:v>0.28429080491698799</c:v>
                </c:pt>
                <c:pt idx="423">
                  <c:v>2.4357457108971101E-8</c:v>
                </c:pt>
                <c:pt idx="424">
                  <c:v>2.4263219906430199E-9</c:v>
                </c:pt>
                <c:pt idx="425">
                  <c:v>1.3095525347931999E-8</c:v>
                </c:pt>
                <c:pt idx="426">
                  <c:v>1.38293228858353E-7</c:v>
                </c:pt>
                <c:pt idx="427">
                  <c:v>8.4033929666339005E-2</c:v>
                </c:pt>
                <c:pt idx="428">
                  <c:v>0.75439659958736904</c:v>
                </c:pt>
                <c:pt idx="429">
                  <c:v>4.6467756165172898E-8</c:v>
                </c:pt>
                <c:pt idx="430">
                  <c:v>5.9624901023543097E-9</c:v>
                </c:pt>
                <c:pt idx="431">
                  <c:v>1.17777461080221E-7</c:v>
                </c:pt>
                <c:pt idx="432">
                  <c:v>1.43915683954467E-8</c:v>
                </c:pt>
                <c:pt idx="433">
                  <c:v>1.3422290264663301E-7</c:v>
                </c:pt>
                <c:pt idx="434">
                  <c:v>0.99998574496050197</c:v>
                </c:pt>
                <c:pt idx="435">
                  <c:v>3.8607555384535602E-7</c:v>
                </c:pt>
                <c:pt idx="436">
                  <c:v>0.47241774068959402</c:v>
                </c:pt>
                <c:pt idx="437">
                  <c:v>0.94386661336845101</c:v>
                </c:pt>
                <c:pt idx="438">
                  <c:v>0.94598660168979598</c:v>
                </c:pt>
                <c:pt idx="439">
                  <c:v>5.7041673396780604E-3</c:v>
                </c:pt>
                <c:pt idx="440">
                  <c:v>0.460703691549808</c:v>
                </c:pt>
                <c:pt idx="441">
                  <c:v>2.1518374700274799E-8</c:v>
                </c:pt>
                <c:pt idx="442">
                  <c:v>0.52426279341354398</c:v>
                </c:pt>
                <c:pt idx="443">
                  <c:v>0.28686485139822898</c:v>
                </c:pt>
                <c:pt idx="444">
                  <c:v>5.6597883102927699E-8</c:v>
                </c:pt>
                <c:pt idx="445">
                  <c:v>1.8252438604659201E-5</c:v>
                </c:pt>
                <c:pt idx="446">
                  <c:v>1.55037839556547E-8</c:v>
                </c:pt>
                <c:pt idx="447">
                  <c:v>2.76346832935408E-8</c:v>
                </c:pt>
                <c:pt idx="448">
                  <c:v>9.9968120977843101E-8</c:v>
                </c:pt>
                <c:pt idx="449">
                  <c:v>7.4951238441883603E-2</c:v>
                </c:pt>
                <c:pt idx="450">
                  <c:v>1.8194580240572801E-9</c:v>
                </c:pt>
                <c:pt idx="451">
                  <c:v>0.22956379560076001</c:v>
                </c:pt>
                <c:pt idx="452">
                  <c:v>2.6167174662778199E-8</c:v>
                </c:pt>
                <c:pt idx="453">
                  <c:v>0.52208673593927701</c:v>
                </c:pt>
                <c:pt idx="454">
                  <c:v>2.3861698640863499E-8</c:v>
                </c:pt>
                <c:pt idx="455">
                  <c:v>5.30007318603922E-9</c:v>
                </c:pt>
                <c:pt idx="456">
                  <c:v>0.58089113016693905</c:v>
                </c:pt>
                <c:pt idx="457">
                  <c:v>3.2411364403111101E-8</c:v>
                </c:pt>
                <c:pt idx="458">
                  <c:v>8.9762128470135899E-2</c:v>
                </c:pt>
                <c:pt idx="459">
                  <c:v>3.0416296109619799E-7</c:v>
                </c:pt>
                <c:pt idx="460">
                  <c:v>0.32384772797814398</c:v>
                </c:pt>
                <c:pt idx="461">
                  <c:v>0.49610104180511899</c:v>
                </c:pt>
                <c:pt idx="462">
                  <c:v>3.4832669417214599E-6</c:v>
                </c:pt>
                <c:pt idx="463">
                  <c:v>0.58053438965773896</c:v>
                </c:pt>
                <c:pt idx="464">
                  <c:v>5.4255155682102601E-8</c:v>
                </c:pt>
                <c:pt idx="465">
                  <c:v>1.1120166861418901E-10</c:v>
                </c:pt>
                <c:pt idx="466">
                  <c:v>1.3558713956056401E-7</c:v>
                </c:pt>
                <c:pt idx="467">
                  <c:v>5.3749584043861601E-9</c:v>
                </c:pt>
                <c:pt idx="468">
                  <c:v>0.39692261356529202</c:v>
                </c:pt>
                <c:pt idx="469">
                  <c:v>8.1091766881585106E-2</c:v>
                </c:pt>
                <c:pt idx="470">
                  <c:v>1.0734009585392699E-6</c:v>
                </c:pt>
                <c:pt idx="471">
                  <c:v>8.4966272135908699E-7</c:v>
                </c:pt>
                <c:pt idx="472">
                  <c:v>0.48642242062514301</c:v>
                </c:pt>
                <c:pt idx="473">
                  <c:v>2.7674861509383398E-7</c:v>
                </c:pt>
                <c:pt idx="474">
                  <c:v>4.2604847589700603E-8</c:v>
                </c:pt>
                <c:pt idx="475">
                  <c:v>6.2436077759558894E-8</c:v>
                </c:pt>
                <c:pt idx="476">
                  <c:v>3.8103715887631501E-5</c:v>
                </c:pt>
                <c:pt idx="477">
                  <c:v>2.4460293576829599E-8</c:v>
                </c:pt>
                <c:pt idx="478">
                  <c:v>1.3694002292477299E-9</c:v>
                </c:pt>
                <c:pt idx="479">
                  <c:v>4.8044601046929099E-8</c:v>
                </c:pt>
                <c:pt idx="480">
                  <c:v>3.1866048319522597E-8</c:v>
                </c:pt>
                <c:pt idx="481">
                  <c:v>1.0004854797896501E-8</c:v>
                </c:pt>
                <c:pt idx="482">
                  <c:v>9.3118126178732496E-9</c:v>
                </c:pt>
                <c:pt idx="483">
                  <c:v>6.0530821160244301E-8</c:v>
                </c:pt>
                <c:pt idx="484">
                  <c:v>1.1982792715333499E-7</c:v>
                </c:pt>
                <c:pt idx="485">
                  <c:v>0.56456060581970802</c:v>
                </c:pt>
                <c:pt idx="486">
                  <c:v>0.144358240706733</c:v>
                </c:pt>
                <c:pt idx="487">
                  <c:v>2.2204469716211599E-6</c:v>
                </c:pt>
                <c:pt idx="488">
                  <c:v>6.3982500985009799E-9</c:v>
                </c:pt>
                <c:pt idx="489">
                  <c:v>0.43308858808816603</c:v>
                </c:pt>
                <c:pt idx="490">
                  <c:v>6.7353337959592601E-8</c:v>
                </c:pt>
                <c:pt idx="491">
                  <c:v>5.5011753691083601E-8</c:v>
                </c:pt>
                <c:pt idx="492">
                  <c:v>1.46025695761445E-8</c:v>
                </c:pt>
                <c:pt idx="493">
                  <c:v>1.78889677295749E-10</c:v>
                </c:pt>
                <c:pt idx="494">
                  <c:v>3.8618060033432799E-10</c:v>
                </c:pt>
                <c:pt idx="495">
                  <c:v>9.0641349515104005E-9</c:v>
                </c:pt>
                <c:pt idx="496">
                  <c:v>3.40884948392228E-9</c:v>
                </c:pt>
                <c:pt idx="497">
                  <c:v>9.0607299637491301E-8</c:v>
                </c:pt>
                <c:pt idx="498">
                  <c:v>7.9346064726866496E-7</c:v>
                </c:pt>
                <c:pt idx="499">
                  <c:v>1.0885584793898501E-10</c:v>
                </c:pt>
                <c:pt idx="500">
                  <c:v>1.02801177673807E-8</c:v>
                </c:pt>
                <c:pt idx="501">
                  <c:v>2.3262765591928301E-9</c:v>
                </c:pt>
                <c:pt idx="502">
                  <c:v>6.0162285635490098E-7</c:v>
                </c:pt>
                <c:pt idx="503">
                  <c:v>1.21503548571611E-7</c:v>
                </c:pt>
                <c:pt idx="504">
                  <c:v>6.4803599658343501E-9</c:v>
                </c:pt>
                <c:pt idx="505">
                  <c:v>5.4771512930423201E-8</c:v>
                </c:pt>
                <c:pt idx="506">
                  <c:v>3.2631285867617897E-8</c:v>
                </c:pt>
                <c:pt idx="507">
                  <c:v>2.9275490219227301E-9</c:v>
                </c:pt>
                <c:pt idx="508">
                  <c:v>8.4585581689298302E-9</c:v>
                </c:pt>
                <c:pt idx="509">
                  <c:v>0.33712607026345198</c:v>
                </c:pt>
                <c:pt idx="510">
                  <c:v>2.9741769039814399E-9</c:v>
                </c:pt>
                <c:pt idx="511">
                  <c:v>9.92975862510148E-10</c:v>
                </c:pt>
                <c:pt idx="512">
                  <c:v>3.0080675469455301E-9</c:v>
                </c:pt>
                <c:pt idx="513">
                  <c:v>1.5666733134864501E-8</c:v>
                </c:pt>
                <c:pt idx="514">
                  <c:v>3.2224859902943801E-7</c:v>
                </c:pt>
                <c:pt idx="515">
                  <c:v>1.58138232301521E-7</c:v>
                </c:pt>
                <c:pt idx="516">
                  <c:v>7.9797191074421295E-8</c:v>
                </c:pt>
                <c:pt idx="517">
                  <c:v>1.38653724996327E-8</c:v>
                </c:pt>
                <c:pt idx="518">
                  <c:v>1.1413607138732E-8</c:v>
                </c:pt>
                <c:pt idx="519">
                  <c:v>7.6566560235405202E-7</c:v>
                </c:pt>
                <c:pt idx="520">
                  <c:v>7.2863964688412798E-9</c:v>
                </c:pt>
                <c:pt idx="521">
                  <c:v>1.5672079211479899E-8</c:v>
                </c:pt>
                <c:pt idx="522">
                  <c:v>4.4634608419281702E-9</c:v>
                </c:pt>
                <c:pt idx="523">
                  <c:v>2.8982419762519299E-9</c:v>
                </c:pt>
                <c:pt idx="524">
                  <c:v>1.8527820289478901E-8</c:v>
                </c:pt>
                <c:pt idx="525">
                  <c:v>2.2014192917736899E-9</c:v>
                </c:pt>
                <c:pt idx="526">
                  <c:v>1.7877966092557E-7</c:v>
                </c:pt>
                <c:pt idx="527">
                  <c:v>4.25779945416149E-8</c:v>
                </c:pt>
                <c:pt idx="528">
                  <c:v>3.0717338988333201E-10</c:v>
                </c:pt>
                <c:pt idx="529">
                  <c:v>3.8165638028107501E-9</c:v>
                </c:pt>
                <c:pt idx="530">
                  <c:v>0.37980612889583298</c:v>
                </c:pt>
                <c:pt idx="531">
                  <c:v>3.76817564961217E-6</c:v>
                </c:pt>
                <c:pt idx="532">
                  <c:v>4.3433632848871299E-8</c:v>
                </c:pt>
                <c:pt idx="533">
                  <c:v>4.2390302290565698E-7</c:v>
                </c:pt>
                <c:pt idx="534">
                  <c:v>0.884228042543171</c:v>
                </c:pt>
                <c:pt idx="535">
                  <c:v>9.5554326501241404E-7</c:v>
                </c:pt>
                <c:pt idx="536">
                  <c:v>4.1982660548388E-7</c:v>
                </c:pt>
                <c:pt idx="537">
                  <c:v>6.4204548729555305E-2</c:v>
                </c:pt>
                <c:pt idx="538">
                  <c:v>9.1667188009565996E-9</c:v>
                </c:pt>
                <c:pt idx="539">
                  <c:v>8.3825198674498793E-9</c:v>
                </c:pt>
                <c:pt idx="540">
                  <c:v>2.4160998657530302E-9</c:v>
                </c:pt>
                <c:pt idx="541">
                  <c:v>9.5306199217781796E-7</c:v>
                </c:pt>
                <c:pt idx="542">
                  <c:v>0.28774689934519498</c:v>
                </c:pt>
                <c:pt idx="543">
                  <c:v>1.67739328121695E-10</c:v>
                </c:pt>
                <c:pt idx="544">
                  <c:v>0.32877082917928302</c:v>
                </c:pt>
                <c:pt idx="545">
                  <c:v>6.5459323637760206E-2</c:v>
                </c:pt>
                <c:pt idx="546">
                  <c:v>9.7516939279327197E-2</c:v>
                </c:pt>
                <c:pt idx="547">
                  <c:v>7.1062822430330098E-6</c:v>
                </c:pt>
                <c:pt idx="548">
                  <c:v>4.3667940980829302E-2</c:v>
                </c:pt>
                <c:pt idx="549">
                  <c:v>7.6585087804066995E-5</c:v>
                </c:pt>
                <c:pt idx="550">
                  <c:v>1.0167965492148801E-9</c:v>
                </c:pt>
                <c:pt idx="551">
                  <c:v>1.78686574477251E-2</c:v>
                </c:pt>
                <c:pt idx="552">
                  <c:v>4.2699583187344703E-6</c:v>
                </c:pt>
                <c:pt idx="553">
                  <c:v>3.8333829293831699E-10</c:v>
                </c:pt>
                <c:pt idx="554">
                  <c:v>3.5020339244097698E-2</c:v>
                </c:pt>
                <c:pt idx="555">
                  <c:v>0.149732184003911</c:v>
                </c:pt>
                <c:pt idx="556">
                  <c:v>4.2351057281068299E-4</c:v>
                </c:pt>
                <c:pt idx="557">
                  <c:v>1.4015911416407599E-7</c:v>
                </c:pt>
                <c:pt idx="558">
                  <c:v>1.3486391293924901E-7</c:v>
                </c:pt>
                <c:pt idx="559">
                  <c:v>2.7773687637808E-9</c:v>
                </c:pt>
                <c:pt idx="560">
                  <c:v>2.5601710255625E-9</c:v>
                </c:pt>
                <c:pt idx="561">
                  <c:v>1.27782965545967E-7</c:v>
                </c:pt>
                <c:pt idx="562">
                  <c:v>4.6459272374687201E-8</c:v>
                </c:pt>
                <c:pt idx="563">
                  <c:v>1.5496951482659899E-7</c:v>
                </c:pt>
                <c:pt idx="564">
                  <c:v>0.11352832790857401</c:v>
                </c:pt>
                <c:pt idx="565">
                  <c:v>5.0372354188110301E-4</c:v>
                </c:pt>
                <c:pt idx="566">
                  <c:v>5.4996661537635898E-3</c:v>
                </c:pt>
                <c:pt idx="567">
                  <c:v>1.85769819599997E-6</c:v>
                </c:pt>
                <c:pt idx="568">
                  <c:v>6.2789519825602403E-6</c:v>
                </c:pt>
                <c:pt idx="569">
                  <c:v>2.8122865105556002E-8</c:v>
                </c:pt>
                <c:pt idx="570">
                  <c:v>6.2622522320239699E-10</c:v>
                </c:pt>
                <c:pt idx="571">
                  <c:v>7.0834997822189297E-7</c:v>
                </c:pt>
                <c:pt idx="572">
                  <c:v>2.64848214556635E-10</c:v>
                </c:pt>
                <c:pt idx="573">
                  <c:v>2.7043171695447E-9</c:v>
                </c:pt>
                <c:pt idx="574">
                  <c:v>1.8118281203153799E-8</c:v>
                </c:pt>
                <c:pt idx="575">
                  <c:v>1.3734000883681301E-7</c:v>
                </c:pt>
                <c:pt idx="576">
                  <c:v>1.3962519390628701E-9</c:v>
                </c:pt>
                <c:pt idx="577">
                  <c:v>2.78197374101103E-8</c:v>
                </c:pt>
                <c:pt idx="578">
                  <c:v>1.46011054110118E-9</c:v>
                </c:pt>
                <c:pt idx="579">
                  <c:v>3.17159843092506E-10</c:v>
                </c:pt>
                <c:pt idx="580">
                  <c:v>4.7320335253429897E-3</c:v>
                </c:pt>
                <c:pt idx="581">
                  <c:v>8.1001511139752601E-8</c:v>
                </c:pt>
                <c:pt idx="582">
                  <c:v>1.8434516757714101E-8</c:v>
                </c:pt>
                <c:pt idx="583">
                  <c:v>2.38451760140692E-8</c:v>
                </c:pt>
                <c:pt idx="584">
                  <c:v>4.4677480564959102E-8</c:v>
                </c:pt>
                <c:pt idx="585">
                  <c:v>2.84353742548673E-8</c:v>
                </c:pt>
                <c:pt idx="586">
                  <c:v>4.5633596782321199E-8</c:v>
                </c:pt>
                <c:pt idx="587">
                  <c:v>0.111255318878114</c:v>
                </c:pt>
                <c:pt idx="588">
                  <c:v>7.45694830353959E-2</c:v>
                </c:pt>
                <c:pt idx="589">
                  <c:v>2.1897074962367499E-7</c:v>
                </c:pt>
                <c:pt idx="590">
                  <c:v>5.0667127423839303E-2</c:v>
                </c:pt>
                <c:pt idx="591">
                  <c:v>1.2720351516504E-6</c:v>
                </c:pt>
                <c:pt idx="592">
                  <c:v>1.9598025413873601E-6</c:v>
                </c:pt>
                <c:pt idx="593">
                  <c:v>2.424418440233E-8</c:v>
                </c:pt>
                <c:pt idx="594">
                  <c:v>1.89004410933618E-7</c:v>
                </c:pt>
                <c:pt idx="595">
                  <c:v>6.4449928739042204E-9</c:v>
                </c:pt>
                <c:pt idx="596">
                  <c:v>7.4740470613600805E-9</c:v>
                </c:pt>
                <c:pt idx="597">
                  <c:v>1.50803877744074E-5</c:v>
                </c:pt>
                <c:pt idx="598">
                  <c:v>9.3417799467427099E-10</c:v>
                </c:pt>
                <c:pt idx="599">
                  <c:v>5.6958579330023502E-10</c:v>
                </c:pt>
                <c:pt idx="600">
                  <c:v>1.8444882866797199E-9</c:v>
                </c:pt>
                <c:pt idx="601">
                  <c:v>1.5336552221654801E-7</c:v>
                </c:pt>
                <c:pt idx="602">
                  <c:v>1.4158583795072101E-8</c:v>
                </c:pt>
                <c:pt idx="603">
                  <c:v>1.2759377231630401E-7</c:v>
                </c:pt>
                <c:pt idx="604">
                  <c:v>1.2644535879360901E-7</c:v>
                </c:pt>
                <c:pt idx="605">
                  <c:v>6.4643182182008193E-8</c:v>
                </c:pt>
                <c:pt idx="606">
                  <c:v>2.1970406464096501E-7</c:v>
                </c:pt>
                <c:pt idx="607">
                  <c:v>1.9317451407304901E-7</c:v>
                </c:pt>
                <c:pt idx="608">
                  <c:v>9.9390270225000601E-10</c:v>
                </c:pt>
                <c:pt idx="609">
                  <c:v>1.3456471492609E-8</c:v>
                </c:pt>
                <c:pt idx="610">
                  <c:v>2.0491667440918599E-7</c:v>
                </c:pt>
                <c:pt idx="611">
                  <c:v>1.7032671898977E-8</c:v>
                </c:pt>
                <c:pt idx="612">
                  <c:v>9.6279465888805795E-7</c:v>
                </c:pt>
                <c:pt idx="613">
                  <c:v>1.44391194992883E-7</c:v>
                </c:pt>
                <c:pt idx="614">
                  <c:v>2.32158897780845E-7</c:v>
                </c:pt>
                <c:pt idx="615">
                  <c:v>3.8349785887956201E-3</c:v>
                </c:pt>
                <c:pt idx="616">
                  <c:v>3.6721493634001498E-2</c:v>
                </c:pt>
                <c:pt idx="617">
                  <c:v>9.1094868296171901E-7</c:v>
                </c:pt>
                <c:pt idx="618">
                  <c:v>3.2238991801060099E-9</c:v>
                </c:pt>
                <c:pt idx="619">
                  <c:v>4.5230460657843501E-7</c:v>
                </c:pt>
                <c:pt idx="620">
                  <c:v>9.3742511324892093E-6</c:v>
                </c:pt>
                <c:pt idx="621">
                  <c:v>4.7683579619372304E-9</c:v>
                </c:pt>
                <c:pt idx="622">
                  <c:v>6.9428931701421095E-7</c:v>
                </c:pt>
                <c:pt idx="623">
                  <c:v>2.9769284079014499E-7</c:v>
                </c:pt>
                <c:pt idx="624">
                  <c:v>9.4203745999414402E-8</c:v>
                </c:pt>
                <c:pt idx="625">
                  <c:v>3.2017232558664898E-8</c:v>
                </c:pt>
                <c:pt idx="626">
                  <c:v>4.7723277748169597E-2</c:v>
                </c:pt>
                <c:pt idx="627">
                  <c:v>1.28690378938603E-7</c:v>
                </c:pt>
                <c:pt idx="628">
                  <c:v>4.1132671002175297E-2</c:v>
                </c:pt>
                <c:pt idx="629">
                  <c:v>9.57167968817177E-8</c:v>
                </c:pt>
                <c:pt idx="630">
                  <c:v>4.19411669576471E-5</c:v>
                </c:pt>
                <c:pt idx="631">
                  <c:v>9.2679754151782297E-8</c:v>
                </c:pt>
                <c:pt idx="632">
                  <c:v>1.0415300186137099E-9</c:v>
                </c:pt>
                <c:pt idx="633">
                  <c:v>2.6634675063005702E-10</c:v>
                </c:pt>
                <c:pt idx="634">
                  <c:v>4.5916870519837497E-9</c:v>
                </c:pt>
                <c:pt idx="635">
                  <c:v>4.6322997852304003E-2</c:v>
                </c:pt>
                <c:pt idx="636">
                  <c:v>6.1749301941964201E-2</c:v>
                </c:pt>
                <c:pt idx="637">
                  <c:v>3.0315742742235601E-9</c:v>
                </c:pt>
                <c:pt idx="638">
                  <c:v>1.35619340812202E-6</c:v>
                </c:pt>
                <c:pt idx="639">
                  <c:v>0.148458297775652</c:v>
                </c:pt>
                <c:pt idx="640">
                  <c:v>0.22447398656492801</c:v>
                </c:pt>
                <c:pt idx="641">
                  <c:v>7.6092434645991497E-2</c:v>
                </c:pt>
                <c:pt idx="642">
                  <c:v>9.3482844429425394E-2</c:v>
                </c:pt>
                <c:pt idx="643">
                  <c:v>3.9196855686218501E-8</c:v>
                </c:pt>
                <c:pt idx="644">
                  <c:v>1.3383605613969101E-7</c:v>
                </c:pt>
                <c:pt idx="645">
                  <c:v>1.3891885419661001E-8</c:v>
                </c:pt>
                <c:pt idx="646">
                  <c:v>4.7222135231915598E-3</c:v>
                </c:pt>
                <c:pt idx="647">
                  <c:v>1.7507268937239301E-8</c:v>
                </c:pt>
                <c:pt idx="648">
                  <c:v>6.2888117133041398E-3</c:v>
                </c:pt>
                <c:pt idx="649">
                  <c:v>1.7125663821779E-8</c:v>
                </c:pt>
                <c:pt idx="650">
                  <c:v>6.7227304307391602E-3</c:v>
                </c:pt>
                <c:pt idx="651">
                  <c:v>1.8110960477252601E-8</c:v>
                </c:pt>
                <c:pt idx="652">
                  <c:v>1.57019766322492E-7</c:v>
                </c:pt>
                <c:pt idx="653">
                  <c:v>3.3395825659513598E-6</c:v>
                </c:pt>
                <c:pt idx="654">
                  <c:v>5.5293848721416097E-9</c:v>
                </c:pt>
                <c:pt idx="655">
                  <c:v>2.75283031853578E-9</c:v>
                </c:pt>
                <c:pt idx="656">
                  <c:v>6.7714147310967299E-3</c:v>
                </c:pt>
                <c:pt idx="657">
                  <c:v>1.00636051535384E-8</c:v>
                </c:pt>
                <c:pt idx="658">
                  <c:v>1.2092520992496E-8</c:v>
                </c:pt>
                <c:pt idx="659">
                  <c:v>6.2721025355719302E-8</c:v>
                </c:pt>
                <c:pt idx="660">
                  <c:v>1.16777299268467E-9</c:v>
                </c:pt>
                <c:pt idx="661">
                  <c:v>5.9230115536829802E-9</c:v>
                </c:pt>
                <c:pt idx="662">
                  <c:v>3.3881404871094198E-7</c:v>
                </c:pt>
                <c:pt idx="663">
                  <c:v>5.60264359318784E-2</c:v>
                </c:pt>
                <c:pt idx="664">
                  <c:v>3.5951949499164099E-9</c:v>
                </c:pt>
                <c:pt idx="665">
                  <c:v>2.44352825469172E-8</c:v>
                </c:pt>
                <c:pt idx="666">
                  <c:v>5.8668080447554397E-9</c:v>
                </c:pt>
                <c:pt idx="667">
                  <c:v>3.0032974056393601E-8</c:v>
                </c:pt>
                <c:pt idx="668">
                  <c:v>1.5318206946211301E-9</c:v>
                </c:pt>
                <c:pt idx="669">
                  <c:v>5.0512800049581503E-8</c:v>
                </c:pt>
                <c:pt idx="670">
                  <c:v>5.5745221942571198E-8</c:v>
                </c:pt>
                <c:pt idx="671">
                  <c:v>1.58041032521524E-7</c:v>
                </c:pt>
                <c:pt idx="672">
                  <c:v>1.50171377696578E-4</c:v>
                </c:pt>
                <c:pt idx="673">
                  <c:v>2.9236212973085899E-9</c:v>
                </c:pt>
                <c:pt idx="674">
                  <c:v>1.16592810085282E-8</c:v>
                </c:pt>
                <c:pt idx="675">
                  <c:v>1.00155887186427E-8</c:v>
                </c:pt>
                <c:pt idx="676">
                  <c:v>2.2703718499921601E-10</c:v>
                </c:pt>
                <c:pt idx="677">
                  <c:v>4.6703434596516498E-2</c:v>
                </c:pt>
                <c:pt idx="678">
                  <c:v>0.44054466130584902</c:v>
                </c:pt>
                <c:pt idx="679">
                  <c:v>0.110239264005244</c:v>
                </c:pt>
                <c:pt idx="680">
                  <c:v>2.4342395576487999E-6</c:v>
                </c:pt>
                <c:pt idx="681">
                  <c:v>2.30047763244372E-2</c:v>
                </c:pt>
                <c:pt idx="682">
                  <c:v>0.236173651143048</c:v>
                </c:pt>
                <c:pt idx="683">
                  <c:v>6.8682083347577499E-2</c:v>
                </c:pt>
                <c:pt idx="684">
                  <c:v>3.72878862798263E-2</c:v>
                </c:pt>
                <c:pt idx="685">
                  <c:v>1.1011480201903201E-6</c:v>
                </c:pt>
                <c:pt idx="686">
                  <c:v>7.0867489177562803E-10</c:v>
                </c:pt>
                <c:pt idx="687">
                  <c:v>4.4956282650347602E-8</c:v>
                </c:pt>
                <c:pt idx="688">
                  <c:v>2.96033528015994E-8</c:v>
                </c:pt>
                <c:pt idx="689">
                  <c:v>2.6220743531089202E-2</c:v>
                </c:pt>
                <c:pt idx="690">
                  <c:v>4.00376639788963E-10</c:v>
                </c:pt>
                <c:pt idx="691">
                  <c:v>1.73191214503734E-9</c:v>
                </c:pt>
                <c:pt idx="692">
                  <c:v>2.46722073065887E-2</c:v>
                </c:pt>
                <c:pt idx="693">
                  <c:v>1.8885809197672501E-9</c:v>
                </c:pt>
                <c:pt idx="694">
                  <c:v>6.9483007670434805E-10</c:v>
                </c:pt>
                <c:pt idx="695">
                  <c:v>1.72955315469386E-9</c:v>
                </c:pt>
                <c:pt idx="696">
                  <c:v>8.7413940741201503E-5</c:v>
                </c:pt>
                <c:pt idx="697">
                  <c:v>2.3872504251739101E-8</c:v>
                </c:pt>
                <c:pt idx="698">
                  <c:v>2.2253427206797502E-3</c:v>
                </c:pt>
                <c:pt idx="699">
                  <c:v>1.9224528144650299E-7</c:v>
                </c:pt>
                <c:pt idx="700">
                  <c:v>1.1656264406857599E-2</c:v>
                </c:pt>
                <c:pt idx="701">
                  <c:v>1.16632293087868E-9</c:v>
                </c:pt>
                <c:pt idx="702">
                  <c:v>7.8904917831217492E-3</c:v>
                </c:pt>
                <c:pt idx="703">
                  <c:v>3.5009455216309599E-3</c:v>
                </c:pt>
                <c:pt idx="704">
                  <c:v>1.20602984286513E-6</c:v>
                </c:pt>
                <c:pt idx="705">
                  <c:v>1.5896476707545602E-5</c:v>
                </c:pt>
                <c:pt idx="706">
                  <c:v>8.0339714290077E-3</c:v>
                </c:pt>
                <c:pt idx="707">
                  <c:v>4.8322111070107298E-7</c:v>
                </c:pt>
                <c:pt idx="708">
                  <c:v>6.5930009001477598E-8</c:v>
                </c:pt>
                <c:pt idx="709">
                  <c:v>8.8060985868435993E-9</c:v>
                </c:pt>
                <c:pt idx="710">
                  <c:v>8.0955071387222109E-3</c:v>
                </c:pt>
                <c:pt idx="711">
                  <c:v>9.0503598567975102E-9</c:v>
                </c:pt>
                <c:pt idx="712">
                  <c:v>2.7691835960561101E-2</c:v>
                </c:pt>
                <c:pt idx="713">
                  <c:v>5.8247927686973597E-3</c:v>
                </c:pt>
                <c:pt idx="714">
                  <c:v>1.8750522758428599E-7</c:v>
                </c:pt>
                <c:pt idx="715">
                  <c:v>4.7296909541684798E-9</c:v>
                </c:pt>
                <c:pt idx="716">
                  <c:v>8.2591605747345401E-8</c:v>
                </c:pt>
                <c:pt idx="717">
                  <c:v>3.0480104517295097E-8</c:v>
                </c:pt>
                <c:pt idx="718">
                  <c:v>3.4919503877088599E-10</c:v>
                </c:pt>
                <c:pt idx="719">
                  <c:v>1.4590101048295001E-8</c:v>
                </c:pt>
                <c:pt idx="720">
                  <c:v>1.78944071528673E-2</c:v>
                </c:pt>
                <c:pt idx="721">
                  <c:v>7.3558002976449703E-3</c:v>
                </c:pt>
                <c:pt idx="722">
                  <c:v>2.2159531901517599E-9</c:v>
                </c:pt>
                <c:pt idx="723">
                  <c:v>4.94271399399E-2</c:v>
                </c:pt>
                <c:pt idx="724">
                  <c:v>1.0061668621608399E-2</c:v>
                </c:pt>
                <c:pt idx="725">
                  <c:v>1.5415840084657501E-8</c:v>
                </c:pt>
                <c:pt idx="726">
                  <c:v>7.8886011684219503E-3</c:v>
                </c:pt>
                <c:pt idx="727">
                  <c:v>8.8192836945299499E-7</c:v>
                </c:pt>
                <c:pt idx="728">
                  <c:v>3.1624804227419397E-8</c:v>
                </c:pt>
                <c:pt idx="729">
                  <c:v>3.4054659233935098E-8</c:v>
                </c:pt>
                <c:pt idx="730">
                  <c:v>3.7508365298776203E-8</c:v>
                </c:pt>
                <c:pt idx="731">
                  <c:v>1.3969559894571001E-6</c:v>
                </c:pt>
                <c:pt idx="732">
                  <c:v>1.1060035684282101E-9</c:v>
                </c:pt>
                <c:pt idx="733">
                  <c:v>1.69422316437246E-2</c:v>
                </c:pt>
                <c:pt idx="734">
                  <c:v>1.00820819935347E-7</c:v>
                </c:pt>
                <c:pt idx="735">
                  <c:v>7.75553243430254E-3</c:v>
                </c:pt>
                <c:pt idx="736">
                  <c:v>9.0169725018827306E-5</c:v>
                </c:pt>
                <c:pt idx="737">
                  <c:v>2.7611669027693901E-2</c:v>
                </c:pt>
                <c:pt idx="738">
                  <c:v>4.2749056867375202E-5</c:v>
                </c:pt>
                <c:pt idx="739">
                  <c:v>0.103968897142466</c:v>
                </c:pt>
                <c:pt idx="740">
                  <c:v>5.9026931137087297E-8</c:v>
                </c:pt>
                <c:pt idx="741">
                  <c:v>1.25699672885914E-2</c:v>
                </c:pt>
                <c:pt idx="742">
                  <c:v>3.5840138982948201E-3</c:v>
                </c:pt>
                <c:pt idx="743">
                  <c:v>2.8153953207337099E-9</c:v>
                </c:pt>
                <c:pt idx="744">
                  <c:v>1.22905544271245E-6</c:v>
                </c:pt>
                <c:pt idx="745">
                  <c:v>7.2397690482751702E-9</c:v>
                </c:pt>
                <c:pt idx="746">
                  <c:v>8.7270833408671006E-2</c:v>
                </c:pt>
                <c:pt idx="747">
                  <c:v>3.80379898529878E-2</c:v>
                </c:pt>
                <c:pt idx="748">
                  <c:v>7.6138287173076703E-7</c:v>
                </c:pt>
                <c:pt idx="749">
                  <c:v>2.2373824995370401E-2</c:v>
                </c:pt>
                <c:pt idx="750">
                  <c:v>9.4249001011184705E-2</c:v>
                </c:pt>
                <c:pt idx="751">
                  <c:v>3.1682513780933802E-7</c:v>
                </c:pt>
                <c:pt idx="752">
                  <c:v>7.0692897343481496E-7</c:v>
                </c:pt>
                <c:pt idx="753">
                  <c:v>1.72950168320362E-9</c:v>
                </c:pt>
                <c:pt idx="754">
                  <c:v>1.70146625247203E-9</c:v>
                </c:pt>
                <c:pt idx="755">
                  <c:v>1.48657106495858E-9</c:v>
                </c:pt>
                <c:pt idx="756">
                  <c:v>9.6454965017054007E-9</c:v>
                </c:pt>
                <c:pt idx="757">
                  <c:v>3.3900457332692801E-9</c:v>
                </c:pt>
                <c:pt idx="758">
                  <c:v>5.5147880998327403E-9</c:v>
                </c:pt>
                <c:pt idx="759">
                  <c:v>2.3498924741569199E-2</c:v>
                </c:pt>
                <c:pt idx="760">
                  <c:v>0.130171635849718</c:v>
                </c:pt>
                <c:pt idx="761">
                  <c:v>1.4619658087142801E-2</c:v>
                </c:pt>
                <c:pt idx="762">
                  <c:v>1.79598600713697E-5</c:v>
                </c:pt>
                <c:pt idx="763">
                  <c:v>5.3617547466714499E-9</c:v>
                </c:pt>
                <c:pt idx="764">
                  <c:v>4.9556293396930897E-9</c:v>
                </c:pt>
                <c:pt idx="765">
                  <c:v>6.38817336510838E-8</c:v>
                </c:pt>
                <c:pt idx="766">
                  <c:v>3.24091759017906E-9</c:v>
                </c:pt>
                <c:pt idx="767">
                  <c:v>9.2494101638698496E-3</c:v>
                </c:pt>
                <c:pt idx="768">
                  <c:v>1.4482708871925799E-2</c:v>
                </c:pt>
                <c:pt idx="769">
                  <c:v>7.0323942884387303E-9</c:v>
                </c:pt>
                <c:pt idx="770">
                  <c:v>2.7141105832016399E-2</c:v>
                </c:pt>
                <c:pt idx="771">
                  <c:v>9.2379081150910899E-6</c:v>
                </c:pt>
                <c:pt idx="772">
                  <c:v>1.2318220132302E-2</c:v>
                </c:pt>
                <c:pt idx="773">
                  <c:v>2.3143312870848798E-9</c:v>
                </c:pt>
                <c:pt idx="774">
                  <c:v>1.1558510220205201E-2</c:v>
                </c:pt>
                <c:pt idx="775">
                  <c:v>1.8311919918927701E-10</c:v>
                </c:pt>
                <c:pt idx="776">
                  <c:v>6.3022570292764497E-9</c:v>
                </c:pt>
                <c:pt idx="777">
                  <c:v>2.7321571712300201E-2</c:v>
                </c:pt>
                <c:pt idx="778">
                  <c:v>5.9711069592355099E-9</c:v>
                </c:pt>
                <c:pt idx="779">
                  <c:v>3.5973141948524402E-7</c:v>
                </c:pt>
                <c:pt idx="780">
                  <c:v>4.4201094388940498E-3</c:v>
                </c:pt>
                <c:pt idx="781">
                  <c:v>8.5545636802761499E-4</c:v>
                </c:pt>
                <c:pt idx="782">
                  <c:v>4.19330138335316E-7</c:v>
                </c:pt>
                <c:pt idx="783">
                  <c:v>2.82589282364905E-2</c:v>
                </c:pt>
                <c:pt idx="784">
                  <c:v>1.36308981715349E-2</c:v>
                </c:pt>
                <c:pt idx="785">
                  <c:v>1.1145903317926399E-7</c:v>
                </c:pt>
                <c:pt idx="786">
                  <c:v>3.1923493529168603E-8</c:v>
                </c:pt>
                <c:pt idx="787">
                  <c:v>7.6064287363026197E-3</c:v>
                </c:pt>
                <c:pt idx="788">
                  <c:v>5.2962817309183201E-9</c:v>
                </c:pt>
                <c:pt idx="789">
                  <c:v>1.8790166786741299E-8</c:v>
                </c:pt>
                <c:pt idx="790">
                  <c:v>3.2004108173086999E-2</c:v>
                </c:pt>
                <c:pt idx="791">
                  <c:v>1.8414160839611001E-9</c:v>
                </c:pt>
                <c:pt idx="792">
                  <c:v>7.3445840682993393E-8</c:v>
                </c:pt>
                <c:pt idx="793">
                  <c:v>2.2827737121741E-2</c:v>
                </c:pt>
                <c:pt idx="794">
                  <c:v>3.0201780175938301E-3</c:v>
                </c:pt>
                <c:pt idx="795">
                  <c:v>8.4615094059252195E-3</c:v>
                </c:pt>
                <c:pt idx="796">
                  <c:v>1.25338836705977E-2</c:v>
                </c:pt>
                <c:pt idx="797">
                  <c:v>2.5215920239936601E-8</c:v>
                </c:pt>
                <c:pt idx="798">
                  <c:v>2.4190269672859102E-6</c:v>
                </c:pt>
                <c:pt idx="799">
                  <c:v>2.2013284506450301E-8</c:v>
                </c:pt>
                <c:pt idx="800">
                  <c:v>1.1162239625742199E-7</c:v>
                </c:pt>
                <c:pt idx="801">
                  <c:v>5.39922218102139E-8</c:v>
                </c:pt>
                <c:pt idx="802">
                  <c:v>2.0258679870723899E-9</c:v>
                </c:pt>
                <c:pt idx="803">
                  <c:v>7.8032555568521998E-8</c:v>
                </c:pt>
                <c:pt idx="804">
                  <c:v>3.5535047920269201E-8</c:v>
                </c:pt>
                <c:pt idx="805">
                  <c:v>1.82486854892986E-7</c:v>
                </c:pt>
                <c:pt idx="806">
                  <c:v>2.4367756350405599E-7</c:v>
                </c:pt>
                <c:pt idx="807">
                  <c:v>2.2085420833208101E-9</c:v>
                </c:pt>
                <c:pt idx="808">
                  <c:v>2.3735502167708201E-8</c:v>
                </c:pt>
                <c:pt idx="809">
                  <c:v>1.5102826886808E-9</c:v>
                </c:pt>
                <c:pt idx="810">
                  <c:v>8.0651155105820996E-8</c:v>
                </c:pt>
                <c:pt idx="811">
                  <c:v>9.3061000544532695E-9</c:v>
                </c:pt>
                <c:pt idx="812">
                  <c:v>8.8192034411115002E-8</c:v>
                </c:pt>
                <c:pt idx="813">
                  <c:v>8.4031064524386597E-8</c:v>
                </c:pt>
                <c:pt idx="814">
                  <c:v>8.3779248358540996E-3</c:v>
                </c:pt>
                <c:pt idx="815">
                  <c:v>1.7130248162092201E-2</c:v>
                </c:pt>
                <c:pt idx="816">
                  <c:v>4.8737958548365897E-4</c:v>
                </c:pt>
                <c:pt idx="817">
                  <c:v>1.2744911774406001E-8</c:v>
                </c:pt>
                <c:pt idx="818">
                  <c:v>3.0748670718418801E-6</c:v>
                </c:pt>
                <c:pt idx="819">
                  <c:v>2.4573557778496299E-8</c:v>
                </c:pt>
                <c:pt idx="820">
                  <c:v>7.4164054884194502E-9</c:v>
                </c:pt>
                <c:pt idx="821">
                  <c:v>1.49478659786651E-2</c:v>
                </c:pt>
                <c:pt idx="822">
                  <c:v>1.1643659368619101E-8</c:v>
                </c:pt>
                <c:pt idx="823">
                  <c:v>2.9026907402283501E-8</c:v>
                </c:pt>
                <c:pt idx="824">
                  <c:v>1.12615786924056E-8</c:v>
                </c:pt>
                <c:pt idx="825">
                  <c:v>6.5204656869056003E-7</c:v>
                </c:pt>
                <c:pt idx="826">
                  <c:v>8.4694028595867095E-7</c:v>
                </c:pt>
                <c:pt idx="827">
                  <c:v>5.4280517063230997E-2</c:v>
                </c:pt>
                <c:pt idx="828">
                  <c:v>3.0763185039239901E-6</c:v>
                </c:pt>
                <c:pt idx="829">
                  <c:v>1.05166267091964E-7</c:v>
                </c:pt>
                <c:pt idx="830">
                  <c:v>2.1485631547747099E-2</c:v>
                </c:pt>
                <c:pt idx="831">
                  <c:v>2.1540643642746501E-7</c:v>
                </c:pt>
                <c:pt idx="832">
                  <c:v>3.4230052436798199E-2</c:v>
                </c:pt>
                <c:pt idx="833">
                  <c:v>1.81936654152242E-2</c:v>
                </c:pt>
                <c:pt idx="834">
                  <c:v>4.8569459245861804E-9</c:v>
                </c:pt>
                <c:pt idx="835">
                  <c:v>1.15430806845881E-8</c:v>
                </c:pt>
                <c:pt idx="836">
                  <c:v>1.30522558483278E-6</c:v>
                </c:pt>
                <c:pt idx="837">
                  <c:v>1.5110939828500699E-7</c:v>
                </c:pt>
                <c:pt idx="838">
                  <c:v>2.0876425254654701E-2</c:v>
                </c:pt>
                <c:pt idx="839">
                  <c:v>1.90717933292473E-2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31-4F71-ACCE-9ADF110839AF}"/>
            </c:ext>
          </c:extLst>
        </c:ser>
        <c:ser>
          <c:idx val="5"/>
          <c:order val="5"/>
          <c:tx>
            <c:strRef>
              <c:f>'Weights for RiskA=2.4'!$G$1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RiskA=2.4'!$G$2:$G$841</c:f>
              <c:numCache>
                <c:formatCode>0.00</c:formatCode>
                <c:ptCount val="840"/>
                <c:pt idx="0">
                  <c:v>5.7326730492524699E-8</c:v>
                </c:pt>
                <c:pt idx="1">
                  <c:v>6.3151095801476797E-8</c:v>
                </c:pt>
                <c:pt idx="2">
                  <c:v>4.1466177740656102E-9</c:v>
                </c:pt>
                <c:pt idx="3">
                  <c:v>4.4720758794497498E-3</c:v>
                </c:pt>
                <c:pt idx="4">
                  <c:v>1.31476607569422E-9</c:v>
                </c:pt>
                <c:pt idx="5">
                  <c:v>1.2487306575566799E-2</c:v>
                </c:pt>
                <c:pt idx="6">
                  <c:v>3.8843038724892399E-2</c:v>
                </c:pt>
                <c:pt idx="7">
                  <c:v>1.02402268486804E-2</c:v>
                </c:pt>
                <c:pt idx="8">
                  <c:v>2.21453676431743E-9</c:v>
                </c:pt>
                <c:pt idx="9">
                  <c:v>1.09159026417346E-7</c:v>
                </c:pt>
                <c:pt idx="10">
                  <c:v>6.8077980063192002E-6</c:v>
                </c:pt>
                <c:pt idx="11">
                  <c:v>1.43121383874167E-2</c:v>
                </c:pt>
                <c:pt idx="12">
                  <c:v>1.7190402564963799E-8</c:v>
                </c:pt>
                <c:pt idx="13">
                  <c:v>6.5937263212391797E-9</c:v>
                </c:pt>
                <c:pt idx="14">
                  <c:v>2.80824468814983E-9</c:v>
                </c:pt>
                <c:pt idx="15">
                  <c:v>1.1993126581502199E-8</c:v>
                </c:pt>
                <c:pt idx="16">
                  <c:v>1.2694668926787301E-9</c:v>
                </c:pt>
                <c:pt idx="17">
                  <c:v>3.1955907836124002E-2</c:v>
                </c:pt>
                <c:pt idx="18">
                  <c:v>1.9088302578689E-5</c:v>
                </c:pt>
                <c:pt idx="19">
                  <c:v>2.6957774519666399E-7</c:v>
                </c:pt>
                <c:pt idx="20">
                  <c:v>5.5671523704725396E-7</c:v>
                </c:pt>
                <c:pt idx="21">
                  <c:v>1.50230985626882E-2</c:v>
                </c:pt>
                <c:pt idx="22">
                  <c:v>6.0542164652556997E-2</c:v>
                </c:pt>
                <c:pt idx="23">
                  <c:v>9.3398806671010103E-8</c:v>
                </c:pt>
                <c:pt idx="24">
                  <c:v>4.8693275468014995E-7</c:v>
                </c:pt>
                <c:pt idx="25">
                  <c:v>4.6344057369088499E-5</c:v>
                </c:pt>
                <c:pt idx="26">
                  <c:v>4.91348015507437E-9</c:v>
                </c:pt>
                <c:pt idx="27">
                  <c:v>2.6830194229787999E-2</c:v>
                </c:pt>
                <c:pt idx="28">
                  <c:v>7.9219473900415304E-8</c:v>
                </c:pt>
                <c:pt idx="29">
                  <c:v>1.8726114920082701E-10</c:v>
                </c:pt>
                <c:pt idx="30">
                  <c:v>3.3048340886008501E-10</c:v>
                </c:pt>
                <c:pt idx="31">
                  <c:v>1.53345661508835E-9</c:v>
                </c:pt>
                <c:pt idx="32">
                  <c:v>2.16113113251162E-6</c:v>
                </c:pt>
                <c:pt idx="33">
                  <c:v>2.89090019191482E-9</c:v>
                </c:pt>
                <c:pt idx="34">
                  <c:v>1.10391021738901E-8</c:v>
                </c:pt>
                <c:pt idx="35">
                  <c:v>1.4554843291424799E-9</c:v>
                </c:pt>
                <c:pt idx="36">
                  <c:v>1.04129641229175E-9</c:v>
                </c:pt>
                <c:pt idx="37">
                  <c:v>1.3832821690061301E-8</c:v>
                </c:pt>
                <c:pt idx="38">
                  <c:v>1.5146109394052701E-8</c:v>
                </c:pt>
                <c:pt idx="39">
                  <c:v>1.5138409314109901E-8</c:v>
                </c:pt>
                <c:pt idx="40">
                  <c:v>4.4434278693395501E-9</c:v>
                </c:pt>
                <c:pt idx="41">
                  <c:v>5.2176716853412498E-9</c:v>
                </c:pt>
                <c:pt idx="42">
                  <c:v>7.7671129087059194E-9</c:v>
                </c:pt>
                <c:pt idx="43">
                  <c:v>8.3822964889745997E-8</c:v>
                </c:pt>
                <c:pt idx="44">
                  <c:v>2.9601241467926598E-3</c:v>
                </c:pt>
                <c:pt idx="45">
                  <c:v>6.9200138347809897E-9</c:v>
                </c:pt>
                <c:pt idx="46">
                  <c:v>6.6886912578760697E-10</c:v>
                </c:pt>
                <c:pt idx="47">
                  <c:v>4.5545136480322198E-9</c:v>
                </c:pt>
                <c:pt idx="48">
                  <c:v>1.4677289906874201E-7</c:v>
                </c:pt>
                <c:pt idx="49">
                  <c:v>1.30574816534511E-8</c:v>
                </c:pt>
                <c:pt idx="50">
                  <c:v>1.8479486383364899E-7</c:v>
                </c:pt>
                <c:pt idx="51">
                  <c:v>4.7010466411097702E-7</c:v>
                </c:pt>
                <c:pt idx="52">
                  <c:v>2.0433550566995601E-2</c:v>
                </c:pt>
                <c:pt idx="53">
                  <c:v>4.4980618492981898E-2</c:v>
                </c:pt>
                <c:pt idx="54">
                  <c:v>4.81451188227121E-2</c:v>
                </c:pt>
                <c:pt idx="55">
                  <c:v>5.9999341875169299E-4</c:v>
                </c:pt>
                <c:pt idx="56">
                  <c:v>2.28636276506436E-7</c:v>
                </c:pt>
                <c:pt idx="57">
                  <c:v>6.1563488546564902E-9</c:v>
                </c:pt>
                <c:pt idx="58">
                  <c:v>2.9857601757873502E-8</c:v>
                </c:pt>
                <c:pt idx="59">
                  <c:v>2.2944259669419201E-7</c:v>
                </c:pt>
                <c:pt idx="60">
                  <c:v>3.1387879026048802E-2</c:v>
                </c:pt>
                <c:pt idx="61">
                  <c:v>2.86800250533228E-7</c:v>
                </c:pt>
                <c:pt idx="62">
                  <c:v>8.78214019952029E-8</c:v>
                </c:pt>
                <c:pt idx="63">
                  <c:v>3.5325615942728302E-8</c:v>
                </c:pt>
                <c:pt idx="64">
                  <c:v>5.7148768772545199E-9</c:v>
                </c:pt>
                <c:pt idx="65">
                  <c:v>7.77975214182265E-9</c:v>
                </c:pt>
                <c:pt idx="66">
                  <c:v>8.8578862288567397E-3</c:v>
                </c:pt>
                <c:pt idx="67">
                  <c:v>8.4048535650365801E-8</c:v>
                </c:pt>
                <c:pt idx="68">
                  <c:v>1.28822496170397E-9</c:v>
                </c:pt>
                <c:pt idx="69">
                  <c:v>2.57125849264141E-10</c:v>
                </c:pt>
                <c:pt idx="70">
                  <c:v>2.4966612284497001E-2</c:v>
                </c:pt>
                <c:pt idx="71">
                  <c:v>2.3953718152390201E-8</c:v>
                </c:pt>
                <c:pt idx="72">
                  <c:v>4.0922372559736398E-8</c:v>
                </c:pt>
                <c:pt idx="73">
                  <c:v>4.19703618830004E-2</c:v>
                </c:pt>
                <c:pt idx="74">
                  <c:v>2.9935445585324599E-7</c:v>
                </c:pt>
                <c:pt idx="75">
                  <c:v>7.8641282724637102E-4</c:v>
                </c:pt>
                <c:pt idx="76">
                  <c:v>1.36355797896924E-2</c:v>
                </c:pt>
                <c:pt idx="77">
                  <c:v>4.1685829492710001E-8</c:v>
                </c:pt>
                <c:pt idx="78">
                  <c:v>1.3292991565808901E-7</c:v>
                </c:pt>
                <c:pt idx="79">
                  <c:v>5.1882486222061503E-8</c:v>
                </c:pt>
                <c:pt idx="80">
                  <c:v>1.0682761211923401E-6</c:v>
                </c:pt>
                <c:pt idx="81">
                  <c:v>3.19289904395219E-8</c:v>
                </c:pt>
                <c:pt idx="82">
                  <c:v>2.8364077896056299E-8</c:v>
                </c:pt>
                <c:pt idx="83">
                  <c:v>1.3796072969120101E-7</c:v>
                </c:pt>
                <c:pt idx="84">
                  <c:v>1.59136454876737E-6</c:v>
                </c:pt>
                <c:pt idx="85">
                  <c:v>1.7778168669337399E-8</c:v>
                </c:pt>
                <c:pt idx="86">
                  <c:v>4.26728037652264E-7</c:v>
                </c:pt>
                <c:pt idx="87">
                  <c:v>2.01858555984356E-5</c:v>
                </c:pt>
                <c:pt idx="88">
                  <c:v>8.8173527127503097E-7</c:v>
                </c:pt>
                <c:pt idx="89">
                  <c:v>2.1763879635848E-8</c:v>
                </c:pt>
                <c:pt idx="90">
                  <c:v>7.5760665154978301E-9</c:v>
                </c:pt>
                <c:pt idx="91">
                  <c:v>4.5931641466008899E-8</c:v>
                </c:pt>
                <c:pt idx="92">
                  <c:v>1.87393932420171E-10</c:v>
                </c:pt>
                <c:pt idx="93">
                  <c:v>1.0066680305370201E-7</c:v>
                </c:pt>
                <c:pt idx="94">
                  <c:v>1.10523680359792E-8</c:v>
                </c:pt>
                <c:pt idx="95">
                  <c:v>6.2775462671460803E-9</c:v>
                </c:pt>
                <c:pt idx="96">
                  <c:v>1.00711300709574E-4</c:v>
                </c:pt>
                <c:pt idx="97">
                  <c:v>1.02367367476536E-8</c:v>
                </c:pt>
                <c:pt idx="98">
                  <c:v>1.55399090697361E-8</c:v>
                </c:pt>
                <c:pt idx="99">
                  <c:v>2.4423609614490598E-8</c:v>
                </c:pt>
                <c:pt idx="100">
                  <c:v>4.0830129722626797E-8</c:v>
                </c:pt>
                <c:pt idx="101">
                  <c:v>1.37409582334335E-7</c:v>
                </c:pt>
                <c:pt idx="102">
                  <c:v>4.8603957392484104E-9</c:v>
                </c:pt>
                <c:pt idx="103">
                  <c:v>1.1466879395476E-7</c:v>
                </c:pt>
                <c:pt idx="104">
                  <c:v>6.0041621453660696E-9</c:v>
                </c:pt>
                <c:pt idx="105">
                  <c:v>8.7405347759467499E-10</c:v>
                </c:pt>
                <c:pt idx="106">
                  <c:v>1.1048596012282E-8</c:v>
                </c:pt>
                <c:pt idx="107">
                  <c:v>1.9880422297889399E-2</c:v>
                </c:pt>
                <c:pt idx="108">
                  <c:v>3.03358895601272E-8</c:v>
                </c:pt>
                <c:pt idx="109">
                  <c:v>1.2403105362125799E-8</c:v>
                </c:pt>
                <c:pt idx="110">
                  <c:v>2.3871876855166901E-3</c:v>
                </c:pt>
                <c:pt idx="111">
                  <c:v>3.4240267644956803E-8</c:v>
                </c:pt>
                <c:pt idx="112">
                  <c:v>3.78933735584146E-8</c:v>
                </c:pt>
                <c:pt idx="113">
                  <c:v>2.2679794577473802E-5</c:v>
                </c:pt>
                <c:pt idx="114">
                  <c:v>4.1421374919540203E-6</c:v>
                </c:pt>
                <c:pt idx="115">
                  <c:v>1.55849083354317E-5</c:v>
                </c:pt>
                <c:pt idx="116">
                  <c:v>2.3685901063831601E-9</c:v>
                </c:pt>
                <c:pt idx="117">
                  <c:v>6.6749467295539706E-8</c:v>
                </c:pt>
                <c:pt idx="118">
                  <c:v>4.9373233743631499E-8</c:v>
                </c:pt>
                <c:pt idx="119">
                  <c:v>1.2467033610691201E-6</c:v>
                </c:pt>
                <c:pt idx="120">
                  <c:v>3.4889280526110698E-8</c:v>
                </c:pt>
                <c:pt idx="121">
                  <c:v>6.2830691554471506E-8</c:v>
                </c:pt>
                <c:pt idx="122">
                  <c:v>6.4076066342121503E-8</c:v>
                </c:pt>
                <c:pt idx="123">
                  <c:v>5.5523063097462202E-8</c:v>
                </c:pt>
                <c:pt idx="124">
                  <c:v>8.4590724857121306E-8</c:v>
                </c:pt>
                <c:pt idx="125">
                  <c:v>4.17713415390486E-7</c:v>
                </c:pt>
                <c:pt idx="126">
                  <c:v>8.2209024371747606E-9</c:v>
                </c:pt>
                <c:pt idx="127">
                  <c:v>4.8209072212355397E-5</c:v>
                </c:pt>
                <c:pt idx="128">
                  <c:v>7.1501367794509201E-4</c:v>
                </c:pt>
                <c:pt idx="129">
                  <c:v>8.0972250029256603E-9</c:v>
                </c:pt>
                <c:pt idx="130">
                  <c:v>3.5219410776562298E-8</c:v>
                </c:pt>
                <c:pt idx="131">
                  <c:v>6.4816139247105401E-9</c:v>
                </c:pt>
                <c:pt idx="132">
                  <c:v>2.7044808092004901E-8</c:v>
                </c:pt>
                <c:pt idx="133">
                  <c:v>3.5278911853114202E-7</c:v>
                </c:pt>
                <c:pt idx="134">
                  <c:v>3.6140863499727401E-7</c:v>
                </c:pt>
                <c:pt idx="135">
                  <c:v>4.4328535329825398E-7</c:v>
                </c:pt>
                <c:pt idx="136">
                  <c:v>1.28903816635013E-8</c:v>
                </c:pt>
                <c:pt idx="137">
                  <c:v>4.3422186001899302E-8</c:v>
                </c:pt>
                <c:pt idx="138">
                  <c:v>1.7773029815328101E-5</c:v>
                </c:pt>
                <c:pt idx="139">
                  <c:v>1.0398741642191401E-8</c:v>
                </c:pt>
                <c:pt idx="140">
                  <c:v>8.6244189201726202E-10</c:v>
                </c:pt>
                <c:pt idx="141">
                  <c:v>4.3461087388052499E-7</c:v>
                </c:pt>
                <c:pt idx="142">
                  <c:v>8.9652463773666796E-7</c:v>
                </c:pt>
                <c:pt idx="143">
                  <c:v>5.9365583516693296E-10</c:v>
                </c:pt>
                <c:pt idx="144">
                  <c:v>6.31018081890713E-9</c:v>
                </c:pt>
                <c:pt idx="145">
                  <c:v>9.0772566180074307E-9</c:v>
                </c:pt>
                <c:pt idx="146">
                  <c:v>1.4733797412590601E-9</c:v>
                </c:pt>
                <c:pt idx="147">
                  <c:v>4.2624277275945597E-8</c:v>
                </c:pt>
                <c:pt idx="148">
                  <c:v>2.9059374436023698E-8</c:v>
                </c:pt>
                <c:pt idx="149">
                  <c:v>2.7457107614042198E-8</c:v>
                </c:pt>
                <c:pt idx="150">
                  <c:v>1.6406948935269801E-8</c:v>
                </c:pt>
                <c:pt idx="151">
                  <c:v>3.8389820694730597E-9</c:v>
                </c:pt>
                <c:pt idx="152">
                  <c:v>8.0090480859128193E-9</c:v>
                </c:pt>
                <c:pt idx="153">
                  <c:v>7.3948121401817498E-8</c:v>
                </c:pt>
                <c:pt idx="154">
                  <c:v>1.2932461220662901E-9</c:v>
                </c:pt>
                <c:pt idx="155">
                  <c:v>4.0309613203868601E-7</c:v>
                </c:pt>
                <c:pt idx="156">
                  <c:v>1.84148675019099E-5</c:v>
                </c:pt>
                <c:pt idx="157">
                  <c:v>1.44559603516848E-7</c:v>
                </c:pt>
                <c:pt idx="158">
                  <c:v>7.7451912767629203E-8</c:v>
                </c:pt>
                <c:pt idx="159">
                  <c:v>1.5061338622123301E-6</c:v>
                </c:pt>
                <c:pt idx="160">
                  <c:v>1.04941562845364E-7</c:v>
                </c:pt>
                <c:pt idx="161">
                  <c:v>1.11889184667491E-7</c:v>
                </c:pt>
                <c:pt idx="162">
                  <c:v>2.0804986074302501E-10</c:v>
                </c:pt>
                <c:pt idx="163">
                  <c:v>1.75261868458797E-6</c:v>
                </c:pt>
                <c:pt idx="164">
                  <c:v>2.8710676980201999E-8</c:v>
                </c:pt>
                <c:pt idx="165">
                  <c:v>1.83355851724268E-7</c:v>
                </c:pt>
                <c:pt idx="166">
                  <c:v>3.3418584480269497E-8</c:v>
                </c:pt>
                <c:pt idx="167">
                  <c:v>1.72838529404332E-9</c:v>
                </c:pt>
                <c:pt idx="168">
                  <c:v>5.6998263650516497E-5</c:v>
                </c:pt>
                <c:pt idx="169">
                  <c:v>9.2038514618268692E-3</c:v>
                </c:pt>
                <c:pt idx="170">
                  <c:v>3.6845077124582E-6</c:v>
                </c:pt>
                <c:pt idx="171">
                  <c:v>1.30354278070834E-4</c:v>
                </c:pt>
                <c:pt idx="172">
                  <c:v>4.65517115817939E-8</c:v>
                </c:pt>
                <c:pt idx="173">
                  <c:v>1.8288504735602201E-2</c:v>
                </c:pt>
                <c:pt idx="174">
                  <c:v>4.0398088446495298E-3</c:v>
                </c:pt>
                <c:pt idx="175">
                  <c:v>1.5028293133971001E-2</c:v>
                </c:pt>
                <c:pt idx="176">
                  <c:v>1.7128226240405499E-8</c:v>
                </c:pt>
                <c:pt idx="177">
                  <c:v>1.2673395873797299E-7</c:v>
                </c:pt>
                <c:pt idx="178">
                  <c:v>2.7284212978270099E-2</c:v>
                </c:pt>
                <c:pt idx="179">
                  <c:v>3.4359444890891602E-7</c:v>
                </c:pt>
                <c:pt idx="180">
                  <c:v>3.61978874178841E-6</c:v>
                </c:pt>
                <c:pt idx="181">
                  <c:v>3.63097674604484E-7</c:v>
                </c:pt>
                <c:pt idx="182">
                  <c:v>9.6389895578650398E-5</c:v>
                </c:pt>
                <c:pt idx="183">
                  <c:v>2.8521997102808099E-2</c:v>
                </c:pt>
                <c:pt idx="184">
                  <c:v>1.6691064543693401E-2</c:v>
                </c:pt>
                <c:pt idx="185">
                  <c:v>1.2654225173505901E-8</c:v>
                </c:pt>
                <c:pt idx="186">
                  <c:v>1.2815256665582E-2</c:v>
                </c:pt>
                <c:pt idx="187">
                  <c:v>2.0901372052480501E-2</c:v>
                </c:pt>
                <c:pt idx="188">
                  <c:v>1.63945427478541E-2</c:v>
                </c:pt>
                <c:pt idx="189">
                  <c:v>1.22229852725736E-5</c:v>
                </c:pt>
                <c:pt idx="190">
                  <c:v>2.79599527965547E-2</c:v>
                </c:pt>
                <c:pt idx="191">
                  <c:v>6.8936467506228899E-8</c:v>
                </c:pt>
                <c:pt idx="192">
                  <c:v>7.6340969946497695E-9</c:v>
                </c:pt>
                <c:pt idx="193">
                  <c:v>4.2368519497331097E-6</c:v>
                </c:pt>
                <c:pt idx="194">
                  <c:v>7.8438178866663702E-6</c:v>
                </c:pt>
                <c:pt idx="195">
                  <c:v>4.2723304734105902E-8</c:v>
                </c:pt>
                <c:pt idx="196">
                  <c:v>2.2142963517450199E-2</c:v>
                </c:pt>
                <c:pt idx="197">
                  <c:v>4.5978878131783896E-6</c:v>
                </c:pt>
                <c:pt idx="198">
                  <c:v>8.0791432909479797E-3</c:v>
                </c:pt>
                <c:pt idx="199">
                  <c:v>1.21842777378479E-5</c:v>
                </c:pt>
                <c:pt idx="200">
                  <c:v>2.2437492019024101E-6</c:v>
                </c:pt>
                <c:pt idx="201">
                  <c:v>5.1990335705517302E-8</c:v>
                </c:pt>
                <c:pt idx="202">
                  <c:v>3.9975498338794102E-2</c:v>
                </c:pt>
                <c:pt idx="203">
                  <c:v>1.68824424772546E-8</c:v>
                </c:pt>
                <c:pt idx="204">
                  <c:v>2.6999007753244101E-8</c:v>
                </c:pt>
                <c:pt idx="205">
                  <c:v>3.1263857514690699E-2</c:v>
                </c:pt>
                <c:pt idx="206">
                  <c:v>2.17108925611724E-7</c:v>
                </c:pt>
                <c:pt idx="207">
                  <c:v>5.3914124033792302E-8</c:v>
                </c:pt>
                <c:pt idx="208">
                  <c:v>2.0101758697660701E-7</c:v>
                </c:pt>
                <c:pt idx="209">
                  <c:v>4.0832402155705903E-9</c:v>
                </c:pt>
                <c:pt idx="210">
                  <c:v>2.9589329784270899E-2</c:v>
                </c:pt>
                <c:pt idx="211">
                  <c:v>1.44604478130452E-2</c:v>
                </c:pt>
                <c:pt idx="212">
                  <c:v>2.53695688422069E-5</c:v>
                </c:pt>
                <c:pt idx="213">
                  <c:v>6.3709591009768404E-2</c:v>
                </c:pt>
                <c:pt idx="214">
                  <c:v>6.3298468930908403E-2</c:v>
                </c:pt>
                <c:pt idx="215">
                  <c:v>2.6019268912412601E-5</c:v>
                </c:pt>
                <c:pt idx="216">
                  <c:v>1.9879345433221202E-2</c:v>
                </c:pt>
                <c:pt idx="217">
                  <c:v>2.9579791911397799E-2</c:v>
                </c:pt>
                <c:pt idx="218">
                  <c:v>1.54137832197779E-4</c:v>
                </c:pt>
                <c:pt idx="219">
                  <c:v>7.3678148030039706E-2</c:v>
                </c:pt>
                <c:pt idx="220">
                  <c:v>3.4894990264585503E-7</c:v>
                </c:pt>
                <c:pt idx="221">
                  <c:v>7.3588415466128307E-2</c:v>
                </c:pt>
                <c:pt idx="222">
                  <c:v>3.02325713156728E-2</c:v>
                </c:pt>
                <c:pt idx="223">
                  <c:v>6.6659200825698706E-2</c:v>
                </c:pt>
                <c:pt idx="224">
                  <c:v>1.7034088967219401E-2</c:v>
                </c:pt>
                <c:pt idx="225">
                  <c:v>3.2823588383472102E-2</c:v>
                </c:pt>
                <c:pt idx="226">
                  <c:v>2.7147837333319001E-3</c:v>
                </c:pt>
                <c:pt idx="227">
                  <c:v>3.1754475946822602E-7</c:v>
                </c:pt>
                <c:pt idx="228">
                  <c:v>7.1979865015564706E-2</c:v>
                </c:pt>
                <c:pt idx="229">
                  <c:v>1.7201156305227498E-8</c:v>
                </c:pt>
                <c:pt idx="230">
                  <c:v>1.54273632265837E-9</c:v>
                </c:pt>
                <c:pt idx="231">
                  <c:v>9.0194826682187692E-9</c:v>
                </c:pt>
                <c:pt idx="232">
                  <c:v>2.8491938167398699E-8</c:v>
                </c:pt>
                <c:pt idx="233">
                  <c:v>4.2304464465220998E-9</c:v>
                </c:pt>
                <c:pt idx="234">
                  <c:v>6.3363187493552797E-2</c:v>
                </c:pt>
                <c:pt idx="235">
                  <c:v>6.8832074785446102E-8</c:v>
                </c:pt>
                <c:pt idx="236">
                  <c:v>1.39118401840794E-8</c:v>
                </c:pt>
                <c:pt idx="237">
                  <c:v>5.7146838815708803E-7</c:v>
                </c:pt>
                <c:pt idx="238">
                  <c:v>4.6606183176308799E-8</c:v>
                </c:pt>
                <c:pt idx="239">
                  <c:v>8.6135670180486702E-9</c:v>
                </c:pt>
                <c:pt idx="240">
                  <c:v>1.3327453698289801E-8</c:v>
                </c:pt>
                <c:pt idx="241">
                  <c:v>8.1878461985006599E-8</c:v>
                </c:pt>
                <c:pt idx="242">
                  <c:v>2.1926682453154302E-2</c:v>
                </c:pt>
                <c:pt idx="243">
                  <c:v>3.7860111448280299E-5</c:v>
                </c:pt>
                <c:pt idx="244">
                  <c:v>8.9276198291454098E-6</c:v>
                </c:pt>
                <c:pt idx="245">
                  <c:v>4.5731497057907803E-3</c:v>
                </c:pt>
                <c:pt idx="246">
                  <c:v>2.7482642228067E-8</c:v>
                </c:pt>
                <c:pt idx="247">
                  <c:v>1.7866633019557298E-8</c:v>
                </c:pt>
                <c:pt idx="248">
                  <c:v>9.0507402911189499E-9</c:v>
                </c:pt>
                <c:pt idx="249">
                  <c:v>9.1706084896252206E-8</c:v>
                </c:pt>
                <c:pt idx="250">
                  <c:v>2.7699932445199798E-9</c:v>
                </c:pt>
                <c:pt idx="251">
                  <c:v>1.8826364536495801E-9</c:v>
                </c:pt>
                <c:pt idx="252">
                  <c:v>3.0084343644733599E-2</c:v>
                </c:pt>
                <c:pt idx="253">
                  <c:v>1.2376024857794701E-7</c:v>
                </c:pt>
                <c:pt idx="254">
                  <c:v>1.68676467044327E-9</c:v>
                </c:pt>
                <c:pt idx="255">
                  <c:v>2.48653854779045E-9</c:v>
                </c:pt>
                <c:pt idx="256">
                  <c:v>1.2075060460182799E-8</c:v>
                </c:pt>
                <c:pt idx="257">
                  <c:v>1.19380086325779E-6</c:v>
                </c:pt>
                <c:pt idx="258">
                  <c:v>3.3536194069011898E-3</c:v>
                </c:pt>
                <c:pt idx="259">
                  <c:v>3.2741829865805198E-7</c:v>
                </c:pt>
                <c:pt idx="260">
                  <c:v>1.29955512668234E-6</c:v>
                </c:pt>
                <c:pt idx="261">
                  <c:v>2.1633339874664199E-8</c:v>
                </c:pt>
                <c:pt idx="262">
                  <c:v>4.0310286899985497E-2</c:v>
                </c:pt>
                <c:pt idx="263">
                  <c:v>2.2919712620787201E-8</c:v>
                </c:pt>
                <c:pt idx="264">
                  <c:v>1.61286866446872E-7</c:v>
                </c:pt>
                <c:pt idx="265">
                  <c:v>6.0241390679483696E-9</c:v>
                </c:pt>
                <c:pt idx="266">
                  <c:v>1.21177546862387E-6</c:v>
                </c:pt>
                <c:pt idx="267">
                  <c:v>5.8531792486065402E-6</c:v>
                </c:pt>
                <c:pt idx="268">
                  <c:v>6.1888953615659001E-10</c:v>
                </c:pt>
                <c:pt idx="269">
                  <c:v>1.6165877021965201E-6</c:v>
                </c:pt>
                <c:pt idx="270">
                  <c:v>7.1704518501254904E-4</c:v>
                </c:pt>
                <c:pt idx="271">
                  <c:v>2.27417837678504E-6</c:v>
                </c:pt>
                <c:pt idx="272">
                  <c:v>6.0511558232213197E-10</c:v>
                </c:pt>
                <c:pt idx="273">
                  <c:v>3.18835221939806E-2</c:v>
                </c:pt>
                <c:pt idx="274">
                  <c:v>6.9943603752791903E-3</c:v>
                </c:pt>
                <c:pt idx="275">
                  <c:v>3.9044645393769697E-7</c:v>
                </c:pt>
                <c:pt idx="276">
                  <c:v>7.8843746146891795E-7</c:v>
                </c:pt>
                <c:pt idx="277">
                  <c:v>3.38320738075853E-6</c:v>
                </c:pt>
                <c:pt idx="278">
                  <c:v>5.3068691047391897E-7</c:v>
                </c:pt>
                <c:pt idx="279">
                  <c:v>1.2959696778112701E-7</c:v>
                </c:pt>
                <c:pt idx="280">
                  <c:v>1.04686358821737E-7</c:v>
                </c:pt>
                <c:pt idx="281">
                  <c:v>6.0153198851936103E-8</c:v>
                </c:pt>
                <c:pt idx="282">
                  <c:v>7.8216313777260806E-8</c:v>
                </c:pt>
                <c:pt idx="283">
                  <c:v>2.2226101659685699E-7</c:v>
                </c:pt>
                <c:pt idx="284">
                  <c:v>2.05139716523435E-6</c:v>
                </c:pt>
                <c:pt idx="285">
                  <c:v>4.9084876952135197E-7</c:v>
                </c:pt>
                <c:pt idx="286">
                  <c:v>7.6017254631428195E-8</c:v>
                </c:pt>
                <c:pt idx="287">
                  <c:v>1.18648360401957E-8</c:v>
                </c:pt>
                <c:pt idx="288">
                  <c:v>8.2358179025342607E-8</c:v>
                </c:pt>
                <c:pt idx="289">
                  <c:v>2.4324172709440001E-8</c:v>
                </c:pt>
                <c:pt idx="290">
                  <c:v>7.5979865884984096E-9</c:v>
                </c:pt>
                <c:pt idx="291">
                  <c:v>3.6190945308292301E-8</c:v>
                </c:pt>
                <c:pt idx="292">
                  <c:v>2.7359651951700099E-6</c:v>
                </c:pt>
                <c:pt idx="293">
                  <c:v>1.9018224339828099E-9</c:v>
                </c:pt>
                <c:pt idx="294">
                  <c:v>5.7632285540990802E-8</c:v>
                </c:pt>
                <c:pt idx="295">
                  <c:v>1.8378697122654799E-2</c:v>
                </c:pt>
                <c:pt idx="296">
                  <c:v>2.9521478278758199E-8</c:v>
                </c:pt>
                <c:pt idx="297">
                  <c:v>7.3831944537160202E-8</c:v>
                </c:pt>
                <c:pt idx="298">
                  <c:v>3.1349395705924399E-9</c:v>
                </c:pt>
                <c:pt idx="299">
                  <c:v>2.5869417697068602E-8</c:v>
                </c:pt>
                <c:pt idx="300">
                  <c:v>4.9159648445807599E-7</c:v>
                </c:pt>
                <c:pt idx="301">
                  <c:v>8.1592378932661497E-2</c:v>
                </c:pt>
                <c:pt idx="302">
                  <c:v>3.5403825704389699E-2</c:v>
                </c:pt>
                <c:pt idx="303">
                  <c:v>5.17478431306652E-7</c:v>
                </c:pt>
                <c:pt idx="304">
                  <c:v>3.6365934928068602E-9</c:v>
                </c:pt>
                <c:pt idx="305">
                  <c:v>9.6160450854936304E-9</c:v>
                </c:pt>
                <c:pt idx="306">
                  <c:v>6.5517127811590102E-9</c:v>
                </c:pt>
                <c:pt idx="307">
                  <c:v>1.9011890333160901E-8</c:v>
                </c:pt>
                <c:pt idx="308">
                  <c:v>1.2531581838333999E-6</c:v>
                </c:pt>
                <c:pt idx="309">
                  <c:v>1.5080752073716101E-8</c:v>
                </c:pt>
                <c:pt idx="310">
                  <c:v>6.7098259124944598E-7</c:v>
                </c:pt>
                <c:pt idx="311">
                  <c:v>8.0158445087937796E-6</c:v>
                </c:pt>
                <c:pt idx="312">
                  <c:v>2.9770279985821401E-8</c:v>
                </c:pt>
                <c:pt idx="313">
                  <c:v>2.1668333604342602E-2</c:v>
                </c:pt>
                <c:pt idx="314">
                  <c:v>2.1299678808822699E-7</c:v>
                </c:pt>
                <c:pt idx="315">
                  <c:v>3.62118615178049E-6</c:v>
                </c:pt>
                <c:pt idx="316">
                  <c:v>6.7383476334981795E-7</c:v>
                </c:pt>
                <c:pt idx="317">
                  <c:v>2.9334535335062199E-2</c:v>
                </c:pt>
                <c:pt idx="318">
                  <c:v>6.1174979237218502E-10</c:v>
                </c:pt>
                <c:pt idx="319">
                  <c:v>5.3432432310465799E-9</c:v>
                </c:pt>
                <c:pt idx="320">
                  <c:v>1.9125791646047201E-7</c:v>
                </c:pt>
                <c:pt idx="321">
                  <c:v>1.6469305626712401E-7</c:v>
                </c:pt>
                <c:pt idx="322">
                  <c:v>3.4593326806717702E-9</c:v>
                </c:pt>
                <c:pt idx="323">
                  <c:v>1.86074036774413E-7</c:v>
                </c:pt>
                <c:pt idx="324">
                  <c:v>1.56934375551589E-6</c:v>
                </c:pt>
                <c:pt idx="325">
                  <c:v>1.62922772631753E-9</c:v>
                </c:pt>
                <c:pt idx="326">
                  <c:v>1.1889313363751599E-6</c:v>
                </c:pt>
                <c:pt idx="327">
                  <c:v>6.7378151735079704E-9</c:v>
                </c:pt>
                <c:pt idx="328">
                  <c:v>8.8139566142883899E-7</c:v>
                </c:pt>
                <c:pt idx="329">
                  <c:v>1.2960128239310901E-7</c:v>
                </c:pt>
                <c:pt idx="330">
                  <c:v>1.2954466492417399E-9</c:v>
                </c:pt>
                <c:pt idx="331">
                  <c:v>1.2385386347177901E-7</c:v>
                </c:pt>
                <c:pt idx="332">
                  <c:v>1.4509770148352499E-7</c:v>
                </c:pt>
                <c:pt idx="333">
                  <c:v>4.7185797689338399E-9</c:v>
                </c:pt>
                <c:pt idx="334">
                  <c:v>1.4292220383321401E-8</c:v>
                </c:pt>
                <c:pt idx="335">
                  <c:v>2.2252327072976701E-8</c:v>
                </c:pt>
                <c:pt idx="336">
                  <c:v>1.9648034206439199E-6</c:v>
                </c:pt>
                <c:pt idx="337">
                  <c:v>5.1835269979947601E-8</c:v>
                </c:pt>
                <c:pt idx="338">
                  <c:v>9.7032377066508702E-9</c:v>
                </c:pt>
                <c:pt idx="339">
                  <c:v>1.11799140042095E-8</c:v>
                </c:pt>
                <c:pt idx="340">
                  <c:v>1.09774495948238E-2</c:v>
                </c:pt>
                <c:pt idx="341">
                  <c:v>2.7907281024273999E-8</c:v>
                </c:pt>
                <c:pt idx="342">
                  <c:v>1.5119818727934699E-8</c:v>
                </c:pt>
                <c:pt idx="343">
                  <c:v>4.7990138121523598E-8</c:v>
                </c:pt>
                <c:pt idx="344">
                  <c:v>2.4815121532478199E-8</c:v>
                </c:pt>
                <c:pt idx="345">
                  <c:v>4.8795820509869896E-7</c:v>
                </c:pt>
                <c:pt idx="346">
                  <c:v>2.9991967290574302E-10</c:v>
                </c:pt>
                <c:pt idx="347">
                  <c:v>8.2290105219086794E-8</c:v>
                </c:pt>
                <c:pt idx="348">
                  <c:v>1.2305902189870801E-7</c:v>
                </c:pt>
                <c:pt idx="349">
                  <c:v>2.8480062287068801E-9</c:v>
                </c:pt>
                <c:pt idx="350">
                  <c:v>6.7099913513592396E-9</c:v>
                </c:pt>
                <c:pt idx="351">
                  <c:v>6.6019676614426297E-6</c:v>
                </c:pt>
                <c:pt idx="352">
                  <c:v>4.8430750489835797E-8</c:v>
                </c:pt>
                <c:pt idx="353">
                  <c:v>1.20119756446329E-9</c:v>
                </c:pt>
                <c:pt idx="354">
                  <c:v>1.2805541484330599E-9</c:v>
                </c:pt>
                <c:pt idx="355">
                  <c:v>3.5275418973723501E-9</c:v>
                </c:pt>
                <c:pt idx="356">
                  <c:v>2.1360360224013599E-8</c:v>
                </c:pt>
                <c:pt idx="357">
                  <c:v>0.10887842648457199</c:v>
                </c:pt>
                <c:pt idx="358">
                  <c:v>1.3681408786899E-6</c:v>
                </c:pt>
                <c:pt idx="359">
                  <c:v>3.8859362380681798E-9</c:v>
                </c:pt>
                <c:pt idx="360">
                  <c:v>5.93842830463292E-2</c:v>
                </c:pt>
                <c:pt idx="361">
                  <c:v>6.13339761926816E-6</c:v>
                </c:pt>
                <c:pt idx="362">
                  <c:v>3.1599379067688699E-2</c:v>
                </c:pt>
                <c:pt idx="363">
                  <c:v>2.3402958618467801E-8</c:v>
                </c:pt>
                <c:pt idx="364">
                  <c:v>3.5061893410548997E-8</c:v>
                </c:pt>
                <c:pt idx="365">
                  <c:v>5.2255710706434698E-8</c:v>
                </c:pt>
                <c:pt idx="366">
                  <c:v>2.8712283974365599E-7</c:v>
                </c:pt>
                <c:pt idx="367">
                  <c:v>1.14947330719411E-8</c:v>
                </c:pt>
                <c:pt idx="368">
                  <c:v>9.4389476979816304E-3</c:v>
                </c:pt>
                <c:pt idx="369">
                  <c:v>6.64481346723826E-2</c:v>
                </c:pt>
                <c:pt idx="370">
                  <c:v>0.12500211460236799</c:v>
                </c:pt>
                <c:pt idx="371">
                  <c:v>7.2125333394994107E-2</c:v>
                </c:pt>
                <c:pt idx="372">
                  <c:v>8.8907056710954002E-2</c:v>
                </c:pt>
                <c:pt idx="373">
                  <c:v>2.5604278359121501E-2</c:v>
                </c:pt>
                <c:pt idx="374">
                  <c:v>0.15185525070083999</c:v>
                </c:pt>
                <c:pt idx="375">
                  <c:v>1.0650913664205101E-9</c:v>
                </c:pt>
                <c:pt idx="376">
                  <c:v>4.0856866331552704E-9</c:v>
                </c:pt>
                <c:pt idx="377">
                  <c:v>0.11539534838780099</c:v>
                </c:pt>
                <c:pt idx="378">
                  <c:v>6.3201831091267605E-2</c:v>
                </c:pt>
                <c:pt idx="379">
                  <c:v>3.9689507681597696E-6</c:v>
                </c:pt>
                <c:pt idx="380">
                  <c:v>0.127487188264478</c:v>
                </c:pt>
                <c:pt idx="381">
                  <c:v>0.14515625724125</c:v>
                </c:pt>
                <c:pt idx="382">
                  <c:v>0.12889036861307901</c:v>
                </c:pt>
                <c:pt idx="383">
                  <c:v>2.0938637775404801E-9</c:v>
                </c:pt>
                <c:pt idx="384">
                  <c:v>2.5042674212570502E-7</c:v>
                </c:pt>
                <c:pt idx="385">
                  <c:v>0.12873948283581499</c:v>
                </c:pt>
                <c:pt idx="386">
                  <c:v>8.8760754268536995E-2</c:v>
                </c:pt>
                <c:pt idx="387">
                  <c:v>1.43048253081599E-9</c:v>
                </c:pt>
                <c:pt idx="388">
                  <c:v>5.8930358129495903E-9</c:v>
                </c:pt>
                <c:pt idx="389">
                  <c:v>1.9130276645794302E-2</c:v>
                </c:pt>
                <c:pt idx="390">
                  <c:v>3.7157839053169998E-7</c:v>
                </c:pt>
                <c:pt idx="391">
                  <c:v>2.4777683004787099E-8</c:v>
                </c:pt>
                <c:pt idx="392">
                  <c:v>3.7779300205598801E-7</c:v>
                </c:pt>
                <c:pt idx="393">
                  <c:v>5.2441907901741301E-9</c:v>
                </c:pt>
                <c:pt idx="394">
                  <c:v>2.0318870465362301E-6</c:v>
                </c:pt>
                <c:pt idx="395">
                  <c:v>2.2997780497782401E-8</c:v>
                </c:pt>
                <c:pt idx="396">
                  <c:v>2.57250765863387E-8</c:v>
                </c:pt>
                <c:pt idx="397">
                  <c:v>3.7579254419869798E-2</c:v>
                </c:pt>
                <c:pt idx="398">
                  <c:v>7.6038229420301404E-2</c:v>
                </c:pt>
                <c:pt idx="399">
                  <c:v>8.5468001429754499E-8</c:v>
                </c:pt>
                <c:pt idx="400">
                  <c:v>4.5503415870447501E-9</c:v>
                </c:pt>
                <c:pt idx="401">
                  <c:v>9.2525144448155295E-8</c:v>
                </c:pt>
                <c:pt idx="402">
                  <c:v>7.1825816859052302E-2</c:v>
                </c:pt>
                <c:pt idx="403">
                  <c:v>3.5757247776451603E-2</c:v>
                </c:pt>
                <c:pt idx="404">
                  <c:v>3.5804719480874998E-10</c:v>
                </c:pt>
                <c:pt idx="405">
                  <c:v>1.7225153344840301E-8</c:v>
                </c:pt>
                <c:pt idx="406">
                  <c:v>0.17450199275897199</c:v>
                </c:pt>
                <c:pt idx="407">
                  <c:v>7.0283178499968197E-6</c:v>
                </c:pt>
                <c:pt idx="408">
                  <c:v>1.4341329517822999E-8</c:v>
                </c:pt>
                <c:pt idx="409">
                  <c:v>7.8579578393351295E-9</c:v>
                </c:pt>
                <c:pt idx="410">
                  <c:v>6.1549854829945201E-8</c:v>
                </c:pt>
                <c:pt idx="411">
                  <c:v>1.27246851281573E-8</c:v>
                </c:pt>
                <c:pt idx="412">
                  <c:v>5.7346615120063198E-8</c:v>
                </c:pt>
                <c:pt idx="413">
                  <c:v>8.2076684065688997E-6</c:v>
                </c:pt>
                <c:pt idx="414">
                  <c:v>1.3529132835559099E-3</c:v>
                </c:pt>
                <c:pt idx="415">
                  <c:v>4.1947040219070697E-6</c:v>
                </c:pt>
                <c:pt idx="416">
                  <c:v>3.1123164023820801E-2</c:v>
                </c:pt>
                <c:pt idx="417">
                  <c:v>3.97382810380471E-6</c:v>
                </c:pt>
                <c:pt idx="418">
                  <c:v>0.13196587689869099</c:v>
                </c:pt>
                <c:pt idx="419">
                  <c:v>2.2027085477058599E-2</c:v>
                </c:pt>
                <c:pt idx="420">
                  <c:v>7.3078194458982098E-4</c:v>
                </c:pt>
                <c:pt idx="421">
                  <c:v>1.05613028200717E-4</c:v>
                </c:pt>
                <c:pt idx="422">
                  <c:v>1.64285157015266E-7</c:v>
                </c:pt>
                <c:pt idx="423">
                  <c:v>0.20165556774774299</c:v>
                </c:pt>
                <c:pt idx="424">
                  <c:v>0.195536603566978</c:v>
                </c:pt>
                <c:pt idx="425">
                  <c:v>8.3069596016665095E-2</c:v>
                </c:pt>
                <c:pt idx="426">
                  <c:v>3.5124968523434802E-2</c:v>
                </c:pt>
                <c:pt idx="427">
                  <c:v>2.1423582251823001E-9</c:v>
                </c:pt>
                <c:pt idx="428">
                  <c:v>5.7634583632538998E-10</c:v>
                </c:pt>
                <c:pt idx="429">
                  <c:v>0.25573020330709301</c:v>
                </c:pt>
                <c:pt idx="430">
                  <c:v>0.12592774671180901</c:v>
                </c:pt>
                <c:pt idx="431">
                  <c:v>4.45766206386315E-7</c:v>
                </c:pt>
                <c:pt idx="432">
                  <c:v>1.9305489128368901E-2</c:v>
                </c:pt>
                <c:pt idx="433">
                  <c:v>8.0045789304154201E-3</c:v>
                </c:pt>
                <c:pt idx="434">
                  <c:v>7.66533381261643E-9</c:v>
                </c:pt>
                <c:pt idx="435">
                  <c:v>6.1350601524134497E-2</c:v>
                </c:pt>
                <c:pt idx="436">
                  <c:v>3.57836034341917E-9</c:v>
                </c:pt>
                <c:pt idx="437">
                  <c:v>4.2314900588751201E-8</c:v>
                </c:pt>
                <c:pt idx="438">
                  <c:v>1.3996319872360399E-9</c:v>
                </c:pt>
                <c:pt idx="439">
                  <c:v>4.7897813577322198E-8</c:v>
                </c:pt>
                <c:pt idx="440">
                  <c:v>1.2100060659773999E-7</c:v>
                </c:pt>
                <c:pt idx="441">
                  <c:v>4.9810204144999401E-9</c:v>
                </c:pt>
                <c:pt idx="442">
                  <c:v>5.05251746934241E-9</c:v>
                </c:pt>
                <c:pt idx="443">
                  <c:v>2.0757169637609801E-8</c:v>
                </c:pt>
                <c:pt idx="444">
                  <c:v>7.4070794358276695E-8</c:v>
                </c:pt>
                <c:pt idx="445">
                  <c:v>2.0667841187640399E-8</c:v>
                </c:pt>
                <c:pt idx="446">
                  <c:v>2.0914757452358298E-3</c:v>
                </c:pt>
                <c:pt idx="447">
                  <c:v>1.5476762392967999E-8</c:v>
                </c:pt>
                <c:pt idx="448">
                  <c:v>5.4752791445614602E-4</c:v>
                </c:pt>
                <c:pt idx="449">
                  <c:v>1.6450751147875101E-8</c:v>
                </c:pt>
                <c:pt idx="450">
                  <c:v>2.5105630439715299E-2</c:v>
                </c:pt>
                <c:pt idx="451">
                  <c:v>1.2952302797968501E-7</c:v>
                </c:pt>
                <c:pt idx="452">
                  <c:v>1.02251250034473E-7</c:v>
                </c:pt>
                <c:pt idx="453">
                  <c:v>3.78410763007848E-8</c:v>
                </c:pt>
                <c:pt idx="454">
                  <c:v>6.0019262639183106E-8</c:v>
                </c:pt>
                <c:pt idx="455">
                  <c:v>2.4843863955564899E-2</c:v>
                </c:pt>
                <c:pt idx="456">
                  <c:v>2.66284169849778E-8</c:v>
                </c:pt>
                <c:pt idx="457">
                  <c:v>2.63397484112913E-6</c:v>
                </c:pt>
                <c:pt idx="458">
                  <c:v>2.5576173956060698E-6</c:v>
                </c:pt>
                <c:pt idx="459">
                  <c:v>1.7480799064540001E-7</c:v>
                </c:pt>
                <c:pt idx="460">
                  <c:v>6.01146715687882E-9</c:v>
                </c:pt>
                <c:pt idx="461">
                  <c:v>2.0564815003838101E-9</c:v>
                </c:pt>
                <c:pt idx="462">
                  <c:v>3.0009059471414599E-5</c:v>
                </c:pt>
                <c:pt idx="463">
                  <c:v>5.2057567821180201E-9</c:v>
                </c:pt>
                <c:pt idx="464">
                  <c:v>1.2207274880609201E-2</c:v>
                </c:pt>
                <c:pt idx="465">
                  <c:v>2.6950385694714502E-7</c:v>
                </c:pt>
                <c:pt idx="466">
                  <c:v>7.8608401552213399E-8</c:v>
                </c:pt>
                <c:pt idx="467">
                  <c:v>8.0676801744846004E-6</c:v>
                </c:pt>
                <c:pt idx="468">
                  <c:v>5.2646229537570801E-7</c:v>
                </c:pt>
                <c:pt idx="469">
                  <c:v>2.07830930115112E-7</c:v>
                </c:pt>
                <c:pt idx="470">
                  <c:v>1.6985061437489001E-7</c:v>
                </c:pt>
                <c:pt idx="471">
                  <c:v>3.23210784944219E-8</c:v>
                </c:pt>
                <c:pt idx="472">
                  <c:v>8.9328485803714799E-9</c:v>
                </c:pt>
                <c:pt idx="473">
                  <c:v>6.4069497228198705E-7</c:v>
                </c:pt>
                <c:pt idx="474">
                  <c:v>1.6373869413790301E-7</c:v>
                </c:pt>
                <c:pt idx="475">
                  <c:v>8.5959641299730295E-7</c:v>
                </c:pt>
                <c:pt idx="476">
                  <c:v>2.0169461576585301E-7</c:v>
                </c:pt>
                <c:pt idx="477">
                  <c:v>2.6850618885078801E-7</c:v>
                </c:pt>
                <c:pt idx="478">
                  <c:v>2.3092818313685602E-9</c:v>
                </c:pt>
                <c:pt idx="479">
                  <c:v>3.2474556442471698E-7</c:v>
                </c:pt>
                <c:pt idx="480">
                  <c:v>2.32028414555835E-7</c:v>
                </c:pt>
                <c:pt idx="481">
                  <c:v>4.7252222218397999E-8</c:v>
                </c:pt>
                <c:pt idx="482">
                  <c:v>1.2322611082414E-8</c:v>
                </c:pt>
                <c:pt idx="483">
                  <c:v>3.0028674385546401E-8</c:v>
                </c:pt>
                <c:pt idx="484">
                  <c:v>1.51518446063784E-6</c:v>
                </c:pt>
                <c:pt idx="485">
                  <c:v>5.04942162636546E-8</c:v>
                </c:pt>
                <c:pt idx="486">
                  <c:v>2.0141671995921398E-6</c:v>
                </c:pt>
                <c:pt idx="487">
                  <c:v>3.7759091651431102E-7</c:v>
                </c:pt>
                <c:pt idx="488">
                  <c:v>2.7916678257762099E-8</c:v>
                </c:pt>
                <c:pt idx="489">
                  <c:v>1.07671730758692E-9</c:v>
                </c:pt>
                <c:pt idx="490">
                  <c:v>1.4097198354727301E-7</c:v>
                </c:pt>
                <c:pt idx="491">
                  <c:v>5.4878848971965804E-7</c:v>
                </c:pt>
                <c:pt idx="492">
                  <c:v>1.3205328791264799E-7</c:v>
                </c:pt>
                <c:pt idx="493">
                  <c:v>3.8403789764717301E-9</c:v>
                </c:pt>
                <c:pt idx="494">
                  <c:v>1.53089501824781E-8</c:v>
                </c:pt>
                <c:pt idx="495">
                  <c:v>2.15652463612979E-6</c:v>
                </c:pt>
                <c:pt idx="496">
                  <c:v>2.17017950726559E-9</c:v>
                </c:pt>
                <c:pt idx="497">
                  <c:v>2.10353882742631E-2</c:v>
                </c:pt>
                <c:pt idx="498">
                  <c:v>2.7339983168546202E-7</c:v>
                </c:pt>
                <c:pt idx="499">
                  <c:v>4.5780287593958802E-6</c:v>
                </c:pt>
                <c:pt idx="500">
                  <c:v>5.6376748439152399E-8</c:v>
                </c:pt>
                <c:pt idx="501">
                  <c:v>5.5528901534710598E-9</c:v>
                </c:pt>
                <c:pt idx="502">
                  <c:v>1.04924558050421E-8</c:v>
                </c:pt>
                <c:pt idx="503">
                  <c:v>4.7408792676877201E-8</c:v>
                </c:pt>
                <c:pt idx="504">
                  <c:v>5.82472011603205E-8</c:v>
                </c:pt>
                <c:pt idx="505">
                  <c:v>1.27843990294306E-6</c:v>
                </c:pt>
                <c:pt idx="506">
                  <c:v>2.1839695657705499E-4</c:v>
                </c:pt>
                <c:pt idx="507">
                  <c:v>2.2358094109072999E-8</c:v>
                </c:pt>
                <c:pt idx="508">
                  <c:v>7.9134713266089304E-9</c:v>
                </c:pt>
                <c:pt idx="509">
                  <c:v>6.3164303398219196E-8</c:v>
                </c:pt>
                <c:pt idx="510">
                  <c:v>3.9506935876165198E-7</c:v>
                </c:pt>
                <c:pt idx="511">
                  <c:v>1.8391204482495699E-9</c:v>
                </c:pt>
                <c:pt idx="512">
                  <c:v>9.4452977739661697E-7</c:v>
                </c:pt>
                <c:pt idx="513">
                  <c:v>2.7081460647301301E-2</c:v>
                </c:pt>
                <c:pt idx="514">
                  <c:v>2.1188464762833099E-2</c:v>
                </c:pt>
                <c:pt idx="515">
                  <c:v>7.1327735359500997E-7</c:v>
                </c:pt>
                <c:pt idx="516">
                  <c:v>3.4950703389398901E-8</c:v>
                </c:pt>
                <c:pt idx="517">
                  <c:v>1.4048252033694699E-7</c:v>
                </c:pt>
                <c:pt idx="518">
                  <c:v>8.8586194412027304E-8</c:v>
                </c:pt>
                <c:pt idx="519">
                  <c:v>4.2750697690057402E-6</c:v>
                </c:pt>
                <c:pt idx="520">
                  <c:v>1.38864306531384E-8</c:v>
                </c:pt>
                <c:pt idx="521">
                  <c:v>5.0609465021607502E-7</c:v>
                </c:pt>
                <c:pt idx="522">
                  <c:v>4.2677143407755501E-8</c:v>
                </c:pt>
                <c:pt idx="523">
                  <c:v>9.5295573216508498E-9</c:v>
                </c:pt>
                <c:pt idx="524">
                  <c:v>2.1565241749095301E-8</c:v>
                </c:pt>
                <c:pt idx="525">
                  <c:v>8.4406472595857992E-9</c:v>
                </c:pt>
                <c:pt idx="526">
                  <c:v>5.9395634036462898E-2</c:v>
                </c:pt>
                <c:pt idx="527">
                  <c:v>6.21697674110113E-6</c:v>
                </c:pt>
                <c:pt idx="528">
                  <c:v>1.5577206315214501E-8</c:v>
                </c:pt>
                <c:pt idx="529">
                  <c:v>9.7335167852516706E-8</c:v>
                </c:pt>
                <c:pt idx="530">
                  <c:v>8.0872105813543999E-8</c:v>
                </c:pt>
                <c:pt idx="531">
                  <c:v>4.5120447563323601E-7</c:v>
                </c:pt>
                <c:pt idx="532">
                  <c:v>8.12851593022141E-8</c:v>
                </c:pt>
                <c:pt idx="533">
                  <c:v>1.24399384640288E-6</c:v>
                </c:pt>
                <c:pt idx="534">
                  <c:v>6.4822677505504304E-8</c:v>
                </c:pt>
                <c:pt idx="535">
                  <c:v>3.9035364807378799E-2</c:v>
                </c:pt>
                <c:pt idx="536">
                  <c:v>5.0243607505456104E-7</c:v>
                </c:pt>
                <c:pt idx="537">
                  <c:v>2.46067918760582E-5</c:v>
                </c:pt>
                <c:pt idx="538">
                  <c:v>2.3581739860684099E-8</c:v>
                </c:pt>
                <c:pt idx="539">
                  <c:v>3.0554095325804001E-8</c:v>
                </c:pt>
                <c:pt idx="540">
                  <c:v>5.2795621568450402E-8</c:v>
                </c:pt>
                <c:pt idx="541">
                  <c:v>3.7660957455065101E-7</c:v>
                </c:pt>
                <c:pt idx="542">
                  <c:v>5.9701639301974996E-9</c:v>
                </c:pt>
                <c:pt idx="543">
                  <c:v>5.3549956932644201E-8</c:v>
                </c:pt>
                <c:pt idx="544">
                  <c:v>3.59586518424447E-9</c:v>
                </c:pt>
                <c:pt idx="545">
                  <c:v>2.41583275377952E-8</c:v>
                </c:pt>
                <c:pt idx="546">
                  <c:v>8.46703696155144E-9</c:v>
                </c:pt>
                <c:pt idx="547">
                  <c:v>4.3816482762356203E-8</c:v>
                </c:pt>
                <c:pt idx="548">
                  <c:v>6.3619455829915701E-10</c:v>
                </c:pt>
                <c:pt idx="549">
                  <c:v>1.14843302840735E-6</c:v>
                </c:pt>
                <c:pt idx="550">
                  <c:v>6.7808057713521597E-10</c:v>
                </c:pt>
                <c:pt idx="551">
                  <c:v>8.2271724068981108E-9</c:v>
                </c:pt>
                <c:pt idx="552">
                  <c:v>4.9325836104605399E-9</c:v>
                </c:pt>
                <c:pt idx="553">
                  <c:v>1.30584732155692E-9</c:v>
                </c:pt>
                <c:pt idx="554">
                  <c:v>7.0808724881325296E-9</c:v>
                </c:pt>
                <c:pt idx="555">
                  <c:v>6.63419226575353E-9</c:v>
                </c:pt>
                <c:pt idx="556">
                  <c:v>1.78760250510069E-8</c:v>
                </c:pt>
                <c:pt idx="557">
                  <c:v>4.26957509009979E-8</c:v>
                </c:pt>
                <c:pt idx="558">
                  <c:v>2.6051156633391099E-2</c:v>
                </c:pt>
                <c:pt idx="559">
                  <c:v>1.7446438602285799E-3</c:v>
                </c:pt>
                <c:pt idx="560">
                  <c:v>3.6684890339041598E-2</c:v>
                </c:pt>
                <c:pt idx="561">
                  <c:v>4.5892630431981898E-7</c:v>
                </c:pt>
                <c:pt idx="562">
                  <c:v>2.8300829149547301E-2</c:v>
                </c:pt>
                <c:pt idx="563">
                  <c:v>0.112773273840501</c:v>
                </c:pt>
                <c:pt idx="564">
                  <c:v>3.01812039930709E-6</c:v>
                </c:pt>
                <c:pt idx="565">
                  <c:v>7.9647169818020894E-3</c:v>
                </c:pt>
                <c:pt idx="566">
                  <c:v>1.6697373563524899E-8</c:v>
                </c:pt>
                <c:pt idx="567">
                  <c:v>4.93930369892527E-8</c:v>
                </c:pt>
                <c:pt idx="568">
                  <c:v>2.1182667129711799E-7</c:v>
                </c:pt>
                <c:pt idx="569">
                  <c:v>9.3676674793520298E-8</c:v>
                </c:pt>
                <c:pt idx="570">
                  <c:v>3.0145633490144E-2</c:v>
                </c:pt>
                <c:pt idx="571">
                  <c:v>3.1451131003449099E-7</c:v>
                </c:pt>
                <c:pt idx="572">
                  <c:v>1.08742803855592E-8</c:v>
                </c:pt>
                <c:pt idx="573">
                  <c:v>1.31125705564865E-8</c:v>
                </c:pt>
                <c:pt idx="574">
                  <c:v>1.30050070784009E-7</c:v>
                </c:pt>
                <c:pt idx="575">
                  <c:v>3.9367341832818499E-7</c:v>
                </c:pt>
                <c:pt idx="576">
                  <c:v>5.4752289621690202E-2</c:v>
                </c:pt>
                <c:pt idx="577">
                  <c:v>3.5457671994019002E-2</c:v>
                </c:pt>
                <c:pt idx="578">
                  <c:v>1.35117581816441E-6</c:v>
                </c:pt>
                <c:pt idx="579">
                  <c:v>1.0385928383175399E-9</c:v>
                </c:pt>
                <c:pt idx="580">
                  <c:v>6.7286743098786905E-8</c:v>
                </c:pt>
                <c:pt idx="581">
                  <c:v>1.1901749707034799E-7</c:v>
                </c:pt>
                <c:pt idx="582">
                  <c:v>4.8042111794488397E-2</c:v>
                </c:pt>
                <c:pt idx="583">
                  <c:v>6.0963963009666097E-2</c:v>
                </c:pt>
                <c:pt idx="584">
                  <c:v>2.8228789344846902E-2</c:v>
                </c:pt>
                <c:pt idx="585">
                  <c:v>3.2666415429554498E-4</c:v>
                </c:pt>
                <c:pt idx="586">
                  <c:v>3.6379913313306702E-8</c:v>
                </c:pt>
                <c:pt idx="587">
                  <c:v>2.7290463506116102E-9</c:v>
                </c:pt>
                <c:pt idx="588">
                  <c:v>1.7814801342444401E-7</c:v>
                </c:pt>
                <c:pt idx="589">
                  <c:v>4.0404398826323802E-2</c:v>
                </c:pt>
                <c:pt idx="590">
                  <c:v>2.04291325512562E-7</c:v>
                </c:pt>
                <c:pt idx="591">
                  <c:v>2.7243938364442501E-5</c:v>
                </c:pt>
                <c:pt idx="592">
                  <c:v>9.8956241618755191E-4</c:v>
                </c:pt>
                <c:pt idx="593">
                  <c:v>2.1951261816024301E-6</c:v>
                </c:pt>
                <c:pt idx="594">
                  <c:v>3.3877718429457399E-6</c:v>
                </c:pt>
                <c:pt idx="595">
                  <c:v>8.2967295015503994E-3</c:v>
                </c:pt>
                <c:pt idx="596">
                  <c:v>1.29607818256001E-4</c:v>
                </c:pt>
                <c:pt idx="597">
                  <c:v>1.93743803347152E-2</c:v>
                </c:pt>
                <c:pt idx="598">
                  <c:v>4.4840429264091097E-2</c:v>
                </c:pt>
                <c:pt idx="599">
                  <c:v>5.9397096827521602E-7</c:v>
                </c:pt>
                <c:pt idx="600">
                  <c:v>1.7683311766102701E-8</c:v>
                </c:pt>
                <c:pt idx="601">
                  <c:v>6.3249736950421395E-2</c:v>
                </c:pt>
                <c:pt idx="602">
                  <c:v>2.9968872246297899E-2</c:v>
                </c:pt>
                <c:pt idx="603">
                  <c:v>8.4242656822693802E-7</c:v>
                </c:pt>
                <c:pt idx="604">
                  <c:v>1.5214494709811699E-8</c:v>
                </c:pt>
                <c:pt idx="605">
                  <c:v>1.1027625014350501E-8</c:v>
                </c:pt>
                <c:pt idx="606">
                  <c:v>3.9942371678037599E-3</c:v>
                </c:pt>
                <c:pt idx="607">
                  <c:v>7.9937203488773596E-7</c:v>
                </c:pt>
                <c:pt idx="608">
                  <c:v>1.57641668043365E-9</c:v>
                </c:pt>
                <c:pt idx="609">
                  <c:v>1.6367350354587701E-6</c:v>
                </c:pt>
                <c:pt idx="610">
                  <c:v>6.9349612950556305E-2</c:v>
                </c:pt>
                <c:pt idx="611">
                  <c:v>8.8695103992126198E-2</c:v>
                </c:pt>
                <c:pt idx="612">
                  <c:v>9.2054974268900198E-5</c:v>
                </c:pt>
                <c:pt idx="613">
                  <c:v>7.5833239764505798E-9</c:v>
                </c:pt>
                <c:pt idx="614">
                  <c:v>6.9332110358905699E-2</c:v>
                </c:pt>
                <c:pt idx="615">
                  <c:v>4.4575433286126303E-8</c:v>
                </c:pt>
                <c:pt idx="616">
                  <c:v>7.5697516422401599E-7</c:v>
                </c:pt>
                <c:pt idx="617">
                  <c:v>1.6319682440499301E-6</c:v>
                </c:pt>
                <c:pt idx="618">
                  <c:v>7.0366057666033001E-7</c:v>
                </c:pt>
                <c:pt idx="619">
                  <c:v>2.4177942362138502E-6</c:v>
                </c:pt>
                <c:pt idx="620">
                  <c:v>1.00521895638064E-3</c:v>
                </c:pt>
                <c:pt idx="621">
                  <c:v>2.6046183258952099E-8</c:v>
                </c:pt>
                <c:pt idx="622">
                  <c:v>7.8311745861980105E-6</c:v>
                </c:pt>
                <c:pt idx="623">
                  <c:v>1.8850463531456901E-2</c:v>
                </c:pt>
                <c:pt idx="624">
                  <c:v>3.59224650024399E-4</c:v>
                </c:pt>
                <c:pt idx="625">
                  <c:v>1.7673851752551099E-7</c:v>
                </c:pt>
                <c:pt idx="626">
                  <c:v>4.4163658519990801E-9</c:v>
                </c:pt>
                <c:pt idx="627">
                  <c:v>3.6232923048898202E-8</c:v>
                </c:pt>
                <c:pt idx="628">
                  <c:v>6.5226275650886095E-2</c:v>
                </c:pt>
                <c:pt idx="629">
                  <c:v>7.2406494043278697E-5</c:v>
                </c:pt>
                <c:pt idx="630">
                  <c:v>2.0098915711822901E-2</c:v>
                </c:pt>
                <c:pt idx="631">
                  <c:v>2.0969536864050299E-6</c:v>
                </c:pt>
                <c:pt idx="632">
                  <c:v>9.3515764362049797E-9</c:v>
                </c:pt>
                <c:pt idx="633">
                  <c:v>3.0520541011949499E-2</c:v>
                </c:pt>
                <c:pt idx="634">
                  <c:v>1.17890216808243E-7</c:v>
                </c:pt>
                <c:pt idx="635">
                  <c:v>3.1076134701877402E-2</c:v>
                </c:pt>
                <c:pt idx="636">
                  <c:v>1.9287918441156501E-8</c:v>
                </c:pt>
                <c:pt idx="637">
                  <c:v>1.7622944880786601E-9</c:v>
                </c:pt>
                <c:pt idx="638">
                  <c:v>7.9439434291613403E-3</c:v>
                </c:pt>
                <c:pt idx="639">
                  <c:v>4.9044886793263402E-2</c:v>
                </c:pt>
                <c:pt idx="640">
                  <c:v>2.8343456730088201E-2</c:v>
                </c:pt>
                <c:pt idx="641">
                  <c:v>6.8766697848182998E-2</c:v>
                </c:pt>
                <c:pt idx="642">
                  <c:v>3.6271958012378998E-8</c:v>
                </c:pt>
                <c:pt idx="643">
                  <c:v>7.6642763985915108E-6</c:v>
                </c:pt>
                <c:pt idx="644">
                  <c:v>4.9860802818734498E-8</c:v>
                </c:pt>
                <c:pt idx="645">
                  <c:v>4.82446614540429E-5</c:v>
                </c:pt>
                <c:pt idx="646">
                  <c:v>4.6253969976767999E-8</c:v>
                </c:pt>
                <c:pt idx="647">
                  <c:v>8.0711513549056498E-7</c:v>
                </c:pt>
                <c:pt idx="648">
                  <c:v>5.37491863774788E-9</c:v>
                </c:pt>
                <c:pt idx="649">
                  <c:v>1.27531863823387E-8</c:v>
                </c:pt>
                <c:pt idx="650">
                  <c:v>1.1196150893066E-8</c:v>
                </c:pt>
                <c:pt idx="651">
                  <c:v>1.10327078843974E-7</c:v>
                </c:pt>
                <c:pt idx="652">
                  <c:v>5.1220273675395097E-8</c:v>
                </c:pt>
                <c:pt idx="653">
                  <c:v>2.2731852871840499E-7</c:v>
                </c:pt>
                <c:pt idx="654">
                  <c:v>5.0846436415506398E-10</c:v>
                </c:pt>
                <c:pt idx="655">
                  <c:v>2.8828062432223901E-9</c:v>
                </c:pt>
                <c:pt idx="656">
                  <c:v>3.7814649720767501E-9</c:v>
                </c:pt>
                <c:pt idx="657">
                  <c:v>1.89210821969228E-9</c:v>
                </c:pt>
                <c:pt idx="658">
                  <c:v>4.6267177614020603E-8</c:v>
                </c:pt>
                <c:pt idx="659">
                  <c:v>2.7054389109950899E-8</c:v>
                </c:pt>
                <c:pt idx="660">
                  <c:v>2.0130545229952301E-7</c:v>
                </c:pt>
                <c:pt idx="661">
                  <c:v>1.27897741870657E-5</c:v>
                </c:pt>
                <c:pt idx="662">
                  <c:v>1.5489562861593101E-8</c:v>
                </c:pt>
                <c:pt idx="663">
                  <c:v>3.03078255256858E-9</c:v>
                </c:pt>
                <c:pt idx="664">
                  <c:v>8.7937537334786895E-9</c:v>
                </c:pt>
                <c:pt idx="665">
                  <c:v>1.2843234788102799E-6</c:v>
                </c:pt>
                <c:pt idx="666">
                  <c:v>8.2806654158485893E-9</c:v>
                </c:pt>
                <c:pt idx="667">
                  <c:v>4.6467233123302996E-9</c:v>
                </c:pt>
                <c:pt idx="668">
                  <c:v>1.6770183205979198E-8</c:v>
                </c:pt>
                <c:pt idx="669">
                  <c:v>2.9556855075479499E-9</c:v>
                </c:pt>
                <c:pt idx="670">
                  <c:v>5.6691258662927799E-8</c:v>
                </c:pt>
                <c:pt idx="671">
                  <c:v>4.9821388841401301E-7</c:v>
                </c:pt>
                <c:pt idx="672">
                  <c:v>1.0605963676752399E-9</c:v>
                </c:pt>
                <c:pt idx="673">
                  <c:v>3.5636277511334001E-9</c:v>
                </c:pt>
                <c:pt idx="674">
                  <c:v>9.8087297289434006E-9</c:v>
                </c:pt>
                <c:pt idx="675">
                  <c:v>1.34173154227719E-8</c:v>
                </c:pt>
                <c:pt idx="676">
                  <c:v>2.4246554977900799E-9</c:v>
                </c:pt>
                <c:pt idx="677">
                  <c:v>1.5188527510052998E-8</c:v>
                </c:pt>
                <c:pt idx="678">
                  <c:v>3.2177600641460899E-9</c:v>
                </c:pt>
                <c:pt idx="679">
                  <c:v>2.8953976544693799E-8</c:v>
                </c:pt>
                <c:pt idx="680">
                  <c:v>4.7212109624289495E-10</c:v>
                </c:pt>
                <c:pt idx="681">
                  <c:v>1.03003285881246E-7</c:v>
                </c:pt>
                <c:pt idx="682">
                  <c:v>2.3900050639566001E-9</c:v>
                </c:pt>
                <c:pt idx="683">
                  <c:v>1.8979347323389699E-6</c:v>
                </c:pt>
                <c:pt idx="684">
                  <c:v>2.3812061555677402E-9</c:v>
                </c:pt>
                <c:pt idx="685">
                  <c:v>6.4931613685749603E-8</c:v>
                </c:pt>
                <c:pt idx="686">
                  <c:v>2.7475470049873899E-11</c:v>
                </c:pt>
                <c:pt idx="687">
                  <c:v>5.4238315529688199E-6</c:v>
                </c:pt>
                <c:pt idx="688">
                  <c:v>1.45583793356737E-2</c:v>
                </c:pt>
                <c:pt idx="689">
                  <c:v>8.1101301573898409E-3</c:v>
                </c:pt>
                <c:pt idx="690">
                  <c:v>3.4837665732303298E-2</c:v>
                </c:pt>
                <c:pt idx="691">
                  <c:v>8.0462703992045996E-9</c:v>
                </c:pt>
                <c:pt idx="692">
                  <c:v>9.7809178200651206E-9</c:v>
                </c:pt>
                <c:pt idx="693">
                  <c:v>9.3487623808867001E-9</c:v>
                </c:pt>
                <c:pt idx="694">
                  <c:v>7.4068341955655201E-9</c:v>
                </c:pt>
                <c:pt idx="695">
                  <c:v>2.1345589248941099E-9</c:v>
                </c:pt>
                <c:pt idx="696">
                  <c:v>1.2393243072756599E-7</c:v>
                </c:pt>
                <c:pt idx="697">
                  <c:v>6.7278024392751405E-7</c:v>
                </c:pt>
                <c:pt idx="698">
                  <c:v>2.0899461544921199E-8</c:v>
                </c:pt>
                <c:pt idx="699">
                  <c:v>2.4535024074937501E-7</c:v>
                </c:pt>
                <c:pt idx="700">
                  <c:v>2.9775449732957099E-8</c:v>
                </c:pt>
                <c:pt idx="701">
                  <c:v>4.0599719634773497E-2</c:v>
                </c:pt>
                <c:pt idx="702">
                  <c:v>9.0846136316655302E-9</c:v>
                </c:pt>
                <c:pt idx="703">
                  <c:v>4.9047358929568603E-8</c:v>
                </c:pt>
                <c:pt idx="704">
                  <c:v>5.4475928263520499E-7</c:v>
                </c:pt>
                <c:pt idx="705">
                  <c:v>5.7445829156708101E-7</c:v>
                </c:pt>
                <c:pt idx="706">
                  <c:v>3.1195466732351898E-8</c:v>
                </c:pt>
                <c:pt idx="707">
                  <c:v>3.3838491303441598E-7</c:v>
                </c:pt>
                <c:pt idx="708">
                  <c:v>1.9814382195759602E-8</c:v>
                </c:pt>
                <c:pt idx="709">
                  <c:v>2.5342915155117398E-8</c:v>
                </c:pt>
                <c:pt idx="710">
                  <c:v>2.5590783047540399E-9</c:v>
                </c:pt>
                <c:pt idx="711">
                  <c:v>3.8216494448075997E-8</c:v>
                </c:pt>
                <c:pt idx="712">
                  <c:v>1.05083087216612E-8</c:v>
                </c:pt>
                <c:pt idx="713">
                  <c:v>4.3907008331155002E-10</c:v>
                </c:pt>
                <c:pt idx="714">
                  <c:v>2.64744011994172E-8</c:v>
                </c:pt>
                <c:pt idx="715">
                  <c:v>3.8464010084934703E-8</c:v>
                </c:pt>
                <c:pt idx="716">
                  <c:v>1.7071424764700398E-2</c:v>
                </c:pt>
                <c:pt idx="717">
                  <c:v>4.2052287077219402E-8</c:v>
                </c:pt>
                <c:pt idx="718">
                  <c:v>2.06291056153773E-8</c:v>
                </c:pt>
                <c:pt idx="719">
                  <c:v>2.1318938515556699E-8</c:v>
                </c:pt>
                <c:pt idx="720">
                  <c:v>1.32297256838653E-8</c:v>
                </c:pt>
                <c:pt idx="721">
                  <c:v>1.2512717905095101E-7</c:v>
                </c:pt>
                <c:pt idx="722">
                  <c:v>5.0477539614941398E-2</c:v>
                </c:pt>
                <c:pt idx="723">
                  <c:v>1.4176117599689E-8</c:v>
                </c:pt>
                <c:pt idx="724">
                  <c:v>2.4738545897039301E-7</c:v>
                </c:pt>
                <c:pt idx="725">
                  <c:v>2.7135924506479E-2</c:v>
                </c:pt>
                <c:pt idx="726">
                  <c:v>1.54669148032243E-6</c:v>
                </c:pt>
                <c:pt idx="727">
                  <c:v>2.80464780091252E-9</c:v>
                </c:pt>
                <c:pt idx="728">
                  <c:v>8.2215017129928403E-8</c:v>
                </c:pt>
                <c:pt idx="729">
                  <c:v>1.3454784935495101E-3</c:v>
                </c:pt>
                <c:pt idx="730">
                  <c:v>2.8506339932420001E-2</c:v>
                </c:pt>
                <c:pt idx="731">
                  <c:v>2.1113155508468801E-7</c:v>
                </c:pt>
                <c:pt idx="732">
                  <c:v>1.5319484333565499E-2</c:v>
                </c:pt>
                <c:pt idx="733">
                  <c:v>6.5641434952951496E-7</c:v>
                </c:pt>
                <c:pt idx="734">
                  <c:v>3.0342644779489E-8</c:v>
                </c:pt>
                <c:pt idx="735">
                  <c:v>1.7821777654313901E-8</c:v>
                </c:pt>
                <c:pt idx="736">
                  <c:v>3.0095493717637399E-7</c:v>
                </c:pt>
                <c:pt idx="737">
                  <c:v>5.5850661221886398E-8</c:v>
                </c:pt>
                <c:pt idx="738">
                  <c:v>2.15570336234251E-7</c:v>
                </c:pt>
                <c:pt idx="739">
                  <c:v>1.8109170491387901E-9</c:v>
                </c:pt>
                <c:pt idx="740">
                  <c:v>1.9234792689935999E-5</c:v>
                </c:pt>
                <c:pt idx="741">
                  <c:v>3.5454390894874301E-8</c:v>
                </c:pt>
                <c:pt idx="742">
                  <c:v>2.49303511204943E-8</c:v>
                </c:pt>
                <c:pt idx="743">
                  <c:v>1.20023971422419E-8</c:v>
                </c:pt>
                <c:pt idx="744">
                  <c:v>3.3495482989904399E-9</c:v>
                </c:pt>
                <c:pt idx="745">
                  <c:v>3.9244755829747902E-2</c:v>
                </c:pt>
                <c:pt idx="746">
                  <c:v>9.8890348458063701E-9</c:v>
                </c:pt>
                <c:pt idx="747">
                  <c:v>2.3098238226690999E-10</c:v>
                </c:pt>
                <c:pt idx="748">
                  <c:v>1.03538775959018E-7</c:v>
                </c:pt>
                <c:pt idx="749">
                  <c:v>1.16680139299952E-8</c:v>
                </c:pt>
                <c:pt idx="750">
                  <c:v>2.2761685910695299E-8</c:v>
                </c:pt>
                <c:pt idx="751">
                  <c:v>4.1737889085725297E-7</c:v>
                </c:pt>
                <c:pt idx="752">
                  <c:v>1.3225605350891201E-6</c:v>
                </c:pt>
                <c:pt idx="753">
                  <c:v>1.16061789795656E-8</c:v>
                </c:pt>
                <c:pt idx="754">
                  <c:v>4.03057644639574E-6</c:v>
                </c:pt>
                <c:pt idx="755">
                  <c:v>8.4529274344193502E-10</c:v>
                </c:pt>
                <c:pt idx="756">
                  <c:v>8.2913779375442897E-8</c:v>
                </c:pt>
                <c:pt idx="757">
                  <c:v>4.8335761051111703E-2</c:v>
                </c:pt>
                <c:pt idx="758">
                  <c:v>6.7233114236534301E-3</c:v>
                </c:pt>
                <c:pt idx="759">
                  <c:v>5.4934614025114103E-9</c:v>
                </c:pt>
                <c:pt idx="760">
                  <c:v>6.00243286650882E-8</c:v>
                </c:pt>
                <c:pt idx="761">
                  <c:v>0.11858514571441001</c:v>
                </c:pt>
                <c:pt idx="762">
                  <c:v>1.3644630150696299E-5</c:v>
                </c:pt>
                <c:pt idx="763">
                  <c:v>7.8075019126705305E-9</c:v>
                </c:pt>
                <c:pt idx="764">
                  <c:v>4.5336230746748397E-2</c:v>
                </c:pt>
                <c:pt idx="765">
                  <c:v>5.24783703015817E-2</c:v>
                </c:pt>
                <c:pt idx="766">
                  <c:v>5.6785227685569699E-8</c:v>
                </c:pt>
                <c:pt idx="767">
                  <c:v>2.7845852148237902E-7</c:v>
                </c:pt>
                <c:pt idx="768">
                  <c:v>3.7030751571620798E-5</c:v>
                </c:pt>
                <c:pt idx="769">
                  <c:v>1.0843886262933699E-7</c:v>
                </c:pt>
                <c:pt idx="770">
                  <c:v>1.6892239033323401E-8</c:v>
                </c:pt>
                <c:pt idx="771">
                  <c:v>2.38543155779836E-6</c:v>
                </c:pt>
                <c:pt idx="772">
                  <c:v>1.5119108622617999E-7</c:v>
                </c:pt>
                <c:pt idx="773">
                  <c:v>4.7285287524557303E-2</c:v>
                </c:pt>
                <c:pt idx="774">
                  <c:v>3.5226185489794001E-3</c:v>
                </c:pt>
                <c:pt idx="775">
                  <c:v>8.6460430169765901E-2</c:v>
                </c:pt>
                <c:pt idx="776">
                  <c:v>6.7417859645545602E-9</c:v>
                </c:pt>
                <c:pt idx="777">
                  <c:v>1.9138382031230999E-7</c:v>
                </c:pt>
                <c:pt idx="778">
                  <c:v>3.3487781413951201E-2</c:v>
                </c:pt>
                <c:pt idx="779">
                  <c:v>7.9644989142618996E-8</c:v>
                </c:pt>
                <c:pt idx="780">
                  <c:v>7.0795445582448302E-8</c:v>
                </c:pt>
                <c:pt idx="781">
                  <c:v>2.4945577145354599E-6</c:v>
                </c:pt>
                <c:pt idx="782">
                  <c:v>1.0707398515517701E-5</c:v>
                </c:pt>
                <c:pt idx="783">
                  <c:v>7.6965234651638998E-7</c:v>
                </c:pt>
                <c:pt idx="784">
                  <c:v>1.6558325943153002E-8</c:v>
                </c:pt>
                <c:pt idx="785">
                  <c:v>4.2055525684760101E-10</c:v>
                </c:pt>
                <c:pt idx="786">
                  <c:v>3.3291667157666701E-7</c:v>
                </c:pt>
                <c:pt idx="787">
                  <c:v>1.6395996866842601E-2</c:v>
                </c:pt>
                <c:pt idx="788">
                  <c:v>1.5913551539981601E-7</c:v>
                </c:pt>
                <c:pt idx="789">
                  <c:v>8.4393307471837899E-9</c:v>
                </c:pt>
                <c:pt idx="790">
                  <c:v>6.7731612628764504E-8</c:v>
                </c:pt>
                <c:pt idx="791">
                  <c:v>6.1403129732387401E-2</c:v>
                </c:pt>
                <c:pt idx="792">
                  <c:v>3.6605558537407198E-2</c:v>
                </c:pt>
                <c:pt idx="793">
                  <c:v>9.3782509027860107E-9</c:v>
                </c:pt>
                <c:pt idx="794">
                  <c:v>2.25554977835505E-3</c:v>
                </c:pt>
                <c:pt idx="795">
                  <c:v>2.1775998038915099E-7</c:v>
                </c:pt>
                <c:pt idx="796">
                  <c:v>2.2606806353356201E-8</c:v>
                </c:pt>
                <c:pt idx="797">
                  <c:v>3.9906720139764498E-2</c:v>
                </c:pt>
                <c:pt idx="798">
                  <c:v>4.9837605238155697E-2</c:v>
                </c:pt>
                <c:pt idx="799">
                  <c:v>5.4049068942458499E-8</c:v>
                </c:pt>
                <c:pt idx="800">
                  <c:v>6.0870460912223003E-6</c:v>
                </c:pt>
                <c:pt idx="801">
                  <c:v>9.3492008009212299E-2</c:v>
                </c:pt>
                <c:pt idx="802">
                  <c:v>4.5237820235802202E-2</c:v>
                </c:pt>
                <c:pt idx="803">
                  <c:v>4.3190739094886799E-2</c:v>
                </c:pt>
                <c:pt idx="804">
                  <c:v>3.4918694776641201E-6</c:v>
                </c:pt>
                <c:pt idx="805">
                  <c:v>8.6704497644710694E-8</c:v>
                </c:pt>
                <c:pt idx="806">
                  <c:v>5.6394137879065102E-2</c:v>
                </c:pt>
                <c:pt idx="807">
                  <c:v>8.0137421930458794E-2</c:v>
                </c:pt>
                <c:pt idx="808">
                  <c:v>5.7547436893394001E-4</c:v>
                </c:pt>
                <c:pt idx="809">
                  <c:v>9.8510864892731004E-2</c:v>
                </c:pt>
                <c:pt idx="810">
                  <c:v>1.2960459186107101E-7</c:v>
                </c:pt>
                <c:pt idx="811">
                  <c:v>7.3461013211129996E-7</c:v>
                </c:pt>
                <c:pt idx="812">
                  <c:v>3.1665276613670799E-7</c:v>
                </c:pt>
                <c:pt idx="813">
                  <c:v>2.6320645389985401E-7</c:v>
                </c:pt>
                <c:pt idx="814">
                  <c:v>7.3972697431804897E-5</c:v>
                </c:pt>
                <c:pt idx="815">
                  <c:v>6.1519513487086599E-9</c:v>
                </c:pt>
                <c:pt idx="816">
                  <c:v>4.1150911612322398E-8</c:v>
                </c:pt>
                <c:pt idx="817">
                  <c:v>2.1063855240741699E-8</c:v>
                </c:pt>
                <c:pt idx="818">
                  <c:v>3.8359429267976402E-7</c:v>
                </c:pt>
                <c:pt idx="819">
                  <c:v>5.1459224856358098E-5</c:v>
                </c:pt>
                <c:pt idx="820">
                  <c:v>2.4427115881926802E-7</c:v>
                </c:pt>
                <c:pt idx="821">
                  <c:v>1.9072026431224798E-9</c:v>
                </c:pt>
                <c:pt idx="822">
                  <c:v>1.11487976207708E-9</c:v>
                </c:pt>
                <c:pt idx="823">
                  <c:v>4.1747503917211799E-8</c:v>
                </c:pt>
                <c:pt idx="824">
                  <c:v>3.8392111304618998E-8</c:v>
                </c:pt>
                <c:pt idx="825">
                  <c:v>1.4436136457730301E-6</c:v>
                </c:pt>
                <c:pt idx="826">
                  <c:v>4.1950005723695997E-8</c:v>
                </c:pt>
                <c:pt idx="827">
                  <c:v>1.41594487067745E-8</c:v>
                </c:pt>
                <c:pt idx="828">
                  <c:v>3.8221297865605702E-7</c:v>
                </c:pt>
                <c:pt idx="829">
                  <c:v>6.2535994152577795E-7</c:v>
                </c:pt>
                <c:pt idx="830">
                  <c:v>8.0811247960310797E-9</c:v>
                </c:pt>
                <c:pt idx="831">
                  <c:v>6.1028936640260899E-2</c:v>
                </c:pt>
                <c:pt idx="832">
                  <c:v>1.8572581346633899E-8</c:v>
                </c:pt>
                <c:pt idx="833">
                  <c:v>5.6444257794116599E-9</c:v>
                </c:pt>
                <c:pt idx="834">
                  <c:v>1.7242373514051699E-8</c:v>
                </c:pt>
                <c:pt idx="835">
                  <c:v>1.3397366925658999E-7</c:v>
                </c:pt>
                <c:pt idx="836">
                  <c:v>1.7851676907467E-6</c:v>
                </c:pt>
                <c:pt idx="837">
                  <c:v>4.2606041792530396E-6</c:v>
                </c:pt>
                <c:pt idx="838">
                  <c:v>5.0124385734297898E-8</c:v>
                </c:pt>
                <c:pt idx="839">
                  <c:v>1.2282603356130199E-6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31-4F71-ACCE-9ADF110839AF}"/>
            </c:ext>
          </c:extLst>
        </c:ser>
        <c:ser>
          <c:idx val="6"/>
          <c:order val="6"/>
          <c:tx>
            <c:strRef>
              <c:f>'Weights for RiskA=2.4'!$H$1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RiskA=2.4'!$H$2:$H$841</c:f>
              <c:numCache>
                <c:formatCode>0.00</c:formatCode>
                <c:ptCount val="840"/>
                <c:pt idx="0">
                  <c:v>2.4543199456916201E-2</c:v>
                </c:pt>
                <c:pt idx="1">
                  <c:v>8.1219954506572702E-6</c:v>
                </c:pt>
                <c:pt idx="2">
                  <c:v>2.3677938079615899E-9</c:v>
                </c:pt>
                <c:pt idx="3">
                  <c:v>5.21282124857078E-8</c:v>
                </c:pt>
                <c:pt idx="4">
                  <c:v>7.35760477787691E-10</c:v>
                </c:pt>
                <c:pt idx="5">
                  <c:v>1.72676073577029E-7</c:v>
                </c:pt>
                <c:pt idx="6">
                  <c:v>9.7337530559450699E-10</c:v>
                </c:pt>
                <c:pt idx="7">
                  <c:v>6.6278156819761297E-9</c:v>
                </c:pt>
                <c:pt idx="8">
                  <c:v>1.9872756715296502E-3</c:v>
                </c:pt>
                <c:pt idx="9">
                  <c:v>1.36400734368975E-8</c:v>
                </c:pt>
                <c:pt idx="10">
                  <c:v>5.24935327712416E-8</c:v>
                </c:pt>
                <c:pt idx="11">
                  <c:v>4.2140765378615602E-8</c:v>
                </c:pt>
                <c:pt idx="12">
                  <c:v>2.2694817966535201E-8</c:v>
                </c:pt>
                <c:pt idx="13">
                  <c:v>8.9516860312422896E-9</c:v>
                </c:pt>
                <c:pt idx="14">
                  <c:v>9.4218218313684699E-9</c:v>
                </c:pt>
                <c:pt idx="15">
                  <c:v>5.2009160926477799E-9</c:v>
                </c:pt>
                <c:pt idx="16">
                  <c:v>1.8660806914758902E-9</c:v>
                </c:pt>
                <c:pt idx="17">
                  <c:v>1.9168051076645899E-7</c:v>
                </c:pt>
                <c:pt idx="18">
                  <c:v>1.04258847647288E-8</c:v>
                </c:pt>
                <c:pt idx="19">
                  <c:v>1.07719208485731E-7</c:v>
                </c:pt>
                <c:pt idx="20">
                  <c:v>1.44211480394547E-6</c:v>
                </c:pt>
                <c:pt idx="21">
                  <c:v>5.7861301666584401E-8</c:v>
                </c:pt>
                <c:pt idx="22">
                  <c:v>6.6727901041791704E-8</c:v>
                </c:pt>
                <c:pt idx="23">
                  <c:v>1.1106091672260799E-2</c:v>
                </c:pt>
                <c:pt idx="24">
                  <c:v>8.6277681909581401E-8</c:v>
                </c:pt>
                <c:pt idx="25">
                  <c:v>6.7039114253417902E-7</c:v>
                </c:pt>
                <c:pt idx="26">
                  <c:v>8.8993730123086896E-9</c:v>
                </c:pt>
                <c:pt idx="27">
                  <c:v>2.8723380108622301E-5</c:v>
                </c:pt>
                <c:pt idx="28">
                  <c:v>3.4760936021337397E-8</c:v>
                </c:pt>
                <c:pt idx="29">
                  <c:v>4.8016266633935302E-2</c:v>
                </c:pt>
                <c:pt idx="30">
                  <c:v>1.7721573888060499E-9</c:v>
                </c:pt>
                <c:pt idx="31">
                  <c:v>4.6455640453628697E-2</c:v>
                </c:pt>
                <c:pt idx="32">
                  <c:v>1.7452278864818199E-7</c:v>
                </c:pt>
                <c:pt idx="33">
                  <c:v>1.63740146183894E-9</c:v>
                </c:pt>
                <c:pt idx="34">
                  <c:v>2.7283926509591099E-8</c:v>
                </c:pt>
                <c:pt idx="35">
                  <c:v>3.8411742329903099E-9</c:v>
                </c:pt>
                <c:pt idx="36">
                  <c:v>3.9604597646479899E-10</c:v>
                </c:pt>
                <c:pt idx="37">
                  <c:v>5.3399959487858499E-9</c:v>
                </c:pt>
                <c:pt idx="38">
                  <c:v>1.82830529036717E-8</c:v>
                </c:pt>
                <c:pt idx="39">
                  <c:v>5.61014162177356E-9</c:v>
                </c:pt>
                <c:pt idx="40">
                  <c:v>8.0136651932430302E-9</c:v>
                </c:pt>
                <c:pt idx="41">
                  <c:v>9.2802865921532305E-9</c:v>
                </c:pt>
                <c:pt idx="42">
                  <c:v>4.7371119596357903E-9</c:v>
                </c:pt>
                <c:pt idx="43">
                  <c:v>7.17438626846473E-7</c:v>
                </c:pt>
                <c:pt idx="44">
                  <c:v>2.9787316831275701E-5</c:v>
                </c:pt>
                <c:pt idx="45">
                  <c:v>5.07698235998182E-8</c:v>
                </c:pt>
                <c:pt idx="46">
                  <c:v>5.1374546963523698E-2</c:v>
                </c:pt>
                <c:pt idx="47">
                  <c:v>5.7611060312230703E-3</c:v>
                </c:pt>
                <c:pt idx="48">
                  <c:v>1.2064021641592899E-5</c:v>
                </c:pt>
                <c:pt idx="49">
                  <c:v>1.2139434014976399E-8</c:v>
                </c:pt>
                <c:pt idx="50">
                  <c:v>2.8493317741787897E-7</c:v>
                </c:pt>
                <c:pt idx="51">
                  <c:v>9.1144221087019301E-8</c:v>
                </c:pt>
                <c:pt idx="52">
                  <c:v>4.6326307139471197E-8</c:v>
                </c:pt>
                <c:pt idx="53">
                  <c:v>1.5475963063285101E-8</c:v>
                </c:pt>
                <c:pt idx="54">
                  <c:v>9.5550747171868598E-8</c:v>
                </c:pt>
                <c:pt idx="55">
                  <c:v>4.4247613443125802E-8</c:v>
                </c:pt>
                <c:pt idx="56">
                  <c:v>3.0442368827833101E-9</c:v>
                </c:pt>
                <c:pt idx="57">
                  <c:v>1.41155708488415E-2</c:v>
                </c:pt>
                <c:pt idx="58">
                  <c:v>2.5344462192186598E-7</c:v>
                </c:pt>
                <c:pt idx="59">
                  <c:v>1.39011631704743E-8</c:v>
                </c:pt>
                <c:pt idx="60">
                  <c:v>1.30688002091402E-2</c:v>
                </c:pt>
                <c:pt idx="61">
                  <c:v>3.3147653492127602E-2</c:v>
                </c:pt>
                <c:pt idx="62">
                  <c:v>1.2283644526064201E-6</c:v>
                </c:pt>
                <c:pt idx="63">
                  <c:v>4.74577474842996E-8</c:v>
                </c:pt>
                <c:pt idx="64">
                  <c:v>8.6036406688108399E-6</c:v>
                </c:pt>
                <c:pt idx="65">
                  <c:v>1.71235921842521E-8</c:v>
                </c:pt>
                <c:pt idx="66">
                  <c:v>1.1463278241234999E-5</c:v>
                </c:pt>
                <c:pt idx="67">
                  <c:v>1.07757462292725E-7</c:v>
                </c:pt>
                <c:pt idx="68">
                  <c:v>1.1035668418163299E-2</c:v>
                </c:pt>
                <c:pt idx="69">
                  <c:v>5.7389210519534497E-9</c:v>
                </c:pt>
                <c:pt idx="70">
                  <c:v>3.3266038225408301E-2</c:v>
                </c:pt>
                <c:pt idx="71">
                  <c:v>4.5365787386962997E-8</c:v>
                </c:pt>
                <c:pt idx="72">
                  <c:v>4.5983084153744999E-8</c:v>
                </c:pt>
                <c:pt idx="73">
                  <c:v>1.8234672555354701E-7</c:v>
                </c:pt>
                <c:pt idx="74">
                  <c:v>1.4552021604783701E-2</c:v>
                </c:pt>
                <c:pt idx="75">
                  <c:v>8.2140768354431301E-7</c:v>
                </c:pt>
                <c:pt idx="76">
                  <c:v>1.7973548683069501E-7</c:v>
                </c:pt>
                <c:pt idx="77">
                  <c:v>1.43199687039203E-7</c:v>
                </c:pt>
                <c:pt idx="78">
                  <c:v>1.3934054618907101E-6</c:v>
                </c:pt>
                <c:pt idx="79">
                  <c:v>1.3400736710303999E-7</c:v>
                </c:pt>
                <c:pt idx="80">
                  <c:v>2.89937951486808E-2</c:v>
                </c:pt>
                <c:pt idx="81">
                  <c:v>2.3473002498707601E-5</c:v>
                </c:pt>
                <c:pt idx="82">
                  <c:v>2.1322802738200801E-2</c:v>
                </c:pt>
                <c:pt idx="83">
                  <c:v>8.8377722547641194E-8</c:v>
                </c:pt>
                <c:pt idx="84">
                  <c:v>1.06125601181231E-7</c:v>
                </c:pt>
                <c:pt idx="85">
                  <c:v>1.5558099605112901E-7</c:v>
                </c:pt>
                <c:pt idx="86">
                  <c:v>3.42333276669985E-7</c:v>
                </c:pt>
                <c:pt idx="87">
                  <c:v>1.0898541053505901E-2</c:v>
                </c:pt>
                <c:pt idx="88">
                  <c:v>1.1405143192230101E-6</c:v>
                </c:pt>
                <c:pt idx="89">
                  <c:v>1.22808545065943E-8</c:v>
                </c:pt>
                <c:pt idx="90">
                  <c:v>1.09146209806882E-8</c:v>
                </c:pt>
                <c:pt idx="91">
                  <c:v>5.7349976444790798E-8</c:v>
                </c:pt>
                <c:pt idx="92">
                  <c:v>8.7649190852086906E-9</c:v>
                </c:pt>
                <c:pt idx="93">
                  <c:v>2.4237251231023299E-7</c:v>
                </c:pt>
                <c:pt idx="94">
                  <c:v>1.07777335313822E-8</c:v>
                </c:pt>
                <c:pt idx="95">
                  <c:v>4.2983997897717202E-2</c:v>
                </c:pt>
                <c:pt idx="96">
                  <c:v>3.7868929831475099E-7</c:v>
                </c:pt>
                <c:pt idx="97">
                  <c:v>1.9899444181321399E-8</c:v>
                </c:pt>
                <c:pt idx="98">
                  <c:v>7.2200436209322802E-3</c:v>
                </c:pt>
                <c:pt idx="99">
                  <c:v>3.1460569982295398E-8</c:v>
                </c:pt>
                <c:pt idx="100">
                  <c:v>1.54609290331386E-7</c:v>
                </c:pt>
                <c:pt idx="101">
                  <c:v>2.88626313729254E-7</c:v>
                </c:pt>
                <c:pt idx="102">
                  <c:v>1.2023244654530201E-8</c:v>
                </c:pt>
                <c:pt idx="103">
                  <c:v>6.0402776626021198E-2</c:v>
                </c:pt>
                <c:pt idx="104">
                  <c:v>8.4235910333005397E-9</c:v>
                </c:pt>
                <c:pt idx="105">
                  <c:v>1.3374629704742E-2</c:v>
                </c:pt>
                <c:pt idx="106">
                  <c:v>1.4020833250728699E-7</c:v>
                </c:pt>
                <c:pt idx="107">
                  <c:v>1.2761960722087801E-7</c:v>
                </c:pt>
                <c:pt idx="108">
                  <c:v>2.43856526761973E-8</c:v>
                </c:pt>
                <c:pt idx="109">
                  <c:v>3.5743843318945801E-8</c:v>
                </c:pt>
                <c:pt idx="110">
                  <c:v>2.41928907536758E-8</c:v>
                </c:pt>
                <c:pt idx="111">
                  <c:v>3.98799895790944E-8</c:v>
                </c:pt>
                <c:pt idx="112">
                  <c:v>2.9840885273852603E-8</c:v>
                </c:pt>
                <c:pt idx="113">
                  <c:v>8.4736668521788998E-8</c:v>
                </c:pt>
                <c:pt idx="114">
                  <c:v>2.3609169817500598E-8</c:v>
                </c:pt>
                <c:pt idx="115">
                  <c:v>2.02842253826465E-7</c:v>
                </c:pt>
                <c:pt idx="116">
                  <c:v>3.0903462389599999E-9</c:v>
                </c:pt>
                <c:pt idx="117">
                  <c:v>1.6170594558937999E-7</c:v>
                </c:pt>
                <c:pt idx="118">
                  <c:v>2.9567400549240599E-8</c:v>
                </c:pt>
                <c:pt idx="119">
                  <c:v>9.7869768782474707E-6</c:v>
                </c:pt>
                <c:pt idx="120">
                  <c:v>6.8712903082507501E-8</c:v>
                </c:pt>
                <c:pt idx="121">
                  <c:v>9.7583948847125901E-8</c:v>
                </c:pt>
                <c:pt idx="122">
                  <c:v>5.0041655230881903E-8</c:v>
                </c:pt>
                <c:pt idx="123">
                  <c:v>4.7916009932305299E-8</c:v>
                </c:pt>
                <c:pt idx="124">
                  <c:v>5.43408919272639E-8</c:v>
                </c:pt>
                <c:pt idx="125">
                  <c:v>5.6238660868461599E-7</c:v>
                </c:pt>
                <c:pt idx="126">
                  <c:v>6.0048454119937402E-9</c:v>
                </c:pt>
                <c:pt idx="127">
                  <c:v>8.2555703376158606E-8</c:v>
                </c:pt>
                <c:pt idx="128">
                  <c:v>1.07136524274147E-7</c:v>
                </c:pt>
                <c:pt idx="129">
                  <c:v>4.1273760502748199E-8</c:v>
                </c:pt>
                <c:pt idx="130">
                  <c:v>8.8454490304528193E-8</c:v>
                </c:pt>
                <c:pt idx="131">
                  <c:v>2.34133258711452E-8</c:v>
                </c:pt>
                <c:pt idx="132">
                  <c:v>2.65662319320482E-8</c:v>
                </c:pt>
                <c:pt idx="133">
                  <c:v>2.8356528044548801E-6</c:v>
                </c:pt>
                <c:pt idx="134">
                  <c:v>7.3610612849455301E-5</c:v>
                </c:pt>
                <c:pt idx="135">
                  <c:v>7.9608705941804798E-7</c:v>
                </c:pt>
                <c:pt idx="136">
                  <c:v>1.04057801497879E-8</c:v>
                </c:pt>
                <c:pt idx="137">
                  <c:v>2.4267188219618002E-7</c:v>
                </c:pt>
                <c:pt idx="138">
                  <c:v>1.18411745293073E-6</c:v>
                </c:pt>
                <c:pt idx="139">
                  <c:v>1.7058770623346101E-8</c:v>
                </c:pt>
                <c:pt idx="140">
                  <c:v>2.2461304862631901E-2</c:v>
                </c:pt>
                <c:pt idx="141">
                  <c:v>5.1945496431337898E-3</c:v>
                </c:pt>
                <c:pt idx="142">
                  <c:v>5.3124895147725303E-2</c:v>
                </c:pt>
                <c:pt idx="143">
                  <c:v>1.29451461806581E-8</c:v>
                </c:pt>
                <c:pt idx="144">
                  <c:v>4.5391607281874399E-2</c:v>
                </c:pt>
                <c:pt idx="145">
                  <c:v>9.2854512929501501E-8</c:v>
                </c:pt>
                <c:pt idx="146">
                  <c:v>1.5213084655436699E-7</c:v>
                </c:pt>
                <c:pt idx="147">
                  <c:v>1.04086525003493E-7</c:v>
                </c:pt>
                <c:pt idx="148">
                  <c:v>6.3546210820616702E-8</c:v>
                </c:pt>
                <c:pt idx="149">
                  <c:v>9.4331570317559404E-8</c:v>
                </c:pt>
                <c:pt idx="150">
                  <c:v>4.6097346821362299E-7</c:v>
                </c:pt>
                <c:pt idx="151">
                  <c:v>4.1647939091961397E-7</c:v>
                </c:pt>
                <c:pt idx="152">
                  <c:v>1.0397796114107E-7</c:v>
                </c:pt>
                <c:pt idx="153">
                  <c:v>5.2242506032648204E-6</c:v>
                </c:pt>
                <c:pt idx="154">
                  <c:v>2.3769463394384802E-8</c:v>
                </c:pt>
                <c:pt idx="155">
                  <c:v>1.6754650277004001E-7</c:v>
                </c:pt>
                <c:pt idx="156">
                  <c:v>4.62724730545079E-2</c:v>
                </c:pt>
                <c:pt idx="157">
                  <c:v>7.0523343142697698E-6</c:v>
                </c:pt>
                <c:pt idx="158">
                  <c:v>1.96473487896664E-7</c:v>
                </c:pt>
                <c:pt idx="159">
                  <c:v>3.0541779185434398E-7</c:v>
                </c:pt>
                <c:pt idx="160">
                  <c:v>2.5457617489842697E-7</c:v>
                </c:pt>
                <c:pt idx="161">
                  <c:v>7.9603471010292901E-7</c:v>
                </c:pt>
                <c:pt idx="162">
                  <c:v>6.2087732507204702E-10</c:v>
                </c:pt>
                <c:pt idx="163">
                  <c:v>9.1654014983653502E-7</c:v>
                </c:pt>
                <c:pt idx="164">
                  <c:v>2.2698054084333799E-2</c:v>
                </c:pt>
                <c:pt idx="165">
                  <c:v>2.7401216322089301E-5</c:v>
                </c:pt>
                <c:pt idx="166">
                  <c:v>3.2025042419934097E-8</c:v>
                </c:pt>
                <c:pt idx="167">
                  <c:v>1.3137137575359201E-8</c:v>
                </c:pt>
                <c:pt idx="168">
                  <c:v>3.56508054179748E-7</c:v>
                </c:pt>
                <c:pt idx="169">
                  <c:v>1.6523918190120199E-6</c:v>
                </c:pt>
                <c:pt idx="170">
                  <c:v>1.28402939687339E-5</c:v>
                </c:pt>
                <c:pt idx="171">
                  <c:v>2.4089395142763397E-7</c:v>
                </c:pt>
                <c:pt idx="172">
                  <c:v>3.43900190863994E-8</c:v>
                </c:pt>
                <c:pt idx="173">
                  <c:v>7.4791003048809302E-5</c:v>
                </c:pt>
                <c:pt idx="174">
                  <c:v>8.5789235390023395E-4</c:v>
                </c:pt>
                <c:pt idx="175">
                  <c:v>2.7522578432171498E-4</c:v>
                </c:pt>
                <c:pt idx="176">
                  <c:v>6.2296671731474997E-2</c:v>
                </c:pt>
                <c:pt idx="177">
                  <c:v>2.0679553177036E-2</c:v>
                </c:pt>
                <c:pt idx="178">
                  <c:v>5.4186266916932798E-7</c:v>
                </c:pt>
                <c:pt idx="179">
                  <c:v>1.3122972436638E-5</c:v>
                </c:pt>
                <c:pt idx="180">
                  <c:v>1.54090441371838E-7</c:v>
                </c:pt>
                <c:pt idx="181">
                  <c:v>1.36734404959278E-5</c:v>
                </c:pt>
                <c:pt idx="182">
                  <c:v>2.23423574902642E-4</c:v>
                </c:pt>
                <c:pt idx="183">
                  <c:v>3.0802697262442799E-7</c:v>
                </c:pt>
                <c:pt idx="184">
                  <c:v>1.28302375207086E-4</c:v>
                </c:pt>
                <c:pt idx="185">
                  <c:v>3.6495374751892602E-8</c:v>
                </c:pt>
                <c:pt idx="186">
                  <c:v>1.61874023800078E-6</c:v>
                </c:pt>
                <c:pt idx="187">
                  <c:v>1.76419423807953E-7</c:v>
                </c:pt>
                <c:pt idx="188">
                  <c:v>8.6200812327431701E-8</c:v>
                </c:pt>
                <c:pt idx="189">
                  <c:v>2.8431368806340299E-6</c:v>
                </c:pt>
                <c:pt idx="190">
                  <c:v>2.51954200718472E-9</c:v>
                </c:pt>
                <c:pt idx="191">
                  <c:v>4.3532633462781701E-9</c:v>
                </c:pt>
                <c:pt idx="192">
                  <c:v>3.4759248767828199E-9</c:v>
                </c:pt>
                <c:pt idx="193">
                  <c:v>2.5171922941507001E-7</c:v>
                </c:pt>
                <c:pt idx="194">
                  <c:v>4.0524413581423496E-6</c:v>
                </c:pt>
                <c:pt idx="195">
                  <c:v>9.6162071068168398E-9</c:v>
                </c:pt>
                <c:pt idx="196">
                  <c:v>0.167254602222349</c:v>
                </c:pt>
                <c:pt idx="197">
                  <c:v>9.0059952984376294E-9</c:v>
                </c:pt>
                <c:pt idx="198">
                  <c:v>3.0073967774085598E-8</c:v>
                </c:pt>
                <c:pt idx="199">
                  <c:v>0.20050461862165</c:v>
                </c:pt>
                <c:pt idx="200">
                  <c:v>2.5823171069770301E-7</c:v>
                </c:pt>
                <c:pt idx="201">
                  <c:v>2.5804404536627201E-3</c:v>
                </c:pt>
                <c:pt idx="202">
                  <c:v>0.16084793619972401</c:v>
                </c:pt>
                <c:pt idx="203">
                  <c:v>1.06227600473029E-7</c:v>
                </c:pt>
                <c:pt idx="204">
                  <c:v>1.07288342654299E-7</c:v>
                </c:pt>
                <c:pt idx="205">
                  <c:v>7.4856525329417695E-7</c:v>
                </c:pt>
                <c:pt idx="206">
                  <c:v>3.7400642422934603E-7</c:v>
                </c:pt>
                <c:pt idx="207">
                  <c:v>1.20288757806996E-6</c:v>
                </c:pt>
                <c:pt idx="208">
                  <c:v>2.9936248075408998E-8</c:v>
                </c:pt>
                <c:pt idx="209">
                  <c:v>8.3256566899916499E-9</c:v>
                </c:pt>
                <c:pt idx="210">
                  <c:v>5.2401413207019799E-8</c:v>
                </c:pt>
                <c:pt idx="211">
                  <c:v>1.28163969581749E-6</c:v>
                </c:pt>
                <c:pt idx="212">
                  <c:v>9.4306243864134495E-8</c:v>
                </c:pt>
                <c:pt idx="213">
                  <c:v>1.9859163470418499E-8</c:v>
                </c:pt>
                <c:pt idx="214">
                  <c:v>4.0633881402686498E-7</c:v>
                </c:pt>
                <c:pt idx="215">
                  <c:v>2.22918618399843E-8</c:v>
                </c:pt>
                <c:pt idx="216">
                  <c:v>5.2665914705326898E-8</c:v>
                </c:pt>
                <c:pt idx="217">
                  <c:v>1.2784719869176101E-7</c:v>
                </c:pt>
                <c:pt idx="218">
                  <c:v>0.47232218958184002</c:v>
                </c:pt>
                <c:pt idx="219">
                  <c:v>5.9376056753011601E-2</c:v>
                </c:pt>
                <c:pt idx="220">
                  <c:v>6.7258253029931604E-9</c:v>
                </c:pt>
                <c:pt idx="221">
                  <c:v>1.2377571419279E-7</c:v>
                </c:pt>
                <c:pt idx="222">
                  <c:v>0.28489838418143398</c:v>
                </c:pt>
                <c:pt idx="223">
                  <c:v>7.7352603058166894E-2</c:v>
                </c:pt>
                <c:pt idx="224">
                  <c:v>3.74638800414631E-5</c:v>
                </c:pt>
                <c:pt idx="225">
                  <c:v>0.39929863688927197</c:v>
                </c:pt>
                <c:pt idx="226">
                  <c:v>2.28637007307102E-7</c:v>
                </c:pt>
                <c:pt idx="227">
                  <c:v>8.9668417724138006E-8</c:v>
                </c:pt>
                <c:pt idx="228">
                  <c:v>3.8161178584925699E-7</c:v>
                </c:pt>
                <c:pt idx="229">
                  <c:v>0.364636833576647</c:v>
                </c:pt>
                <c:pt idx="230">
                  <c:v>3.6574071080523499E-6</c:v>
                </c:pt>
                <c:pt idx="231">
                  <c:v>2.05221570364759E-7</c:v>
                </c:pt>
                <c:pt idx="232">
                  <c:v>7.2370245782395698E-7</c:v>
                </c:pt>
                <c:pt idx="233">
                  <c:v>2.0754663382127699E-8</c:v>
                </c:pt>
                <c:pt idx="234">
                  <c:v>3.8471673279229903E-7</c:v>
                </c:pt>
                <c:pt idx="235">
                  <c:v>1.58534575864203E-7</c:v>
                </c:pt>
                <c:pt idx="236">
                  <c:v>3.7324168178463897E-8</c:v>
                </c:pt>
                <c:pt idx="237">
                  <c:v>0.72571803446106398</c:v>
                </c:pt>
                <c:pt idx="238">
                  <c:v>2.8382987387633001E-8</c:v>
                </c:pt>
                <c:pt idx="239">
                  <c:v>0.67169474338812896</c:v>
                </c:pt>
                <c:pt idx="240">
                  <c:v>8.8851996011830502E-8</c:v>
                </c:pt>
                <c:pt idx="241">
                  <c:v>1.44183574408635E-8</c:v>
                </c:pt>
                <c:pt idx="242">
                  <c:v>5.4333122382738198E-9</c:v>
                </c:pt>
                <c:pt idx="243">
                  <c:v>1.27059265787402E-5</c:v>
                </c:pt>
                <c:pt idx="244">
                  <c:v>3.0454652704891701E-7</c:v>
                </c:pt>
                <c:pt idx="245">
                  <c:v>3.6078399283079899E-7</c:v>
                </c:pt>
                <c:pt idx="246">
                  <c:v>1.78199592274495E-7</c:v>
                </c:pt>
                <c:pt idx="247">
                  <c:v>3.2239300026400797E-8</c:v>
                </c:pt>
                <c:pt idx="248">
                  <c:v>1.9181739612503999E-8</c:v>
                </c:pt>
                <c:pt idx="249">
                  <c:v>0.29308770287007302</c:v>
                </c:pt>
                <c:pt idx="250">
                  <c:v>6.3274240296142598E-10</c:v>
                </c:pt>
                <c:pt idx="251">
                  <c:v>0.78822588156990303</c:v>
                </c:pt>
                <c:pt idx="252">
                  <c:v>0.17984418929877299</c:v>
                </c:pt>
                <c:pt idx="253">
                  <c:v>0.78550816071082996</c:v>
                </c:pt>
                <c:pt idx="254">
                  <c:v>0.14606941906120399</c:v>
                </c:pt>
                <c:pt idx="255">
                  <c:v>3.9414395635072496E-9</c:v>
                </c:pt>
                <c:pt idx="256">
                  <c:v>1.76277686453264E-8</c:v>
                </c:pt>
                <c:pt idx="257">
                  <c:v>8.4110997035835395E-7</c:v>
                </c:pt>
                <c:pt idx="258">
                  <c:v>1.30951828840155E-8</c:v>
                </c:pt>
                <c:pt idx="259">
                  <c:v>3.0024189542644897E-8</c:v>
                </c:pt>
                <c:pt idx="260">
                  <c:v>3.2521457412039401E-9</c:v>
                </c:pt>
                <c:pt idx="261">
                  <c:v>0.86991453987586798</c:v>
                </c:pt>
                <c:pt idx="262">
                  <c:v>0.23235670329511099</c:v>
                </c:pt>
                <c:pt idx="263">
                  <c:v>2.3746426372570699E-6</c:v>
                </c:pt>
                <c:pt idx="264">
                  <c:v>0.99999981077929101</c:v>
                </c:pt>
                <c:pt idx="265">
                  <c:v>0.99819503110993502</c:v>
                </c:pt>
                <c:pt idx="266">
                  <c:v>0.99999115460152199</c:v>
                </c:pt>
                <c:pt idx="267">
                  <c:v>0.999912751220282</c:v>
                </c:pt>
                <c:pt idx="268">
                  <c:v>0.20062547318223301</c:v>
                </c:pt>
                <c:pt idx="269">
                  <c:v>0.99998005273555202</c:v>
                </c:pt>
                <c:pt idx="270">
                  <c:v>0.99928282746100705</c:v>
                </c:pt>
                <c:pt idx="271">
                  <c:v>2.6549961572445099E-8</c:v>
                </c:pt>
                <c:pt idx="272">
                  <c:v>0.91776045952676599</c:v>
                </c:pt>
                <c:pt idx="273">
                  <c:v>0.60582753801889699</c:v>
                </c:pt>
                <c:pt idx="274">
                  <c:v>1.3018689096694499E-8</c:v>
                </c:pt>
                <c:pt idx="275">
                  <c:v>1.74839123209074E-9</c:v>
                </c:pt>
                <c:pt idx="276">
                  <c:v>5.9743942484864499E-8</c:v>
                </c:pt>
                <c:pt idx="277">
                  <c:v>9.1720873175769601E-8</c:v>
                </c:pt>
                <c:pt idx="278">
                  <c:v>7.2438648582804095E-5</c:v>
                </c:pt>
                <c:pt idx="279">
                  <c:v>0.99999930034898499</c:v>
                </c:pt>
                <c:pt idx="280">
                  <c:v>1.3468633769003301E-9</c:v>
                </c:pt>
                <c:pt idx="281">
                  <c:v>1.7405467518347701E-10</c:v>
                </c:pt>
                <c:pt idx="282">
                  <c:v>3.4292338844374199E-7</c:v>
                </c:pt>
                <c:pt idx="283">
                  <c:v>8.1240211563182005E-9</c:v>
                </c:pt>
                <c:pt idx="284">
                  <c:v>1.00043881157361E-7</c:v>
                </c:pt>
                <c:pt idx="285">
                  <c:v>5.7168824894944099E-8</c:v>
                </c:pt>
                <c:pt idx="286">
                  <c:v>6.35503588924568E-10</c:v>
                </c:pt>
                <c:pt idx="287">
                  <c:v>4.3948257169426901E-10</c:v>
                </c:pt>
                <c:pt idx="288">
                  <c:v>9.5974809558823998E-8</c:v>
                </c:pt>
                <c:pt idx="289">
                  <c:v>6.9360814339362503E-10</c:v>
                </c:pt>
                <c:pt idx="290">
                  <c:v>0.99999943259812196</c:v>
                </c:pt>
                <c:pt idx="291">
                  <c:v>1.4645908640177501E-7</c:v>
                </c:pt>
                <c:pt idx="292">
                  <c:v>0.21853639955034099</c:v>
                </c:pt>
                <c:pt idx="293">
                  <c:v>7.2889480384745103E-9</c:v>
                </c:pt>
                <c:pt idx="294">
                  <c:v>0.89047900852163997</c:v>
                </c:pt>
                <c:pt idx="295">
                  <c:v>2.9511348200112199E-6</c:v>
                </c:pt>
                <c:pt idx="296">
                  <c:v>0.999999809612938</c:v>
                </c:pt>
                <c:pt idx="297">
                  <c:v>0.99999773975425299</c:v>
                </c:pt>
                <c:pt idx="298">
                  <c:v>5.5129598546232703E-9</c:v>
                </c:pt>
                <c:pt idx="299">
                  <c:v>0.99999970419057305</c:v>
                </c:pt>
                <c:pt idx="300">
                  <c:v>2.54229912173091E-5</c:v>
                </c:pt>
                <c:pt idx="301">
                  <c:v>8.0376371025697203E-6</c:v>
                </c:pt>
                <c:pt idx="302">
                  <c:v>5.3761343603920801E-8</c:v>
                </c:pt>
                <c:pt idx="303">
                  <c:v>6.3975274657935902E-8</c:v>
                </c:pt>
                <c:pt idx="304">
                  <c:v>9.0925822017361693E-9</c:v>
                </c:pt>
                <c:pt idx="305">
                  <c:v>8.6493596796689501E-8</c:v>
                </c:pt>
                <c:pt idx="306">
                  <c:v>0.25599900077321602</c:v>
                </c:pt>
                <c:pt idx="307">
                  <c:v>1.01462032700124E-7</c:v>
                </c:pt>
                <c:pt idx="308">
                  <c:v>1.0719689125511601E-6</c:v>
                </c:pt>
                <c:pt idx="309">
                  <c:v>2.1975649722523698E-9</c:v>
                </c:pt>
                <c:pt idx="310">
                  <c:v>5.3783358002990198E-9</c:v>
                </c:pt>
                <c:pt idx="311">
                  <c:v>6.1611586714509704E-7</c:v>
                </c:pt>
                <c:pt idx="312">
                  <c:v>7.7304082253521906E-9</c:v>
                </c:pt>
                <c:pt idx="313">
                  <c:v>5.52894345297027E-8</c:v>
                </c:pt>
                <c:pt idx="314">
                  <c:v>8.5483854021190902E-10</c:v>
                </c:pt>
                <c:pt idx="315">
                  <c:v>0.50771143801451102</c:v>
                </c:pt>
                <c:pt idx="316">
                  <c:v>0.99995898299819097</c:v>
                </c:pt>
                <c:pt idx="317">
                  <c:v>3.0262453500686203E-8</c:v>
                </c:pt>
                <c:pt idx="318">
                  <c:v>9.1733229253129204E-10</c:v>
                </c:pt>
                <c:pt idx="319">
                  <c:v>3.4166621720453298E-9</c:v>
                </c:pt>
                <c:pt idx="320">
                  <c:v>1.5657773361977001E-7</c:v>
                </c:pt>
                <c:pt idx="321">
                  <c:v>2.0820280118401899E-7</c:v>
                </c:pt>
                <c:pt idx="322">
                  <c:v>2.5890454499061701E-9</c:v>
                </c:pt>
                <c:pt idx="323">
                  <c:v>3.3676470244772501E-7</c:v>
                </c:pt>
                <c:pt idx="324">
                  <c:v>0.90686278749794802</c:v>
                </c:pt>
                <c:pt idx="325">
                  <c:v>1.14643436915898E-9</c:v>
                </c:pt>
                <c:pt idx="326">
                  <c:v>0.99073431028519299</c:v>
                </c:pt>
                <c:pt idx="327">
                  <c:v>2.8972625093691902E-9</c:v>
                </c:pt>
                <c:pt idx="328">
                  <c:v>5.0992867519848299E-8</c:v>
                </c:pt>
                <c:pt idx="329">
                  <c:v>3.6016393611811102E-7</c:v>
                </c:pt>
                <c:pt idx="330">
                  <c:v>4.0839825644503802E-9</c:v>
                </c:pt>
                <c:pt idx="331">
                  <c:v>5.3049080906295501E-8</c:v>
                </c:pt>
                <c:pt idx="332">
                  <c:v>5.0244948304280302E-8</c:v>
                </c:pt>
                <c:pt idx="333">
                  <c:v>3.1638575006634301E-10</c:v>
                </c:pt>
                <c:pt idx="334">
                  <c:v>6.1117225482551903E-8</c:v>
                </c:pt>
                <c:pt idx="335">
                  <c:v>1.69329109707506E-9</c:v>
                </c:pt>
                <c:pt idx="336">
                  <c:v>6.3902265155587598E-8</c:v>
                </c:pt>
                <c:pt idx="337">
                  <c:v>3.3103794560283398E-9</c:v>
                </c:pt>
                <c:pt idx="338">
                  <c:v>2.5317704724122598E-10</c:v>
                </c:pt>
                <c:pt idx="339">
                  <c:v>0.999999097857731</c:v>
                </c:pt>
                <c:pt idx="340">
                  <c:v>1.4534256153615301E-9</c:v>
                </c:pt>
                <c:pt idx="341">
                  <c:v>3.90821769671997E-8</c:v>
                </c:pt>
                <c:pt idx="342">
                  <c:v>0.76945293840969597</c:v>
                </c:pt>
                <c:pt idx="343">
                  <c:v>5.9651059694036799E-8</c:v>
                </c:pt>
                <c:pt idx="344">
                  <c:v>0.64419416564293197</c:v>
                </c:pt>
                <c:pt idx="345">
                  <c:v>1.12070247704173E-7</c:v>
                </c:pt>
                <c:pt idx="346">
                  <c:v>0.61331061553430399</c:v>
                </c:pt>
                <c:pt idx="347">
                  <c:v>4.1362067466975903E-8</c:v>
                </c:pt>
                <c:pt idx="348">
                  <c:v>1.2833319795695201E-8</c:v>
                </c:pt>
                <c:pt idx="349">
                  <c:v>1.05021692754175E-9</c:v>
                </c:pt>
                <c:pt idx="350">
                  <c:v>4.4614603392290096E-9</c:v>
                </c:pt>
                <c:pt idx="351">
                  <c:v>4.9931522214671403E-7</c:v>
                </c:pt>
                <c:pt idx="352">
                  <c:v>7.8286538842960793E-9</c:v>
                </c:pt>
                <c:pt idx="353">
                  <c:v>3.10501230190528E-2</c:v>
                </c:pt>
                <c:pt idx="354">
                  <c:v>0.50807083762170802</c:v>
                </c:pt>
                <c:pt idx="355">
                  <c:v>0.46512898882235199</c:v>
                </c:pt>
                <c:pt idx="356">
                  <c:v>0.73149227413683104</c:v>
                </c:pt>
                <c:pt idx="357">
                  <c:v>2.7470722065905598E-7</c:v>
                </c:pt>
                <c:pt idx="358">
                  <c:v>2.7545348484310202E-6</c:v>
                </c:pt>
                <c:pt idx="359">
                  <c:v>0.25074578362865502</c:v>
                </c:pt>
                <c:pt idx="360">
                  <c:v>5.58581748525736E-8</c:v>
                </c:pt>
                <c:pt idx="361">
                  <c:v>2.5744109231945201E-6</c:v>
                </c:pt>
                <c:pt idx="362">
                  <c:v>2.5269408245273001E-7</c:v>
                </c:pt>
                <c:pt idx="363">
                  <c:v>7.1839562768725598E-8</c:v>
                </c:pt>
                <c:pt idx="364">
                  <c:v>0.65680726927941202</c:v>
                </c:pt>
                <c:pt idx="365">
                  <c:v>1.62076276078259E-9</c:v>
                </c:pt>
                <c:pt idx="366">
                  <c:v>2.29187328745853E-8</c:v>
                </c:pt>
                <c:pt idx="367">
                  <c:v>0.724913795481819</c:v>
                </c:pt>
                <c:pt idx="368">
                  <c:v>2.6512426820073198E-8</c:v>
                </c:pt>
                <c:pt idx="369">
                  <c:v>4.5734227919733099E-10</c:v>
                </c:pt>
                <c:pt idx="370">
                  <c:v>1.2642735173440199E-8</c:v>
                </c:pt>
                <c:pt idx="371">
                  <c:v>3.7328557378247302E-5</c:v>
                </c:pt>
                <c:pt idx="372">
                  <c:v>2.35952459403756E-8</c:v>
                </c:pt>
                <c:pt idx="373">
                  <c:v>0.83397220413252904</c:v>
                </c:pt>
                <c:pt idx="374">
                  <c:v>0.84299505289176002</c:v>
                </c:pt>
                <c:pt idx="375">
                  <c:v>3.5189906374990798E-9</c:v>
                </c:pt>
                <c:pt idx="376">
                  <c:v>0.999997152344695</c:v>
                </c:pt>
                <c:pt idx="377">
                  <c:v>1.25135639847901E-7</c:v>
                </c:pt>
                <c:pt idx="378">
                  <c:v>3.5938303071164099E-7</c:v>
                </c:pt>
                <c:pt idx="379">
                  <c:v>9.5824831532347598E-7</c:v>
                </c:pt>
                <c:pt idx="380">
                  <c:v>0.69192949162728001</c:v>
                </c:pt>
                <c:pt idx="381">
                  <c:v>0.241700134979976</c:v>
                </c:pt>
                <c:pt idx="382">
                  <c:v>0.58926569089407299</c:v>
                </c:pt>
                <c:pt idx="383">
                  <c:v>6.9435003610161194E-2</c:v>
                </c:pt>
                <c:pt idx="384">
                  <c:v>2.09339461596115E-7</c:v>
                </c:pt>
                <c:pt idx="385">
                  <c:v>0.81100698114747005</c:v>
                </c:pt>
                <c:pt idx="386">
                  <c:v>2.80750090748244E-7</c:v>
                </c:pt>
                <c:pt idx="387">
                  <c:v>6.7013202393333896E-9</c:v>
                </c:pt>
                <c:pt idx="388">
                  <c:v>0.99988948928458099</c:v>
                </c:pt>
                <c:pt idx="389">
                  <c:v>3.22445784321655E-8</c:v>
                </c:pt>
                <c:pt idx="390">
                  <c:v>0.68911222608115297</c:v>
                </c:pt>
                <c:pt idx="391">
                  <c:v>6.9368019172982596E-8</c:v>
                </c:pt>
                <c:pt idx="392">
                  <c:v>8.4444567091250797E-8</c:v>
                </c:pt>
                <c:pt idx="393">
                  <c:v>0.48942807731434002</c:v>
                </c:pt>
                <c:pt idx="394">
                  <c:v>6.7300859668014101E-10</c:v>
                </c:pt>
                <c:pt idx="395">
                  <c:v>0.13991767426697199</c:v>
                </c:pt>
                <c:pt idx="396">
                  <c:v>7.1233841775780198E-8</c:v>
                </c:pt>
                <c:pt idx="397">
                  <c:v>0.93950603738209504</c:v>
                </c:pt>
                <c:pt idx="398">
                  <c:v>0.61053294399669</c:v>
                </c:pt>
                <c:pt idx="399">
                  <c:v>5.4522495942346202E-8</c:v>
                </c:pt>
                <c:pt idx="400">
                  <c:v>2.0184800642487601E-8</c:v>
                </c:pt>
                <c:pt idx="401">
                  <c:v>1.99626956247977E-3</c:v>
                </c:pt>
                <c:pt idx="402">
                  <c:v>4.90804509090191E-10</c:v>
                </c:pt>
                <c:pt idx="403">
                  <c:v>1.03827465682344E-8</c:v>
                </c:pt>
                <c:pt idx="404">
                  <c:v>6.7745501245538996E-10</c:v>
                </c:pt>
                <c:pt idx="405">
                  <c:v>0.99995622605764301</c:v>
                </c:pt>
                <c:pt idx="406">
                  <c:v>5.7489073779866098E-9</c:v>
                </c:pt>
                <c:pt idx="407">
                  <c:v>0.52092496038944802</c:v>
                </c:pt>
                <c:pt idx="408">
                  <c:v>2.9191522322145002E-3</c:v>
                </c:pt>
                <c:pt idx="409">
                  <c:v>7.1455672839476701E-8</c:v>
                </c:pt>
                <c:pt idx="410">
                  <c:v>0.91054993172153398</c:v>
                </c:pt>
                <c:pt idx="411">
                  <c:v>4.0852427970511903E-8</c:v>
                </c:pt>
                <c:pt idx="412">
                  <c:v>5.5781166954350002E-7</c:v>
                </c:pt>
                <c:pt idx="413">
                  <c:v>1.52129758319062E-8</c:v>
                </c:pt>
                <c:pt idx="414">
                  <c:v>7.8715010010299903E-10</c:v>
                </c:pt>
                <c:pt idx="415">
                  <c:v>7.3859351556532704E-7</c:v>
                </c:pt>
                <c:pt idx="416">
                  <c:v>0.96887680860025005</c:v>
                </c:pt>
                <c:pt idx="417">
                  <c:v>9.1976018177457896E-7</c:v>
                </c:pt>
                <c:pt idx="418">
                  <c:v>8.2107081285803302E-10</c:v>
                </c:pt>
                <c:pt idx="419">
                  <c:v>7.9019034699783193E-9</c:v>
                </c:pt>
                <c:pt idx="420">
                  <c:v>9.0957762758628102E-8</c:v>
                </c:pt>
                <c:pt idx="421">
                  <c:v>3.3591702086194997E-8</c:v>
                </c:pt>
                <c:pt idx="422">
                  <c:v>2.3233170341749301E-7</c:v>
                </c:pt>
                <c:pt idx="423">
                  <c:v>4.6151559695761297E-8</c:v>
                </c:pt>
                <c:pt idx="424">
                  <c:v>9.1470941923604802E-9</c:v>
                </c:pt>
                <c:pt idx="425">
                  <c:v>8.8663274192609402E-9</c:v>
                </c:pt>
                <c:pt idx="426">
                  <c:v>3.5303950861402599E-7</c:v>
                </c:pt>
                <c:pt idx="427">
                  <c:v>8.6550704202343099E-9</c:v>
                </c:pt>
                <c:pt idx="428">
                  <c:v>1.21660095872138E-9</c:v>
                </c:pt>
                <c:pt idx="429">
                  <c:v>8.9198313169705499E-8</c:v>
                </c:pt>
                <c:pt idx="430">
                  <c:v>1.12183583965569E-8</c:v>
                </c:pt>
                <c:pt idx="431">
                  <c:v>0.49959053192894298</c:v>
                </c:pt>
                <c:pt idx="432">
                  <c:v>0.56743833755714601</c:v>
                </c:pt>
                <c:pt idx="433">
                  <c:v>0.99198685933240904</c:v>
                </c:pt>
                <c:pt idx="434">
                  <c:v>6.2484737726724998E-6</c:v>
                </c:pt>
                <c:pt idx="435">
                  <c:v>0.92980630152573096</c:v>
                </c:pt>
                <c:pt idx="436">
                  <c:v>9.5241632428154298E-6</c:v>
                </c:pt>
                <c:pt idx="437">
                  <c:v>5.6055785193534997E-2</c:v>
                </c:pt>
                <c:pt idx="438">
                  <c:v>2.3734383380395901E-8</c:v>
                </c:pt>
                <c:pt idx="439">
                  <c:v>0.40583128612963998</c:v>
                </c:pt>
                <c:pt idx="440">
                  <c:v>0.53929324283468005</c:v>
                </c:pt>
                <c:pt idx="441">
                  <c:v>2.4636506447244901E-6</c:v>
                </c:pt>
                <c:pt idx="442">
                  <c:v>0.22150573656973499</c:v>
                </c:pt>
                <c:pt idx="443">
                  <c:v>0.46394917551266401</c:v>
                </c:pt>
                <c:pt idx="444">
                  <c:v>1.4570119268684901E-7</c:v>
                </c:pt>
                <c:pt idx="445">
                  <c:v>3.2133976713169202E-7</c:v>
                </c:pt>
                <c:pt idx="446">
                  <c:v>3.0378119731804699E-3</c:v>
                </c:pt>
                <c:pt idx="447">
                  <c:v>1.6127899811509601E-8</c:v>
                </c:pt>
                <c:pt idx="448">
                  <c:v>0.97841600787001703</c:v>
                </c:pt>
                <c:pt idx="449">
                  <c:v>0.92504063471397902</c:v>
                </c:pt>
                <c:pt idx="450">
                  <c:v>2.5114774517619201E-8</c:v>
                </c:pt>
                <c:pt idx="451">
                  <c:v>7.0513798717819898E-7</c:v>
                </c:pt>
                <c:pt idx="452">
                  <c:v>3.1592877375966897E-8</c:v>
                </c:pt>
                <c:pt idx="453">
                  <c:v>0.18964056030159501</c:v>
                </c:pt>
                <c:pt idx="454">
                  <c:v>2.9148557071047501E-9</c:v>
                </c:pt>
                <c:pt idx="455">
                  <c:v>1.2875355077026999E-8</c:v>
                </c:pt>
                <c:pt idx="456">
                  <c:v>7.8881600777947897E-2</c:v>
                </c:pt>
                <c:pt idx="457">
                  <c:v>0.99995683524266299</c:v>
                </c:pt>
                <c:pt idx="458">
                  <c:v>0.90216048725381104</c:v>
                </c:pt>
                <c:pt idx="459">
                  <c:v>0.99999261086823998</c:v>
                </c:pt>
                <c:pt idx="460">
                  <c:v>2.59518449747743E-8</c:v>
                </c:pt>
                <c:pt idx="461">
                  <c:v>5.7774460400884102E-9</c:v>
                </c:pt>
                <c:pt idx="462">
                  <c:v>0.99993744496522896</c:v>
                </c:pt>
                <c:pt idx="463">
                  <c:v>8.6382331814759594E-9</c:v>
                </c:pt>
                <c:pt idx="464">
                  <c:v>1.0203205837819301E-7</c:v>
                </c:pt>
                <c:pt idx="465">
                  <c:v>2.37043930860119E-9</c:v>
                </c:pt>
                <c:pt idx="466">
                  <c:v>0.76238578109365696</c:v>
                </c:pt>
                <c:pt idx="467">
                  <c:v>1.43599564604438E-8</c:v>
                </c:pt>
                <c:pt idx="468">
                  <c:v>2.5047788715041703E-7</c:v>
                </c:pt>
                <c:pt idx="469">
                  <c:v>0.88900909514471904</c:v>
                </c:pt>
                <c:pt idx="470">
                  <c:v>4.8350357284589596E-7</c:v>
                </c:pt>
                <c:pt idx="471">
                  <c:v>1.4215409814018999E-7</c:v>
                </c:pt>
                <c:pt idx="472">
                  <c:v>3.6609406176306902E-4</c:v>
                </c:pt>
                <c:pt idx="473">
                  <c:v>9.2919417658158604E-7</c:v>
                </c:pt>
                <c:pt idx="474">
                  <c:v>0.51631651707056303</c:v>
                </c:pt>
                <c:pt idx="475">
                  <c:v>2.7413081886837998E-5</c:v>
                </c:pt>
                <c:pt idx="476">
                  <c:v>0.64215239626139198</c:v>
                </c:pt>
                <c:pt idx="477">
                  <c:v>4.6040445187136802E-8</c:v>
                </c:pt>
                <c:pt idx="478">
                  <c:v>4.2535517951214399E-9</c:v>
                </c:pt>
                <c:pt idx="479">
                  <c:v>3.37874980332796E-4</c:v>
                </c:pt>
                <c:pt idx="480">
                  <c:v>7.4359184990827395E-8</c:v>
                </c:pt>
                <c:pt idx="481">
                  <c:v>2.48293931626405E-8</c:v>
                </c:pt>
                <c:pt idx="482">
                  <c:v>8.3917764674720206E-9</c:v>
                </c:pt>
                <c:pt idx="483">
                  <c:v>2.7246538927689301E-2</c:v>
                </c:pt>
                <c:pt idx="484">
                  <c:v>1.9318739638163501E-7</c:v>
                </c:pt>
                <c:pt idx="485">
                  <c:v>1.1247356602595601E-6</c:v>
                </c:pt>
                <c:pt idx="486">
                  <c:v>6.5846295643664698E-7</c:v>
                </c:pt>
                <c:pt idx="487">
                  <c:v>2.7589985968931599E-7</c:v>
                </c:pt>
                <c:pt idx="488">
                  <c:v>6.53087217119375E-9</c:v>
                </c:pt>
                <c:pt idx="489">
                  <c:v>5.1029515117259202E-9</c:v>
                </c:pt>
                <c:pt idx="490">
                  <c:v>1.6374028272045999E-8</c:v>
                </c:pt>
                <c:pt idx="491">
                  <c:v>0.19435425055771899</c:v>
                </c:pt>
                <c:pt idx="492">
                  <c:v>1.6550539402423999E-8</c:v>
                </c:pt>
                <c:pt idx="493">
                  <c:v>2.23760819337532E-10</c:v>
                </c:pt>
                <c:pt idx="494">
                  <c:v>8.4637089966974299E-10</c:v>
                </c:pt>
                <c:pt idx="495">
                  <c:v>1.2279916561669501E-8</c:v>
                </c:pt>
                <c:pt idx="496">
                  <c:v>4.9994314288417696E-9</c:v>
                </c:pt>
                <c:pt idx="497">
                  <c:v>1.16213844515404E-6</c:v>
                </c:pt>
                <c:pt idx="498">
                  <c:v>0.43299607429692399</c:v>
                </c:pt>
                <c:pt idx="499">
                  <c:v>1.62368164802207E-10</c:v>
                </c:pt>
                <c:pt idx="500">
                  <c:v>1.29566865729922E-8</c:v>
                </c:pt>
                <c:pt idx="501">
                  <c:v>3.7417485202561103E-9</c:v>
                </c:pt>
                <c:pt idx="502">
                  <c:v>1.10319035950744E-7</c:v>
                </c:pt>
                <c:pt idx="503">
                  <c:v>0.44270464177207702</c:v>
                </c:pt>
                <c:pt idx="504">
                  <c:v>9.3809853453795007E-9</c:v>
                </c:pt>
                <c:pt idx="505">
                  <c:v>6.3656878997545097E-8</c:v>
                </c:pt>
                <c:pt idx="506">
                  <c:v>4.4769121929293999E-8</c:v>
                </c:pt>
                <c:pt idx="507">
                  <c:v>3.1016020889227901E-9</c:v>
                </c:pt>
                <c:pt idx="508">
                  <c:v>1.66329448140728E-8</c:v>
                </c:pt>
                <c:pt idx="509">
                  <c:v>0.3375220343036</c:v>
                </c:pt>
                <c:pt idx="510">
                  <c:v>7.0670871434666696E-9</c:v>
                </c:pt>
                <c:pt idx="511">
                  <c:v>1.3241476722872201E-10</c:v>
                </c:pt>
                <c:pt idx="512">
                  <c:v>7.78051876055364E-9</c:v>
                </c:pt>
                <c:pt idx="513">
                  <c:v>8.7307062092636594E-8</c:v>
                </c:pt>
                <c:pt idx="514">
                  <c:v>2.5734851583916102E-6</c:v>
                </c:pt>
                <c:pt idx="515">
                  <c:v>1.4478358990146699E-7</c:v>
                </c:pt>
                <c:pt idx="516">
                  <c:v>2.4903449276973499E-8</c:v>
                </c:pt>
                <c:pt idx="517">
                  <c:v>1.1914433662478801E-8</c:v>
                </c:pt>
                <c:pt idx="518">
                  <c:v>1.35530075668084E-8</c:v>
                </c:pt>
                <c:pt idx="519">
                  <c:v>2.52647423080482E-7</c:v>
                </c:pt>
                <c:pt idx="520">
                  <c:v>1.10054103573799E-8</c:v>
                </c:pt>
                <c:pt idx="521">
                  <c:v>1.85527653115065E-8</c:v>
                </c:pt>
                <c:pt idx="522">
                  <c:v>4.1312288815289701E-9</c:v>
                </c:pt>
                <c:pt idx="523">
                  <c:v>4.5034115718519598E-9</c:v>
                </c:pt>
                <c:pt idx="524">
                  <c:v>9.5699706296368006E-9</c:v>
                </c:pt>
                <c:pt idx="525">
                  <c:v>2.43391484354236E-9</c:v>
                </c:pt>
                <c:pt idx="526">
                  <c:v>0.82576393708521001</c:v>
                </c:pt>
                <c:pt idx="527">
                  <c:v>6.4355344493363499E-8</c:v>
                </c:pt>
                <c:pt idx="528">
                  <c:v>6.4359506644472095E-10</c:v>
                </c:pt>
                <c:pt idx="529">
                  <c:v>5.0385880509517398E-9</c:v>
                </c:pt>
                <c:pt idx="530">
                  <c:v>1.29156172487113E-8</c:v>
                </c:pt>
                <c:pt idx="531">
                  <c:v>4.04600885411304E-7</c:v>
                </c:pt>
                <c:pt idx="532">
                  <c:v>0.99999960377337105</c:v>
                </c:pt>
                <c:pt idx="533">
                  <c:v>0.99998452168804197</c:v>
                </c:pt>
                <c:pt idx="534">
                  <c:v>4.1188450375068297E-2</c:v>
                </c:pt>
                <c:pt idx="535">
                  <c:v>5.7221325120722396E-7</c:v>
                </c:pt>
                <c:pt idx="536">
                  <c:v>0.21721003391629701</c:v>
                </c:pt>
                <c:pt idx="537">
                  <c:v>4.3941319955142999E-6</c:v>
                </c:pt>
                <c:pt idx="538">
                  <c:v>6.0741659444967698E-8</c:v>
                </c:pt>
                <c:pt idx="539">
                  <c:v>1.2140253894260101E-8</c:v>
                </c:pt>
                <c:pt idx="540">
                  <c:v>8.9849458889835407E-2</c:v>
                </c:pt>
                <c:pt idx="541">
                  <c:v>1.0214334868916E-2</c:v>
                </c:pt>
                <c:pt idx="542">
                  <c:v>4.6559584430474697E-9</c:v>
                </c:pt>
                <c:pt idx="543">
                  <c:v>0.149337060113956</c:v>
                </c:pt>
                <c:pt idx="544">
                  <c:v>2.9152562984722001E-9</c:v>
                </c:pt>
                <c:pt idx="545">
                  <c:v>0.93357794174395803</c:v>
                </c:pt>
                <c:pt idx="546">
                  <c:v>4.1773883650661401E-8</c:v>
                </c:pt>
                <c:pt idx="547">
                  <c:v>0.65692719467190197</c:v>
                </c:pt>
                <c:pt idx="548">
                  <c:v>2.8535545390715401E-9</c:v>
                </c:pt>
                <c:pt idx="549">
                  <c:v>0.64008681725336103</c:v>
                </c:pt>
                <c:pt idx="550">
                  <c:v>6.5435429292235001E-10</c:v>
                </c:pt>
                <c:pt idx="551">
                  <c:v>0.90408240679429497</c:v>
                </c:pt>
                <c:pt idx="552">
                  <c:v>7.5344308874466207E-2</c:v>
                </c:pt>
                <c:pt idx="553">
                  <c:v>4.01372087912792E-10</c:v>
                </c:pt>
                <c:pt idx="554">
                  <c:v>0.96471654227908399</c:v>
                </c:pt>
                <c:pt idx="555">
                  <c:v>0.84392495555038605</c:v>
                </c:pt>
                <c:pt idx="556">
                  <c:v>0.90430784241292195</c:v>
                </c:pt>
                <c:pt idx="557">
                  <c:v>1.1565313834986401E-3</c:v>
                </c:pt>
                <c:pt idx="558">
                  <c:v>0.73198343728818505</c:v>
                </c:pt>
                <c:pt idx="559">
                  <c:v>3.7071267772970301E-9</c:v>
                </c:pt>
                <c:pt idx="560">
                  <c:v>1.2801214713971999E-8</c:v>
                </c:pt>
                <c:pt idx="561">
                  <c:v>5.64547583449723E-8</c:v>
                </c:pt>
                <c:pt idx="562">
                  <c:v>2.3618745537864001E-7</c:v>
                </c:pt>
                <c:pt idx="563">
                  <c:v>0.88327951157781703</c:v>
                </c:pt>
                <c:pt idx="564">
                  <c:v>0.38202197598410598</c:v>
                </c:pt>
                <c:pt idx="565">
                  <c:v>0.86887742017617597</c:v>
                </c:pt>
                <c:pt idx="566">
                  <c:v>0.99450023710607305</c:v>
                </c:pt>
                <c:pt idx="567">
                  <c:v>0.95297764575889699</c:v>
                </c:pt>
                <c:pt idx="568">
                  <c:v>5.1407118672644699E-9</c:v>
                </c:pt>
                <c:pt idx="569">
                  <c:v>7.1255900678641897E-7</c:v>
                </c:pt>
                <c:pt idx="570">
                  <c:v>1.8302301518517499E-9</c:v>
                </c:pt>
                <c:pt idx="571">
                  <c:v>1.1944919013359899E-7</c:v>
                </c:pt>
                <c:pt idx="572">
                  <c:v>1.2215836870986501E-10</c:v>
                </c:pt>
                <c:pt idx="573">
                  <c:v>6.69516758694809E-10</c:v>
                </c:pt>
                <c:pt idx="574">
                  <c:v>2.32337295647063E-9</c:v>
                </c:pt>
                <c:pt idx="575">
                  <c:v>9.9308957093490503E-8</c:v>
                </c:pt>
                <c:pt idx="576">
                  <c:v>1.19902012514834E-8</c:v>
                </c:pt>
                <c:pt idx="577">
                  <c:v>6.5368093902853199E-8</c:v>
                </c:pt>
                <c:pt idx="578">
                  <c:v>1.04575556556091E-9</c:v>
                </c:pt>
                <c:pt idx="579">
                  <c:v>3.6925155930005498E-10</c:v>
                </c:pt>
                <c:pt idx="580">
                  <c:v>1.9139872818557999E-8</c:v>
                </c:pt>
                <c:pt idx="581">
                  <c:v>3.0376978211273001E-9</c:v>
                </c:pt>
                <c:pt idx="582">
                  <c:v>5.70371288605278E-7</c:v>
                </c:pt>
                <c:pt idx="583">
                  <c:v>5.6562805938168197E-2</c:v>
                </c:pt>
                <c:pt idx="584">
                  <c:v>1.1928281130694499E-7</c:v>
                </c:pt>
                <c:pt idx="585">
                  <c:v>1.3553648142756601E-7</c:v>
                </c:pt>
                <c:pt idx="586">
                  <c:v>9.8956479758044705E-8</c:v>
                </c:pt>
                <c:pt idx="587">
                  <c:v>6.0752788212119602E-2</c:v>
                </c:pt>
                <c:pt idx="588">
                  <c:v>0.77882781438776005</c:v>
                </c:pt>
                <c:pt idx="589">
                  <c:v>7.39722300785683E-6</c:v>
                </c:pt>
                <c:pt idx="590">
                  <c:v>5.2353230945310401E-8</c:v>
                </c:pt>
                <c:pt idx="591">
                  <c:v>3.0002291027344397E-8</c:v>
                </c:pt>
                <c:pt idx="592">
                  <c:v>0.99823496165200698</c:v>
                </c:pt>
                <c:pt idx="593">
                  <c:v>3.7743667088392798E-8</c:v>
                </c:pt>
                <c:pt idx="594">
                  <c:v>2.3061715375636399E-5</c:v>
                </c:pt>
                <c:pt idx="595">
                  <c:v>0.99167716704420195</c:v>
                </c:pt>
                <c:pt idx="596">
                  <c:v>0.31507604722964799</c:v>
                </c:pt>
                <c:pt idx="597">
                  <c:v>2.0043994081117299E-7</c:v>
                </c:pt>
                <c:pt idx="598">
                  <c:v>5.2456357905581098E-2</c:v>
                </c:pt>
                <c:pt idx="599">
                  <c:v>8.1324550544053095E-10</c:v>
                </c:pt>
                <c:pt idx="600">
                  <c:v>2.8298302348704199E-9</c:v>
                </c:pt>
                <c:pt idx="601">
                  <c:v>8.3846672289564998E-6</c:v>
                </c:pt>
                <c:pt idx="602">
                  <c:v>1.41042772668002E-8</c:v>
                </c:pt>
                <c:pt idx="603">
                  <c:v>2.5797249198913501E-8</c:v>
                </c:pt>
                <c:pt idx="604">
                  <c:v>3.8083990284656502E-8</c:v>
                </c:pt>
                <c:pt idx="605">
                  <c:v>3.0586945880664899E-10</c:v>
                </c:pt>
                <c:pt idx="606">
                  <c:v>8.5123838496278604E-7</c:v>
                </c:pt>
                <c:pt idx="607">
                  <c:v>3.5347641732670599E-7</c:v>
                </c:pt>
                <c:pt idx="608">
                  <c:v>1.1456165848099199E-9</c:v>
                </c:pt>
                <c:pt idx="609">
                  <c:v>2.6066722029148301E-9</c:v>
                </c:pt>
                <c:pt idx="610">
                  <c:v>1.8695101563609E-6</c:v>
                </c:pt>
                <c:pt idx="611">
                  <c:v>1.09638594328907E-7</c:v>
                </c:pt>
                <c:pt idx="612">
                  <c:v>1.41135163856528E-6</c:v>
                </c:pt>
                <c:pt idx="613">
                  <c:v>0.84351037042851496</c:v>
                </c:pt>
                <c:pt idx="614">
                  <c:v>0.41667824106954299</c:v>
                </c:pt>
                <c:pt idx="615">
                  <c:v>1.1754878206764201E-7</c:v>
                </c:pt>
                <c:pt idx="616">
                  <c:v>1.9859399682898799E-7</c:v>
                </c:pt>
                <c:pt idx="617">
                  <c:v>7.6919022100942703E-7</c:v>
                </c:pt>
                <c:pt idx="618">
                  <c:v>0.15181011252951601</c:v>
                </c:pt>
                <c:pt idx="619">
                  <c:v>0.24731466111489001</c:v>
                </c:pt>
                <c:pt idx="620">
                  <c:v>0.30049712185588701</c:v>
                </c:pt>
                <c:pt idx="621">
                  <c:v>0.43785947845620898</c:v>
                </c:pt>
                <c:pt idx="622">
                  <c:v>1.3748435562911199E-6</c:v>
                </c:pt>
                <c:pt idx="623">
                  <c:v>2.1494960205091499E-5</c:v>
                </c:pt>
                <c:pt idx="624">
                  <c:v>0.32368441392618402</c:v>
                </c:pt>
                <c:pt idx="625">
                  <c:v>4.8848493326577202E-8</c:v>
                </c:pt>
                <c:pt idx="626">
                  <c:v>0.94952739438716605</c:v>
                </c:pt>
                <c:pt idx="627">
                  <c:v>0.991592912656027</c:v>
                </c:pt>
                <c:pt idx="628">
                  <c:v>1.5649496672959801E-2</c:v>
                </c:pt>
                <c:pt idx="629">
                  <c:v>2.1132975525704101E-5</c:v>
                </c:pt>
                <c:pt idx="630">
                  <c:v>2.0202869870461399E-6</c:v>
                </c:pt>
                <c:pt idx="631">
                  <c:v>1.45788379459266E-6</c:v>
                </c:pt>
                <c:pt idx="632">
                  <c:v>1.47970284068397E-9</c:v>
                </c:pt>
                <c:pt idx="633">
                  <c:v>0.96755813383775302</c:v>
                </c:pt>
                <c:pt idx="634">
                  <c:v>9.4863934328670301E-9</c:v>
                </c:pt>
                <c:pt idx="635">
                  <c:v>4.1973048761683601E-8</c:v>
                </c:pt>
                <c:pt idx="636">
                  <c:v>6.2014930355297503E-9</c:v>
                </c:pt>
                <c:pt idx="637">
                  <c:v>5.1400595620228303E-9</c:v>
                </c:pt>
                <c:pt idx="638">
                  <c:v>2.8452868194488E-9</c:v>
                </c:pt>
                <c:pt idx="639">
                  <c:v>2.7111722280664101E-7</c:v>
                </c:pt>
                <c:pt idx="640">
                  <c:v>1.09662102584562E-6</c:v>
                </c:pt>
                <c:pt idx="641">
                  <c:v>1.51435313325131E-6</c:v>
                </c:pt>
                <c:pt idx="642">
                  <c:v>0.88453389369013502</c:v>
                </c:pt>
                <c:pt idx="643">
                  <c:v>1.6372385864341301E-7</c:v>
                </c:pt>
                <c:pt idx="644">
                  <c:v>0.66493091369244905</c:v>
                </c:pt>
                <c:pt idx="645">
                  <c:v>9.0397879658567393E-9</c:v>
                </c:pt>
                <c:pt idx="646">
                  <c:v>4.2171313695948499E-8</c:v>
                </c:pt>
                <c:pt idx="647">
                  <c:v>0.55753856607386898</c:v>
                </c:pt>
                <c:pt idx="648">
                  <c:v>4.33483836174881E-7</c:v>
                </c:pt>
                <c:pt idx="649">
                  <c:v>0.99316112965060899</c:v>
                </c:pt>
                <c:pt idx="650">
                  <c:v>7.4645387655738195E-9</c:v>
                </c:pt>
                <c:pt idx="651">
                  <c:v>2.8814110912843299E-8</c:v>
                </c:pt>
                <c:pt idx="652">
                  <c:v>1.60338583826507E-7</c:v>
                </c:pt>
                <c:pt idx="653">
                  <c:v>1.32881098794705E-6</c:v>
                </c:pt>
                <c:pt idx="654">
                  <c:v>0.97395225528102602</c:v>
                </c:pt>
                <c:pt idx="655">
                  <c:v>3.3836903681968301E-8</c:v>
                </c:pt>
                <c:pt idx="656">
                  <c:v>1.15506441076416E-8</c:v>
                </c:pt>
                <c:pt idx="657">
                  <c:v>0.53132423162056697</c:v>
                </c:pt>
                <c:pt idx="658">
                  <c:v>0.60469130993742304</c:v>
                </c:pt>
                <c:pt idx="659">
                  <c:v>0.57663983458622503</c:v>
                </c:pt>
                <c:pt idx="660">
                  <c:v>5.5377351454033901E-9</c:v>
                </c:pt>
                <c:pt idx="661">
                  <c:v>2.0936689695418299E-8</c:v>
                </c:pt>
                <c:pt idx="662">
                  <c:v>0.130493971357904</c:v>
                </c:pt>
                <c:pt idx="663">
                  <c:v>2.9311138945653699E-4</c:v>
                </c:pt>
                <c:pt idx="664">
                  <c:v>0.99999210363528201</c:v>
                </c:pt>
                <c:pt idx="665">
                  <c:v>0.68200333044060202</c:v>
                </c:pt>
                <c:pt idx="666">
                  <c:v>0.89455917624510195</c:v>
                </c:pt>
                <c:pt idx="667">
                  <c:v>8.7618716806189595E-9</c:v>
                </c:pt>
                <c:pt idx="668">
                  <c:v>0.71511389545312898</c:v>
                </c:pt>
                <c:pt idx="669">
                  <c:v>0.134154786477684</c:v>
                </c:pt>
                <c:pt idx="670">
                  <c:v>2.11140556275442E-9</c:v>
                </c:pt>
                <c:pt idx="671">
                  <c:v>3.7096005933136203E-7</c:v>
                </c:pt>
                <c:pt idx="672">
                  <c:v>3.9437524981420598E-9</c:v>
                </c:pt>
                <c:pt idx="673">
                  <c:v>5.0321521037963798E-9</c:v>
                </c:pt>
                <c:pt idx="674">
                  <c:v>3.0609989670541703E-5</c:v>
                </c:pt>
                <c:pt idx="675">
                  <c:v>0.99825403828638204</c:v>
                </c:pt>
                <c:pt idx="676">
                  <c:v>0.95900346885224796</c:v>
                </c:pt>
                <c:pt idx="677">
                  <c:v>7.8845707159640097E-9</c:v>
                </c:pt>
                <c:pt idx="678">
                  <c:v>9.0400421253535299E-8</c:v>
                </c:pt>
                <c:pt idx="679">
                  <c:v>1.3479536086605501E-6</c:v>
                </c:pt>
                <c:pt idx="680">
                  <c:v>0.54724781600496597</c:v>
                </c:pt>
                <c:pt idx="681">
                  <c:v>3.2906745839664501E-8</c:v>
                </c:pt>
                <c:pt idx="682">
                  <c:v>0.67106295742621802</c:v>
                </c:pt>
                <c:pt idx="683">
                  <c:v>3.5664650572041299E-7</c:v>
                </c:pt>
                <c:pt idx="684">
                  <c:v>0.32831337476091299</c:v>
                </c:pt>
                <c:pt idx="685">
                  <c:v>0.52658905887809604</c:v>
                </c:pt>
                <c:pt idx="686">
                  <c:v>1.31657774636178E-10</c:v>
                </c:pt>
                <c:pt idx="687">
                  <c:v>0.29813181059181798</c:v>
                </c:pt>
                <c:pt idx="688">
                  <c:v>3.5384514518219402E-8</c:v>
                </c:pt>
                <c:pt idx="689">
                  <c:v>3.3008370508753199E-9</c:v>
                </c:pt>
                <c:pt idx="690">
                  <c:v>6.1821084130092297E-10</c:v>
                </c:pt>
                <c:pt idx="691">
                  <c:v>5.1022865076244003E-9</c:v>
                </c:pt>
                <c:pt idx="692">
                  <c:v>7.45648563213715E-8</c:v>
                </c:pt>
                <c:pt idx="693">
                  <c:v>2.6479190137127799E-9</c:v>
                </c:pt>
                <c:pt idx="694">
                  <c:v>1.4890057683658699E-9</c:v>
                </c:pt>
                <c:pt idx="695">
                  <c:v>0.74735153107794905</c:v>
                </c:pt>
                <c:pt idx="696">
                  <c:v>0.53015800585439699</c:v>
                </c:pt>
                <c:pt idx="697">
                  <c:v>6.0981208480465406E-8</c:v>
                </c:pt>
                <c:pt idx="698">
                  <c:v>8.1883728999548204E-8</c:v>
                </c:pt>
                <c:pt idx="699">
                  <c:v>0.24772010928105401</c:v>
                </c:pt>
                <c:pt idx="700">
                  <c:v>0.81016437463720803</c:v>
                </c:pt>
                <c:pt idx="701">
                  <c:v>0.135851907402296</c:v>
                </c:pt>
                <c:pt idx="702">
                  <c:v>8.7907360557632402E-2</c:v>
                </c:pt>
                <c:pt idx="703">
                  <c:v>4.0235270810010201E-7</c:v>
                </c:pt>
                <c:pt idx="704">
                  <c:v>1.4221683684275101E-7</c:v>
                </c:pt>
                <c:pt idx="705">
                  <c:v>1.5725569644155801E-7</c:v>
                </c:pt>
                <c:pt idx="706">
                  <c:v>0.61377711058251205</c:v>
                </c:pt>
                <c:pt idx="707">
                  <c:v>0.98730695253964396</c:v>
                </c:pt>
                <c:pt idx="708">
                  <c:v>0.92395037041555095</c:v>
                </c:pt>
                <c:pt idx="709">
                  <c:v>1.9917750986770298E-8</c:v>
                </c:pt>
                <c:pt idx="710">
                  <c:v>0.97647057927891101</c:v>
                </c:pt>
                <c:pt idx="711">
                  <c:v>6.9511580343047901E-9</c:v>
                </c:pt>
                <c:pt idx="712">
                  <c:v>1.6506018162802301E-5</c:v>
                </c:pt>
                <c:pt idx="713">
                  <c:v>3.9489641546814298E-10</c:v>
                </c:pt>
                <c:pt idx="714">
                  <c:v>0.96033120863851096</c:v>
                </c:pt>
                <c:pt idx="715">
                  <c:v>1.12163422443882E-8</c:v>
                </c:pt>
                <c:pt idx="716">
                  <c:v>0.63162795172226505</c:v>
                </c:pt>
                <c:pt idx="717">
                  <c:v>1.05951683146056E-7</c:v>
                </c:pt>
                <c:pt idx="718">
                  <c:v>5.1423355823512996E-10</c:v>
                </c:pt>
                <c:pt idx="719">
                  <c:v>3.6764202023611602E-8</c:v>
                </c:pt>
                <c:pt idx="720">
                  <c:v>4.5417223964094499E-8</c:v>
                </c:pt>
                <c:pt idx="721">
                  <c:v>0.99262174951542304</c:v>
                </c:pt>
                <c:pt idx="722">
                  <c:v>4.4927760952741797E-9</c:v>
                </c:pt>
                <c:pt idx="723">
                  <c:v>0.90143792032661296</c:v>
                </c:pt>
                <c:pt idx="724">
                  <c:v>4.4042893868013101E-8</c:v>
                </c:pt>
                <c:pt idx="725">
                  <c:v>0.96609567298293297</c:v>
                </c:pt>
                <c:pt idx="726">
                  <c:v>0.97092577014371695</c:v>
                </c:pt>
                <c:pt idx="727">
                  <c:v>4.9503214253654401E-9</c:v>
                </c:pt>
                <c:pt idx="728">
                  <c:v>0.96303446580873397</c:v>
                </c:pt>
                <c:pt idx="729">
                  <c:v>0.45171221430391001</c:v>
                </c:pt>
                <c:pt idx="730">
                  <c:v>4.7172856111511698E-8</c:v>
                </c:pt>
                <c:pt idx="731">
                  <c:v>3.5933722030598701E-8</c:v>
                </c:pt>
                <c:pt idx="732">
                  <c:v>9.6171304628551601E-10</c:v>
                </c:pt>
                <c:pt idx="733">
                  <c:v>2.6383358752810399E-8</c:v>
                </c:pt>
                <c:pt idx="734">
                  <c:v>2.9215629150274301E-8</c:v>
                </c:pt>
                <c:pt idx="735">
                  <c:v>0.97554174579117403</c:v>
                </c:pt>
                <c:pt idx="736">
                  <c:v>1.71969435552782E-7</c:v>
                </c:pt>
                <c:pt idx="737">
                  <c:v>1.9053285093310599E-8</c:v>
                </c:pt>
                <c:pt idx="738">
                  <c:v>3.9088774111472402E-8</c:v>
                </c:pt>
                <c:pt idx="739">
                  <c:v>0.23123601032889199</c:v>
                </c:pt>
                <c:pt idx="740">
                  <c:v>0.91936885478713604</c:v>
                </c:pt>
                <c:pt idx="741">
                  <c:v>0.98591937992287804</c:v>
                </c:pt>
                <c:pt idx="742">
                  <c:v>0.99210514035240505</c:v>
                </c:pt>
                <c:pt idx="743">
                  <c:v>6.41190007251504E-9</c:v>
                </c:pt>
                <c:pt idx="744">
                  <c:v>0.90453165933987201</c:v>
                </c:pt>
                <c:pt idx="745">
                  <c:v>0.91283095815360205</c:v>
                </c:pt>
                <c:pt idx="746">
                  <c:v>1.4875679552740899E-8</c:v>
                </c:pt>
                <c:pt idx="747">
                  <c:v>2.3497146021059802E-10</c:v>
                </c:pt>
                <c:pt idx="748">
                  <c:v>7.9242448127589406E-9</c:v>
                </c:pt>
                <c:pt idx="749">
                  <c:v>0.97761709861891399</c:v>
                </c:pt>
                <c:pt idx="750">
                  <c:v>0.83443946241828604</c:v>
                </c:pt>
                <c:pt idx="751">
                  <c:v>1.12886542104918E-8</c:v>
                </c:pt>
                <c:pt idx="752">
                  <c:v>0.98519249932306496</c:v>
                </c:pt>
                <c:pt idx="753">
                  <c:v>0.99547102823296696</c:v>
                </c:pt>
                <c:pt idx="754">
                  <c:v>0.81020292922585302</c:v>
                </c:pt>
                <c:pt idx="755">
                  <c:v>0.91556278375235001</c:v>
                </c:pt>
                <c:pt idx="756">
                  <c:v>0.87940427983705605</c:v>
                </c:pt>
                <c:pt idx="757">
                  <c:v>4.3371369762607102E-8</c:v>
                </c:pt>
                <c:pt idx="758">
                  <c:v>0.50087275328313796</c:v>
                </c:pt>
                <c:pt idx="759">
                  <c:v>0.88376827960715498</c:v>
                </c:pt>
                <c:pt idx="760">
                  <c:v>0.83962655150391197</c:v>
                </c:pt>
                <c:pt idx="761">
                  <c:v>0.156162917113816</c:v>
                </c:pt>
                <c:pt idx="762">
                  <c:v>8.2128941134350002E-7</c:v>
                </c:pt>
                <c:pt idx="763">
                  <c:v>0.981766544895328</c:v>
                </c:pt>
                <c:pt idx="764">
                  <c:v>0.40735872663067801</c:v>
                </c:pt>
                <c:pt idx="765">
                  <c:v>0.87282589948762601</c:v>
                </c:pt>
                <c:pt idx="766">
                  <c:v>2.5761735055288501E-9</c:v>
                </c:pt>
                <c:pt idx="767">
                  <c:v>3.1625372691619501E-3</c:v>
                </c:pt>
                <c:pt idx="768">
                  <c:v>0.81201168977476201</c:v>
                </c:pt>
                <c:pt idx="769">
                  <c:v>3.03012785170117E-10</c:v>
                </c:pt>
                <c:pt idx="770">
                  <c:v>0.97180985760563798</c:v>
                </c:pt>
                <c:pt idx="771">
                  <c:v>0.97600172315195399</c:v>
                </c:pt>
                <c:pt idx="772">
                  <c:v>0.68831989631400103</c:v>
                </c:pt>
                <c:pt idx="773">
                  <c:v>1.12208085873776E-6</c:v>
                </c:pt>
                <c:pt idx="774">
                  <c:v>0.49663039704587297</c:v>
                </c:pt>
                <c:pt idx="775">
                  <c:v>3.6794279585121999E-9</c:v>
                </c:pt>
                <c:pt idx="776">
                  <c:v>7.3807700176253903E-9</c:v>
                </c:pt>
                <c:pt idx="777">
                  <c:v>1.8507935883420201E-8</c:v>
                </c:pt>
                <c:pt idx="778">
                  <c:v>0.13573600157417601</c:v>
                </c:pt>
                <c:pt idx="779">
                  <c:v>1.18869238592576E-7</c:v>
                </c:pt>
                <c:pt idx="780">
                  <c:v>1.88684921458741E-9</c:v>
                </c:pt>
                <c:pt idx="781">
                  <c:v>1.98961352908913E-7</c:v>
                </c:pt>
                <c:pt idx="782">
                  <c:v>1.17553321040552E-8</c:v>
                </c:pt>
                <c:pt idx="783">
                  <c:v>0.94889226771787405</c:v>
                </c:pt>
                <c:pt idx="784">
                  <c:v>0.56419165197961196</c:v>
                </c:pt>
                <c:pt idx="785">
                  <c:v>0.80977201997806403</c:v>
                </c:pt>
                <c:pt idx="786">
                  <c:v>0.98130012309110004</c:v>
                </c:pt>
                <c:pt idx="787">
                  <c:v>0.88069726733849196</c:v>
                </c:pt>
                <c:pt idx="788">
                  <c:v>0.215708798528953</c:v>
                </c:pt>
                <c:pt idx="789">
                  <c:v>0.93987716636171303</c:v>
                </c:pt>
                <c:pt idx="790">
                  <c:v>4.03543547158145E-7</c:v>
                </c:pt>
                <c:pt idx="791">
                  <c:v>4.1251948804203204E-9</c:v>
                </c:pt>
                <c:pt idx="792">
                  <c:v>0.282968252599821</c:v>
                </c:pt>
                <c:pt idx="793">
                  <c:v>0.97681257253132103</c:v>
                </c:pt>
                <c:pt idx="794">
                  <c:v>0.99209566964899798</c:v>
                </c:pt>
                <c:pt idx="795">
                  <c:v>0.785896499628987</c:v>
                </c:pt>
                <c:pt idx="796">
                  <c:v>0.62100484955581103</c:v>
                </c:pt>
                <c:pt idx="797">
                  <c:v>2.4938925655784599E-7</c:v>
                </c:pt>
                <c:pt idx="798">
                  <c:v>0.60358519545270595</c:v>
                </c:pt>
                <c:pt idx="799">
                  <c:v>1.6708359200620999E-3</c:v>
                </c:pt>
                <c:pt idx="800">
                  <c:v>0.93420407718197995</c:v>
                </c:pt>
                <c:pt idx="801">
                  <c:v>4.2099803112312299E-7</c:v>
                </c:pt>
                <c:pt idx="802">
                  <c:v>5.4085846725151397E-9</c:v>
                </c:pt>
                <c:pt idx="803">
                  <c:v>1.0671318968927801E-7</c:v>
                </c:pt>
                <c:pt idx="804">
                  <c:v>0.55434877277142602</c:v>
                </c:pt>
                <c:pt idx="805">
                  <c:v>1.7636151884887E-8</c:v>
                </c:pt>
                <c:pt idx="806">
                  <c:v>0.35833848021511899</c:v>
                </c:pt>
                <c:pt idx="807">
                  <c:v>9.3628697953156301E-2</c:v>
                </c:pt>
                <c:pt idx="808">
                  <c:v>0.344108539459417</c:v>
                </c:pt>
                <c:pt idx="809">
                  <c:v>5.0404037984938899E-8</c:v>
                </c:pt>
                <c:pt idx="810">
                  <c:v>0.24507512855036201</c:v>
                </c:pt>
                <c:pt idx="811">
                  <c:v>0.172961295008248</c:v>
                </c:pt>
                <c:pt idx="812">
                  <c:v>5.5870332580495599E-5</c:v>
                </c:pt>
                <c:pt idx="813">
                  <c:v>1.05755098257809E-7</c:v>
                </c:pt>
                <c:pt idx="814">
                  <c:v>2.0223793505387399E-2</c:v>
                </c:pt>
                <c:pt idx="815">
                  <c:v>9.9416198307631301E-9</c:v>
                </c:pt>
                <c:pt idx="816">
                  <c:v>2.3650780623805398E-8</c:v>
                </c:pt>
                <c:pt idx="817">
                  <c:v>0.16235107859973</c:v>
                </c:pt>
                <c:pt idx="818">
                  <c:v>5.8572224844661504E-7</c:v>
                </c:pt>
                <c:pt idx="819">
                  <c:v>0.21714969192733799</c:v>
                </c:pt>
                <c:pt idx="820">
                  <c:v>0.68282797145336904</c:v>
                </c:pt>
                <c:pt idx="821">
                  <c:v>0.59816466341212904</c:v>
                </c:pt>
                <c:pt idx="822">
                  <c:v>0.82020498701379596</c:v>
                </c:pt>
                <c:pt idx="823">
                  <c:v>0.92373320992761498</c:v>
                </c:pt>
                <c:pt idx="824">
                  <c:v>0.97195139319092705</c:v>
                </c:pt>
                <c:pt idx="825">
                  <c:v>0.63301500320065796</c:v>
                </c:pt>
                <c:pt idx="826">
                  <c:v>6.9117230555907601E-8</c:v>
                </c:pt>
                <c:pt idx="827">
                  <c:v>2.8892343196464301E-8</c:v>
                </c:pt>
                <c:pt idx="828">
                  <c:v>7.7135236859342802E-8</c:v>
                </c:pt>
                <c:pt idx="829">
                  <c:v>3.2497539677567197E-8</c:v>
                </c:pt>
                <c:pt idx="830">
                  <c:v>4.0814647897997302E-7</c:v>
                </c:pt>
                <c:pt idx="831">
                  <c:v>0.66069652235139698</c:v>
                </c:pt>
                <c:pt idx="832">
                  <c:v>0.26889958155175098</c:v>
                </c:pt>
                <c:pt idx="833">
                  <c:v>0.61851955454188101</c:v>
                </c:pt>
                <c:pt idx="834">
                  <c:v>3.4080006424506298E-8</c:v>
                </c:pt>
                <c:pt idx="835">
                  <c:v>0.56478402528265403</c:v>
                </c:pt>
                <c:pt idx="836">
                  <c:v>0.855708768961564</c:v>
                </c:pt>
                <c:pt idx="837">
                  <c:v>0.85829700452055702</c:v>
                </c:pt>
                <c:pt idx="838">
                  <c:v>0.92150939878928595</c:v>
                </c:pt>
                <c:pt idx="839">
                  <c:v>0.49766184117295598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31-4F71-ACCE-9ADF110839AF}"/>
            </c:ext>
          </c:extLst>
        </c:ser>
        <c:ser>
          <c:idx val="7"/>
          <c:order val="7"/>
          <c:tx>
            <c:strRef>
              <c:f>'Weights for RiskA=2.4'!$I$1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RiskA=2.4'!$I$2:$I$841</c:f>
              <c:numCache>
                <c:formatCode>0.00</c:formatCode>
                <c:ptCount val="840"/>
                <c:pt idx="0">
                  <c:v>1.6101150540667901E-7</c:v>
                </c:pt>
                <c:pt idx="1">
                  <c:v>2.8209831011960299E-7</c:v>
                </c:pt>
                <c:pt idx="2">
                  <c:v>1.42769239115092E-2</c:v>
                </c:pt>
                <c:pt idx="3">
                  <c:v>1.33826847289355E-5</c:v>
                </c:pt>
                <c:pt idx="4">
                  <c:v>6.0031640892011003E-9</c:v>
                </c:pt>
                <c:pt idx="5">
                  <c:v>1.3650605382005E-7</c:v>
                </c:pt>
                <c:pt idx="6">
                  <c:v>1.6013134429880799E-7</c:v>
                </c:pt>
                <c:pt idx="7">
                  <c:v>3.26079781536407E-6</c:v>
                </c:pt>
                <c:pt idx="8">
                  <c:v>3.4527099417200302E-9</c:v>
                </c:pt>
                <c:pt idx="9">
                  <c:v>7.6532191880525005E-8</c:v>
                </c:pt>
                <c:pt idx="10">
                  <c:v>3.8215504022282003E-6</c:v>
                </c:pt>
                <c:pt idx="11">
                  <c:v>4.5137869976787997E-8</c:v>
                </c:pt>
                <c:pt idx="12">
                  <c:v>2.0735492430360501E-8</c:v>
                </c:pt>
                <c:pt idx="13">
                  <c:v>8.7059013760073802E-9</c:v>
                </c:pt>
                <c:pt idx="14">
                  <c:v>3.8068921693343601E-9</c:v>
                </c:pt>
                <c:pt idx="15">
                  <c:v>1.04769454636315E-8</c:v>
                </c:pt>
                <c:pt idx="16">
                  <c:v>1.91696321748878E-9</c:v>
                </c:pt>
                <c:pt idx="17">
                  <c:v>6.9327070709524201E-6</c:v>
                </c:pt>
                <c:pt idx="18">
                  <c:v>6.4147183830812401E-3</c:v>
                </c:pt>
                <c:pt idx="19">
                  <c:v>1.5521762881036899E-2</c:v>
                </c:pt>
                <c:pt idx="20">
                  <c:v>3.07796264207241E-7</c:v>
                </c:pt>
                <c:pt idx="21">
                  <c:v>8.7277516365371196E-8</c:v>
                </c:pt>
                <c:pt idx="22">
                  <c:v>2.2141273455228402E-5</c:v>
                </c:pt>
                <c:pt idx="23">
                  <c:v>3.9211823312911102E-6</c:v>
                </c:pt>
                <c:pt idx="24">
                  <c:v>2.1997831040024402E-3</c:v>
                </c:pt>
                <c:pt idx="25">
                  <c:v>8.2310077427054598E-8</c:v>
                </c:pt>
                <c:pt idx="26">
                  <c:v>5.70271234580061E-9</c:v>
                </c:pt>
                <c:pt idx="27">
                  <c:v>2.84432261868163E-6</c:v>
                </c:pt>
                <c:pt idx="28">
                  <c:v>1.6458046778080899E-2</c:v>
                </c:pt>
                <c:pt idx="29">
                  <c:v>2.0330309611767101E-10</c:v>
                </c:pt>
                <c:pt idx="30">
                  <c:v>5.1327826686681102E-10</c:v>
                </c:pt>
                <c:pt idx="31">
                  <c:v>5.6548641195319798E-9</c:v>
                </c:pt>
                <c:pt idx="32">
                  <c:v>2.36502084207493E-8</c:v>
                </c:pt>
                <c:pt idx="33">
                  <c:v>2.4911199443414598E-10</c:v>
                </c:pt>
                <c:pt idx="34">
                  <c:v>2.5840995530317701E-8</c:v>
                </c:pt>
                <c:pt idx="35">
                  <c:v>1.21904868409239E-9</c:v>
                </c:pt>
                <c:pt idx="36">
                  <c:v>7.40418647864081E-10</c:v>
                </c:pt>
                <c:pt idx="37">
                  <c:v>7.1654407442194003E-9</c:v>
                </c:pt>
                <c:pt idx="38">
                  <c:v>2.65946455099606E-8</c:v>
                </c:pt>
                <c:pt idx="39">
                  <c:v>8.1221638180582602E-9</c:v>
                </c:pt>
                <c:pt idx="40">
                  <c:v>1.0863405675446E-9</c:v>
                </c:pt>
                <c:pt idx="41">
                  <c:v>5.1628601713628299E-9</c:v>
                </c:pt>
                <c:pt idx="42">
                  <c:v>5.4057864696956496E-9</c:v>
                </c:pt>
                <c:pt idx="43">
                  <c:v>2.5677062334937602E-8</c:v>
                </c:pt>
                <c:pt idx="44">
                  <c:v>4.4152533254250599E-7</c:v>
                </c:pt>
                <c:pt idx="45">
                  <c:v>8.6145958878919204E-9</c:v>
                </c:pt>
                <c:pt idx="46">
                  <c:v>8.6726566913653799E-10</c:v>
                </c:pt>
                <c:pt idx="47">
                  <c:v>1.0558285408276701E-8</c:v>
                </c:pt>
                <c:pt idx="48">
                  <c:v>3.7223671175708698E-7</c:v>
                </c:pt>
                <c:pt idx="49">
                  <c:v>7.95728651715115E-9</c:v>
                </c:pt>
                <c:pt idx="50">
                  <c:v>1.2091618183489599E-7</c:v>
                </c:pt>
                <c:pt idx="51">
                  <c:v>1.59943703354006E-2</c:v>
                </c:pt>
                <c:pt idx="52">
                  <c:v>1.7513590146534699E-4</c:v>
                </c:pt>
                <c:pt idx="53">
                  <c:v>1.0496928880962099E-6</c:v>
                </c:pt>
                <c:pt idx="54">
                  <c:v>6.0543115872057698E-3</c:v>
                </c:pt>
                <c:pt idx="55">
                  <c:v>4.4829608942549302E-2</c:v>
                </c:pt>
                <c:pt idx="56">
                  <c:v>5.0751562443357497E-2</c:v>
                </c:pt>
                <c:pt idx="57">
                  <c:v>1.7997459104295699E-8</c:v>
                </c:pt>
                <c:pt idx="58">
                  <c:v>1.88780388196664E-2</c:v>
                </c:pt>
                <c:pt idx="59">
                  <c:v>1.95200623910851E-2</c:v>
                </c:pt>
                <c:pt idx="60">
                  <c:v>1.09705396823555E-7</c:v>
                </c:pt>
                <c:pt idx="61">
                  <c:v>1.4557002236601199E-7</c:v>
                </c:pt>
                <c:pt idx="62">
                  <c:v>7.2213341758667199E-3</c:v>
                </c:pt>
                <c:pt idx="63">
                  <c:v>6.1957536314785796E-6</c:v>
                </c:pt>
                <c:pt idx="64">
                  <c:v>5.6766509012668602E-8</c:v>
                </c:pt>
                <c:pt idx="65">
                  <c:v>1.6394166483817799E-8</c:v>
                </c:pt>
                <c:pt idx="66">
                  <c:v>4.19947951347872E-6</c:v>
                </c:pt>
                <c:pt idx="67">
                  <c:v>7.7016655663601098E-3</c:v>
                </c:pt>
                <c:pt idx="68">
                  <c:v>2.2276072413945099E-9</c:v>
                </c:pt>
                <c:pt idx="69">
                  <c:v>4.0311353269282998E-9</c:v>
                </c:pt>
                <c:pt idx="70">
                  <c:v>3.3356362165526599E-4</c:v>
                </c:pt>
                <c:pt idx="71">
                  <c:v>1.26262490207764E-7</c:v>
                </c:pt>
                <c:pt idx="72">
                  <c:v>6.6461191091949298E-8</c:v>
                </c:pt>
                <c:pt idx="73">
                  <c:v>1.3494237670986E-2</c:v>
                </c:pt>
                <c:pt idx="74">
                  <c:v>1.02073941133469E-5</c:v>
                </c:pt>
                <c:pt idx="75">
                  <c:v>3.4935198182713502E-6</c:v>
                </c:pt>
                <c:pt idx="76">
                  <c:v>4.8865180528288302E-7</c:v>
                </c:pt>
                <c:pt idx="77">
                  <c:v>3.4189699617349698E-7</c:v>
                </c:pt>
                <c:pt idx="78">
                  <c:v>4.6691504444938398E-7</c:v>
                </c:pt>
                <c:pt idx="79">
                  <c:v>1.6679238059640001E-7</c:v>
                </c:pt>
                <c:pt idx="80">
                  <c:v>5.1366151304721299E-6</c:v>
                </c:pt>
                <c:pt idx="81">
                  <c:v>8.0190445527255198E-7</c:v>
                </c:pt>
                <c:pt idx="82">
                  <c:v>8.2915157289817496E-8</c:v>
                </c:pt>
                <c:pt idx="83">
                  <c:v>1.8136023416974501E-7</c:v>
                </c:pt>
                <c:pt idx="84">
                  <c:v>1.36429744658776E-6</c:v>
                </c:pt>
                <c:pt idx="85">
                  <c:v>4.00811147008069E-8</c:v>
                </c:pt>
                <c:pt idx="86">
                  <c:v>6.4943053651239299E-7</c:v>
                </c:pt>
                <c:pt idx="87">
                  <c:v>2.5043228253942999E-5</c:v>
                </c:pt>
                <c:pt idx="88">
                  <c:v>6.8639945607550996E-7</c:v>
                </c:pt>
                <c:pt idx="89">
                  <c:v>2.6346153843274701E-8</c:v>
                </c:pt>
                <c:pt idx="90">
                  <c:v>7.5927412994307699E-9</c:v>
                </c:pt>
                <c:pt idx="91">
                  <c:v>7.0393056573224893E-8</c:v>
                </c:pt>
                <c:pt idx="92">
                  <c:v>8.2946237616891496E-10</c:v>
                </c:pt>
                <c:pt idx="93">
                  <c:v>3.8662899181150199E-7</c:v>
                </c:pt>
                <c:pt idx="94">
                  <c:v>3.5168000915932302E-8</c:v>
                </c:pt>
                <c:pt idx="95">
                  <c:v>1.04718487356219E-8</c:v>
                </c:pt>
                <c:pt idx="96">
                  <c:v>3.1960943008918303E-7</c:v>
                </c:pt>
                <c:pt idx="97">
                  <c:v>2.08649876835753E-8</c:v>
                </c:pt>
                <c:pt idx="98">
                  <c:v>9.5310844121113501E-9</c:v>
                </c:pt>
                <c:pt idx="99">
                  <c:v>3.6771241598660401E-8</c:v>
                </c:pt>
                <c:pt idx="100">
                  <c:v>4.2823544127193999E-7</c:v>
                </c:pt>
                <c:pt idx="101">
                  <c:v>8.7679108468928499E-8</c:v>
                </c:pt>
                <c:pt idx="102">
                  <c:v>8.1917809789145106E-9</c:v>
                </c:pt>
                <c:pt idx="103">
                  <c:v>3.04356748397078E-7</c:v>
                </c:pt>
                <c:pt idx="104">
                  <c:v>9.6369624029049095E-9</c:v>
                </c:pt>
                <c:pt idx="105">
                  <c:v>4.32149677799505E-9</c:v>
                </c:pt>
                <c:pt idx="106">
                  <c:v>5.5228761858192902E-8</c:v>
                </c:pt>
                <c:pt idx="107">
                  <c:v>4.1860787091586698E-6</c:v>
                </c:pt>
                <c:pt idx="108">
                  <c:v>6.5154435368438797E-8</c:v>
                </c:pt>
                <c:pt idx="109">
                  <c:v>3.9688319047810203E-8</c:v>
                </c:pt>
                <c:pt idx="110">
                  <c:v>5.2118077592431699E-7</c:v>
                </c:pt>
                <c:pt idx="111">
                  <c:v>4.1318663278158297E-8</c:v>
                </c:pt>
                <c:pt idx="112">
                  <c:v>1.0258810989231801E-7</c:v>
                </c:pt>
                <c:pt idx="113">
                  <c:v>2.2319124615323299E-8</c:v>
                </c:pt>
                <c:pt idx="114">
                  <c:v>6.7132459380605195E-8</c:v>
                </c:pt>
                <c:pt idx="115">
                  <c:v>9.0093465850247103E-7</c:v>
                </c:pt>
                <c:pt idx="116">
                  <c:v>6.8121065221458899E-9</c:v>
                </c:pt>
                <c:pt idx="117">
                  <c:v>1.74004525650194E-7</c:v>
                </c:pt>
                <c:pt idx="118">
                  <c:v>7.7796009111331996E-8</c:v>
                </c:pt>
                <c:pt idx="119">
                  <c:v>4.6441912045309001E-6</c:v>
                </c:pt>
                <c:pt idx="120">
                  <c:v>8.4540356223349098E-8</c:v>
                </c:pt>
                <c:pt idx="121">
                  <c:v>1.7929350664108999E-7</c:v>
                </c:pt>
                <c:pt idx="122">
                  <c:v>2.1742629198776901E-7</c:v>
                </c:pt>
                <c:pt idx="123">
                  <c:v>1.76870780411992E-7</c:v>
                </c:pt>
                <c:pt idx="124">
                  <c:v>5.4823323232015702E-7</c:v>
                </c:pt>
                <c:pt idx="125">
                  <c:v>1.5719867359487701E-6</c:v>
                </c:pt>
                <c:pt idx="126">
                  <c:v>1.07037305305898E-8</c:v>
                </c:pt>
                <c:pt idx="127">
                  <c:v>2.0902978945983901E-6</c:v>
                </c:pt>
                <c:pt idx="128">
                  <c:v>1.5529892090235401E-7</c:v>
                </c:pt>
                <c:pt idx="129">
                  <c:v>5.1841612138183397E-8</c:v>
                </c:pt>
                <c:pt idx="130">
                  <c:v>2.23225807325302E-7</c:v>
                </c:pt>
                <c:pt idx="131">
                  <c:v>1.4902313437725599E-7</c:v>
                </c:pt>
                <c:pt idx="132">
                  <c:v>2.31778115809363E-7</c:v>
                </c:pt>
                <c:pt idx="133">
                  <c:v>7.2751039487320503E-7</c:v>
                </c:pt>
                <c:pt idx="134">
                  <c:v>8.8313586870366296E-8</c:v>
                </c:pt>
                <c:pt idx="135">
                  <c:v>2.0451434580979E-7</c:v>
                </c:pt>
                <c:pt idx="136">
                  <c:v>4.13129125418141E-8</c:v>
                </c:pt>
                <c:pt idx="137">
                  <c:v>1.84617442808519E-7</c:v>
                </c:pt>
                <c:pt idx="138">
                  <c:v>2.0204288000497501E-6</c:v>
                </c:pt>
                <c:pt idx="139">
                  <c:v>2.3713720177752001E-8</c:v>
                </c:pt>
                <c:pt idx="140">
                  <c:v>2.4538907152072998E-9</c:v>
                </c:pt>
                <c:pt idx="141">
                  <c:v>7.0593960734516305E-7</c:v>
                </c:pt>
                <c:pt idx="142">
                  <c:v>1.71747817039488E-7</c:v>
                </c:pt>
                <c:pt idx="143">
                  <c:v>1.8163352689791999E-8</c:v>
                </c:pt>
                <c:pt idx="144">
                  <c:v>8.8180875010605296E-9</c:v>
                </c:pt>
                <c:pt idx="145">
                  <c:v>7.56828904727536E-8</c:v>
                </c:pt>
                <c:pt idx="146">
                  <c:v>6.3892708061177001E-9</c:v>
                </c:pt>
                <c:pt idx="147">
                  <c:v>4.50412757811603E-7</c:v>
                </c:pt>
                <c:pt idx="148">
                  <c:v>5.4776320451905699E-8</c:v>
                </c:pt>
                <c:pt idx="149">
                  <c:v>2.1723292860747099E-7</c:v>
                </c:pt>
                <c:pt idx="150">
                  <c:v>8.3819825853883901E-8</c:v>
                </c:pt>
                <c:pt idx="151">
                  <c:v>6.5670208470833696E-9</c:v>
                </c:pt>
                <c:pt idx="152">
                  <c:v>4.0406680811117198E-8</c:v>
                </c:pt>
                <c:pt idx="153">
                  <c:v>5.0608541109339304E-7</c:v>
                </c:pt>
                <c:pt idx="154">
                  <c:v>3.9745098039198701E-8</c:v>
                </c:pt>
                <c:pt idx="155">
                  <c:v>2.5684394789581901E-7</c:v>
                </c:pt>
                <c:pt idx="156">
                  <c:v>4.5241178938980301E-5</c:v>
                </c:pt>
                <c:pt idx="157">
                  <c:v>2.3551749377104601E-2</c:v>
                </c:pt>
                <c:pt idx="158">
                  <c:v>7.43415341633261E-7</c:v>
                </c:pt>
                <c:pt idx="159">
                  <c:v>7.6201516709002205E-4</c:v>
                </c:pt>
                <c:pt idx="160">
                  <c:v>2.4682539241904198E-7</c:v>
                </c:pt>
                <c:pt idx="161">
                  <c:v>3.7810684318982598E-6</c:v>
                </c:pt>
                <c:pt idx="162">
                  <c:v>3.2279919447908998E-10</c:v>
                </c:pt>
                <c:pt idx="163">
                  <c:v>5.3369127919045804E-6</c:v>
                </c:pt>
                <c:pt idx="164">
                  <c:v>6.2192222243107697E-8</c:v>
                </c:pt>
                <c:pt idx="165">
                  <c:v>4.6514168772972698E-6</c:v>
                </c:pt>
                <c:pt idx="166">
                  <c:v>3.2248311313844502E-8</c:v>
                </c:pt>
                <c:pt idx="167">
                  <c:v>6.6196063944156401E-9</c:v>
                </c:pt>
                <c:pt idx="168">
                  <c:v>2.2278202220641398E-6</c:v>
                </c:pt>
                <c:pt idx="169">
                  <c:v>1.3051596068935201E-7</c:v>
                </c:pt>
                <c:pt idx="170">
                  <c:v>7.4073915893534104E-6</c:v>
                </c:pt>
                <c:pt idx="171">
                  <c:v>1.6333444259189001E-6</c:v>
                </c:pt>
                <c:pt idx="172">
                  <c:v>3.9373982945081497E-8</c:v>
                </c:pt>
                <c:pt idx="173">
                  <c:v>2.10349594682968E-7</c:v>
                </c:pt>
                <c:pt idx="174">
                  <c:v>4.2784251813250102E-7</c:v>
                </c:pt>
                <c:pt idx="175">
                  <c:v>4.6716916971007899E-8</c:v>
                </c:pt>
                <c:pt idx="176">
                  <c:v>2.2419002740189499E-8</c:v>
                </c:pt>
                <c:pt idx="177">
                  <c:v>2.5659827317609702E-8</c:v>
                </c:pt>
                <c:pt idx="178">
                  <c:v>1.3570494519440399E-8</c:v>
                </c:pt>
                <c:pt idx="179">
                  <c:v>7.9276290312962098E-7</c:v>
                </c:pt>
                <c:pt idx="180">
                  <c:v>1.35892903550284E-8</c:v>
                </c:pt>
                <c:pt idx="181">
                  <c:v>1.79565280501684E-7</c:v>
                </c:pt>
                <c:pt idx="182">
                  <c:v>9.11673499946885E-7</c:v>
                </c:pt>
                <c:pt idx="183">
                  <c:v>8.4830700386366797E-8</c:v>
                </c:pt>
                <c:pt idx="184">
                  <c:v>1.09088215460461E-7</c:v>
                </c:pt>
                <c:pt idx="185">
                  <c:v>1.27857882684672E-8</c:v>
                </c:pt>
                <c:pt idx="186">
                  <c:v>3.0411382756375702E-6</c:v>
                </c:pt>
                <c:pt idx="187">
                  <c:v>8.5045012593397595E-8</c:v>
                </c:pt>
                <c:pt idx="188">
                  <c:v>3.0393336877952298E-7</c:v>
                </c:pt>
                <c:pt idx="189">
                  <c:v>2.90506712174656E-6</c:v>
                </c:pt>
                <c:pt idx="190">
                  <c:v>1.17521226534949E-7</c:v>
                </c:pt>
                <c:pt idx="191">
                  <c:v>5.8859580969349404E-7</c:v>
                </c:pt>
                <c:pt idx="192">
                  <c:v>6.4121318958281802E-8</c:v>
                </c:pt>
                <c:pt idx="193">
                  <c:v>7.02866649721467E-7</c:v>
                </c:pt>
                <c:pt idx="194">
                  <c:v>6.2867294386165897E-6</c:v>
                </c:pt>
                <c:pt idx="195">
                  <c:v>1.6031335729916899E-8</c:v>
                </c:pt>
                <c:pt idx="196">
                  <c:v>3.2601767526717599E-7</c:v>
                </c:pt>
                <c:pt idx="197">
                  <c:v>1.0070338287053199E-8</c:v>
                </c:pt>
                <c:pt idx="198">
                  <c:v>1.24005072727961E-7</c:v>
                </c:pt>
                <c:pt idx="199">
                  <c:v>9.3642617001533501E-8</c:v>
                </c:pt>
                <c:pt idx="200">
                  <c:v>4.5866521427084098E-7</c:v>
                </c:pt>
                <c:pt idx="201">
                  <c:v>1.46705827221797E-3</c:v>
                </c:pt>
                <c:pt idx="202">
                  <c:v>2.10586821643571E-5</c:v>
                </c:pt>
                <c:pt idx="203">
                  <c:v>5.5814641132653402E-8</c:v>
                </c:pt>
                <c:pt idx="204">
                  <c:v>1.3814258273968E-6</c:v>
                </c:pt>
                <c:pt idx="205">
                  <c:v>8.8241400985969703E-3</c:v>
                </c:pt>
                <c:pt idx="206">
                  <c:v>2.5263978492597798E-7</c:v>
                </c:pt>
                <c:pt idx="207">
                  <c:v>1.4726575101910399E-6</c:v>
                </c:pt>
                <c:pt idx="208">
                  <c:v>7.3822830409079896E-3</c:v>
                </c:pt>
                <c:pt idx="209">
                  <c:v>7.2822449870949502E-7</c:v>
                </c:pt>
                <c:pt idx="210">
                  <c:v>1.1768720588179999E-2</c:v>
                </c:pt>
                <c:pt idx="211">
                  <c:v>3.2100736423288603E-2</c:v>
                </c:pt>
                <c:pt idx="212">
                  <c:v>2.6620940256188101E-2</c:v>
                </c:pt>
                <c:pt idx="213">
                  <c:v>9.0586110467936898E-3</c:v>
                </c:pt>
                <c:pt idx="214">
                  <c:v>6.85548099482154E-3</c:v>
                </c:pt>
                <c:pt idx="215">
                  <c:v>3.17152883717611E-7</c:v>
                </c:pt>
                <c:pt idx="216">
                  <c:v>2.2297811328852299E-6</c:v>
                </c:pt>
                <c:pt idx="217">
                  <c:v>5.7461854329748504E-3</c:v>
                </c:pt>
                <c:pt idx="218">
                  <c:v>8.0630215781218594E-8</c:v>
                </c:pt>
                <c:pt idx="219">
                  <c:v>5.2692569370878604E-3</c:v>
                </c:pt>
                <c:pt idx="220">
                  <c:v>1.2169513235378099E-6</c:v>
                </c:pt>
                <c:pt idx="221">
                  <c:v>2.2006919020027601E-2</c:v>
                </c:pt>
                <c:pt idx="222">
                  <c:v>1.6632513736142099E-7</c:v>
                </c:pt>
                <c:pt idx="223">
                  <c:v>4.4898390310476002E-2</c:v>
                </c:pt>
                <c:pt idx="224">
                  <c:v>6.8277619037497798E-3</c:v>
                </c:pt>
                <c:pt idx="225">
                  <c:v>3.22892280855526E-7</c:v>
                </c:pt>
                <c:pt idx="226">
                  <c:v>1.2365522123294601E-7</c:v>
                </c:pt>
                <c:pt idx="227">
                  <c:v>6.1877376795074605E-4</c:v>
                </c:pt>
                <c:pt idx="228">
                  <c:v>1.43593731554192E-2</c:v>
                </c:pt>
                <c:pt idx="229">
                  <c:v>2.67576977732524E-8</c:v>
                </c:pt>
                <c:pt idx="230">
                  <c:v>4.7506555398978202E-9</c:v>
                </c:pt>
                <c:pt idx="231">
                  <c:v>4.7021220508248303E-9</c:v>
                </c:pt>
                <c:pt idx="232">
                  <c:v>1.6635649674833099E-7</c:v>
                </c:pt>
                <c:pt idx="233">
                  <c:v>4.8982644347333E-9</c:v>
                </c:pt>
                <c:pt idx="234">
                  <c:v>1.5292966192085899E-6</c:v>
                </c:pt>
                <c:pt idx="235">
                  <c:v>6.2761194331251304E-5</c:v>
                </c:pt>
                <c:pt idx="236">
                  <c:v>1.2553743275302701E-7</c:v>
                </c:pt>
                <c:pt idx="237">
                  <c:v>1.30454124995918E-7</c:v>
                </c:pt>
                <c:pt idx="238">
                  <c:v>7.5447046476375297E-3</c:v>
                </c:pt>
                <c:pt idx="239">
                  <c:v>7.2925649878018296E-10</c:v>
                </c:pt>
                <c:pt idx="240">
                  <c:v>1.84285402342001E-7</c:v>
                </c:pt>
                <c:pt idx="241">
                  <c:v>1.9129843788035802E-6</c:v>
                </c:pt>
                <c:pt idx="242">
                  <c:v>5.6614165228565601E-7</c:v>
                </c:pt>
                <c:pt idx="243">
                  <c:v>3.4962574719556202E-5</c:v>
                </c:pt>
                <c:pt idx="244">
                  <c:v>9.7859783279792195E-5</c:v>
                </c:pt>
                <c:pt idx="245">
                  <c:v>1.1363896141870901E-4</c:v>
                </c:pt>
                <c:pt idx="246">
                  <c:v>1.09870801353043E-8</c:v>
                </c:pt>
                <c:pt idx="247">
                  <c:v>2.4710710023810098E-8</c:v>
                </c:pt>
                <c:pt idx="248">
                  <c:v>5.4136897542180198E-9</c:v>
                </c:pt>
                <c:pt idx="249">
                  <c:v>3.29546647074086E-7</c:v>
                </c:pt>
                <c:pt idx="250">
                  <c:v>2.6511161354895602E-8</c:v>
                </c:pt>
                <c:pt idx="251">
                  <c:v>2.8124656218085302E-9</c:v>
                </c:pt>
                <c:pt idx="252">
                  <c:v>2.2679552674501999E-6</c:v>
                </c:pt>
                <c:pt idx="253">
                  <c:v>9.2986141927017995E-8</c:v>
                </c:pt>
                <c:pt idx="254">
                  <c:v>1.78861110094516E-9</c:v>
                </c:pt>
                <c:pt idx="255">
                  <c:v>2.12219021727451E-9</c:v>
                </c:pt>
                <c:pt idx="256">
                  <c:v>1.3281573993393099E-8</c:v>
                </c:pt>
                <c:pt idx="257">
                  <c:v>4.5202097680854799E-7</c:v>
                </c:pt>
                <c:pt idx="258">
                  <c:v>3.9591392069254002E-8</c:v>
                </c:pt>
                <c:pt idx="259">
                  <c:v>4.1891748537949402E-8</c:v>
                </c:pt>
                <c:pt idx="260">
                  <c:v>1.35219499511087E-7</c:v>
                </c:pt>
                <c:pt idx="261">
                  <c:v>3.2612227305348797E-8</c:v>
                </c:pt>
                <c:pt idx="262">
                  <c:v>9.1675473426445403E-7</c:v>
                </c:pt>
                <c:pt idx="263">
                  <c:v>3.7299279415954999E-8</c:v>
                </c:pt>
                <c:pt idx="264">
                  <c:v>1.34008889831326E-9</c:v>
                </c:pt>
                <c:pt idx="265">
                  <c:v>4.5620012754695497E-9</c:v>
                </c:pt>
                <c:pt idx="266">
                  <c:v>1.0948380089432E-7</c:v>
                </c:pt>
                <c:pt idx="267">
                  <c:v>7.4948663839521596E-6</c:v>
                </c:pt>
                <c:pt idx="268">
                  <c:v>1.48285460839524E-9</c:v>
                </c:pt>
                <c:pt idx="269">
                  <c:v>5.0418641495673402E-7</c:v>
                </c:pt>
                <c:pt idx="270">
                  <c:v>1.0329887952888001E-8</c:v>
                </c:pt>
                <c:pt idx="271">
                  <c:v>4.5205270372087802E-7</c:v>
                </c:pt>
                <c:pt idx="272">
                  <c:v>5.3639334157347499E-10</c:v>
                </c:pt>
                <c:pt idx="273">
                  <c:v>8.74579237601919E-7</c:v>
                </c:pt>
                <c:pt idx="274">
                  <c:v>6.6567531894639306E-8</c:v>
                </c:pt>
                <c:pt idx="275">
                  <c:v>1.6365207509835601E-7</c:v>
                </c:pt>
                <c:pt idx="276">
                  <c:v>9.0853428599882403E-7</c:v>
                </c:pt>
                <c:pt idx="277">
                  <c:v>2.9749373434949198E-6</c:v>
                </c:pt>
                <c:pt idx="278">
                  <c:v>7.1542526390153498E-7</c:v>
                </c:pt>
                <c:pt idx="279">
                  <c:v>7.4290156886828801E-8</c:v>
                </c:pt>
                <c:pt idx="280">
                  <c:v>2.44331566164751E-6</c:v>
                </c:pt>
                <c:pt idx="281">
                  <c:v>1.1272246067937301E-6</c:v>
                </c:pt>
                <c:pt idx="282">
                  <c:v>2.1004530924186201E-7</c:v>
                </c:pt>
                <c:pt idx="283">
                  <c:v>1.78988109150306E-6</c:v>
                </c:pt>
                <c:pt idx="284">
                  <c:v>4.8520116625434204E-6</c:v>
                </c:pt>
                <c:pt idx="285">
                  <c:v>3.8773384116087404E-6</c:v>
                </c:pt>
                <c:pt idx="286">
                  <c:v>1.05386212137269E-7</c:v>
                </c:pt>
                <c:pt idx="287">
                  <c:v>2.0671994350687201E-8</c:v>
                </c:pt>
                <c:pt idx="288">
                  <c:v>4.7668382597495701E-7</c:v>
                </c:pt>
                <c:pt idx="289">
                  <c:v>2.1002908764334E-9</c:v>
                </c:pt>
                <c:pt idx="290">
                  <c:v>1.5212415191161899E-9</c:v>
                </c:pt>
                <c:pt idx="291">
                  <c:v>9.2059166897389702E-8</c:v>
                </c:pt>
                <c:pt idx="292">
                  <c:v>1.49314897333543E-6</c:v>
                </c:pt>
                <c:pt idx="293">
                  <c:v>1.9380600330264299E-9</c:v>
                </c:pt>
                <c:pt idx="294">
                  <c:v>1.63364807316086E-8</c:v>
                </c:pt>
                <c:pt idx="295">
                  <c:v>9.2352333652574198E-2</c:v>
                </c:pt>
                <c:pt idx="296">
                  <c:v>8.5179790038272097E-9</c:v>
                </c:pt>
                <c:pt idx="297">
                  <c:v>5.0451248399785899E-8</c:v>
                </c:pt>
                <c:pt idx="298">
                  <c:v>3.51447048255736E-3</c:v>
                </c:pt>
                <c:pt idx="299">
                  <c:v>6.0565310420256693E-8</c:v>
                </c:pt>
                <c:pt idx="300">
                  <c:v>2.6803542387008101E-6</c:v>
                </c:pt>
                <c:pt idx="301">
                  <c:v>3.6077727769059598E-2</c:v>
                </c:pt>
                <c:pt idx="302">
                  <c:v>0.15136411479840201</c:v>
                </c:pt>
                <c:pt idx="303">
                  <c:v>2.80464680674512E-6</c:v>
                </c:pt>
                <c:pt idx="304">
                  <c:v>4.0455683509575104E-9</c:v>
                </c:pt>
                <c:pt idx="305">
                  <c:v>7.8289425589525998E-9</c:v>
                </c:pt>
                <c:pt idx="306">
                  <c:v>4.0117300450083304E-9</c:v>
                </c:pt>
                <c:pt idx="307">
                  <c:v>3.9726109459552398E-8</c:v>
                </c:pt>
                <c:pt idx="308">
                  <c:v>7.6395313994782801E-6</c:v>
                </c:pt>
                <c:pt idx="309">
                  <c:v>3.9328301024359101E-2</c:v>
                </c:pt>
                <c:pt idx="310">
                  <c:v>4.5547924022760797E-2</c:v>
                </c:pt>
                <c:pt idx="311">
                  <c:v>1.66081299256771E-2</c:v>
                </c:pt>
                <c:pt idx="312">
                  <c:v>1.8463839971217099E-5</c:v>
                </c:pt>
                <c:pt idx="313">
                  <c:v>8.0596895481035602E-2</c:v>
                </c:pt>
                <c:pt idx="314">
                  <c:v>1.4226171564874801E-6</c:v>
                </c:pt>
                <c:pt idx="315">
                  <c:v>9.1813302231209202E-7</c:v>
                </c:pt>
                <c:pt idx="316">
                  <c:v>1.6849655037198901E-7</c:v>
                </c:pt>
                <c:pt idx="317">
                  <c:v>7.2109009254768896E-8</c:v>
                </c:pt>
                <c:pt idx="318">
                  <c:v>3.36304429876114E-9</c:v>
                </c:pt>
                <c:pt idx="319">
                  <c:v>2.6992172145315902E-9</c:v>
                </c:pt>
                <c:pt idx="320">
                  <c:v>2.21788439165365E-7</c:v>
                </c:pt>
                <c:pt idx="321">
                  <c:v>1.2186308135885799E-7</c:v>
                </c:pt>
                <c:pt idx="322">
                  <c:v>5.09761771945739E-9</c:v>
                </c:pt>
                <c:pt idx="323">
                  <c:v>2.13370047341665E-7</c:v>
                </c:pt>
                <c:pt idx="324">
                  <c:v>6.4137438505990802E-8</c:v>
                </c:pt>
                <c:pt idx="325">
                  <c:v>1.9951504504129801E-9</c:v>
                </c:pt>
                <c:pt idx="326">
                  <c:v>1.9230374650267499E-7</c:v>
                </c:pt>
                <c:pt idx="327">
                  <c:v>7.7868563232128198E-9</c:v>
                </c:pt>
                <c:pt idx="328">
                  <c:v>4.9505911086300803E-7</c:v>
                </c:pt>
                <c:pt idx="329">
                  <c:v>2.7268443962532301E-7</c:v>
                </c:pt>
                <c:pt idx="330">
                  <c:v>1.1218809646519E-9</c:v>
                </c:pt>
                <c:pt idx="331">
                  <c:v>2.34269569873822E-7</c:v>
                </c:pt>
                <c:pt idx="332">
                  <c:v>1.0014739734667301E-5</c:v>
                </c:pt>
                <c:pt idx="333">
                  <c:v>7.5241619161070102E-9</c:v>
                </c:pt>
                <c:pt idx="334">
                  <c:v>3.0030703367752001E-8</c:v>
                </c:pt>
                <c:pt idx="335">
                  <c:v>3.9496408448031602E-8</c:v>
                </c:pt>
                <c:pt idx="336">
                  <c:v>2.8397218789962899E-6</c:v>
                </c:pt>
                <c:pt idx="337">
                  <c:v>6.4658414450254394E-8</c:v>
                </c:pt>
                <c:pt idx="338">
                  <c:v>2.0658548685582902E-9</c:v>
                </c:pt>
                <c:pt idx="339">
                  <c:v>6.3305239587178604E-10</c:v>
                </c:pt>
                <c:pt idx="340">
                  <c:v>1.8384241403703701E-9</c:v>
                </c:pt>
                <c:pt idx="341">
                  <c:v>1.5810225996289301E-8</c:v>
                </c:pt>
                <c:pt idx="342">
                  <c:v>1.45759640581618E-8</c:v>
                </c:pt>
                <c:pt idx="343">
                  <c:v>4.5763474694300099E-8</c:v>
                </c:pt>
                <c:pt idx="344">
                  <c:v>2.9480309868064698E-8</c:v>
                </c:pt>
                <c:pt idx="345">
                  <c:v>9.4116497036248004E-8</c:v>
                </c:pt>
                <c:pt idx="346">
                  <c:v>1.79963134559121E-10</c:v>
                </c:pt>
                <c:pt idx="347">
                  <c:v>1.8838023185529101E-8</c:v>
                </c:pt>
                <c:pt idx="348">
                  <c:v>4.8600059710814602E-7</c:v>
                </c:pt>
                <c:pt idx="349">
                  <c:v>1.5001707357240501E-9</c:v>
                </c:pt>
                <c:pt idx="350">
                  <c:v>4.9479856953421297E-9</c:v>
                </c:pt>
                <c:pt idx="351">
                  <c:v>2.0361750669765101E-5</c:v>
                </c:pt>
                <c:pt idx="352">
                  <c:v>5.9263269625658798E-8</c:v>
                </c:pt>
                <c:pt idx="353">
                  <c:v>7.8957493142888702E-10</c:v>
                </c:pt>
                <c:pt idx="354">
                  <c:v>4.4193968429739198E-10</c:v>
                </c:pt>
                <c:pt idx="355">
                  <c:v>3.0492211117082298E-9</c:v>
                </c:pt>
                <c:pt idx="356">
                  <c:v>2.9329389316813401E-9</c:v>
                </c:pt>
                <c:pt idx="357">
                  <c:v>2.64854320908084E-7</c:v>
                </c:pt>
                <c:pt idx="358">
                  <c:v>9.5603617058631701E-7</c:v>
                </c:pt>
                <c:pt idx="359">
                  <c:v>1.8109495870658899E-9</c:v>
                </c:pt>
                <c:pt idx="360">
                  <c:v>1.62483047467083E-7</c:v>
                </c:pt>
                <c:pt idx="361">
                  <c:v>7.4565208139276795E-7</c:v>
                </c:pt>
                <c:pt idx="362">
                  <c:v>5.1269672696792801E-5</c:v>
                </c:pt>
                <c:pt idx="363">
                  <c:v>1.52439811475003E-8</c:v>
                </c:pt>
                <c:pt idx="364">
                  <c:v>1.4201666572114501E-8</c:v>
                </c:pt>
                <c:pt idx="365">
                  <c:v>2.3044277276737498E-9</c:v>
                </c:pt>
                <c:pt idx="366">
                  <c:v>9.1838771929331194E-8</c:v>
                </c:pt>
                <c:pt idx="367">
                  <c:v>1.0309750592317999E-8</c:v>
                </c:pt>
                <c:pt idx="368">
                  <c:v>1.3624527018975601E-6</c:v>
                </c:pt>
                <c:pt idx="369">
                  <c:v>2.7322800979586498E-9</c:v>
                </c:pt>
                <c:pt idx="370">
                  <c:v>8.6693616857230802E-9</c:v>
                </c:pt>
                <c:pt idx="371">
                  <c:v>4.32374592961094E-2</c:v>
                </c:pt>
                <c:pt idx="372">
                  <c:v>8.3012187998313299E-7</c:v>
                </c:pt>
                <c:pt idx="373">
                  <c:v>3.0808069178596798E-9</c:v>
                </c:pt>
                <c:pt idx="374">
                  <c:v>8.7075483285398099E-8</c:v>
                </c:pt>
                <c:pt idx="375">
                  <c:v>7.20167550200176E-10</c:v>
                </c:pt>
                <c:pt idx="376">
                  <c:v>1.45597722785446E-9</c:v>
                </c:pt>
                <c:pt idx="377">
                  <c:v>1.8363383410009499E-7</c:v>
                </c:pt>
                <c:pt idx="378">
                  <c:v>3.8112666716992702E-8</c:v>
                </c:pt>
                <c:pt idx="379">
                  <c:v>3.1255197608770899E-7</c:v>
                </c:pt>
                <c:pt idx="380">
                  <c:v>1.96803319998442E-7</c:v>
                </c:pt>
                <c:pt idx="381">
                  <c:v>9.0502052428843502E-2</c:v>
                </c:pt>
                <c:pt idx="382">
                  <c:v>5.56642203949985E-2</c:v>
                </c:pt>
                <c:pt idx="383">
                  <c:v>1.77566086662925E-9</c:v>
                </c:pt>
                <c:pt idx="384">
                  <c:v>1.01890991179781E-7</c:v>
                </c:pt>
                <c:pt idx="385">
                  <c:v>2.75663095620471E-2</c:v>
                </c:pt>
                <c:pt idx="386">
                  <c:v>5.0967709366971899E-6</c:v>
                </c:pt>
                <c:pt idx="387">
                  <c:v>3.38014339843192E-9</c:v>
                </c:pt>
                <c:pt idx="388">
                  <c:v>2.3223003769013001E-9</c:v>
                </c:pt>
                <c:pt idx="389">
                  <c:v>3.60254093306192E-2</c:v>
                </c:pt>
                <c:pt idx="390">
                  <c:v>8.4402188691165905E-6</c:v>
                </c:pt>
                <c:pt idx="391">
                  <c:v>1.3708683255925099E-8</c:v>
                </c:pt>
                <c:pt idx="392">
                  <c:v>3.2062440881446798E-8</c:v>
                </c:pt>
                <c:pt idx="393">
                  <c:v>2.24064991077527E-9</c:v>
                </c:pt>
                <c:pt idx="394">
                  <c:v>4.97458854635208E-10</c:v>
                </c:pt>
                <c:pt idx="395">
                  <c:v>5.2549906502416303E-8</c:v>
                </c:pt>
                <c:pt idx="396">
                  <c:v>3.15606504551311E-8</c:v>
                </c:pt>
                <c:pt idx="397">
                  <c:v>2.2898725010405799E-2</c:v>
                </c:pt>
                <c:pt idx="398">
                  <c:v>0.30623220362711501</c:v>
                </c:pt>
                <c:pt idx="399">
                  <c:v>6.8777917591600301E-8</c:v>
                </c:pt>
                <c:pt idx="400">
                  <c:v>5.4350410484556102E-9</c:v>
                </c:pt>
                <c:pt idx="401">
                  <c:v>1.0546173888750401E-6</c:v>
                </c:pt>
                <c:pt idx="402">
                  <c:v>2.5502544796457602E-5</c:v>
                </c:pt>
                <c:pt idx="403">
                  <c:v>9.1200922561205695E-8</c:v>
                </c:pt>
                <c:pt idx="404">
                  <c:v>7.5036095859275704E-10</c:v>
                </c:pt>
                <c:pt idx="405">
                  <c:v>8.8591071828372807E-9</c:v>
                </c:pt>
                <c:pt idx="406">
                  <c:v>0.36773075790273402</c:v>
                </c:pt>
                <c:pt idx="407">
                  <c:v>4.0220631289986998E-7</c:v>
                </c:pt>
                <c:pt idx="408">
                  <c:v>9.29069397560206E-9</c:v>
                </c:pt>
                <c:pt idx="409">
                  <c:v>1.0274290386926801E-8</c:v>
                </c:pt>
                <c:pt idx="410">
                  <c:v>4.2464528496095E-8</c:v>
                </c:pt>
                <c:pt idx="411">
                  <c:v>1.0477669651875699E-8</c:v>
                </c:pt>
                <c:pt idx="412">
                  <c:v>7.3810810990221199E-6</c:v>
                </c:pt>
                <c:pt idx="413">
                  <c:v>1.33970493408193E-7</c:v>
                </c:pt>
                <c:pt idx="414">
                  <c:v>4.73111952230953E-2</c:v>
                </c:pt>
                <c:pt idx="415">
                  <c:v>8.59155991389916E-6</c:v>
                </c:pt>
                <c:pt idx="416">
                  <c:v>8.6536064597034808E-9</c:v>
                </c:pt>
                <c:pt idx="417">
                  <c:v>3.4569667040764702E-6</c:v>
                </c:pt>
                <c:pt idx="418">
                  <c:v>0.218885643904457</c:v>
                </c:pt>
                <c:pt idx="419">
                  <c:v>6.2199478180474796E-8</c:v>
                </c:pt>
                <c:pt idx="420">
                  <c:v>6.0132355082350497E-7</c:v>
                </c:pt>
                <c:pt idx="421">
                  <c:v>6.03506872237535E-7</c:v>
                </c:pt>
                <c:pt idx="422">
                  <c:v>1.3656412144751299E-7</c:v>
                </c:pt>
                <c:pt idx="423">
                  <c:v>0.50751706083897696</c:v>
                </c:pt>
                <c:pt idx="424">
                  <c:v>0.479816363389369</c:v>
                </c:pt>
                <c:pt idx="425">
                  <c:v>7.1275732973152199E-7</c:v>
                </c:pt>
                <c:pt idx="426">
                  <c:v>1.2231067096304501E-6</c:v>
                </c:pt>
                <c:pt idx="427">
                  <c:v>1.30516717901289E-9</c:v>
                </c:pt>
                <c:pt idx="428">
                  <c:v>7.8385613116879095E-10</c:v>
                </c:pt>
                <c:pt idx="429">
                  <c:v>0.34235084683269101</c:v>
                </c:pt>
                <c:pt idx="430">
                  <c:v>1.8572331867700301E-2</c:v>
                </c:pt>
                <c:pt idx="431">
                  <c:v>3.27122295658902E-7</c:v>
                </c:pt>
                <c:pt idx="432">
                  <c:v>4.3393148936311402E-8</c:v>
                </c:pt>
                <c:pt idx="433">
                  <c:v>1.6641832138633401E-7</c:v>
                </c:pt>
                <c:pt idx="434">
                  <c:v>1.1415305735541299E-9</c:v>
                </c:pt>
                <c:pt idx="435">
                  <c:v>9.8763670792704599E-9</c:v>
                </c:pt>
                <c:pt idx="436">
                  <c:v>3.3536464341586198E-9</c:v>
                </c:pt>
                <c:pt idx="437">
                  <c:v>3.0385451823604398E-8</c:v>
                </c:pt>
                <c:pt idx="438">
                  <c:v>1.64254505470586E-9</c:v>
                </c:pt>
                <c:pt idx="439">
                  <c:v>4.1347152978326398E-8</c:v>
                </c:pt>
                <c:pt idx="440">
                  <c:v>1.08903320573892E-8</c:v>
                </c:pt>
                <c:pt idx="441">
                  <c:v>8.8373438839121895E-9</c:v>
                </c:pt>
                <c:pt idx="442">
                  <c:v>3.7617317638708897E-9</c:v>
                </c:pt>
                <c:pt idx="443">
                  <c:v>1.8244704060769999E-8</c:v>
                </c:pt>
                <c:pt idx="444">
                  <c:v>6.9111869665661599E-8</c:v>
                </c:pt>
                <c:pt idx="445">
                  <c:v>2.9132176292819299E-8</c:v>
                </c:pt>
                <c:pt idx="446">
                  <c:v>2.8543556559286101E-2</c:v>
                </c:pt>
                <c:pt idx="447">
                  <c:v>1.0522559756274299E-8</c:v>
                </c:pt>
                <c:pt idx="448">
                  <c:v>7.8447981670224899E-7</c:v>
                </c:pt>
                <c:pt idx="449">
                  <c:v>8.4016948732136998E-9</c:v>
                </c:pt>
                <c:pt idx="450">
                  <c:v>7.3081603427834603E-7</c:v>
                </c:pt>
                <c:pt idx="451">
                  <c:v>1.91949487689202E-7</c:v>
                </c:pt>
                <c:pt idx="452">
                  <c:v>2.9616413015435E-8</c:v>
                </c:pt>
                <c:pt idx="453">
                  <c:v>2.9351355049248699E-8</c:v>
                </c:pt>
                <c:pt idx="454">
                  <c:v>3.42109426372293E-9</c:v>
                </c:pt>
                <c:pt idx="455">
                  <c:v>9.2071368269130704E-2</c:v>
                </c:pt>
                <c:pt idx="456">
                  <c:v>2.7541670391561401E-8</c:v>
                </c:pt>
                <c:pt idx="457">
                  <c:v>4.0312683959905899E-5</c:v>
                </c:pt>
                <c:pt idx="458">
                  <c:v>2.2869063876114201E-7</c:v>
                </c:pt>
                <c:pt idx="459">
                  <c:v>5.78303665635131E-8</c:v>
                </c:pt>
                <c:pt idx="460">
                  <c:v>4.6205613668146599E-9</c:v>
                </c:pt>
                <c:pt idx="461">
                  <c:v>8.9433303322081497E-10</c:v>
                </c:pt>
                <c:pt idx="462">
                  <c:v>4.0513930114775098E-6</c:v>
                </c:pt>
                <c:pt idx="463">
                  <c:v>1.0121840993977401E-8</c:v>
                </c:pt>
                <c:pt idx="464">
                  <c:v>4.9613780031585397E-2</c:v>
                </c:pt>
                <c:pt idx="465">
                  <c:v>8.8583411744522798E-8</c:v>
                </c:pt>
                <c:pt idx="466">
                  <c:v>6.6168404826829104E-8</c:v>
                </c:pt>
                <c:pt idx="467">
                  <c:v>1.2487805204087901E-5</c:v>
                </c:pt>
                <c:pt idx="468">
                  <c:v>3.0269210850503301E-7</c:v>
                </c:pt>
                <c:pt idx="469">
                  <c:v>3.4820955930128501E-9</c:v>
                </c:pt>
                <c:pt idx="470">
                  <c:v>1.6747114408824601E-7</c:v>
                </c:pt>
                <c:pt idx="471">
                  <c:v>4.5481393685830697E-8</c:v>
                </c:pt>
                <c:pt idx="472">
                  <c:v>2.1470783606963601E-8</c:v>
                </c:pt>
                <c:pt idx="473">
                  <c:v>3.4400602008133098E-7</c:v>
                </c:pt>
                <c:pt idx="474">
                  <c:v>3.8752316969448398E-7</c:v>
                </c:pt>
                <c:pt idx="475">
                  <c:v>4.8183160120359999E-7</c:v>
                </c:pt>
                <c:pt idx="476">
                  <c:v>1.4333217879531199E-7</c:v>
                </c:pt>
                <c:pt idx="477">
                  <c:v>6.4353371171746997E-8</c:v>
                </c:pt>
                <c:pt idx="478">
                  <c:v>6.0308249512901296E-9</c:v>
                </c:pt>
                <c:pt idx="479">
                  <c:v>2.0328902278079799E-6</c:v>
                </c:pt>
                <c:pt idx="480">
                  <c:v>4.8624654679774899E-8</c:v>
                </c:pt>
                <c:pt idx="481">
                  <c:v>4.9675928923354399E-8</c:v>
                </c:pt>
                <c:pt idx="482">
                  <c:v>1.3797803513040799E-8</c:v>
                </c:pt>
                <c:pt idx="483">
                  <c:v>3.6593372670059503E-8</c:v>
                </c:pt>
                <c:pt idx="484">
                  <c:v>8.3662193050026697E-7</c:v>
                </c:pt>
                <c:pt idx="485">
                  <c:v>9.6307211047102895E-8</c:v>
                </c:pt>
                <c:pt idx="486">
                  <c:v>2.8872188571212E-6</c:v>
                </c:pt>
                <c:pt idx="487">
                  <c:v>2.0454584080667598E-6</c:v>
                </c:pt>
                <c:pt idx="488">
                  <c:v>4.1935446348349699E-8</c:v>
                </c:pt>
                <c:pt idx="489">
                  <c:v>9.70083155548705E-10</c:v>
                </c:pt>
                <c:pt idx="490">
                  <c:v>6.2068722752226199E-8</c:v>
                </c:pt>
                <c:pt idx="491">
                  <c:v>3.1708080810521302E-5</c:v>
                </c:pt>
                <c:pt idx="492">
                  <c:v>7.9273677362962305E-8</c:v>
                </c:pt>
                <c:pt idx="493">
                  <c:v>8.9014119446526303E-10</c:v>
                </c:pt>
                <c:pt idx="494">
                  <c:v>3.1395546023119299E-9</c:v>
                </c:pt>
                <c:pt idx="495">
                  <c:v>4.6324645469396103E-6</c:v>
                </c:pt>
                <c:pt idx="496">
                  <c:v>2.7878581907043699E-9</c:v>
                </c:pt>
                <c:pt idx="497">
                  <c:v>0.153536598554667</c:v>
                </c:pt>
                <c:pt idx="498">
                  <c:v>0.112364389707566</c:v>
                </c:pt>
                <c:pt idx="499">
                  <c:v>0.17156097359856501</c:v>
                </c:pt>
                <c:pt idx="500">
                  <c:v>5.4549007659607697E-8</c:v>
                </c:pt>
                <c:pt idx="501">
                  <c:v>6.7208870227695003E-9</c:v>
                </c:pt>
                <c:pt idx="502">
                  <c:v>1.0624697227645601E-8</c:v>
                </c:pt>
                <c:pt idx="503">
                  <c:v>8.6514435318635894E-8</c:v>
                </c:pt>
                <c:pt idx="504">
                  <c:v>4.97773685354921E-8</c:v>
                </c:pt>
                <c:pt idx="505">
                  <c:v>5.5590370487663795E-7</c:v>
                </c:pt>
                <c:pt idx="506">
                  <c:v>5.6640978355532501E-2</c:v>
                </c:pt>
                <c:pt idx="507">
                  <c:v>5.2258387573444298E-9</c:v>
                </c:pt>
                <c:pt idx="508">
                  <c:v>6.8020574434127203E-9</c:v>
                </c:pt>
                <c:pt idx="509">
                  <c:v>7.3629851338734796E-8</c:v>
                </c:pt>
                <c:pt idx="510">
                  <c:v>5.8001247536669E-2</c:v>
                </c:pt>
                <c:pt idx="511">
                  <c:v>4.57594385430086E-10</c:v>
                </c:pt>
                <c:pt idx="512">
                  <c:v>3.9551727869538498E-8</c:v>
                </c:pt>
                <c:pt idx="513">
                  <c:v>9.8112393573952503E-2</c:v>
                </c:pt>
                <c:pt idx="514">
                  <c:v>5.4695760948009098E-2</c:v>
                </c:pt>
                <c:pt idx="515">
                  <c:v>7.5780648679612097E-8</c:v>
                </c:pt>
                <c:pt idx="516">
                  <c:v>1.5311561881782002E-8</c:v>
                </c:pt>
                <c:pt idx="517">
                  <c:v>4.0932161922361202E-8</c:v>
                </c:pt>
                <c:pt idx="518">
                  <c:v>1.9744052732471001E-8</c:v>
                </c:pt>
                <c:pt idx="519">
                  <c:v>6.5212722433953595E-7</c:v>
                </c:pt>
                <c:pt idx="520">
                  <c:v>7.3037920928026398E-9</c:v>
                </c:pt>
                <c:pt idx="521">
                  <c:v>1.6566220336854799E-7</c:v>
                </c:pt>
                <c:pt idx="522">
                  <c:v>8.3051726938719807E-9</c:v>
                </c:pt>
                <c:pt idx="523">
                  <c:v>3.1278093564714802E-9</c:v>
                </c:pt>
                <c:pt idx="524">
                  <c:v>2.2284262883293799E-9</c:v>
                </c:pt>
                <c:pt idx="525">
                  <c:v>1.7811428823976601E-9</c:v>
                </c:pt>
                <c:pt idx="526">
                  <c:v>0.10378837893725799</c:v>
                </c:pt>
                <c:pt idx="527">
                  <c:v>3.4619721700889801E-7</c:v>
                </c:pt>
                <c:pt idx="528">
                  <c:v>2.3370079767558002E-9</c:v>
                </c:pt>
                <c:pt idx="529">
                  <c:v>1.74666521070259E-8</c:v>
                </c:pt>
                <c:pt idx="530">
                  <c:v>2.25553414255424E-8</c:v>
                </c:pt>
                <c:pt idx="531">
                  <c:v>2.3730364629481199E-7</c:v>
                </c:pt>
                <c:pt idx="532">
                  <c:v>1.6305735680520499E-8</c:v>
                </c:pt>
                <c:pt idx="533">
                  <c:v>2.3798664050365099E-7</c:v>
                </c:pt>
                <c:pt idx="534">
                  <c:v>4.1123807396204299E-8</c:v>
                </c:pt>
                <c:pt idx="535">
                  <c:v>0.26394265257869098</c:v>
                </c:pt>
                <c:pt idx="536">
                  <c:v>2.1411486213643399E-2</c:v>
                </c:pt>
                <c:pt idx="537">
                  <c:v>2.9163856307007298E-5</c:v>
                </c:pt>
                <c:pt idx="538">
                  <c:v>3.8985105032917002E-8</c:v>
                </c:pt>
                <c:pt idx="539">
                  <c:v>1.8468959227405299E-8</c:v>
                </c:pt>
                <c:pt idx="540">
                  <c:v>2.45449714842674E-8</c:v>
                </c:pt>
                <c:pt idx="541">
                  <c:v>2.7121840998947901E-5</c:v>
                </c:pt>
                <c:pt idx="542">
                  <c:v>2.1303219475739801E-9</c:v>
                </c:pt>
                <c:pt idx="543">
                  <c:v>6.5413172605588905E-10</c:v>
                </c:pt>
                <c:pt idx="544">
                  <c:v>1.57082482918873E-9</c:v>
                </c:pt>
                <c:pt idx="545">
                  <c:v>1.8065175964987099E-8</c:v>
                </c:pt>
                <c:pt idx="546">
                  <c:v>5.2509241938170598E-9</c:v>
                </c:pt>
                <c:pt idx="547">
                  <c:v>4.9000545093177899E-8</c:v>
                </c:pt>
                <c:pt idx="548">
                  <c:v>4.8485187438277697E-10</c:v>
                </c:pt>
                <c:pt idx="549">
                  <c:v>1.1358759190155401E-7</c:v>
                </c:pt>
                <c:pt idx="550">
                  <c:v>1.67173293594649E-8</c:v>
                </c:pt>
                <c:pt idx="551">
                  <c:v>5.5134767778821401E-9</c:v>
                </c:pt>
                <c:pt idx="552">
                  <c:v>1.04028042006282E-7</c:v>
                </c:pt>
                <c:pt idx="553">
                  <c:v>3.3117113322187999E-10</c:v>
                </c:pt>
                <c:pt idx="554">
                  <c:v>4.96609646293088E-9</c:v>
                </c:pt>
                <c:pt idx="555">
                  <c:v>4.0518757964354403E-9</c:v>
                </c:pt>
                <c:pt idx="556">
                  <c:v>1.46922301093659E-8</c:v>
                </c:pt>
                <c:pt idx="557">
                  <c:v>4.8040648156261697E-8</c:v>
                </c:pt>
                <c:pt idx="558">
                  <c:v>5.9256550768051802E-6</c:v>
                </c:pt>
                <c:pt idx="559">
                  <c:v>6.0541387731062199E-8</c:v>
                </c:pt>
                <c:pt idx="560">
                  <c:v>1.4199123958899E-8</c:v>
                </c:pt>
                <c:pt idx="561">
                  <c:v>2.1235118498882801E-7</c:v>
                </c:pt>
                <c:pt idx="562">
                  <c:v>5.1793278080273002E-2</c:v>
                </c:pt>
                <c:pt idx="563">
                  <c:v>9.2852604508638398E-8</c:v>
                </c:pt>
                <c:pt idx="564">
                  <c:v>1.9631943907945699E-9</c:v>
                </c:pt>
                <c:pt idx="565">
                  <c:v>2.51281587295974E-8</c:v>
                </c:pt>
                <c:pt idx="566">
                  <c:v>5.4125276995451899E-9</c:v>
                </c:pt>
                <c:pt idx="567">
                  <c:v>8.8222071305362501E-9</c:v>
                </c:pt>
                <c:pt idx="568">
                  <c:v>3.8550638364000302E-8</c:v>
                </c:pt>
                <c:pt idx="569">
                  <c:v>8.8727027431241404E-9</c:v>
                </c:pt>
                <c:pt idx="570">
                  <c:v>6.4479320022702805E-2</c:v>
                </c:pt>
                <c:pt idx="571">
                  <c:v>1.4500588607222399E-7</c:v>
                </c:pt>
                <c:pt idx="572">
                  <c:v>2.0338067499051201E-9</c:v>
                </c:pt>
                <c:pt idx="573">
                  <c:v>1.9120438671691299E-9</c:v>
                </c:pt>
                <c:pt idx="574">
                  <c:v>1.9587528122254298E-8</c:v>
                </c:pt>
                <c:pt idx="575">
                  <c:v>2.1562555327214101E-7</c:v>
                </c:pt>
                <c:pt idx="576">
                  <c:v>1.5435572312084199E-9</c:v>
                </c:pt>
                <c:pt idx="577">
                  <c:v>2.1746896773033798E-2</c:v>
                </c:pt>
                <c:pt idx="578">
                  <c:v>4.9518113653855004E-9</c:v>
                </c:pt>
                <c:pt idx="579">
                  <c:v>5.3717488034866804E-10</c:v>
                </c:pt>
                <c:pt idx="580">
                  <c:v>2.1371419249040602E-8</c:v>
                </c:pt>
                <c:pt idx="581">
                  <c:v>6.52510277957848E-9</c:v>
                </c:pt>
                <c:pt idx="582">
                  <c:v>0.12558315609975801</c:v>
                </c:pt>
                <c:pt idx="583">
                  <c:v>4.2811617882022597E-2</c:v>
                </c:pt>
                <c:pt idx="584">
                  <c:v>2.1499888068399101E-2</c:v>
                </c:pt>
                <c:pt idx="585">
                  <c:v>1.0162436967457799E-6</c:v>
                </c:pt>
                <c:pt idx="586">
                  <c:v>7.4422557864585004E-8</c:v>
                </c:pt>
                <c:pt idx="587">
                  <c:v>6.3341046495341204E-10</c:v>
                </c:pt>
                <c:pt idx="588">
                  <c:v>9.8525011112248099E-9</c:v>
                </c:pt>
                <c:pt idx="589">
                  <c:v>0.114326115916545</c:v>
                </c:pt>
                <c:pt idx="590">
                  <c:v>8.1261966535259005E-8</c:v>
                </c:pt>
                <c:pt idx="591">
                  <c:v>3.9268112917103799E-7</c:v>
                </c:pt>
                <c:pt idx="592">
                  <c:v>4.45791830115558E-7</c:v>
                </c:pt>
                <c:pt idx="593">
                  <c:v>0.167390344959469</c:v>
                </c:pt>
                <c:pt idx="594">
                  <c:v>7.9467300188565904E-2</c:v>
                </c:pt>
                <c:pt idx="595">
                  <c:v>2.30061179693122E-8</c:v>
                </c:pt>
                <c:pt idx="596">
                  <c:v>1.45061967658246E-8</c:v>
                </c:pt>
                <c:pt idx="597">
                  <c:v>5.6619286013355301E-2</c:v>
                </c:pt>
                <c:pt idx="598">
                  <c:v>7.1927500802190805E-2</c:v>
                </c:pt>
                <c:pt idx="599">
                  <c:v>2.7204445712180901E-9</c:v>
                </c:pt>
                <c:pt idx="600">
                  <c:v>6.9506058811280098E-9</c:v>
                </c:pt>
                <c:pt idx="601">
                  <c:v>6.9876835583024599E-2</c:v>
                </c:pt>
                <c:pt idx="602">
                  <c:v>0.112143984282207</c:v>
                </c:pt>
                <c:pt idx="603">
                  <c:v>4.3768335163588602E-7</c:v>
                </c:pt>
                <c:pt idx="604">
                  <c:v>2.7932676121366701E-8</c:v>
                </c:pt>
                <c:pt idx="605">
                  <c:v>1.12732509309565E-8</c:v>
                </c:pt>
                <c:pt idx="606">
                  <c:v>6.8138222754595898E-2</c:v>
                </c:pt>
                <c:pt idx="607">
                  <c:v>2.6034118653010602E-7</c:v>
                </c:pt>
                <c:pt idx="608">
                  <c:v>6.5401813551316098E-10</c:v>
                </c:pt>
                <c:pt idx="609">
                  <c:v>6.0056074301501903E-8</c:v>
                </c:pt>
                <c:pt idx="610">
                  <c:v>0.100644888585635</c:v>
                </c:pt>
                <c:pt idx="611">
                  <c:v>2.34140493281105E-2</c:v>
                </c:pt>
                <c:pt idx="612">
                  <c:v>3.52524711641423E-6</c:v>
                </c:pt>
                <c:pt idx="613">
                  <c:v>2.5755531863099401E-8</c:v>
                </c:pt>
                <c:pt idx="614">
                  <c:v>7.7571798230022901E-2</c:v>
                </c:pt>
                <c:pt idx="615">
                  <c:v>3.2502862010272001E-8</c:v>
                </c:pt>
                <c:pt idx="616">
                  <c:v>5.8701359690313498E-8</c:v>
                </c:pt>
                <c:pt idx="617">
                  <c:v>3.2391741628274098E-7</c:v>
                </c:pt>
                <c:pt idx="618">
                  <c:v>3.0101802967271798E-9</c:v>
                </c:pt>
                <c:pt idx="619">
                  <c:v>1.2356185812180399E-7</c:v>
                </c:pt>
                <c:pt idx="620">
                  <c:v>2.25948397493355E-6</c:v>
                </c:pt>
                <c:pt idx="621">
                  <c:v>3.4614464255515801E-9</c:v>
                </c:pt>
                <c:pt idx="622">
                  <c:v>4.30604751329223E-7</c:v>
                </c:pt>
                <c:pt idx="623">
                  <c:v>3.4725644924616502E-7</c:v>
                </c:pt>
                <c:pt idx="624">
                  <c:v>1.3470964675073301E-7</c:v>
                </c:pt>
                <c:pt idx="625">
                  <c:v>3.0177734671384402E-8</c:v>
                </c:pt>
                <c:pt idx="626">
                  <c:v>2.09133964602062E-9</c:v>
                </c:pt>
                <c:pt idx="627">
                  <c:v>1.3394988001123299E-8</c:v>
                </c:pt>
                <c:pt idx="628">
                  <c:v>3.5836549259828201E-8</c:v>
                </c:pt>
                <c:pt idx="629">
                  <c:v>9.7401007963950095E-8</c:v>
                </c:pt>
                <c:pt idx="630">
                  <c:v>4.84485757878275E-7</c:v>
                </c:pt>
                <c:pt idx="631">
                  <c:v>6.6829957947872405E-7</c:v>
                </c:pt>
                <c:pt idx="632">
                  <c:v>9.1941386661378004E-10</c:v>
                </c:pt>
                <c:pt idx="633">
                  <c:v>2.2410013130012001E-10</c:v>
                </c:pt>
                <c:pt idx="634">
                  <c:v>4.5303832777308803E-2</c:v>
                </c:pt>
                <c:pt idx="635">
                  <c:v>4.1785379074907503E-8</c:v>
                </c:pt>
                <c:pt idx="636">
                  <c:v>7.6144682649487294E-9</c:v>
                </c:pt>
                <c:pt idx="637">
                  <c:v>4.2453956619242896E-9</c:v>
                </c:pt>
                <c:pt idx="638">
                  <c:v>5.1834546304349196E-9</c:v>
                </c:pt>
                <c:pt idx="639">
                  <c:v>9.2795381008274E-8</c:v>
                </c:pt>
                <c:pt idx="640">
                  <c:v>7.8133786727944401E-9</c:v>
                </c:pt>
                <c:pt idx="641">
                  <c:v>1.0278228641071299E-7</c:v>
                </c:pt>
                <c:pt idx="642">
                  <c:v>2.46577632481285E-8</c:v>
                </c:pt>
                <c:pt idx="643">
                  <c:v>0.28862469605731</c:v>
                </c:pt>
                <c:pt idx="644">
                  <c:v>3.2208233730235003E-8</c:v>
                </c:pt>
                <c:pt idx="645">
                  <c:v>1.15763503655202E-8</c:v>
                </c:pt>
                <c:pt idx="646">
                  <c:v>3.7948975639977497E-8</c:v>
                </c:pt>
                <c:pt idx="647">
                  <c:v>8.9382455360144206E-2</c:v>
                </c:pt>
                <c:pt idx="648">
                  <c:v>5.35052121184819E-9</c:v>
                </c:pt>
                <c:pt idx="649">
                  <c:v>2.7647592658298898E-8</c:v>
                </c:pt>
                <c:pt idx="650">
                  <c:v>1.0038761217132401E-8</c:v>
                </c:pt>
                <c:pt idx="651">
                  <c:v>5.0546039244672002E-8</c:v>
                </c:pt>
                <c:pt idx="652">
                  <c:v>4.08888747359371E-7</c:v>
                </c:pt>
                <c:pt idx="653">
                  <c:v>1.69842989817661E-7</c:v>
                </c:pt>
                <c:pt idx="654">
                  <c:v>1.09219004574753E-9</c:v>
                </c:pt>
                <c:pt idx="655">
                  <c:v>9.1442162478707008E-9</c:v>
                </c:pt>
                <c:pt idx="656">
                  <c:v>9.6349333919980998E-9</c:v>
                </c:pt>
                <c:pt idx="657">
                  <c:v>3.8254044547953904E-9</c:v>
                </c:pt>
                <c:pt idx="658">
                  <c:v>5.5039212448313803E-7</c:v>
                </c:pt>
                <c:pt idx="659">
                  <c:v>6.3768795162317894E-8</c:v>
                </c:pt>
                <c:pt idx="660">
                  <c:v>3.5820610996778898E-7</c:v>
                </c:pt>
                <c:pt idx="661">
                  <c:v>1.5908208239386E-7</c:v>
                </c:pt>
                <c:pt idx="662">
                  <c:v>2.1962017469490901E-7</c:v>
                </c:pt>
                <c:pt idx="663">
                  <c:v>3.7585705592650999E-9</c:v>
                </c:pt>
                <c:pt idx="664">
                  <c:v>6.47529039797329E-9</c:v>
                </c:pt>
                <c:pt idx="665">
                  <c:v>4.9397408079169401E-7</c:v>
                </c:pt>
                <c:pt idx="666">
                  <c:v>1.3276539474624599E-8</c:v>
                </c:pt>
                <c:pt idx="667">
                  <c:v>5.68737499218658E-8</c:v>
                </c:pt>
                <c:pt idx="668">
                  <c:v>9.0489226300269695E-9</c:v>
                </c:pt>
                <c:pt idx="669">
                  <c:v>2.1709892130138101E-8</c:v>
                </c:pt>
                <c:pt idx="670">
                  <c:v>3.3376843219272598E-8</c:v>
                </c:pt>
                <c:pt idx="671">
                  <c:v>8.63336981817919E-7</c:v>
                </c:pt>
                <c:pt idx="672">
                  <c:v>1.28743081831826E-9</c:v>
                </c:pt>
                <c:pt idx="673">
                  <c:v>3.38734759050456E-9</c:v>
                </c:pt>
                <c:pt idx="674">
                  <c:v>1.2561620572183E-8</c:v>
                </c:pt>
                <c:pt idx="675">
                  <c:v>3.0217044076148797E-8</c:v>
                </c:pt>
                <c:pt idx="676">
                  <c:v>3.84131017452669E-9</c:v>
                </c:pt>
                <c:pt idx="677">
                  <c:v>9.6078908692606903E-9</c:v>
                </c:pt>
                <c:pt idx="678">
                  <c:v>4.7204948339030297E-9</c:v>
                </c:pt>
                <c:pt idx="679">
                  <c:v>9.9455921995833004E-9</c:v>
                </c:pt>
                <c:pt idx="680">
                  <c:v>8.9944130155209197E-10</c:v>
                </c:pt>
                <c:pt idx="681">
                  <c:v>1.50541200888042E-7</c:v>
                </c:pt>
                <c:pt idx="682">
                  <c:v>1.4956782851739899E-8</c:v>
                </c:pt>
                <c:pt idx="683">
                  <c:v>2.1807173796476501E-5</c:v>
                </c:pt>
                <c:pt idx="684">
                  <c:v>6.52818491844716E-9</c:v>
                </c:pt>
                <c:pt idx="685">
                  <c:v>4.22044834809713E-6</c:v>
                </c:pt>
                <c:pt idx="686">
                  <c:v>8.9878800009943194E-2</c:v>
                </c:pt>
                <c:pt idx="687">
                  <c:v>7.6198629610155398E-7</c:v>
                </c:pt>
                <c:pt idx="688">
                  <c:v>1.2631046331606799E-2</c:v>
                </c:pt>
                <c:pt idx="689">
                  <c:v>1.0423075754664799E-6</c:v>
                </c:pt>
                <c:pt idx="690">
                  <c:v>0.10351002342940201</c:v>
                </c:pt>
                <c:pt idx="691">
                  <c:v>2.0639255389987201E-7</c:v>
                </c:pt>
                <c:pt idx="692">
                  <c:v>5.4645722311836697E-8</c:v>
                </c:pt>
                <c:pt idx="693">
                  <c:v>6.5787457566231298E-9</c:v>
                </c:pt>
                <c:pt idx="694">
                  <c:v>1.6472550824442099E-8</c:v>
                </c:pt>
                <c:pt idx="695">
                  <c:v>2.9453622482147599E-9</c:v>
                </c:pt>
                <c:pt idx="696">
                  <c:v>4.3937874155484497E-8</c:v>
                </c:pt>
                <c:pt idx="697">
                  <c:v>7.4408174431235997E-8</c:v>
                </c:pt>
                <c:pt idx="698">
                  <c:v>1.5453666408713301E-4</c:v>
                </c:pt>
                <c:pt idx="699">
                  <c:v>1.82284048234646E-7</c:v>
                </c:pt>
                <c:pt idx="700">
                  <c:v>1.81013415203839E-3</c:v>
                </c:pt>
                <c:pt idx="701">
                  <c:v>3.22670711474792E-3</c:v>
                </c:pt>
                <c:pt idx="702">
                  <c:v>1.8464560743227401E-8</c:v>
                </c:pt>
                <c:pt idx="703">
                  <c:v>2.9515277141195799E-8</c:v>
                </c:pt>
                <c:pt idx="704">
                  <c:v>4.3488916858041101E-7</c:v>
                </c:pt>
                <c:pt idx="705">
                  <c:v>5.3071614503407505E-7</c:v>
                </c:pt>
                <c:pt idx="706">
                  <c:v>6.2244426253648703E-3</c:v>
                </c:pt>
                <c:pt idx="707">
                  <c:v>6.2939880053052696E-6</c:v>
                </c:pt>
                <c:pt idx="708">
                  <c:v>5.93996476259772E-2</c:v>
                </c:pt>
                <c:pt idx="709">
                  <c:v>4.3346575259521701E-8</c:v>
                </c:pt>
                <c:pt idx="710">
                  <c:v>2.5222244476945599E-7</c:v>
                </c:pt>
                <c:pt idx="711">
                  <c:v>2.0138938429585001E-8</c:v>
                </c:pt>
                <c:pt idx="712">
                  <c:v>2.10691190574813E-8</c:v>
                </c:pt>
                <c:pt idx="713">
                  <c:v>1.3229141074637001E-9</c:v>
                </c:pt>
                <c:pt idx="714">
                  <c:v>3.0676303185372102E-2</c:v>
                </c:pt>
                <c:pt idx="715">
                  <c:v>8.3364311341500696E-3</c:v>
                </c:pt>
                <c:pt idx="716">
                  <c:v>2.8224574820605201E-2</c:v>
                </c:pt>
                <c:pt idx="717">
                  <c:v>6.3014321259430506E-8</c:v>
                </c:pt>
                <c:pt idx="718">
                  <c:v>4.5449322567364897E-9</c:v>
                </c:pt>
                <c:pt idx="719">
                  <c:v>2.0379147656461999E-8</c:v>
                </c:pt>
                <c:pt idx="720">
                  <c:v>5.0740792064416203E-9</c:v>
                </c:pt>
                <c:pt idx="721">
                  <c:v>7.1803260183715902E-7</c:v>
                </c:pt>
                <c:pt idx="722">
                  <c:v>5.1375922713406503E-9</c:v>
                </c:pt>
                <c:pt idx="723">
                  <c:v>4.49282330620034E-2</c:v>
                </c:pt>
                <c:pt idx="724">
                  <c:v>6.6442621577289404E-6</c:v>
                </c:pt>
                <c:pt idx="725">
                  <c:v>3.9765787113538901E-5</c:v>
                </c:pt>
                <c:pt idx="726">
                  <c:v>1.3676754641839E-2</c:v>
                </c:pt>
                <c:pt idx="727">
                  <c:v>4.9613102497136501E-9</c:v>
                </c:pt>
                <c:pt idx="728">
                  <c:v>7.1757636183907997E-7</c:v>
                </c:pt>
                <c:pt idx="729">
                  <c:v>5.8522884418511903E-2</c:v>
                </c:pt>
                <c:pt idx="730">
                  <c:v>1.6030740818774498E-8</c:v>
                </c:pt>
                <c:pt idx="731">
                  <c:v>2.8327393931097699E-7</c:v>
                </c:pt>
                <c:pt idx="732">
                  <c:v>6.9174412191901502E-9</c:v>
                </c:pt>
                <c:pt idx="733">
                  <c:v>2.4126423649011999E-7</c:v>
                </c:pt>
                <c:pt idx="734">
                  <c:v>1.66014498351383E-2</c:v>
                </c:pt>
                <c:pt idx="735">
                  <c:v>1.6048641515185799E-2</c:v>
                </c:pt>
                <c:pt idx="736">
                  <c:v>1.3687630968745E-6</c:v>
                </c:pt>
                <c:pt idx="737">
                  <c:v>9.8717157578688499E-8</c:v>
                </c:pt>
                <c:pt idx="738">
                  <c:v>1.10462670310037E-7</c:v>
                </c:pt>
                <c:pt idx="739">
                  <c:v>3.37909995765724E-8</c:v>
                </c:pt>
                <c:pt idx="740">
                  <c:v>6.4207351659907496E-5</c:v>
                </c:pt>
                <c:pt idx="741">
                  <c:v>5.2743150095928597E-6</c:v>
                </c:pt>
                <c:pt idx="742">
                  <c:v>9.3323478187263998E-8</c:v>
                </c:pt>
                <c:pt idx="743">
                  <c:v>1.7693675091155199E-7</c:v>
                </c:pt>
                <c:pt idx="744">
                  <c:v>7.8273868702027793E-2</c:v>
                </c:pt>
                <c:pt idx="745">
                  <c:v>1.14900309920427E-8</c:v>
                </c:pt>
                <c:pt idx="746">
                  <c:v>1.4824366289396501E-7</c:v>
                </c:pt>
                <c:pt idx="747">
                  <c:v>4.8745191125496099E-8</c:v>
                </c:pt>
                <c:pt idx="748">
                  <c:v>4.5127373997216301E-7</c:v>
                </c:pt>
                <c:pt idx="749">
                  <c:v>8.2578596112912306E-6</c:v>
                </c:pt>
                <c:pt idx="750">
                  <c:v>6.0938120179442203E-2</c:v>
                </c:pt>
                <c:pt idx="751">
                  <c:v>2.0655114615504498E-6</c:v>
                </c:pt>
                <c:pt idx="752">
                  <c:v>5.1681807470352303E-6</c:v>
                </c:pt>
                <c:pt idx="753">
                  <c:v>9.0991558119641704E-7</c:v>
                </c:pt>
                <c:pt idx="754">
                  <c:v>0.13275623905843001</c:v>
                </c:pt>
                <c:pt idx="755">
                  <c:v>6.4978089460237504E-2</c:v>
                </c:pt>
                <c:pt idx="756">
                  <c:v>5.3164007799744298E-2</c:v>
                </c:pt>
                <c:pt idx="757">
                  <c:v>2.9673796177700899E-4</c:v>
                </c:pt>
                <c:pt idx="758">
                  <c:v>2.2224634141842101E-2</c:v>
                </c:pt>
                <c:pt idx="759">
                  <c:v>2.2799876055704201E-9</c:v>
                </c:pt>
                <c:pt idx="760">
                  <c:v>1.7931269013781901E-4</c:v>
                </c:pt>
                <c:pt idx="761">
                  <c:v>1.9901102304761501E-2</c:v>
                </c:pt>
                <c:pt idx="762">
                  <c:v>3.1154720963368299E-6</c:v>
                </c:pt>
                <c:pt idx="763">
                  <c:v>8.1847307367350904E-8</c:v>
                </c:pt>
                <c:pt idx="764">
                  <c:v>1.59267534819536E-2</c:v>
                </c:pt>
                <c:pt idx="765">
                  <c:v>4.3397668050476998E-2</c:v>
                </c:pt>
                <c:pt idx="766">
                  <c:v>2.7837837697845701E-8</c:v>
                </c:pt>
                <c:pt idx="767">
                  <c:v>6.2451904977070096E-6</c:v>
                </c:pt>
                <c:pt idx="768">
                  <c:v>1.2221885102594201E-6</c:v>
                </c:pt>
                <c:pt idx="769">
                  <c:v>4.7480590006234998E-8</c:v>
                </c:pt>
                <c:pt idx="770">
                  <c:v>9.8533374968776205E-8</c:v>
                </c:pt>
                <c:pt idx="771">
                  <c:v>4.3998866284377899E-7</c:v>
                </c:pt>
                <c:pt idx="772">
                  <c:v>2.8735601910923E-8</c:v>
                </c:pt>
                <c:pt idx="773">
                  <c:v>4.0856953341599098E-2</c:v>
                </c:pt>
                <c:pt idx="774">
                  <c:v>1.44891471343501E-2</c:v>
                </c:pt>
                <c:pt idx="775">
                  <c:v>4.4812437883042996E-3</c:v>
                </c:pt>
                <c:pt idx="776">
                  <c:v>3.0424640000498201E-2</c:v>
                </c:pt>
                <c:pt idx="777">
                  <c:v>6.82494047953493E-2</c:v>
                </c:pt>
                <c:pt idx="778">
                  <c:v>5.7333099361587995E-7</c:v>
                </c:pt>
                <c:pt idx="779">
                  <c:v>5.76081370023361E-8</c:v>
                </c:pt>
                <c:pt idx="780">
                  <c:v>9.4478586552265005E-7</c:v>
                </c:pt>
                <c:pt idx="781">
                  <c:v>6.2083737428636998E-7</c:v>
                </c:pt>
                <c:pt idx="782">
                  <c:v>2.9075587637426699E-6</c:v>
                </c:pt>
                <c:pt idx="783">
                  <c:v>2.27640779567157E-2</c:v>
                </c:pt>
                <c:pt idx="784">
                  <c:v>1.70599500010432E-7</c:v>
                </c:pt>
                <c:pt idx="785">
                  <c:v>2.49865220374505E-9</c:v>
                </c:pt>
                <c:pt idx="786">
                  <c:v>2.3712537212015199E-6</c:v>
                </c:pt>
                <c:pt idx="787">
                  <c:v>1.8841123593324901E-2</c:v>
                </c:pt>
                <c:pt idx="788">
                  <c:v>3.55194755624204E-3</c:v>
                </c:pt>
                <c:pt idx="789">
                  <c:v>2.03229809714047E-8</c:v>
                </c:pt>
                <c:pt idx="790">
                  <c:v>8.3377728712371398E-7</c:v>
                </c:pt>
                <c:pt idx="791">
                  <c:v>6.4542978844458296E-2</c:v>
                </c:pt>
                <c:pt idx="792">
                  <c:v>4.7269619537822202E-2</c:v>
                </c:pt>
                <c:pt idx="793">
                  <c:v>3.5961377730771201E-4</c:v>
                </c:pt>
                <c:pt idx="794">
                  <c:v>1.2312765753803899E-3</c:v>
                </c:pt>
                <c:pt idx="795">
                  <c:v>5.7391221211827996E-7</c:v>
                </c:pt>
                <c:pt idx="796">
                  <c:v>3.9087791415225698E-2</c:v>
                </c:pt>
                <c:pt idx="797">
                  <c:v>3.9997038212510498E-6</c:v>
                </c:pt>
                <c:pt idx="798">
                  <c:v>7.5042189212880306E-2</c:v>
                </c:pt>
                <c:pt idx="799">
                  <c:v>1.07578534536938E-7</c:v>
                </c:pt>
                <c:pt idx="800">
                  <c:v>4.7873885428005102E-2</c:v>
                </c:pt>
                <c:pt idx="801">
                  <c:v>2.9497462692750501E-2</c:v>
                </c:pt>
                <c:pt idx="802">
                  <c:v>7.7610778027693101E-3</c:v>
                </c:pt>
                <c:pt idx="803">
                  <c:v>4.7442856798523901E-7</c:v>
                </c:pt>
                <c:pt idx="804">
                  <c:v>4.4125531730018201E-2</c:v>
                </c:pt>
                <c:pt idx="805">
                  <c:v>2.06705802705086E-7</c:v>
                </c:pt>
                <c:pt idx="806">
                  <c:v>2.6490430292794399E-2</c:v>
                </c:pt>
                <c:pt idx="807">
                  <c:v>9.6106472615209696E-8</c:v>
                </c:pt>
                <c:pt idx="808">
                  <c:v>5.2416180405893603E-2</c:v>
                </c:pt>
                <c:pt idx="809">
                  <c:v>4.3902531220245997E-6</c:v>
                </c:pt>
                <c:pt idx="810">
                  <c:v>0.13420333495187101</c:v>
                </c:pt>
                <c:pt idx="811">
                  <c:v>6.0222737135609598E-2</c:v>
                </c:pt>
                <c:pt idx="812">
                  <c:v>3.5364426381132102E-7</c:v>
                </c:pt>
                <c:pt idx="813">
                  <c:v>2.3360501919724001E-7</c:v>
                </c:pt>
                <c:pt idx="814">
                  <c:v>8.7301575755563404E-6</c:v>
                </c:pt>
                <c:pt idx="815">
                  <c:v>1.32212957526024E-5</c:v>
                </c:pt>
                <c:pt idx="816">
                  <c:v>2.81880992989121E-8</c:v>
                </c:pt>
                <c:pt idx="817">
                  <c:v>8.2375145940082604E-4</c:v>
                </c:pt>
                <c:pt idx="818">
                  <c:v>5.5458364454311701E-7</c:v>
                </c:pt>
                <c:pt idx="819">
                  <c:v>1.38490036974643E-2</c:v>
                </c:pt>
                <c:pt idx="820">
                  <c:v>6.9297280981978196E-2</c:v>
                </c:pt>
                <c:pt idx="821">
                  <c:v>4.4319050455786699E-2</c:v>
                </c:pt>
                <c:pt idx="822">
                  <c:v>0.14112746532513401</c:v>
                </c:pt>
                <c:pt idx="823">
                  <c:v>5.9699901227827201E-2</c:v>
                </c:pt>
                <c:pt idx="824">
                  <c:v>1.5005571637496301E-6</c:v>
                </c:pt>
                <c:pt idx="825">
                  <c:v>1.60499312680748E-7</c:v>
                </c:pt>
                <c:pt idx="826">
                  <c:v>3.6503276504674498E-2</c:v>
                </c:pt>
                <c:pt idx="827">
                  <c:v>6.1273988984808E-2</c:v>
                </c:pt>
                <c:pt idx="828">
                  <c:v>3.3561977481373498E-7</c:v>
                </c:pt>
                <c:pt idx="829">
                  <c:v>1.8442881465799799E-2</c:v>
                </c:pt>
                <c:pt idx="830">
                  <c:v>4.5607622495734602E-7</c:v>
                </c:pt>
                <c:pt idx="831">
                  <c:v>6.16820917127145E-2</c:v>
                </c:pt>
                <c:pt idx="832">
                  <c:v>8.7352784322029906E-2</c:v>
                </c:pt>
                <c:pt idx="833">
                  <c:v>2.0755074122550499E-7</c:v>
                </c:pt>
                <c:pt idx="834">
                  <c:v>1.82983922784146E-8</c:v>
                </c:pt>
                <c:pt idx="835">
                  <c:v>1.44488632787805E-5</c:v>
                </c:pt>
                <c:pt idx="836">
                  <c:v>0.107416877512995</c:v>
                </c:pt>
                <c:pt idx="837">
                  <c:v>8.3792181091760495E-2</c:v>
                </c:pt>
                <c:pt idx="838">
                  <c:v>2.2389636199632E-5</c:v>
                </c:pt>
                <c:pt idx="839">
                  <c:v>5.0604352245331698E-2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C31-4F71-ACCE-9ADF110839AF}"/>
            </c:ext>
          </c:extLst>
        </c:ser>
        <c:ser>
          <c:idx val="8"/>
          <c:order val="8"/>
          <c:tx>
            <c:strRef>
              <c:f>'Weights for RiskA=2.4'!$J$1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RiskA=2.4'!$J$2:$J$841</c:f>
              <c:numCache>
                <c:formatCode>0.00</c:formatCode>
                <c:ptCount val="840"/>
                <c:pt idx="0">
                  <c:v>5.5046746336317001E-8</c:v>
                </c:pt>
                <c:pt idx="1">
                  <c:v>6.2051638473973593E-8</c:v>
                </c:pt>
                <c:pt idx="2">
                  <c:v>1.5098104515752499E-7</c:v>
                </c:pt>
                <c:pt idx="3">
                  <c:v>1.0839848724036401E-3</c:v>
                </c:pt>
                <c:pt idx="4">
                  <c:v>3.0901304686539498E-3</c:v>
                </c:pt>
                <c:pt idx="5">
                  <c:v>8.7333812554562396E-3</c:v>
                </c:pt>
                <c:pt idx="6">
                  <c:v>1.9707968526886601E-3</c:v>
                </c:pt>
                <c:pt idx="7">
                  <c:v>3.3321857823047298E-5</c:v>
                </c:pt>
                <c:pt idx="8">
                  <c:v>9.0123733239046096E-10</c:v>
                </c:pt>
                <c:pt idx="9">
                  <c:v>5.6421604909560198E-7</c:v>
                </c:pt>
                <c:pt idx="10">
                  <c:v>3.39126730024094E-5</c:v>
                </c:pt>
                <c:pt idx="11">
                  <c:v>1.89850049118893E-3</c:v>
                </c:pt>
                <c:pt idx="12">
                  <c:v>2.9760916757233E-2</c:v>
                </c:pt>
                <c:pt idx="13">
                  <c:v>2.3376121718313301E-2</c:v>
                </c:pt>
                <c:pt idx="14">
                  <c:v>1.60823126301202E-2</c:v>
                </c:pt>
                <c:pt idx="15">
                  <c:v>3.66037858471606E-3</c:v>
                </c:pt>
                <c:pt idx="16">
                  <c:v>1.40262014369474E-9</c:v>
                </c:pt>
                <c:pt idx="17">
                  <c:v>7.0240353486790497E-3</c:v>
                </c:pt>
                <c:pt idx="18">
                  <c:v>1.11468828012933E-7</c:v>
                </c:pt>
                <c:pt idx="19">
                  <c:v>5.2518645442112602E-4</c:v>
                </c:pt>
                <c:pt idx="20">
                  <c:v>1.5817083138024799E-2</c:v>
                </c:pt>
                <c:pt idx="21">
                  <c:v>2.2073275012493902E-2</c:v>
                </c:pt>
                <c:pt idx="22">
                  <c:v>1.17736950617751E-2</c:v>
                </c:pt>
                <c:pt idx="23">
                  <c:v>3.9594637795828296E-3</c:v>
                </c:pt>
                <c:pt idx="24">
                  <c:v>2.9394773900165299E-5</c:v>
                </c:pt>
                <c:pt idx="25">
                  <c:v>1.2767183948482699E-9</c:v>
                </c:pt>
                <c:pt idx="26">
                  <c:v>1.94004985541052E-7</c:v>
                </c:pt>
                <c:pt idx="27">
                  <c:v>6.2244570170063799E-3</c:v>
                </c:pt>
                <c:pt idx="28">
                  <c:v>1.18688111637093E-6</c:v>
                </c:pt>
                <c:pt idx="29">
                  <c:v>1.4411258895940301E-3</c:v>
                </c:pt>
                <c:pt idx="30">
                  <c:v>8.9754804337971606E-3</c:v>
                </c:pt>
                <c:pt idx="31">
                  <c:v>2.1567790709148201E-7</c:v>
                </c:pt>
                <c:pt idx="32">
                  <c:v>3.0844247721017699E-2</c:v>
                </c:pt>
                <c:pt idx="33">
                  <c:v>4.2463592412831999E-2</c:v>
                </c:pt>
                <c:pt idx="34">
                  <c:v>4.8506480489446301E-8</c:v>
                </c:pt>
                <c:pt idx="35">
                  <c:v>2.2484062955618601E-2</c:v>
                </c:pt>
                <c:pt idx="36">
                  <c:v>5.1027501205477999E-2</c:v>
                </c:pt>
                <c:pt idx="37">
                  <c:v>6.0360250359943503E-2</c:v>
                </c:pt>
                <c:pt idx="38">
                  <c:v>5.6977477945373001E-2</c:v>
                </c:pt>
                <c:pt idx="39">
                  <c:v>4.8779445823477201E-2</c:v>
                </c:pt>
                <c:pt idx="40">
                  <c:v>5.6364655917117701E-2</c:v>
                </c:pt>
                <c:pt idx="41">
                  <c:v>4.5811959168380399E-2</c:v>
                </c:pt>
                <c:pt idx="42">
                  <c:v>3.6297034257161701E-2</c:v>
                </c:pt>
                <c:pt idx="43">
                  <c:v>2.4735846054068301E-2</c:v>
                </c:pt>
                <c:pt idx="44">
                  <c:v>1.0189245903807001E-3</c:v>
                </c:pt>
                <c:pt idx="45">
                  <c:v>4.9664549259682998E-6</c:v>
                </c:pt>
                <c:pt idx="46">
                  <c:v>4.3229843536121596E-9</c:v>
                </c:pt>
                <c:pt idx="47">
                  <c:v>1.70387132341698E-9</c:v>
                </c:pt>
                <c:pt idx="48">
                  <c:v>3.8695956953289398E-5</c:v>
                </c:pt>
                <c:pt idx="49">
                  <c:v>1.6740808134984402E-2</c:v>
                </c:pt>
                <c:pt idx="50">
                  <c:v>4.1984198622783901E-2</c:v>
                </c:pt>
                <c:pt idx="51">
                  <c:v>4.2574868101721902E-3</c:v>
                </c:pt>
                <c:pt idx="52">
                  <c:v>1.54843201008792E-2</c:v>
                </c:pt>
                <c:pt idx="53">
                  <c:v>2.6159740438269699E-2</c:v>
                </c:pt>
                <c:pt idx="54">
                  <c:v>1.9873862448836599E-2</c:v>
                </c:pt>
                <c:pt idx="55">
                  <c:v>5.3275204507543302E-3</c:v>
                </c:pt>
                <c:pt idx="56">
                  <c:v>4.4419506192637801E-3</c:v>
                </c:pt>
                <c:pt idx="57">
                  <c:v>5.0477020921002097E-3</c:v>
                </c:pt>
                <c:pt idx="58">
                  <c:v>1.2745802521518699E-3</c:v>
                </c:pt>
                <c:pt idx="59">
                  <c:v>1.72807802209679E-3</c:v>
                </c:pt>
                <c:pt idx="60">
                  <c:v>8.0247060298724807E-3</c:v>
                </c:pt>
                <c:pt idx="61">
                  <c:v>6.9415030293453698E-3</c:v>
                </c:pt>
                <c:pt idx="62">
                  <c:v>2.19047628016E-3</c:v>
                </c:pt>
                <c:pt idx="63">
                  <c:v>1.47044789159602E-3</c:v>
                </c:pt>
                <c:pt idx="64">
                  <c:v>4.0940456700872298E-3</c:v>
                </c:pt>
                <c:pt idx="65">
                  <c:v>4.65537788537727E-4</c:v>
                </c:pt>
                <c:pt idx="66">
                  <c:v>1.80211565468711E-2</c:v>
                </c:pt>
                <c:pt idx="67">
                  <c:v>2.0209974597342899E-4</c:v>
                </c:pt>
                <c:pt idx="68">
                  <c:v>2.7099106718487601E-3</c:v>
                </c:pt>
                <c:pt idx="69">
                  <c:v>1.79609918440263E-9</c:v>
                </c:pt>
                <c:pt idx="70">
                  <c:v>1.13994481279465E-2</c:v>
                </c:pt>
                <c:pt idx="71">
                  <c:v>4.2143926067923802E-6</c:v>
                </c:pt>
                <c:pt idx="72">
                  <c:v>1.6028311301844698E-2</c:v>
                </c:pt>
                <c:pt idx="73">
                  <c:v>3.1285484366692898E-3</c:v>
                </c:pt>
                <c:pt idx="74">
                  <c:v>5.8885834727009203E-3</c:v>
                </c:pt>
                <c:pt idx="75">
                  <c:v>8.2679809084707195E-4</c:v>
                </c:pt>
                <c:pt idx="76">
                  <c:v>1.8251954253102502E-2</c:v>
                </c:pt>
                <c:pt idx="77">
                  <c:v>1.7207139028727302E-2</c:v>
                </c:pt>
                <c:pt idx="78">
                  <c:v>1.28654177087282E-2</c:v>
                </c:pt>
                <c:pt idx="79">
                  <c:v>2.6257014178704402E-4</c:v>
                </c:pt>
                <c:pt idx="80">
                  <c:v>9.5742029162437202E-3</c:v>
                </c:pt>
                <c:pt idx="81">
                  <c:v>6.8979465983015403E-4</c:v>
                </c:pt>
                <c:pt idx="82">
                  <c:v>9.3033879977208803E-4</c:v>
                </c:pt>
                <c:pt idx="83">
                  <c:v>7.6866067503998303E-3</c:v>
                </c:pt>
                <c:pt idx="84">
                  <c:v>6.0261605037997996E-3</c:v>
                </c:pt>
                <c:pt idx="85">
                  <c:v>7.0828902089190796E-4</c:v>
                </c:pt>
                <c:pt idx="86">
                  <c:v>2.2793832644598999E-2</c:v>
                </c:pt>
                <c:pt idx="87">
                  <c:v>4.8910853756574503E-3</c:v>
                </c:pt>
                <c:pt idx="88">
                  <c:v>4.5711123185703001E-2</c:v>
                </c:pt>
                <c:pt idx="89">
                  <c:v>2.4465675519905498E-3</c:v>
                </c:pt>
                <c:pt idx="90">
                  <c:v>8.64477846037753E-3</c:v>
                </c:pt>
                <c:pt idx="91">
                  <c:v>5.2370373290963397E-2</c:v>
                </c:pt>
                <c:pt idx="92">
                  <c:v>9.7268293858146203E-11</c:v>
                </c:pt>
                <c:pt idx="93">
                  <c:v>1.7628969170179299E-2</c:v>
                </c:pt>
                <c:pt idx="94">
                  <c:v>2.9866482526400999E-2</c:v>
                </c:pt>
                <c:pt idx="95">
                  <c:v>5.2893185131727801E-9</c:v>
                </c:pt>
                <c:pt idx="96">
                  <c:v>1.3118405660558901E-2</c:v>
                </c:pt>
                <c:pt idx="97">
                  <c:v>1.6679643507925999E-7</c:v>
                </c:pt>
                <c:pt idx="98">
                  <c:v>1.5213488237151599E-2</c:v>
                </c:pt>
                <c:pt idx="99">
                  <c:v>8.3558151119443001E-3</c:v>
                </c:pt>
                <c:pt idx="100">
                  <c:v>2.0075436583647099E-4</c:v>
                </c:pt>
                <c:pt idx="101">
                  <c:v>1.2735460433567901E-2</c:v>
                </c:pt>
                <c:pt idx="102">
                  <c:v>1.6819933771147599E-2</c:v>
                </c:pt>
                <c:pt idx="103">
                  <c:v>1.0318225169035E-2</c:v>
                </c:pt>
                <c:pt idx="104">
                  <c:v>2.3993629031827501E-4</c:v>
                </c:pt>
                <c:pt idx="105">
                  <c:v>2.7509690556300199E-3</c:v>
                </c:pt>
                <c:pt idx="106">
                  <c:v>2.5537164975187901E-9</c:v>
                </c:pt>
                <c:pt idx="107">
                  <c:v>1.5554097885367999E-4</c:v>
                </c:pt>
                <c:pt idx="108">
                  <c:v>3.3320014694571799E-4</c:v>
                </c:pt>
                <c:pt idx="109">
                  <c:v>9.0397055338979995E-4</c:v>
                </c:pt>
                <c:pt idx="110">
                  <c:v>1.0676144352168301E-4</c:v>
                </c:pt>
                <c:pt idx="111">
                  <c:v>3.3619946862864201E-6</c:v>
                </c:pt>
                <c:pt idx="112">
                  <c:v>1.0685001099787601E-7</c:v>
                </c:pt>
                <c:pt idx="113">
                  <c:v>3.4284298525875502E-8</c:v>
                </c:pt>
                <c:pt idx="114">
                  <c:v>3.06335249934514E-3</c:v>
                </c:pt>
                <c:pt idx="115">
                  <c:v>1.0114284743461401E-4</c:v>
                </c:pt>
                <c:pt idx="116">
                  <c:v>1.33940628203379E-2</c:v>
                </c:pt>
                <c:pt idx="117">
                  <c:v>2.1559532180554201E-7</c:v>
                </c:pt>
                <c:pt idx="118">
                  <c:v>2.2405754905893801E-2</c:v>
                </c:pt>
                <c:pt idx="119">
                  <c:v>8.0043149138321598E-5</c:v>
                </c:pt>
                <c:pt idx="120">
                  <c:v>1.3133262272617199E-2</c:v>
                </c:pt>
                <c:pt idx="121">
                  <c:v>7.1029120445650603E-4</c:v>
                </c:pt>
                <c:pt idx="122">
                  <c:v>1.6616522777310101E-3</c:v>
                </c:pt>
                <c:pt idx="123">
                  <c:v>1.1405859144392001E-3</c:v>
                </c:pt>
                <c:pt idx="124">
                  <c:v>2.44015816969544E-3</c:v>
                </c:pt>
                <c:pt idx="125">
                  <c:v>4.5376927244125398E-6</c:v>
                </c:pt>
                <c:pt idx="126">
                  <c:v>3.43114203564441E-3</c:v>
                </c:pt>
                <c:pt idx="127">
                  <c:v>7.0975681633463003E-3</c:v>
                </c:pt>
                <c:pt idx="128">
                  <c:v>1.3499418544645899E-5</c:v>
                </c:pt>
                <c:pt idx="129">
                  <c:v>1.57656142713214E-7</c:v>
                </c:pt>
                <c:pt idx="130">
                  <c:v>1.7905436770489301E-4</c:v>
                </c:pt>
                <c:pt idx="131">
                  <c:v>9.9235124338115801E-9</c:v>
                </c:pt>
                <c:pt idx="132">
                  <c:v>2.8044188711865998E-3</c:v>
                </c:pt>
                <c:pt idx="133">
                  <c:v>2.2470030600261402E-2</c:v>
                </c:pt>
                <c:pt idx="134">
                  <c:v>2.4491435579290999E-2</c:v>
                </c:pt>
                <c:pt idx="135">
                  <c:v>2.2203691140714299E-2</c:v>
                </c:pt>
                <c:pt idx="136">
                  <c:v>2.6409905573236499E-5</c:v>
                </c:pt>
                <c:pt idx="137">
                  <c:v>4.4551252272553602E-3</c:v>
                </c:pt>
                <c:pt idx="138">
                  <c:v>3.6664398799077103E-8</c:v>
                </c:pt>
                <c:pt idx="139">
                  <c:v>1.33656837165212E-2</c:v>
                </c:pt>
                <c:pt idx="140">
                  <c:v>1.2872624067277199E-7</c:v>
                </c:pt>
                <c:pt idx="141">
                  <c:v>1.01268292564289E-6</c:v>
                </c:pt>
                <c:pt idx="142">
                  <c:v>1.3086814359242901E-3</c:v>
                </c:pt>
                <c:pt idx="143">
                  <c:v>1.2711589429061401E-8</c:v>
                </c:pt>
                <c:pt idx="144">
                  <c:v>1.5883639139750199E-2</c:v>
                </c:pt>
                <c:pt idx="145">
                  <c:v>5.9542330944962096E-9</c:v>
                </c:pt>
                <c:pt idx="146">
                  <c:v>4.0083161968973502E-8</c:v>
                </c:pt>
                <c:pt idx="147">
                  <c:v>3.91636625053115E-5</c:v>
                </c:pt>
                <c:pt idx="148">
                  <c:v>4.1439219065410003E-2</c:v>
                </c:pt>
                <c:pt idx="149">
                  <c:v>7.0989084020780301E-7</c:v>
                </c:pt>
                <c:pt idx="150">
                  <c:v>2.5311939123493301E-2</c:v>
                </c:pt>
                <c:pt idx="151">
                  <c:v>8.2602194617089504E-7</c:v>
                </c:pt>
                <c:pt idx="152">
                  <c:v>2.9300187259769E-2</c:v>
                </c:pt>
                <c:pt idx="153">
                  <c:v>1.20730702240132E-2</c:v>
                </c:pt>
                <c:pt idx="154">
                  <c:v>4.8029907333130199E-6</c:v>
                </c:pt>
                <c:pt idx="155">
                  <c:v>4.9687676197503999E-2</c:v>
                </c:pt>
                <c:pt idx="156">
                  <c:v>1.2627567150790499E-2</c:v>
                </c:pt>
                <c:pt idx="157">
                  <c:v>4.8534596221705903E-3</c:v>
                </c:pt>
                <c:pt idx="158">
                  <c:v>6.15388997647053E-2</c:v>
                </c:pt>
                <c:pt idx="159">
                  <c:v>1.04757787199575E-2</c:v>
                </c:pt>
                <c:pt idx="160">
                  <c:v>4.1757109305297697E-2</c:v>
                </c:pt>
                <c:pt idx="161">
                  <c:v>9.5213900790416302E-3</c:v>
                </c:pt>
                <c:pt idx="162">
                  <c:v>3.98668092594422E-2</c:v>
                </c:pt>
                <c:pt idx="163">
                  <c:v>2.6123168000904899E-5</c:v>
                </c:pt>
                <c:pt idx="164">
                  <c:v>1.5264717864152601E-5</c:v>
                </c:pt>
                <c:pt idx="165">
                  <c:v>1.3768578634612401E-5</c:v>
                </c:pt>
                <c:pt idx="166">
                  <c:v>8.1410593250314596E-4</c:v>
                </c:pt>
                <c:pt idx="167">
                  <c:v>1.5833376233945699E-2</c:v>
                </c:pt>
                <c:pt idx="168">
                  <c:v>5.7427679114786097E-6</c:v>
                </c:pt>
                <c:pt idx="169">
                  <c:v>4.0856165067350101E-6</c:v>
                </c:pt>
                <c:pt idx="170">
                  <c:v>1.38436757066286E-7</c:v>
                </c:pt>
                <c:pt idx="171">
                  <c:v>4.00935357590754E-7</c:v>
                </c:pt>
                <c:pt idx="172">
                  <c:v>2.82942410728803E-6</c:v>
                </c:pt>
                <c:pt idx="173">
                  <c:v>1.34823485721049E-5</c:v>
                </c:pt>
                <c:pt idx="174">
                  <c:v>2.60329314196727E-5</c:v>
                </c:pt>
                <c:pt idx="175">
                  <c:v>7.0395029482422297E-8</c:v>
                </c:pt>
                <c:pt idx="176">
                  <c:v>4.6650377224864499E-8</c:v>
                </c:pt>
                <c:pt idx="177">
                  <c:v>3.6679018880247498E-8</c:v>
                </c:pt>
                <c:pt idx="178">
                  <c:v>4.43186655277421E-9</c:v>
                </c:pt>
                <c:pt idx="179">
                  <c:v>1.07844980575587E-7</c:v>
                </c:pt>
                <c:pt idx="180">
                  <c:v>4.2161502671236696E-9</c:v>
                </c:pt>
                <c:pt idx="181">
                  <c:v>8.3608609721988996E-9</c:v>
                </c:pt>
                <c:pt idx="182">
                  <c:v>5.4896578586167303E-8</c:v>
                </c:pt>
                <c:pt idx="183">
                  <c:v>2.3930459829512399E-8</c:v>
                </c:pt>
                <c:pt idx="184">
                  <c:v>7.0461415198081098E-9</c:v>
                </c:pt>
                <c:pt idx="185">
                  <c:v>3.80828674144455E-9</c:v>
                </c:pt>
                <c:pt idx="186">
                  <c:v>4.0742030209918102E-8</c:v>
                </c:pt>
                <c:pt idx="187">
                  <c:v>4.08271266694152E-8</c:v>
                </c:pt>
                <c:pt idx="188">
                  <c:v>4.2250078304949599E-8</c:v>
                </c:pt>
                <c:pt idx="189">
                  <c:v>6.9977966052033601E-7</c:v>
                </c:pt>
                <c:pt idx="190">
                  <c:v>1.29264016283695E-9</c:v>
                </c:pt>
                <c:pt idx="191">
                  <c:v>4.1667881633407802E-9</c:v>
                </c:pt>
                <c:pt idx="192">
                  <c:v>7.3133445215399006E-8</c:v>
                </c:pt>
                <c:pt idx="193">
                  <c:v>1.08829900747713E-6</c:v>
                </c:pt>
                <c:pt idx="194">
                  <c:v>8.1028614661479908E-6</c:v>
                </c:pt>
                <c:pt idx="195">
                  <c:v>3.9665364749424201E-8</c:v>
                </c:pt>
                <c:pt idx="196">
                  <c:v>1.3558680546352399E-4</c:v>
                </c:pt>
                <c:pt idx="197">
                  <c:v>4.5167001952608001E-8</c:v>
                </c:pt>
                <c:pt idx="198">
                  <c:v>6.6340352756794497E-6</c:v>
                </c:pt>
                <c:pt idx="199">
                  <c:v>6.6955394213228894E-2</c:v>
                </c:pt>
                <c:pt idx="200">
                  <c:v>4.9811435679627798E-6</c:v>
                </c:pt>
                <c:pt idx="201">
                  <c:v>3.88856524229294E-2</c:v>
                </c:pt>
                <c:pt idx="202">
                  <c:v>1.0243412274191801E-5</c:v>
                </c:pt>
                <c:pt idx="203">
                  <c:v>3.2595835055653598E-8</c:v>
                </c:pt>
                <c:pt idx="204">
                  <c:v>2.3234835104244899E-7</c:v>
                </c:pt>
                <c:pt idx="205">
                  <c:v>4.9826277801546297E-2</c:v>
                </c:pt>
                <c:pt idx="206">
                  <c:v>1.9260570352552701E-7</c:v>
                </c:pt>
                <c:pt idx="207">
                  <c:v>8.9392620446803304E-7</c:v>
                </c:pt>
                <c:pt idx="208">
                  <c:v>6.1226101824344301E-4</c:v>
                </c:pt>
                <c:pt idx="209">
                  <c:v>1.06843326459923E-7</c:v>
                </c:pt>
                <c:pt idx="210">
                  <c:v>4.2591058353177301E-2</c:v>
                </c:pt>
                <c:pt idx="211">
                  <c:v>4.39546126494378E-5</c:v>
                </c:pt>
                <c:pt idx="212">
                  <c:v>3.34348809360164E-6</c:v>
                </c:pt>
                <c:pt idx="213">
                  <c:v>9.0959385607543696E-3</c:v>
                </c:pt>
                <c:pt idx="214">
                  <c:v>2.58195047509506E-2</c:v>
                </c:pt>
                <c:pt idx="215">
                  <c:v>5.2064292956958899E-3</c:v>
                </c:pt>
                <c:pt idx="216">
                  <c:v>5.54649525074246E-2</c:v>
                </c:pt>
                <c:pt idx="217">
                  <c:v>4.8889303489963697E-2</c:v>
                </c:pt>
                <c:pt idx="218">
                  <c:v>7.65955744129253E-6</c:v>
                </c:pt>
                <c:pt idx="219">
                  <c:v>6.1809204373889898E-2</c:v>
                </c:pt>
                <c:pt idx="220">
                  <c:v>4.58882427410581E-2</c:v>
                </c:pt>
                <c:pt idx="221">
                  <c:v>7.2762701539073896E-2</c:v>
                </c:pt>
                <c:pt idx="222">
                  <c:v>1.5576250998244201E-2</c:v>
                </c:pt>
                <c:pt idx="223">
                  <c:v>5.1459152094176099E-2</c:v>
                </c:pt>
                <c:pt idx="224">
                  <c:v>5.6628825536723999E-2</c:v>
                </c:pt>
                <c:pt idx="225">
                  <c:v>5.82246682915585E-2</c:v>
                </c:pt>
                <c:pt idx="226">
                  <c:v>2.7776523476436901E-2</c:v>
                </c:pt>
                <c:pt idx="227">
                  <c:v>8.0689900439838198E-7</c:v>
                </c:pt>
                <c:pt idx="228">
                  <c:v>0.13484459504858301</c:v>
                </c:pt>
                <c:pt idx="229">
                  <c:v>8.3140968560012894E-6</c:v>
                </c:pt>
                <c:pt idx="230">
                  <c:v>7.4996320756325402E-10</c:v>
                </c:pt>
                <c:pt idx="231">
                  <c:v>3.7225479158287E-6</c:v>
                </c:pt>
                <c:pt idx="232">
                  <c:v>8.9459726848928595E-7</c:v>
                </c:pt>
                <c:pt idx="233">
                  <c:v>1.1567985675408801E-8</c:v>
                </c:pt>
                <c:pt idx="234">
                  <c:v>1.7597876237044199E-8</c:v>
                </c:pt>
                <c:pt idx="235">
                  <c:v>1.2311719033453699E-7</c:v>
                </c:pt>
                <c:pt idx="236">
                  <c:v>3.3561158659441898E-7</c:v>
                </c:pt>
                <c:pt idx="237">
                  <c:v>2.9532192950767098E-7</c:v>
                </c:pt>
                <c:pt idx="238">
                  <c:v>6.9365652420757206E-8</c:v>
                </c:pt>
                <c:pt idx="239">
                  <c:v>8.3408849291414205E-9</c:v>
                </c:pt>
                <c:pt idx="240">
                  <c:v>5.7536356966479801E-8</c:v>
                </c:pt>
                <c:pt idx="241">
                  <c:v>1.4782645401820101E-7</c:v>
                </c:pt>
                <c:pt idx="242">
                  <c:v>6.3884769819430303E-8</c:v>
                </c:pt>
                <c:pt idx="243">
                  <c:v>3.9330860940743097E-2</c:v>
                </c:pt>
                <c:pt idx="244">
                  <c:v>1.0251943396004901E-6</c:v>
                </c:pt>
                <c:pt idx="245">
                  <c:v>0.13232909688904301</c:v>
                </c:pt>
                <c:pt idx="246">
                  <c:v>7.7790260162512698E-9</c:v>
                </c:pt>
                <c:pt idx="247">
                  <c:v>6.2689893332518794E-8</c:v>
                </c:pt>
                <c:pt idx="248">
                  <c:v>9.8450063785384799E-9</c:v>
                </c:pt>
                <c:pt idx="249">
                  <c:v>8.1188568486126894E-8</c:v>
                </c:pt>
                <c:pt idx="250">
                  <c:v>1.23113560056464E-7</c:v>
                </c:pt>
                <c:pt idx="251">
                  <c:v>1.5085690305706999E-9</c:v>
                </c:pt>
                <c:pt idx="252">
                  <c:v>1.9327570448313001E-6</c:v>
                </c:pt>
                <c:pt idx="253">
                  <c:v>1.2760305755112501E-7</c:v>
                </c:pt>
                <c:pt idx="254">
                  <c:v>5.5024830768305399E-9</c:v>
                </c:pt>
                <c:pt idx="255">
                  <c:v>1.7474559197272199E-9</c:v>
                </c:pt>
                <c:pt idx="256">
                  <c:v>3.5257222362197397E-8</c:v>
                </c:pt>
                <c:pt idx="257">
                  <c:v>8.9665357085846996E-7</c:v>
                </c:pt>
                <c:pt idx="258">
                  <c:v>3.9825430837193499E-4</c:v>
                </c:pt>
                <c:pt idx="259">
                  <c:v>5.9998783301142E-7</c:v>
                </c:pt>
                <c:pt idx="260">
                  <c:v>1.10194575347396E-8</c:v>
                </c:pt>
                <c:pt idx="261">
                  <c:v>2.58033511779904E-8</c:v>
                </c:pt>
                <c:pt idx="262">
                  <c:v>1.77651946426099E-7</c:v>
                </c:pt>
                <c:pt idx="263">
                  <c:v>2.5499009944538399E-8</c:v>
                </c:pt>
                <c:pt idx="264">
                  <c:v>2.0022680118020398E-9</c:v>
                </c:pt>
                <c:pt idx="265">
                  <c:v>4.6884572203930599E-9</c:v>
                </c:pt>
                <c:pt idx="266">
                  <c:v>4.4478813231401997E-8</c:v>
                </c:pt>
                <c:pt idx="267">
                  <c:v>2.6184881750673501E-6</c:v>
                </c:pt>
                <c:pt idx="268">
                  <c:v>5.8046712657538499E-10</c:v>
                </c:pt>
                <c:pt idx="269">
                  <c:v>4.3162827758473898E-7</c:v>
                </c:pt>
                <c:pt idx="270">
                  <c:v>1.28588117885719E-8</c:v>
                </c:pt>
                <c:pt idx="271">
                  <c:v>3.7846729729492302E-7</c:v>
                </c:pt>
                <c:pt idx="272">
                  <c:v>5.8333490397021E-10</c:v>
                </c:pt>
                <c:pt idx="273">
                  <c:v>1.8533179090236599E-6</c:v>
                </c:pt>
                <c:pt idx="274">
                  <c:v>2.7305626057725599E-8</c:v>
                </c:pt>
                <c:pt idx="275">
                  <c:v>2.8187011851870601E-7</c:v>
                </c:pt>
                <c:pt idx="276">
                  <c:v>9.3223964164356204E-7</c:v>
                </c:pt>
                <c:pt idx="277">
                  <c:v>2.4515531281648798E-6</c:v>
                </c:pt>
                <c:pt idx="278">
                  <c:v>1.9240055352117E-7</c:v>
                </c:pt>
                <c:pt idx="279">
                  <c:v>6.29383753824538E-8</c:v>
                </c:pt>
                <c:pt idx="280">
                  <c:v>4.5332449204353898E-8</c:v>
                </c:pt>
                <c:pt idx="281">
                  <c:v>2.9311082385168801E-8</c:v>
                </c:pt>
                <c:pt idx="282">
                  <c:v>5.3965222386841699E-8</c:v>
                </c:pt>
                <c:pt idx="283">
                  <c:v>2.8076896521010398E-7</c:v>
                </c:pt>
                <c:pt idx="284">
                  <c:v>1.4984102280612099E-7</c:v>
                </c:pt>
                <c:pt idx="285">
                  <c:v>3.6470464840080101E-7</c:v>
                </c:pt>
                <c:pt idx="286">
                  <c:v>2.57735290623689E-8</c:v>
                </c:pt>
                <c:pt idx="287">
                  <c:v>5.3236107101156399E-8</c:v>
                </c:pt>
                <c:pt idx="288">
                  <c:v>2.8516212505109901E-6</c:v>
                </c:pt>
                <c:pt idx="289">
                  <c:v>7.2568916000257702E-9</c:v>
                </c:pt>
                <c:pt idx="290">
                  <c:v>2.5501690170540598E-10</c:v>
                </c:pt>
                <c:pt idx="291">
                  <c:v>1.32549934226144E-8</c:v>
                </c:pt>
                <c:pt idx="292">
                  <c:v>4.3000931036572601E-6</c:v>
                </c:pt>
                <c:pt idx="293">
                  <c:v>1.5209898042063401E-9</c:v>
                </c:pt>
                <c:pt idx="294">
                  <c:v>2.1374206996113201E-8</c:v>
                </c:pt>
                <c:pt idx="295">
                  <c:v>4.6607473226802701E-7</c:v>
                </c:pt>
                <c:pt idx="296">
                  <c:v>6.3894379916151803E-9</c:v>
                </c:pt>
                <c:pt idx="297">
                  <c:v>2.41124101698227E-8</c:v>
                </c:pt>
                <c:pt idx="298">
                  <c:v>5.2418987376238799E-9</c:v>
                </c:pt>
                <c:pt idx="299">
                  <c:v>5.0125148980577698E-8</c:v>
                </c:pt>
                <c:pt idx="300">
                  <c:v>8.3261673913844005E-6</c:v>
                </c:pt>
                <c:pt idx="301">
                  <c:v>7.4716315396857996E-2</c:v>
                </c:pt>
                <c:pt idx="302">
                  <c:v>1.06070683843577E-5</c:v>
                </c:pt>
                <c:pt idx="303">
                  <c:v>1.31967863445979E-3</c:v>
                </c:pt>
                <c:pt idx="304">
                  <c:v>2.44412596058512E-9</c:v>
                </c:pt>
                <c:pt idx="305">
                  <c:v>1.2213187645078601E-8</c:v>
                </c:pt>
                <c:pt idx="306">
                  <c:v>3.1135635635959099E-9</c:v>
                </c:pt>
                <c:pt idx="307">
                  <c:v>3.1973011869436901E-8</c:v>
                </c:pt>
                <c:pt idx="308">
                  <c:v>6.1158831032038603E-7</c:v>
                </c:pt>
                <c:pt idx="309">
                  <c:v>4.3111034165032301E-7</c:v>
                </c:pt>
                <c:pt idx="310">
                  <c:v>6.9692513449289797E-2</c:v>
                </c:pt>
                <c:pt idx="311">
                  <c:v>1.35083943636848E-5</c:v>
                </c:pt>
                <c:pt idx="312">
                  <c:v>4.4505456013963503E-2</c:v>
                </c:pt>
                <c:pt idx="313">
                  <c:v>3.8991954044404001E-6</c:v>
                </c:pt>
                <c:pt idx="314">
                  <c:v>3.0177150044928599E-7</c:v>
                </c:pt>
                <c:pt idx="315">
                  <c:v>4.9052306322098704E-6</c:v>
                </c:pt>
                <c:pt idx="316">
                  <c:v>5.8132428673154101E-7</c:v>
                </c:pt>
                <c:pt idx="317">
                  <c:v>6.6745021958537903E-8</c:v>
                </c:pt>
                <c:pt idx="318">
                  <c:v>4.6475991180352901E-8</c:v>
                </c:pt>
                <c:pt idx="319">
                  <c:v>3.5076050077506302E-6</c:v>
                </c:pt>
                <c:pt idx="320">
                  <c:v>8.6022502294094593E-5</c:v>
                </c:pt>
                <c:pt idx="321">
                  <c:v>9.6410627878603107E-6</c:v>
                </c:pt>
                <c:pt idx="322">
                  <c:v>1.08243401679121E-7</c:v>
                </c:pt>
                <c:pt idx="323">
                  <c:v>2.8615744330087799E-5</c:v>
                </c:pt>
                <c:pt idx="324">
                  <c:v>1.01773864265141E-8</c:v>
                </c:pt>
                <c:pt idx="325">
                  <c:v>2.40241366156798E-3</c:v>
                </c:pt>
                <c:pt idx="326">
                  <c:v>9.2605023964279897E-3</c:v>
                </c:pt>
                <c:pt idx="327">
                  <c:v>4.4464579426539003E-3</c:v>
                </c:pt>
                <c:pt idx="328">
                  <c:v>5.6916892714616802E-6</c:v>
                </c:pt>
                <c:pt idx="329">
                  <c:v>4.5005039897566599E-6</c:v>
                </c:pt>
                <c:pt idx="330">
                  <c:v>1.903301986119E-8</c:v>
                </c:pt>
                <c:pt idx="331">
                  <c:v>7.9152564383135799E-7</c:v>
                </c:pt>
                <c:pt idx="332">
                  <c:v>1.7254517960782102E-5</c:v>
                </c:pt>
                <c:pt idx="333">
                  <c:v>8.7531048894785598E-9</c:v>
                </c:pt>
                <c:pt idx="334">
                  <c:v>3.2982442103462499E-8</c:v>
                </c:pt>
                <c:pt idx="335">
                  <c:v>1.2465675432630701E-7</c:v>
                </c:pt>
                <c:pt idx="336">
                  <c:v>6.2297879591762702E-6</c:v>
                </c:pt>
                <c:pt idx="337">
                  <c:v>6.9124787267493098E-8</c:v>
                </c:pt>
                <c:pt idx="338">
                  <c:v>9.0102161454288198E-8</c:v>
                </c:pt>
                <c:pt idx="339">
                  <c:v>3.6538870713223002E-8</c:v>
                </c:pt>
                <c:pt idx="340">
                  <c:v>6.2002491455820003E-8</c:v>
                </c:pt>
                <c:pt idx="341">
                  <c:v>1.62677763685611E-6</c:v>
                </c:pt>
                <c:pt idx="342">
                  <c:v>1.57032469000528E-8</c:v>
                </c:pt>
                <c:pt idx="343">
                  <c:v>4.5362133178094797E-8</c:v>
                </c:pt>
                <c:pt idx="344">
                  <c:v>4.8443994186610998E-8</c:v>
                </c:pt>
                <c:pt idx="345">
                  <c:v>1.08130688308516E-7</c:v>
                </c:pt>
                <c:pt idx="346">
                  <c:v>8.3407662735238796E-10</c:v>
                </c:pt>
                <c:pt idx="347">
                  <c:v>4.9427089820617801E-5</c:v>
                </c:pt>
                <c:pt idx="348">
                  <c:v>6.0907437096440398E-6</c:v>
                </c:pt>
                <c:pt idx="349">
                  <c:v>7.6031553680273598E-3</c:v>
                </c:pt>
                <c:pt idx="350">
                  <c:v>3.7358477194724799E-5</c:v>
                </c:pt>
                <c:pt idx="351">
                  <c:v>0.18217532325645999</c:v>
                </c:pt>
                <c:pt idx="352">
                  <c:v>8.3548950666336504E-4</c:v>
                </c:pt>
                <c:pt idx="353">
                  <c:v>5.6983840967042304E-9</c:v>
                </c:pt>
                <c:pt idx="354">
                  <c:v>1.3131317963669001E-9</c:v>
                </c:pt>
                <c:pt idx="355">
                  <c:v>3.8106043507556202E-9</c:v>
                </c:pt>
                <c:pt idx="356">
                  <c:v>9.7295119367170002E-10</c:v>
                </c:pt>
                <c:pt idx="357">
                  <c:v>1.0729769190454899E-3</c:v>
                </c:pt>
                <c:pt idx="358">
                  <c:v>1.9824200172465302E-6</c:v>
                </c:pt>
                <c:pt idx="359">
                  <c:v>1.7042682057343599E-9</c:v>
                </c:pt>
                <c:pt idx="360">
                  <c:v>4.751514283878E-2</c:v>
                </c:pt>
                <c:pt idx="361">
                  <c:v>0.211243506709929</c:v>
                </c:pt>
                <c:pt idx="362">
                  <c:v>0.12591888045763999</c:v>
                </c:pt>
                <c:pt idx="363">
                  <c:v>0.20117477457946101</c:v>
                </c:pt>
                <c:pt idx="364">
                  <c:v>3.2668867088800102E-8</c:v>
                </c:pt>
                <c:pt idx="365">
                  <c:v>8.54993599895008E-10</c:v>
                </c:pt>
                <c:pt idx="366">
                  <c:v>2.2235981598759901E-4</c:v>
                </c:pt>
                <c:pt idx="367">
                  <c:v>1.7301197438053E-4</c:v>
                </c:pt>
                <c:pt idx="368">
                  <c:v>7.30521991641606E-2</c:v>
                </c:pt>
                <c:pt idx="369">
                  <c:v>7.2314664102649404E-2</c:v>
                </c:pt>
                <c:pt idx="370">
                  <c:v>0.11490915899948501</c:v>
                </c:pt>
                <c:pt idx="371">
                  <c:v>0.13028893892426799</c:v>
                </c:pt>
                <c:pt idx="372">
                  <c:v>4.0648135148991398E-2</c:v>
                </c:pt>
                <c:pt idx="373">
                  <c:v>0.14042156055197799</c:v>
                </c:pt>
                <c:pt idx="374">
                  <c:v>5.1488583200740802E-3</c:v>
                </c:pt>
                <c:pt idx="375">
                  <c:v>1.68497220692117E-9</c:v>
                </c:pt>
                <c:pt idx="376">
                  <c:v>2.1020346457721102E-9</c:v>
                </c:pt>
                <c:pt idx="377">
                  <c:v>7.4397114174625396E-6</c:v>
                </c:pt>
                <c:pt idx="378">
                  <c:v>3.1944133761780097E-2</c:v>
                </c:pt>
                <c:pt idx="379">
                  <c:v>8.6586413746694097E-7</c:v>
                </c:pt>
                <c:pt idx="380">
                  <c:v>2.1831654170094202E-6</c:v>
                </c:pt>
                <c:pt idx="381">
                  <c:v>9.3969724496972101E-6</c:v>
                </c:pt>
                <c:pt idx="382">
                  <c:v>7.5648479735734604E-7</c:v>
                </c:pt>
                <c:pt idx="383">
                  <c:v>1.4963696822456101E-8</c:v>
                </c:pt>
                <c:pt idx="384">
                  <c:v>2.6262139609123798E-7</c:v>
                </c:pt>
                <c:pt idx="385">
                  <c:v>5.0181727920283703E-8</c:v>
                </c:pt>
                <c:pt idx="386">
                  <c:v>5.0985201675187098E-6</c:v>
                </c:pt>
                <c:pt idx="387">
                  <c:v>2.9265596099949E-8</c:v>
                </c:pt>
                <c:pt idx="388">
                  <c:v>9.7715791567373704E-10</c:v>
                </c:pt>
                <c:pt idx="389">
                  <c:v>4.0272098044204499E-6</c:v>
                </c:pt>
                <c:pt idx="390">
                  <c:v>6.9518390619720197E-7</c:v>
                </c:pt>
                <c:pt idx="391">
                  <c:v>5.9928714636620396E-8</c:v>
                </c:pt>
                <c:pt idx="392">
                  <c:v>7.7022592509114796E-6</c:v>
                </c:pt>
                <c:pt idx="393">
                  <c:v>1.57305858846217E-9</c:v>
                </c:pt>
                <c:pt idx="394">
                  <c:v>3.2320736536483402E-10</c:v>
                </c:pt>
                <c:pt idx="395">
                  <c:v>1.22860686487543E-8</c:v>
                </c:pt>
                <c:pt idx="396">
                  <c:v>1.7617010494418301E-8</c:v>
                </c:pt>
                <c:pt idx="397">
                  <c:v>1.03937873793437E-5</c:v>
                </c:pt>
                <c:pt idx="398">
                  <c:v>1.4972905359990399E-8</c:v>
                </c:pt>
                <c:pt idx="399">
                  <c:v>7.2389002268343394E-8</c:v>
                </c:pt>
                <c:pt idx="400">
                  <c:v>3.8620949593833001E-9</c:v>
                </c:pt>
                <c:pt idx="401">
                  <c:v>9.0694261576872998E-9</c:v>
                </c:pt>
                <c:pt idx="402">
                  <c:v>1.0696379400333E-9</c:v>
                </c:pt>
                <c:pt idx="403">
                  <c:v>1.11435790106355E-8</c:v>
                </c:pt>
                <c:pt idx="404">
                  <c:v>6.9520021504169204E-10</c:v>
                </c:pt>
                <c:pt idx="405">
                  <c:v>8.5901351849606599E-9</c:v>
                </c:pt>
                <c:pt idx="406">
                  <c:v>3.5512160703989898E-5</c:v>
                </c:pt>
                <c:pt idx="407">
                  <c:v>3.8868871962878202E-7</c:v>
                </c:pt>
                <c:pt idx="408">
                  <c:v>1.18972828095066E-8</c:v>
                </c:pt>
                <c:pt idx="409">
                  <c:v>4.9811551884994001E-9</c:v>
                </c:pt>
                <c:pt idx="410">
                  <c:v>4.9313851189273803E-8</c:v>
                </c:pt>
                <c:pt idx="411">
                  <c:v>1.5325526909107901E-8</c:v>
                </c:pt>
                <c:pt idx="412">
                  <c:v>5.5889478988172603E-8</c:v>
                </c:pt>
                <c:pt idx="413">
                  <c:v>6.0831721758421498E-2</c:v>
                </c:pt>
                <c:pt idx="414">
                  <c:v>7.8640211533770106E-9</c:v>
                </c:pt>
                <c:pt idx="415">
                  <c:v>4.6287491187125401E-6</c:v>
                </c:pt>
                <c:pt idx="416">
                  <c:v>2.84461911738369E-9</c:v>
                </c:pt>
                <c:pt idx="417">
                  <c:v>1.2296397158634499E-6</c:v>
                </c:pt>
                <c:pt idx="418">
                  <c:v>2.3205236248744701E-5</c:v>
                </c:pt>
                <c:pt idx="419">
                  <c:v>1.36887742804815E-6</c:v>
                </c:pt>
                <c:pt idx="420">
                  <c:v>3.96520957560599E-7</c:v>
                </c:pt>
                <c:pt idx="421">
                  <c:v>1.00546021037753E-4</c:v>
                </c:pt>
                <c:pt idx="422">
                  <c:v>1.1459897877198399E-7</c:v>
                </c:pt>
                <c:pt idx="423">
                  <c:v>5.8066182256686798E-2</c:v>
                </c:pt>
                <c:pt idx="424">
                  <c:v>0.27727747493607702</c:v>
                </c:pt>
                <c:pt idx="425">
                  <c:v>2.22294828825387E-7</c:v>
                </c:pt>
                <c:pt idx="426">
                  <c:v>5.7378292706173402E-2</c:v>
                </c:pt>
                <c:pt idx="427">
                  <c:v>1.3060757752000499E-9</c:v>
                </c:pt>
                <c:pt idx="428">
                  <c:v>4.7641341540306901E-10</c:v>
                </c:pt>
                <c:pt idx="429">
                  <c:v>3.6937533793363202E-7</c:v>
                </c:pt>
                <c:pt idx="430">
                  <c:v>2.1861290925039401E-2</c:v>
                </c:pt>
                <c:pt idx="431">
                  <c:v>2.00834916227625E-2</c:v>
                </c:pt>
                <c:pt idx="432">
                  <c:v>1.37446652677168E-2</c:v>
                </c:pt>
                <c:pt idx="433">
                  <c:v>2.4439256145020998E-7</c:v>
                </c:pt>
                <c:pt idx="434">
                  <c:v>4.4732406048579203E-8</c:v>
                </c:pt>
                <c:pt idx="435">
                  <c:v>4.7820418146356403E-9</c:v>
                </c:pt>
                <c:pt idx="436">
                  <c:v>4.1515073811034699E-9</c:v>
                </c:pt>
                <c:pt idx="437">
                  <c:v>1.66053178586105E-7</c:v>
                </c:pt>
                <c:pt idx="438">
                  <c:v>1.31476817161468E-9</c:v>
                </c:pt>
                <c:pt idx="439">
                  <c:v>4.4071624655924102E-8</c:v>
                </c:pt>
                <c:pt idx="440">
                  <c:v>1.15337790399948E-7</c:v>
                </c:pt>
                <c:pt idx="441">
                  <c:v>1.8728319163142601E-9</c:v>
                </c:pt>
                <c:pt idx="442">
                  <c:v>1.03816024066773E-8</c:v>
                </c:pt>
                <c:pt idx="443">
                  <c:v>1.0617693493079901E-8</c:v>
                </c:pt>
                <c:pt idx="444">
                  <c:v>2.33443816632732E-7</c:v>
                </c:pt>
                <c:pt idx="445">
                  <c:v>1.4189158097956999E-8</c:v>
                </c:pt>
                <c:pt idx="446">
                  <c:v>8.0198208891135395E-2</c:v>
                </c:pt>
                <c:pt idx="447">
                  <c:v>2.6453729976580599E-5</c:v>
                </c:pt>
                <c:pt idx="448">
                  <c:v>1.2297266718327499E-2</c:v>
                </c:pt>
                <c:pt idx="449">
                  <c:v>2.9529531147543699E-8</c:v>
                </c:pt>
                <c:pt idx="450">
                  <c:v>2.81970369339971E-2</c:v>
                </c:pt>
                <c:pt idx="451">
                  <c:v>2.4142903188839102E-7</c:v>
                </c:pt>
                <c:pt idx="452">
                  <c:v>7.7920414285057297E-8</c:v>
                </c:pt>
                <c:pt idx="453">
                  <c:v>3.2620291558769001E-8</c:v>
                </c:pt>
                <c:pt idx="454">
                  <c:v>3.10549254367538E-7</c:v>
                </c:pt>
                <c:pt idx="455">
                  <c:v>8.1561668021717694E-3</c:v>
                </c:pt>
                <c:pt idx="456">
                  <c:v>3.1579139437644403E-8</c:v>
                </c:pt>
                <c:pt idx="457">
                  <c:v>9.7551641085407093E-8</c:v>
                </c:pt>
                <c:pt idx="458">
                  <c:v>8.0727281832526799E-3</c:v>
                </c:pt>
                <c:pt idx="459">
                  <c:v>5.1726409987435104E-6</c:v>
                </c:pt>
                <c:pt idx="460">
                  <c:v>4.9671753787292296E-9</c:v>
                </c:pt>
                <c:pt idx="461">
                  <c:v>5.3560132157856695E-10</c:v>
                </c:pt>
                <c:pt idx="462">
                  <c:v>3.4301257452926301E-6</c:v>
                </c:pt>
                <c:pt idx="463">
                  <c:v>1.7921055016783401E-9</c:v>
                </c:pt>
                <c:pt idx="464">
                  <c:v>7.5392439291777594E-2</c:v>
                </c:pt>
                <c:pt idx="465">
                  <c:v>8.5723796806621594E-2</c:v>
                </c:pt>
                <c:pt idx="466">
                  <c:v>6.7760350404894101E-3</c:v>
                </c:pt>
                <c:pt idx="467">
                  <c:v>5.7502127281158499E-2</c:v>
                </c:pt>
                <c:pt idx="468">
                  <c:v>1.6005032431108999E-7</c:v>
                </c:pt>
                <c:pt idx="469">
                  <c:v>2.9898128644278401E-2</c:v>
                </c:pt>
                <c:pt idx="470">
                  <c:v>3.26544856065678E-2</c:v>
                </c:pt>
                <c:pt idx="471">
                  <c:v>3.9042284328579903E-5</c:v>
                </c:pt>
                <c:pt idx="472">
                  <c:v>1.2336921971942201E-8</c:v>
                </c:pt>
                <c:pt idx="473">
                  <c:v>2.3068734385125601E-5</c:v>
                </c:pt>
                <c:pt idx="474">
                  <c:v>3.1710429681710901E-2</c:v>
                </c:pt>
                <c:pt idx="475">
                  <c:v>7.2190882188837297E-7</c:v>
                </c:pt>
                <c:pt idx="476">
                  <c:v>2.9709830899153601E-7</c:v>
                </c:pt>
                <c:pt idx="477">
                  <c:v>1.6583357759696201E-7</c:v>
                </c:pt>
                <c:pt idx="478">
                  <c:v>4.5792968802174598E-9</c:v>
                </c:pt>
                <c:pt idx="479">
                  <c:v>3.9031215712643903E-2</c:v>
                </c:pt>
                <c:pt idx="480">
                  <c:v>7.1910589061784103E-3</c:v>
                </c:pt>
                <c:pt idx="481">
                  <c:v>5.5967406220020902E-2</c:v>
                </c:pt>
                <c:pt idx="482">
                  <c:v>1.75820334201607E-3</c:v>
                </c:pt>
                <c:pt idx="483">
                  <c:v>2.08861601563616E-7</c:v>
                </c:pt>
                <c:pt idx="484">
                  <c:v>3.8412258834993898E-2</c:v>
                </c:pt>
                <c:pt idx="485">
                  <c:v>0.114180054854991</c:v>
                </c:pt>
                <c:pt idx="486">
                  <c:v>2.3175831217006599E-6</c:v>
                </c:pt>
                <c:pt idx="487">
                  <c:v>4.3946582730254699E-7</c:v>
                </c:pt>
                <c:pt idx="488">
                  <c:v>1.6735937024909601E-4</c:v>
                </c:pt>
                <c:pt idx="489">
                  <c:v>2.1477471111853899E-2</c:v>
                </c:pt>
                <c:pt idx="490">
                  <c:v>5.6778812488053601E-3</c:v>
                </c:pt>
                <c:pt idx="491">
                  <c:v>4.2469855737190199E-2</c:v>
                </c:pt>
                <c:pt idx="492">
                  <c:v>1.5553089024985601E-3</c:v>
                </c:pt>
                <c:pt idx="493">
                  <c:v>9.7537989258704803E-3</c:v>
                </c:pt>
                <c:pt idx="494">
                  <c:v>1.25500829513278E-5</c:v>
                </c:pt>
                <c:pt idx="495">
                  <c:v>0.12196961232556799</c:v>
                </c:pt>
                <c:pt idx="496">
                  <c:v>1.07778302516881E-2</c:v>
                </c:pt>
                <c:pt idx="497">
                  <c:v>3.1832638545707601E-2</c:v>
                </c:pt>
                <c:pt idx="498">
                  <c:v>0.114307896092711</c:v>
                </c:pt>
                <c:pt idx="499">
                  <c:v>1.0837777124619301E-2</c:v>
                </c:pt>
                <c:pt idx="500">
                  <c:v>4.5851040664636003E-6</c:v>
                </c:pt>
                <c:pt idx="501">
                  <c:v>1.26163408491665E-5</c:v>
                </c:pt>
                <c:pt idx="502">
                  <c:v>2.01116453403499E-8</c:v>
                </c:pt>
                <c:pt idx="503">
                  <c:v>3.4424432382194401E-5</c:v>
                </c:pt>
                <c:pt idx="504">
                  <c:v>8.2554491039909302E-4</c:v>
                </c:pt>
                <c:pt idx="505">
                  <c:v>2.0230988312638299E-2</c:v>
                </c:pt>
                <c:pt idx="506">
                  <c:v>4.8059439420570699E-2</c:v>
                </c:pt>
                <c:pt idx="507">
                  <c:v>3.6212948695115099E-2</c:v>
                </c:pt>
                <c:pt idx="508">
                  <c:v>1.0665713933308801E-6</c:v>
                </c:pt>
                <c:pt idx="509">
                  <c:v>5.20557009093527E-7</c:v>
                </c:pt>
                <c:pt idx="510">
                  <c:v>8.0689638358253194E-8</c:v>
                </c:pt>
                <c:pt idx="511">
                  <c:v>5.8497494236165698E-7</c:v>
                </c:pt>
                <c:pt idx="512">
                  <c:v>1.3487074451968599E-4</c:v>
                </c:pt>
                <c:pt idx="513">
                  <c:v>1.38768038639944E-2</c:v>
                </c:pt>
                <c:pt idx="514">
                  <c:v>3.7588342871956697E-5</c:v>
                </c:pt>
                <c:pt idx="515">
                  <c:v>4.2321609896596599E-2</c:v>
                </c:pt>
                <c:pt idx="516">
                  <c:v>2.1093801370894899E-8</c:v>
                </c:pt>
                <c:pt idx="517">
                  <c:v>4.3527211786328101E-7</c:v>
                </c:pt>
                <c:pt idx="518">
                  <c:v>4.5903810853394802E-5</c:v>
                </c:pt>
                <c:pt idx="519">
                  <c:v>3.01221110963832E-2</c:v>
                </c:pt>
                <c:pt idx="520">
                  <c:v>1.07958103572029E-4</c:v>
                </c:pt>
                <c:pt idx="521">
                  <c:v>1.4063032139374499E-5</c:v>
                </c:pt>
                <c:pt idx="522">
                  <c:v>3.3059612230098699E-6</c:v>
                </c:pt>
                <c:pt idx="523">
                  <c:v>1.1858659699023799E-5</c:v>
                </c:pt>
                <c:pt idx="524">
                  <c:v>1.6753158709361999E-6</c:v>
                </c:pt>
                <c:pt idx="525">
                  <c:v>7.4241570715593399E-7</c:v>
                </c:pt>
                <c:pt idx="526">
                  <c:v>2.7616576264457101E-4</c:v>
                </c:pt>
                <c:pt idx="527">
                  <c:v>2.2525770407665499E-2</c:v>
                </c:pt>
                <c:pt idx="528">
                  <c:v>1.3722109612708699E-2</c:v>
                </c:pt>
                <c:pt idx="529">
                  <c:v>4.3302964737675102E-5</c:v>
                </c:pt>
                <c:pt idx="530">
                  <c:v>6.1002005386123902E-2</c:v>
                </c:pt>
                <c:pt idx="531">
                  <c:v>3.4122053587993702E-2</c:v>
                </c:pt>
                <c:pt idx="532">
                  <c:v>3.7892691972179403E-8</c:v>
                </c:pt>
                <c:pt idx="533">
                  <c:v>6.1192395212031696E-6</c:v>
                </c:pt>
                <c:pt idx="534">
                  <c:v>1.01725425930259E-6</c:v>
                </c:pt>
                <c:pt idx="535">
                  <c:v>9.3312792651214505E-6</c:v>
                </c:pt>
                <c:pt idx="536">
                  <c:v>2.5300967871475399E-7</c:v>
                </c:pt>
                <c:pt idx="537">
                  <c:v>3.4783294291882498E-6</c:v>
                </c:pt>
                <c:pt idx="538">
                  <c:v>8.5124801530377797E-3</c:v>
                </c:pt>
                <c:pt idx="539">
                  <c:v>5.7808392781588201E-3</c:v>
                </c:pt>
                <c:pt idx="540">
                  <c:v>3.1652385289247797E-2</c:v>
                </c:pt>
                <c:pt idx="541">
                  <c:v>3.8259725678177203E-2</c:v>
                </c:pt>
                <c:pt idx="542">
                  <c:v>1.29119353063194E-2</c:v>
                </c:pt>
                <c:pt idx="543">
                  <c:v>9.97153326830689E-3</c:v>
                </c:pt>
                <c:pt idx="544">
                  <c:v>3.1228342649426399E-9</c:v>
                </c:pt>
                <c:pt idx="545">
                  <c:v>2.2853142547272899E-8</c:v>
                </c:pt>
                <c:pt idx="546">
                  <c:v>4.8160137872248003E-9</c:v>
                </c:pt>
                <c:pt idx="547">
                  <c:v>6.4823448678658396E-8</c:v>
                </c:pt>
                <c:pt idx="548">
                  <c:v>9.8388723837698599E-3</c:v>
                </c:pt>
                <c:pt idx="549">
                  <c:v>5.3146105675744398E-6</c:v>
                </c:pt>
                <c:pt idx="550">
                  <c:v>3.98840146061415E-2</c:v>
                </c:pt>
                <c:pt idx="551">
                  <c:v>1.6836791169137299E-8</c:v>
                </c:pt>
                <c:pt idx="552">
                  <c:v>6.3807119976937098E-9</c:v>
                </c:pt>
                <c:pt idx="553">
                  <c:v>1.1413265120149599E-2</c:v>
                </c:pt>
                <c:pt idx="554">
                  <c:v>1.11839099593678E-8</c:v>
                </c:pt>
                <c:pt idx="555">
                  <c:v>2.2824479438203499E-8</c:v>
                </c:pt>
                <c:pt idx="556">
                  <c:v>1.22911118986885E-8</c:v>
                </c:pt>
                <c:pt idx="557">
                  <c:v>3.1281705548907E-8</c:v>
                </c:pt>
                <c:pt idx="558">
                  <c:v>2.5463954168371501E-5</c:v>
                </c:pt>
                <c:pt idx="559">
                  <c:v>3.1760585333920302E-2</c:v>
                </c:pt>
                <c:pt idx="560">
                  <c:v>5.6374284057950099E-6</c:v>
                </c:pt>
                <c:pt idx="561">
                  <c:v>1.49966453521137E-3</c:v>
                </c:pt>
                <c:pt idx="562">
                  <c:v>1.2159054319563101E-4</c:v>
                </c:pt>
                <c:pt idx="563">
                  <c:v>1.6683721375671101E-5</c:v>
                </c:pt>
                <c:pt idx="564">
                  <c:v>1.2059572457468301E-7</c:v>
                </c:pt>
                <c:pt idx="565">
                  <c:v>3.2509623303005602E-8</c:v>
                </c:pt>
                <c:pt idx="566">
                  <c:v>7.3178028217841701E-9</c:v>
                </c:pt>
                <c:pt idx="567">
                  <c:v>6.9467230058407301E-9</c:v>
                </c:pt>
                <c:pt idx="568">
                  <c:v>3.7540429856119402E-6</c:v>
                </c:pt>
                <c:pt idx="569">
                  <c:v>4.5201154902279402E-7</c:v>
                </c:pt>
                <c:pt idx="570">
                  <c:v>8.6697642910472201E-6</c:v>
                </c:pt>
                <c:pt idx="571">
                  <c:v>3.2441506121779601E-6</c:v>
                </c:pt>
                <c:pt idx="572">
                  <c:v>2.7324844480939801E-7</c:v>
                </c:pt>
                <c:pt idx="573">
                  <c:v>2.11147142908254E-6</c:v>
                </c:pt>
                <c:pt idx="574">
                  <c:v>3.1701589523354902E-6</c:v>
                </c:pt>
                <c:pt idx="575">
                  <c:v>1.04329539930235E-5</c:v>
                </c:pt>
                <c:pt idx="576">
                  <c:v>8.9460721334743403E-3</c:v>
                </c:pt>
                <c:pt idx="577">
                  <c:v>9.2649996590332096E-6</c:v>
                </c:pt>
                <c:pt idx="578">
                  <c:v>1.18313058273582E-7</c:v>
                </c:pt>
                <c:pt idx="579">
                  <c:v>1.0433039764515201E-5</c:v>
                </c:pt>
                <c:pt idx="580">
                  <c:v>3.1913320253885002E-3</c:v>
                </c:pt>
                <c:pt idx="581">
                  <c:v>1.1605162874643001E-2</c:v>
                </c:pt>
                <c:pt idx="582">
                  <c:v>2.58882049934267E-2</c:v>
                </c:pt>
                <c:pt idx="583">
                  <c:v>3.6611906088204499E-2</c:v>
                </c:pt>
                <c:pt idx="584">
                  <c:v>3.7528156782366999E-3</c:v>
                </c:pt>
                <c:pt idx="585">
                  <c:v>4.1692909151660201E-7</c:v>
                </c:pt>
                <c:pt idx="586">
                  <c:v>4.3694306246398899E-8</c:v>
                </c:pt>
                <c:pt idx="587">
                  <c:v>5.1390315486948501E-10</c:v>
                </c:pt>
                <c:pt idx="588">
                  <c:v>2.8702076410043298E-8</c:v>
                </c:pt>
                <c:pt idx="589">
                  <c:v>1.4116704274027501E-5</c:v>
                </c:pt>
                <c:pt idx="590">
                  <c:v>3.8282084380751599E-8</c:v>
                </c:pt>
                <c:pt idx="591">
                  <c:v>8.3524694576965902E-3</c:v>
                </c:pt>
                <c:pt idx="592">
                  <c:v>7.7185637833776001E-4</c:v>
                </c:pt>
                <c:pt idx="593">
                  <c:v>1.7351608154457902E-5</c:v>
                </c:pt>
                <c:pt idx="594">
                  <c:v>4.2044656725085299E-6</c:v>
                </c:pt>
                <c:pt idx="595">
                  <c:v>3.1052837887462999E-8</c:v>
                </c:pt>
                <c:pt idx="596">
                  <c:v>4.3212078529134297E-9</c:v>
                </c:pt>
                <c:pt idx="597">
                  <c:v>1.6814000331955099E-7</c:v>
                </c:pt>
                <c:pt idx="598">
                  <c:v>5.0922287729691598E-9</c:v>
                </c:pt>
                <c:pt idx="599">
                  <c:v>1.7835587287957502E-2</c:v>
                </c:pt>
                <c:pt idx="600">
                  <c:v>1.9019852974548498E-5</c:v>
                </c:pt>
                <c:pt idx="601">
                  <c:v>6.1771214191737599E-6</c:v>
                </c:pt>
                <c:pt idx="602">
                  <c:v>2.80714890858338E-2</c:v>
                </c:pt>
                <c:pt idx="603">
                  <c:v>3.9057584067504598E-2</c:v>
                </c:pt>
                <c:pt idx="604">
                  <c:v>2.1177426157658602E-8</c:v>
                </c:pt>
                <c:pt idx="605">
                  <c:v>1.156916813448E-8</c:v>
                </c:pt>
                <c:pt idx="606">
                  <c:v>1.09288600702219E-6</c:v>
                </c:pt>
                <c:pt idx="607">
                  <c:v>2.4284922574847302E-6</c:v>
                </c:pt>
                <c:pt idx="608">
                  <c:v>2.5882133384844998E-7</c:v>
                </c:pt>
                <c:pt idx="609">
                  <c:v>1.8100916958881601E-2</c:v>
                </c:pt>
                <c:pt idx="610">
                  <c:v>6.3485667406024002E-6</c:v>
                </c:pt>
                <c:pt idx="611">
                  <c:v>2.9602616394319503E-4</c:v>
                </c:pt>
                <c:pt idx="612">
                  <c:v>8.9313258000244305E-7</c:v>
                </c:pt>
                <c:pt idx="613">
                  <c:v>8.2788951735940892E-9</c:v>
                </c:pt>
                <c:pt idx="614">
                  <c:v>4.8784020267102495E-7</c:v>
                </c:pt>
                <c:pt idx="615">
                  <c:v>4.2240225572243902E-6</c:v>
                </c:pt>
                <c:pt idx="616">
                  <c:v>6.9458119559183998E-7</c:v>
                </c:pt>
                <c:pt idx="617">
                  <c:v>8.1855332843554403E-6</c:v>
                </c:pt>
                <c:pt idx="618">
                  <c:v>1.14398807653719E-8</c:v>
                </c:pt>
                <c:pt idx="619">
                  <c:v>5.9629052474691704E-9</c:v>
                </c:pt>
                <c:pt idx="620">
                  <c:v>3.7869199548414402E-7</c:v>
                </c:pt>
                <c:pt idx="621">
                  <c:v>3.7098585266855398E-8</c:v>
                </c:pt>
                <c:pt idx="622">
                  <c:v>9.5128178365770299E-6</c:v>
                </c:pt>
                <c:pt idx="623">
                  <c:v>2.3845512771058802E-5</c:v>
                </c:pt>
                <c:pt idx="624">
                  <c:v>3.8965682933858101E-6</c:v>
                </c:pt>
                <c:pt idx="625">
                  <c:v>7.77915197370051E-6</c:v>
                </c:pt>
                <c:pt idx="626">
                  <c:v>2.6405724107109099E-9</c:v>
                </c:pt>
                <c:pt idx="627">
                  <c:v>4.4476324615346803E-8</c:v>
                </c:pt>
                <c:pt idx="628">
                  <c:v>1.5812395744261599E-8</c:v>
                </c:pt>
                <c:pt idx="629">
                  <c:v>2.1345948261879699E-7</c:v>
                </c:pt>
                <c:pt idx="630">
                  <c:v>1.7555437831518001E-7</c:v>
                </c:pt>
                <c:pt idx="631">
                  <c:v>4.6462196767560297E-6</c:v>
                </c:pt>
                <c:pt idx="632">
                  <c:v>6.0842513291453799E-6</c:v>
                </c:pt>
                <c:pt idx="633">
                  <c:v>2.58292257040189E-8</c:v>
                </c:pt>
                <c:pt idx="634">
                  <c:v>7.2453929802674596E-7</c:v>
                </c:pt>
                <c:pt idx="635">
                  <c:v>7.8771337377885594E-8</c:v>
                </c:pt>
                <c:pt idx="636">
                  <c:v>4.4206603441345898E-8</c:v>
                </c:pt>
                <c:pt idx="637">
                  <c:v>4.6549140828043799E-6</c:v>
                </c:pt>
                <c:pt idx="638">
                  <c:v>4.5265382329438699E-5</c:v>
                </c:pt>
                <c:pt idx="639">
                  <c:v>1.31956710202859E-6</c:v>
                </c:pt>
                <c:pt idx="640">
                  <c:v>1.06399353525741E-8</c:v>
                </c:pt>
                <c:pt idx="641">
                  <c:v>8.6344857737674106E-8</c:v>
                </c:pt>
                <c:pt idx="642">
                  <c:v>1.9922735810548599E-6</c:v>
                </c:pt>
                <c:pt idx="643">
                  <c:v>1.0817530983645199E-7</c:v>
                </c:pt>
                <c:pt idx="644">
                  <c:v>7.5675594347948196E-8</c:v>
                </c:pt>
                <c:pt idx="645">
                  <c:v>5.2524705095460599E-6</c:v>
                </c:pt>
                <c:pt idx="646">
                  <c:v>6.8410439177825201E-5</c:v>
                </c:pt>
                <c:pt idx="647">
                  <c:v>3.5856865402654501E-7</c:v>
                </c:pt>
                <c:pt idx="648">
                  <c:v>1.4734639192503199E-8</c:v>
                </c:pt>
                <c:pt idx="649">
                  <c:v>1.18468399138085E-8</c:v>
                </c:pt>
                <c:pt idx="650">
                  <c:v>4.4915945868088598E-5</c:v>
                </c:pt>
                <c:pt idx="651">
                  <c:v>7.9364728436964705E-4</c:v>
                </c:pt>
                <c:pt idx="652">
                  <c:v>2.83610783370104E-2</c:v>
                </c:pt>
                <c:pt idx="653">
                  <c:v>1.8729763784498201E-7</c:v>
                </c:pt>
                <c:pt idx="654">
                  <c:v>9.2196990344092705E-10</c:v>
                </c:pt>
                <c:pt idx="655">
                  <c:v>1.93604698377307E-3</c:v>
                </c:pt>
                <c:pt idx="656">
                  <c:v>3.20574295219879E-3</c:v>
                </c:pt>
                <c:pt idx="657">
                  <c:v>2.5419378674715899E-9</c:v>
                </c:pt>
                <c:pt idx="658">
                  <c:v>5.3264462135591495E-7</c:v>
                </c:pt>
                <c:pt idx="659">
                  <c:v>7.9014826570732203E-8</c:v>
                </c:pt>
                <c:pt idx="660">
                  <c:v>1.6821715557656498E-2</c:v>
                </c:pt>
                <c:pt idx="661">
                  <c:v>2.9987664098213199E-2</c:v>
                </c:pt>
                <c:pt idx="662">
                  <c:v>6.6467075446058599E-7</c:v>
                </c:pt>
                <c:pt idx="663">
                  <c:v>2.6036540729729801E-9</c:v>
                </c:pt>
                <c:pt idx="664">
                  <c:v>1.4005168639439E-8</c:v>
                </c:pt>
                <c:pt idx="665">
                  <c:v>3.10182205270596E-7</c:v>
                </c:pt>
                <c:pt idx="666">
                  <c:v>2.3951791468799799E-6</c:v>
                </c:pt>
                <c:pt idx="667">
                  <c:v>2.0661287442236699E-2</c:v>
                </c:pt>
                <c:pt idx="668">
                  <c:v>9.2939300836858598E-8</c:v>
                </c:pt>
                <c:pt idx="669">
                  <c:v>1.0045502317747801E-7</c:v>
                </c:pt>
                <c:pt idx="670">
                  <c:v>2.76391094576727E-2</c:v>
                </c:pt>
                <c:pt idx="671">
                  <c:v>2.1076146234038001E-2</c:v>
                </c:pt>
                <c:pt idx="672">
                  <c:v>4.2857665183072798E-3</c:v>
                </c:pt>
                <c:pt idx="673">
                  <c:v>4.4542384643480504E-9</c:v>
                </c:pt>
                <c:pt idx="674">
                  <c:v>2.2682330223322E-8</c:v>
                </c:pt>
                <c:pt idx="675">
                  <c:v>1.21577371053232E-6</c:v>
                </c:pt>
                <c:pt idx="676">
                  <c:v>4.06074625909758E-2</c:v>
                </c:pt>
                <c:pt idx="677">
                  <c:v>1.52876964856893E-5</c:v>
                </c:pt>
                <c:pt idx="678">
                  <c:v>1.69345551212509E-8</c:v>
                </c:pt>
                <c:pt idx="679">
                  <c:v>1.5668651458180299E-7</c:v>
                </c:pt>
                <c:pt idx="680">
                  <c:v>8.17417370751962E-10</c:v>
                </c:pt>
                <c:pt idx="681">
                  <c:v>1.07109701949615E-8</c:v>
                </c:pt>
                <c:pt idx="682">
                  <c:v>4.7164062421367197E-9</c:v>
                </c:pt>
                <c:pt idx="683">
                  <c:v>1.3595093328871401E-7</c:v>
                </c:pt>
                <c:pt idx="684">
                  <c:v>8.51321081364996E-9</c:v>
                </c:pt>
                <c:pt idx="685">
                  <c:v>4.03688405190449E-2</c:v>
                </c:pt>
                <c:pt idx="686">
                  <c:v>3.9566610010638402E-2</c:v>
                </c:pt>
                <c:pt idx="687">
                  <c:v>2.0059500098837101E-7</c:v>
                </c:pt>
                <c:pt idx="688">
                  <c:v>4.5988625270487696E-3</c:v>
                </c:pt>
                <c:pt idx="689">
                  <c:v>2.20612579183025E-3</c:v>
                </c:pt>
                <c:pt idx="690">
                  <c:v>8.7852775202267794E-3</c:v>
                </c:pt>
                <c:pt idx="691">
                  <c:v>6.6654354593248697E-3</c:v>
                </c:pt>
                <c:pt idx="692">
                  <c:v>9.6972711945250101E-5</c:v>
                </c:pt>
                <c:pt idx="693">
                  <c:v>3.1889660765253598E-7</c:v>
                </c:pt>
                <c:pt idx="694">
                  <c:v>3.9227080772181802E-3</c:v>
                </c:pt>
                <c:pt idx="695">
                  <c:v>4.0068358090682198E-5</c:v>
                </c:pt>
                <c:pt idx="696">
                  <c:v>1.0761580842725901E-5</c:v>
                </c:pt>
                <c:pt idx="697">
                  <c:v>9.81636189174169E-3</c:v>
                </c:pt>
                <c:pt idx="698">
                  <c:v>7.0630102660800198E-9</c:v>
                </c:pt>
                <c:pt idx="699">
                  <c:v>4.4080464940898801E-7</c:v>
                </c:pt>
                <c:pt idx="700">
                  <c:v>1.34216717541513E-8</c:v>
                </c:pt>
                <c:pt idx="701">
                  <c:v>3.3111807147652099E-9</c:v>
                </c:pt>
                <c:pt idx="702">
                  <c:v>5.0348167891897797E-6</c:v>
                </c:pt>
                <c:pt idx="703">
                  <c:v>5.8094232815669203E-7</c:v>
                </c:pt>
                <c:pt idx="704">
                  <c:v>4.2647694910208803E-5</c:v>
                </c:pt>
                <c:pt idx="705">
                  <c:v>1.44652731976727E-2</c:v>
                </c:pt>
                <c:pt idx="706">
                  <c:v>3.2449535462955198E-8</c:v>
                </c:pt>
                <c:pt idx="707">
                  <c:v>4.52039420993543E-7</c:v>
                </c:pt>
                <c:pt idx="708">
                  <c:v>5.8987260659920498E-8</c:v>
                </c:pt>
                <c:pt idx="709">
                  <c:v>1.50155116747736E-2</c:v>
                </c:pt>
                <c:pt idx="710">
                  <c:v>3.11504368784763E-3</c:v>
                </c:pt>
                <c:pt idx="711">
                  <c:v>1.4320996657288401E-6</c:v>
                </c:pt>
                <c:pt idx="712">
                  <c:v>9.2774855090418304E-9</c:v>
                </c:pt>
                <c:pt idx="713">
                  <c:v>4.3183104771346202E-6</c:v>
                </c:pt>
                <c:pt idx="714">
                  <c:v>1.7120648087021302E-8</c:v>
                </c:pt>
                <c:pt idx="715">
                  <c:v>1.15736694826655E-2</c:v>
                </c:pt>
                <c:pt idx="716">
                  <c:v>2.77613679621378E-3</c:v>
                </c:pt>
                <c:pt idx="717">
                  <c:v>1.12459059829313E-4</c:v>
                </c:pt>
                <c:pt idx="718">
                  <c:v>5.6186005191208597E-3</c:v>
                </c:pt>
                <c:pt idx="719">
                  <c:v>4.3063363710233596E-3</c:v>
                </c:pt>
                <c:pt idx="720">
                  <c:v>1.20021486740273E-2</c:v>
                </c:pt>
                <c:pt idx="721">
                  <c:v>1.48575289245697E-7</c:v>
                </c:pt>
                <c:pt idx="722">
                  <c:v>1.8204375320115498E-2</c:v>
                </c:pt>
                <c:pt idx="723">
                  <c:v>2.98371511485938E-7</c:v>
                </c:pt>
                <c:pt idx="724">
                  <c:v>6.6925669642412105E-8</c:v>
                </c:pt>
                <c:pt idx="725">
                  <c:v>6.3798961571079399E-3</c:v>
                </c:pt>
                <c:pt idx="726">
                  <c:v>2.11780533112787E-7</c:v>
                </c:pt>
                <c:pt idx="727">
                  <c:v>3.3223727776797697E-2</c:v>
                </c:pt>
                <c:pt idx="728">
                  <c:v>3.1109805915652201E-2</c:v>
                </c:pt>
                <c:pt idx="729">
                  <c:v>5.0145391294376299E-2</c:v>
                </c:pt>
                <c:pt idx="730">
                  <c:v>2.68313465290237E-3</c:v>
                </c:pt>
                <c:pt idx="731">
                  <c:v>1.14806845934657E-2</c:v>
                </c:pt>
                <c:pt idx="732">
                  <c:v>2.4199246333483301E-2</c:v>
                </c:pt>
                <c:pt idx="733">
                  <c:v>3.8046449850403299E-2</c:v>
                </c:pt>
                <c:pt idx="734">
                  <c:v>2.0664491097541499E-5</c:v>
                </c:pt>
                <c:pt idx="735">
                  <c:v>1.1887738325413499E-5</c:v>
                </c:pt>
                <c:pt idx="736">
                  <c:v>4.5975550296783498E-2</c:v>
                </c:pt>
                <c:pt idx="737">
                  <c:v>1.8531462817608899E-2</c:v>
                </c:pt>
                <c:pt idx="738">
                  <c:v>4.3282096308459299E-2</c:v>
                </c:pt>
                <c:pt idx="739">
                  <c:v>6.9457062975937104E-3</c:v>
                </c:pt>
                <c:pt idx="740">
                  <c:v>7.6750028456764194E-2</c:v>
                </c:pt>
                <c:pt idx="741">
                  <c:v>8.4257141559593501E-8</c:v>
                </c:pt>
                <c:pt idx="742">
                  <c:v>7.2938274131212197E-9</c:v>
                </c:pt>
                <c:pt idx="743">
                  <c:v>3.5589151339322798E-2</c:v>
                </c:pt>
                <c:pt idx="744">
                  <c:v>3.71117606572899E-3</c:v>
                </c:pt>
                <c:pt idx="745">
                  <c:v>3.8692566511992599E-2</c:v>
                </c:pt>
                <c:pt idx="746">
                  <c:v>1.2825036922255199E-8</c:v>
                </c:pt>
                <c:pt idx="747">
                  <c:v>2.8942602926129702E-7</c:v>
                </c:pt>
                <c:pt idx="748">
                  <c:v>0.161214342538959</c:v>
                </c:pt>
                <c:pt idx="749">
                  <c:v>1.8694396479716599E-8</c:v>
                </c:pt>
                <c:pt idx="750">
                  <c:v>5.12735373752307E-7</c:v>
                </c:pt>
                <c:pt idx="751">
                  <c:v>1.17733575750799E-7</c:v>
                </c:pt>
                <c:pt idx="752">
                  <c:v>1.8255088723279199E-7</c:v>
                </c:pt>
                <c:pt idx="753">
                  <c:v>7.7699508878069908E-9</c:v>
                </c:pt>
                <c:pt idx="754">
                  <c:v>3.7334099202987497E-2</c:v>
                </c:pt>
                <c:pt idx="755">
                  <c:v>3.5141777004814598E-8</c:v>
                </c:pt>
                <c:pt idx="756">
                  <c:v>4.76892330582777E-2</c:v>
                </c:pt>
                <c:pt idx="757">
                  <c:v>4.2682709252278E-3</c:v>
                </c:pt>
                <c:pt idx="758">
                  <c:v>4.3708343206473502E-8</c:v>
                </c:pt>
                <c:pt idx="759">
                  <c:v>6.9128258433316797E-2</c:v>
                </c:pt>
                <c:pt idx="760">
                  <c:v>1.61028972922027E-7</c:v>
                </c:pt>
                <c:pt idx="761">
                  <c:v>9.0795748362236001E-2</c:v>
                </c:pt>
                <c:pt idx="762">
                  <c:v>5.4823793477791899E-2</c:v>
                </c:pt>
                <c:pt idx="763">
                  <c:v>6.2747623041645099E-8</c:v>
                </c:pt>
                <c:pt idx="764">
                  <c:v>2.6931426139228401E-7</c:v>
                </c:pt>
                <c:pt idx="765">
                  <c:v>2.9509873381319399E-2</c:v>
                </c:pt>
                <c:pt idx="766">
                  <c:v>3.6930273382017498E-5</c:v>
                </c:pt>
                <c:pt idx="767">
                  <c:v>6.0639502640509199E-2</c:v>
                </c:pt>
                <c:pt idx="768">
                  <c:v>1.8762309823750401E-7</c:v>
                </c:pt>
                <c:pt idx="769">
                  <c:v>6.9508456185268602E-2</c:v>
                </c:pt>
                <c:pt idx="770">
                  <c:v>1.29416373355731E-8</c:v>
                </c:pt>
                <c:pt idx="771">
                  <c:v>2.20364458726556E-7</c:v>
                </c:pt>
                <c:pt idx="772">
                  <c:v>9.1096425598994506E-9</c:v>
                </c:pt>
                <c:pt idx="773">
                  <c:v>8.9656728568073702E-7</c:v>
                </c:pt>
                <c:pt idx="774">
                  <c:v>1.41671526547315E-2</c:v>
                </c:pt>
                <c:pt idx="775">
                  <c:v>3.8162135803199E-2</c:v>
                </c:pt>
                <c:pt idx="776">
                  <c:v>7.7267855127320997E-3</c:v>
                </c:pt>
                <c:pt idx="777">
                  <c:v>3.44080398198221E-2</c:v>
                </c:pt>
                <c:pt idx="778">
                  <c:v>5.5819458087839502E-2</c:v>
                </c:pt>
                <c:pt idx="779">
                  <c:v>1.14579082726233E-4</c:v>
                </c:pt>
                <c:pt idx="780">
                  <c:v>6.8344402564319603E-2</c:v>
                </c:pt>
                <c:pt idx="781">
                  <c:v>3.9322468501103401E-2</c:v>
                </c:pt>
                <c:pt idx="782">
                  <c:v>6.3833838394459302E-2</c:v>
                </c:pt>
                <c:pt idx="783">
                  <c:v>3.5506825025406999E-7</c:v>
                </c:pt>
                <c:pt idx="784">
                  <c:v>8.8418172171358803E-4</c:v>
                </c:pt>
                <c:pt idx="785">
                  <c:v>1.18841433623908E-9</c:v>
                </c:pt>
                <c:pt idx="786">
                  <c:v>3.5752405586292401E-7</c:v>
                </c:pt>
                <c:pt idx="787">
                  <c:v>2.4223891313447699E-6</c:v>
                </c:pt>
                <c:pt idx="788">
                  <c:v>1.8824508544996E-8</c:v>
                </c:pt>
                <c:pt idx="789">
                  <c:v>3.9897361297032203E-8</c:v>
                </c:pt>
                <c:pt idx="790">
                  <c:v>2.47056529877712E-2</c:v>
                </c:pt>
                <c:pt idx="791">
                  <c:v>2.6535596910069799E-2</c:v>
                </c:pt>
                <c:pt idx="792">
                  <c:v>9.4872546695399101E-2</c:v>
                </c:pt>
                <c:pt idx="793">
                  <c:v>1.79373217702796E-8</c:v>
                </c:pt>
                <c:pt idx="794">
                  <c:v>6.6558207950047297E-8</c:v>
                </c:pt>
                <c:pt idx="795">
                  <c:v>3.7394574761818601E-2</c:v>
                </c:pt>
                <c:pt idx="796">
                  <c:v>2.2901922933252002E-2</c:v>
                </c:pt>
                <c:pt idx="797">
                  <c:v>8.2786794456380999E-3</c:v>
                </c:pt>
                <c:pt idx="798">
                  <c:v>1.6716977291613401E-2</c:v>
                </c:pt>
                <c:pt idx="799">
                  <c:v>3.03041094851242E-2</c:v>
                </c:pt>
                <c:pt idx="800">
                  <c:v>9.3151472428875998E-8</c:v>
                </c:pt>
                <c:pt idx="801">
                  <c:v>5.5037790592070403E-2</c:v>
                </c:pt>
                <c:pt idx="802">
                  <c:v>3.49623746183714E-5</c:v>
                </c:pt>
                <c:pt idx="803">
                  <c:v>1.8242864860333E-4</c:v>
                </c:pt>
                <c:pt idx="804">
                  <c:v>2.17653236449553E-7</c:v>
                </c:pt>
                <c:pt idx="805">
                  <c:v>1.0152940624995501E-2</c:v>
                </c:pt>
                <c:pt idx="806">
                  <c:v>1.9485191461806199E-6</c:v>
                </c:pt>
                <c:pt idx="807">
                  <c:v>4.2289704551289997E-2</c:v>
                </c:pt>
                <c:pt idx="808">
                  <c:v>1.19225683203778E-8</c:v>
                </c:pt>
                <c:pt idx="809">
                  <c:v>3.1676687041742702E-2</c:v>
                </c:pt>
                <c:pt idx="810">
                  <c:v>7.1539476158116204E-3</c:v>
                </c:pt>
                <c:pt idx="811">
                  <c:v>9.5090634240848905E-7</c:v>
                </c:pt>
                <c:pt idx="812">
                  <c:v>1.94986067943996E-2</c:v>
                </c:pt>
                <c:pt idx="813">
                  <c:v>3.48887261666984E-2</c:v>
                </c:pt>
                <c:pt idx="814">
                  <c:v>1.7826715938329801E-7</c:v>
                </c:pt>
                <c:pt idx="815">
                  <c:v>4.4845265993068299E-9</c:v>
                </c:pt>
                <c:pt idx="816">
                  <c:v>2.3313215437341502E-2</c:v>
                </c:pt>
                <c:pt idx="817">
                  <c:v>8.8129850836924106E-8</c:v>
                </c:pt>
                <c:pt idx="818">
                  <c:v>4.71761575355591E-3</c:v>
                </c:pt>
                <c:pt idx="819">
                  <c:v>1.35175855680763E-7</c:v>
                </c:pt>
                <c:pt idx="820">
                  <c:v>5.39041738761687E-2</c:v>
                </c:pt>
                <c:pt idx="821">
                  <c:v>7.2434480534379997E-9</c:v>
                </c:pt>
                <c:pt idx="822">
                  <c:v>1.45052357120016E-2</c:v>
                </c:pt>
                <c:pt idx="823">
                  <c:v>4.1508002442527801E-8</c:v>
                </c:pt>
                <c:pt idx="824">
                  <c:v>1.76625325348047E-7</c:v>
                </c:pt>
                <c:pt idx="825">
                  <c:v>1.52339888563506E-7</c:v>
                </c:pt>
                <c:pt idx="826">
                  <c:v>4.2205680989175798E-6</c:v>
                </c:pt>
                <c:pt idx="827">
                  <c:v>1.66272168872227E-6</c:v>
                </c:pt>
                <c:pt idx="828">
                  <c:v>6.6599159804802399E-7</c:v>
                </c:pt>
                <c:pt idx="829">
                  <c:v>9.7833981233206302E-3</c:v>
                </c:pt>
                <c:pt idx="830">
                  <c:v>1.08975465942143E-2</c:v>
                </c:pt>
                <c:pt idx="831">
                  <c:v>4.4537531005476097E-2</c:v>
                </c:pt>
                <c:pt idx="832">
                  <c:v>2.279379878986E-4</c:v>
                </c:pt>
                <c:pt idx="833">
                  <c:v>2.37189589157028E-2</c:v>
                </c:pt>
                <c:pt idx="834">
                  <c:v>1.8822867849783199E-2</c:v>
                </c:pt>
                <c:pt idx="835">
                  <c:v>2.25285894819155E-3</c:v>
                </c:pt>
                <c:pt idx="836">
                  <c:v>1.24952288651676E-2</c:v>
                </c:pt>
                <c:pt idx="837">
                  <c:v>3.7873170596960999E-2</c:v>
                </c:pt>
                <c:pt idx="838">
                  <c:v>2.10632386944436E-5</c:v>
                </c:pt>
                <c:pt idx="839">
                  <c:v>4.1185977022815297E-2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31-4F71-ACCE-9ADF110839AF}"/>
            </c:ext>
          </c:extLst>
        </c:ser>
        <c:ser>
          <c:idx val="9"/>
          <c:order val="9"/>
          <c:tx>
            <c:strRef>
              <c:f>'Weights for RiskA=2.4'!$K$1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RiskA=2.4'!$K$2:$K$841</c:f>
              <c:numCache>
                <c:formatCode>0.00</c:formatCode>
                <c:ptCount val="840"/>
                <c:pt idx="0">
                  <c:v>8.7200002054731398E-8</c:v>
                </c:pt>
                <c:pt idx="1">
                  <c:v>7.4039928130072706E-8</c:v>
                </c:pt>
                <c:pt idx="2">
                  <c:v>2.6542416950654001E-9</c:v>
                </c:pt>
                <c:pt idx="3">
                  <c:v>2.9209079456762999E-8</c:v>
                </c:pt>
                <c:pt idx="4">
                  <c:v>9.7790072998121705E-10</c:v>
                </c:pt>
                <c:pt idx="5">
                  <c:v>5.4287643969735599E-9</c:v>
                </c:pt>
                <c:pt idx="6">
                  <c:v>9.8444431034289194E-10</c:v>
                </c:pt>
                <c:pt idx="7">
                  <c:v>7.8172969010244203E-9</c:v>
                </c:pt>
                <c:pt idx="8">
                  <c:v>1.2394510515137001E-8</c:v>
                </c:pt>
                <c:pt idx="9">
                  <c:v>3.1658806349648801E-2</c:v>
                </c:pt>
                <c:pt idx="10">
                  <c:v>1.8565560731966E-2</c:v>
                </c:pt>
                <c:pt idx="11">
                  <c:v>3.5377501929590098E-2</c:v>
                </c:pt>
                <c:pt idx="12">
                  <c:v>1.3521540080376699E-8</c:v>
                </c:pt>
                <c:pt idx="13">
                  <c:v>1.77576378913524E-8</c:v>
                </c:pt>
                <c:pt idx="14">
                  <c:v>4.9778247822617896E-9</c:v>
                </c:pt>
                <c:pt idx="15">
                  <c:v>6.6689536487069498E-9</c:v>
                </c:pt>
                <c:pt idx="16">
                  <c:v>2.5490095622084099E-9</c:v>
                </c:pt>
                <c:pt idx="17">
                  <c:v>1.0653361568341799E-6</c:v>
                </c:pt>
                <c:pt idx="18">
                  <c:v>1.6916180781444399E-3</c:v>
                </c:pt>
                <c:pt idx="19">
                  <c:v>6.3754555775545594E-8</c:v>
                </c:pt>
                <c:pt idx="20">
                  <c:v>7.4533057553629805E-8</c:v>
                </c:pt>
                <c:pt idx="21">
                  <c:v>1.8262072692721201E-8</c:v>
                </c:pt>
                <c:pt idx="22">
                  <c:v>5.3461275278549196E-9</c:v>
                </c:pt>
                <c:pt idx="23">
                  <c:v>2.30420094988732E-7</c:v>
                </c:pt>
                <c:pt idx="24">
                  <c:v>7.2274707800876401E-8</c:v>
                </c:pt>
                <c:pt idx="25">
                  <c:v>4.9507142223624795E-4</c:v>
                </c:pt>
                <c:pt idx="26">
                  <c:v>1.20399179906824E-8</c:v>
                </c:pt>
                <c:pt idx="27">
                  <c:v>1.00844044857928E-2</c:v>
                </c:pt>
                <c:pt idx="28">
                  <c:v>2.45252382956057E-8</c:v>
                </c:pt>
                <c:pt idx="29">
                  <c:v>2.4382920808151801E-10</c:v>
                </c:pt>
                <c:pt idx="30">
                  <c:v>2.4931994033607099E-10</c:v>
                </c:pt>
                <c:pt idx="31">
                  <c:v>1.77850046674665E-8</c:v>
                </c:pt>
                <c:pt idx="32">
                  <c:v>1.4083226835572499E-8</c:v>
                </c:pt>
                <c:pt idx="33">
                  <c:v>7.5296885866871404E-10</c:v>
                </c:pt>
                <c:pt idx="34">
                  <c:v>6.3328748593865304E-8</c:v>
                </c:pt>
                <c:pt idx="35">
                  <c:v>2.85499311444656E-2</c:v>
                </c:pt>
                <c:pt idx="36">
                  <c:v>5.0045637195715204E-10</c:v>
                </c:pt>
                <c:pt idx="37">
                  <c:v>3.16021122951054E-9</c:v>
                </c:pt>
                <c:pt idx="38">
                  <c:v>1.6249809535877901E-8</c:v>
                </c:pt>
                <c:pt idx="39">
                  <c:v>3.6402986336735201E-9</c:v>
                </c:pt>
                <c:pt idx="40">
                  <c:v>2.03757653590152E-9</c:v>
                </c:pt>
                <c:pt idx="41">
                  <c:v>1.13478065295013E-9</c:v>
                </c:pt>
                <c:pt idx="42">
                  <c:v>1.3202852959668501E-9</c:v>
                </c:pt>
                <c:pt idx="43">
                  <c:v>1.29688357339448E-6</c:v>
                </c:pt>
                <c:pt idx="44">
                  <c:v>2.0224789456892101E-2</c:v>
                </c:pt>
                <c:pt idx="45">
                  <c:v>1.7712267153462699E-7</c:v>
                </c:pt>
                <c:pt idx="46">
                  <c:v>4.98443327459148E-9</c:v>
                </c:pt>
                <c:pt idx="47">
                  <c:v>2.0935235473610099E-8</c:v>
                </c:pt>
                <c:pt idx="48">
                  <c:v>3.2120608766282498E-2</c:v>
                </c:pt>
                <c:pt idx="49">
                  <c:v>8.4845258225300596E-9</c:v>
                </c:pt>
                <c:pt idx="50">
                  <c:v>4.8415619567158401E-8</c:v>
                </c:pt>
                <c:pt idx="51">
                  <c:v>6.4162840018800206E-8</c:v>
                </c:pt>
                <c:pt idx="52">
                  <c:v>2.6892577008847701E-8</c:v>
                </c:pt>
                <c:pt idx="53">
                  <c:v>1.4461412794635499E-8</c:v>
                </c:pt>
                <c:pt idx="54">
                  <c:v>1.08621357111504E-8</c:v>
                </c:pt>
                <c:pt idx="55">
                  <c:v>4.68337553775222E-8</c:v>
                </c:pt>
                <c:pt idx="56">
                  <c:v>5.2650693653007404E-9</c:v>
                </c:pt>
                <c:pt idx="57">
                  <c:v>2.9173126252717099E-6</c:v>
                </c:pt>
                <c:pt idx="58">
                  <c:v>1.6970617223673E-8</c:v>
                </c:pt>
                <c:pt idx="59">
                  <c:v>1.2273230281822E-8</c:v>
                </c:pt>
                <c:pt idx="60">
                  <c:v>2.5213274571588503E-10</c:v>
                </c:pt>
                <c:pt idx="61">
                  <c:v>4.3399736718581003E-8</c:v>
                </c:pt>
                <c:pt idx="62">
                  <c:v>1.3203442173583001E-8</c:v>
                </c:pt>
                <c:pt idx="63">
                  <c:v>9.5142681928154594E-9</c:v>
                </c:pt>
                <c:pt idx="64">
                  <c:v>3.2849015865857302E-8</c:v>
                </c:pt>
                <c:pt idx="65">
                  <c:v>1.2055990805004101E-2</c:v>
                </c:pt>
                <c:pt idx="66">
                  <c:v>9.8683635176200699E-9</c:v>
                </c:pt>
                <c:pt idx="67">
                  <c:v>5.1124518784645802E-8</c:v>
                </c:pt>
                <c:pt idx="68">
                  <c:v>1.29962483847527E-3</c:v>
                </c:pt>
                <c:pt idx="69">
                  <c:v>1.1553211491817599E-8</c:v>
                </c:pt>
                <c:pt idx="70">
                  <c:v>1.2302465000238099E-7</c:v>
                </c:pt>
                <c:pt idx="71">
                  <c:v>3.03970511327325E-2</c:v>
                </c:pt>
                <c:pt idx="72">
                  <c:v>1.01031822898729E-8</c:v>
                </c:pt>
                <c:pt idx="73">
                  <c:v>2.3370890500067999E-8</c:v>
                </c:pt>
                <c:pt idx="74">
                  <c:v>3.1449367698778999E-2</c:v>
                </c:pt>
                <c:pt idx="75">
                  <c:v>5.7256207449860001E-7</c:v>
                </c:pt>
                <c:pt idx="76">
                  <c:v>1.70599048532201E-8</c:v>
                </c:pt>
                <c:pt idx="77">
                  <c:v>1.16247017045616E-7</c:v>
                </c:pt>
                <c:pt idx="78">
                  <c:v>1.5501167058474801E-6</c:v>
                </c:pt>
                <c:pt idx="79">
                  <c:v>1.9245519032654201E-2</c:v>
                </c:pt>
                <c:pt idx="80">
                  <c:v>9.9732924339680892E-4</c:v>
                </c:pt>
                <c:pt idx="81">
                  <c:v>1.00855910214413E-5</c:v>
                </c:pt>
                <c:pt idx="82">
                  <c:v>2.2572426555204401E-7</c:v>
                </c:pt>
                <c:pt idx="83">
                  <c:v>1.20336299500078E-6</c:v>
                </c:pt>
                <c:pt idx="84">
                  <c:v>2.0817584619939098E-6</c:v>
                </c:pt>
                <c:pt idx="85">
                  <c:v>4.2861609525864999E-2</c:v>
                </c:pt>
                <c:pt idx="86">
                  <c:v>3.4274560838944301E-7</c:v>
                </c:pt>
                <c:pt idx="87">
                  <c:v>1.7496601503929801E-2</c:v>
                </c:pt>
                <c:pt idx="88">
                  <c:v>1.6519894208737299E-6</c:v>
                </c:pt>
                <c:pt idx="89">
                  <c:v>4.6646413705326698E-2</c:v>
                </c:pt>
                <c:pt idx="90">
                  <c:v>6.6668171448405703E-3</c:v>
                </c:pt>
                <c:pt idx="91">
                  <c:v>1.12384621119153E-7</c:v>
                </c:pt>
                <c:pt idx="92">
                  <c:v>0.14308453981421901</c:v>
                </c:pt>
                <c:pt idx="93">
                  <c:v>4.2973620791007799E-6</c:v>
                </c:pt>
                <c:pt idx="94">
                  <c:v>9.4845418024800808E-9</c:v>
                </c:pt>
                <c:pt idx="95">
                  <c:v>3.26557511172742E-3</c:v>
                </c:pt>
                <c:pt idx="96">
                  <c:v>1.2953439191310799E-7</c:v>
                </c:pt>
                <c:pt idx="97">
                  <c:v>1.5424176390599401E-7</c:v>
                </c:pt>
                <c:pt idx="98">
                  <c:v>9.38490754303958E-7</c:v>
                </c:pt>
                <c:pt idx="99">
                  <c:v>1.6192444867616999E-3</c:v>
                </c:pt>
                <c:pt idx="100">
                  <c:v>7.6224784040924698E-2</c:v>
                </c:pt>
                <c:pt idx="101">
                  <c:v>2.92892628298743E-3</c:v>
                </c:pt>
                <c:pt idx="102">
                  <c:v>6.4438671539464804E-3</c:v>
                </c:pt>
                <c:pt idx="103">
                  <c:v>4.6462216610398998E-7</c:v>
                </c:pt>
                <c:pt idx="104">
                  <c:v>7.4247022078082299E-3</c:v>
                </c:pt>
                <c:pt idx="105">
                  <c:v>2.47667524503486E-10</c:v>
                </c:pt>
                <c:pt idx="106">
                  <c:v>4.4549973756373401E-2</c:v>
                </c:pt>
                <c:pt idx="107">
                  <c:v>8.1261114610899106E-8</c:v>
                </c:pt>
                <c:pt idx="108">
                  <c:v>2.6449291634919998E-2</c:v>
                </c:pt>
                <c:pt idx="109">
                  <c:v>4.3859875734440601E-6</c:v>
                </c:pt>
                <c:pt idx="110">
                  <c:v>2.64321257101979E-8</c:v>
                </c:pt>
                <c:pt idx="111">
                  <c:v>9.2165132573071795E-2</c:v>
                </c:pt>
                <c:pt idx="112">
                  <c:v>5.30786488897937E-8</c:v>
                </c:pt>
                <c:pt idx="113">
                  <c:v>1.7361580789343001E-8</c:v>
                </c:pt>
                <c:pt idx="114">
                  <c:v>3.0111345536724602E-8</c:v>
                </c:pt>
                <c:pt idx="115">
                  <c:v>3.45036305418701E-3</c:v>
                </c:pt>
                <c:pt idx="116">
                  <c:v>1.7118957717997199E-7</c:v>
                </c:pt>
                <c:pt idx="117">
                  <c:v>9.1697028794204601E-3</c:v>
                </c:pt>
                <c:pt idx="118">
                  <c:v>1.23103404461894E-5</c:v>
                </c:pt>
                <c:pt idx="119">
                  <c:v>2.5208868334586E-6</c:v>
                </c:pt>
                <c:pt idx="120">
                  <c:v>2.2444935523474699E-7</c:v>
                </c:pt>
                <c:pt idx="121">
                  <c:v>1.5469061416128499E-7</c:v>
                </c:pt>
                <c:pt idx="122">
                  <c:v>6.2973495181124203E-2</c:v>
                </c:pt>
                <c:pt idx="123">
                  <c:v>6.8554075415014804E-8</c:v>
                </c:pt>
                <c:pt idx="124">
                  <c:v>9.2316308719335302E-8</c:v>
                </c:pt>
                <c:pt idx="125">
                  <c:v>1.2562523338136799E-7</c:v>
                </c:pt>
                <c:pt idx="126">
                  <c:v>3.1610286471115703E-2</c:v>
                </c:pt>
                <c:pt idx="127">
                  <c:v>1.67761716272614E-7</c:v>
                </c:pt>
                <c:pt idx="128">
                  <c:v>8.6326152921856103E-8</c:v>
                </c:pt>
                <c:pt idx="129">
                  <c:v>0.14483264211428701</c:v>
                </c:pt>
                <c:pt idx="130">
                  <c:v>0.15805667496540901</c:v>
                </c:pt>
                <c:pt idx="131">
                  <c:v>0.109489508769484</c:v>
                </c:pt>
                <c:pt idx="132">
                  <c:v>5.4701780501606703E-8</c:v>
                </c:pt>
                <c:pt idx="133">
                  <c:v>2.68369748132726E-6</c:v>
                </c:pt>
                <c:pt idx="134">
                  <c:v>1.01570191912993E-4</c:v>
                </c:pt>
                <c:pt idx="135">
                  <c:v>3.9470131255356396E-6</c:v>
                </c:pt>
                <c:pt idx="136">
                  <c:v>8.1363719786361204E-9</c:v>
                </c:pt>
                <c:pt idx="137">
                  <c:v>9.3579789708627602E-7</c:v>
                </c:pt>
                <c:pt idx="138">
                  <c:v>9.5504768015790004E-8</c:v>
                </c:pt>
                <c:pt idx="139">
                  <c:v>1.4055275206922599E-8</c:v>
                </c:pt>
                <c:pt idx="140">
                  <c:v>2.80164283677749E-2</c:v>
                </c:pt>
                <c:pt idx="141">
                  <c:v>3.2644339155321899E-6</c:v>
                </c:pt>
                <c:pt idx="142">
                  <c:v>3.3045899825336001E-5</c:v>
                </c:pt>
                <c:pt idx="143">
                  <c:v>0.102505569341484</c:v>
                </c:pt>
                <c:pt idx="144">
                  <c:v>3.56035390880216E-7</c:v>
                </c:pt>
                <c:pt idx="145">
                  <c:v>8.4080701848154903E-4</c:v>
                </c:pt>
                <c:pt idx="146">
                  <c:v>8.5717548792080697E-2</c:v>
                </c:pt>
                <c:pt idx="147">
                  <c:v>4.81025451976674E-2</c:v>
                </c:pt>
                <c:pt idx="148">
                  <c:v>5.2523464847192298E-8</c:v>
                </c:pt>
                <c:pt idx="149">
                  <c:v>0.17544015282695199</c:v>
                </c:pt>
                <c:pt idx="150">
                  <c:v>5.7630835589411095E-7</c:v>
                </c:pt>
                <c:pt idx="151">
                  <c:v>3.1360423407151103E-2</c:v>
                </c:pt>
                <c:pt idx="152">
                  <c:v>2.6979527939912799E-5</c:v>
                </c:pt>
                <c:pt idx="153">
                  <c:v>8.6622851138315997E-6</c:v>
                </c:pt>
                <c:pt idx="154">
                  <c:v>9.3625816888159893E-2</c:v>
                </c:pt>
                <c:pt idx="155">
                  <c:v>4.4289503328280601E-8</c:v>
                </c:pt>
                <c:pt idx="156">
                  <c:v>7.7626353737117901E-7</c:v>
                </c:pt>
                <c:pt idx="157">
                  <c:v>1.4429238831026E-7</c:v>
                </c:pt>
                <c:pt idx="158">
                  <c:v>6.8359016111351403E-8</c:v>
                </c:pt>
                <c:pt idx="159">
                  <c:v>1.3291323316894601E-7</c:v>
                </c:pt>
                <c:pt idx="160">
                  <c:v>9.6588208181058194E-8</c:v>
                </c:pt>
                <c:pt idx="161">
                  <c:v>1.9161458196398501E-7</c:v>
                </c:pt>
                <c:pt idx="162">
                  <c:v>3.5371443822448498E-10</c:v>
                </c:pt>
                <c:pt idx="163">
                  <c:v>8.1945031728316902E-8</c:v>
                </c:pt>
                <c:pt idx="164">
                  <c:v>5.2713304130796901E-7</c:v>
                </c:pt>
                <c:pt idx="165">
                  <c:v>7.8341255716422096E-7</c:v>
                </c:pt>
                <c:pt idx="166">
                  <c:v>2.73113828791078E-8</c:v>
                </c:pt>
                <c:pt idx="167">
                  <c:v>1.7697313069826501E-8</c:v>
                </c:pt>
                <c:pt idx="168">
                  <c:v>1.4790260452655101E-7</c:v>
                </c:pt>
                <c:pt idx="169">
                  <c:v>9.2212552629586404E-8</c:v>
                </c:pt>
                <c:pt idx="170">
                  <c:v>1.03951682930748E-5</c:v>
                </c:pt>
                <c:pt idx="171">
                  <c:v>2.0427126006027799E-7</c:v>
                </c:pt>
                <c:pt idx="172">
                  <c:v>1.76110664754144E-8</c:v>
                </c:pt>
                <c:pt idx="173">
                  <c:v>2.9667879867454802E-8</c:v>
                </c:pt>
                <c:pt idx="174">
                  <c:v>1.2436869840820801E-6</c:v>
                </c:pt>
                <c:pt idx="175">
                  <c:v>3.8993311345777802E-8</c:v>
                </c:pt>
                <c:pt idx="176">
                  <c:v>1.5528604360763001E-8</c:v>
                </c:pt>
                <c:pt idx="177">
                  <c:v>3.4173318243985703E-8</c:v>
                </c:pt>
                <c:pt idx="178">
                  <c:v>6.3663913574265198E-9</c:v>
                </c:pt>
                <c:pt idx="179">
                  <c:v>2.13514959026647E-6</c:v>
                </c:pt>
                <c:pt idx="180">
                  <c:v>1.46173770562092E-7</c:v>
                </c:pt>
                <c:pt idx="181">
                  <c:v>1.66402821037537E-9</c:v>
                </c:pt>
                <c:pt idx="182">
                  <c:v>3.5708894121081798E-7</c:v>
                </c:pt>
                <c:pt idx="183">
                  <c:v>1.3385883399836201E-8</c:v>
                </c:pt>
                <c:pt idx="184">
                  <c:v>1.2004175640952901E-8</c:v>
                </c:pt>
                <c:pt idx="185">
                  <c:v>1.7151731407945499E-5</c:v>
                </c:pt>
                <c:pt idx="186">
                  <c:v>4.9845424102224795E-7</c:v>
                </c:pt>
                <c:pt idx="187">
                  <c:v>2.8885743209998399E-8</c:v>
                </c:pt>
                <c:pt idx="188">
                  <c:v>9.3179351790659006E-8</c:v>
                </c:pt>
                <c:pt idx="189">
                  <c:v>3.0193175675601301E-6</c:v>
                </c:pt>
                <c:pt idx="190">
                  <c:v>2.94504295755663E-9</c:v>
                </c:pt>
                <c:pt idx="191">
                  <c:v>8.1048796997233198E-9</c:v>
                </c:pt>
                <c:pt idx="192">
                  <c:v>2.1372482993707101E-8</c:v>
                </c:pt>
                <c:pt idx="193">
                  <c:v>1.82335756348904E-7</c:v>
                </c:pt>
                <c:pt idx="194">
                  <c:v>2.7201346213806601E-6</c:v>
                </c:pt>
                <c:pt idx="195">
                  <c:v>1.8707117758614299E-8</c:v>
                </c:pt>
                <c:pt idx="196">
                  <c:v>4.56220531546363E-7</c:v>
                </c:pt>
                <c:pt idx="197">
                  <c:v>1.01247566237502E-8</c:v>
                </c:pt>
                <c:pt idx="198">
                  <c:v>1.9449413864263599E-8</c:v>
                </c:pt>
                <c:pt idx="199">
                  <c:v>7.3999561708451604E-8</c:v>
                </c:pt>
                <c:pt idx="200">
                  <c:v>1.22540824845005E-7</c:v>
                </c:pt>
                <c:pt idx="201">
                  <c:v>6.1325730914037197E-9</c:v>
                </c:pt>
                <c:pt idx="202">
                  <c:v>0.39191502389073402</c:v>
                </c:pt>
                <c:pt idx="203">
                  <c:v>0.85315730776530396</c:v>
                </c:pt>
                <c:pt idx="204">
                  <c:v>0.76227699005773597</c:v>
                </c:pt>
                <c:pt idx="205">
                  <c:v>3.4309263519150802E-8</c:v>
                </c:pt>
                <c:pt idx="206">
                  <c:v>0.95662611987177304</c:v>
                </c:pt>
                <c:pt idx="207">
                  <c:v>0.95624684857472197</c:v>
                </c:pt>
                <c:pt idx="208">
                  <c:v>2.3152673093588701E-8</c:v>
                </c:pt>
                <c:pt idx="209">
                  <c:v>0.99999888325475295</c:v>
                </c:pt>
                <c:pt idx="210">
                  <c:v>3.5737992061209998E-8</c:v>
                </c:pt>
                <c:pt idx="211">
                  <c:v>0.916653310439003</c:v>
                </c:pt>
                <c:pt idx="212">
                  <c:v>0.97334467235482103</c:v>
                </c:pt>
                <c:pt idx="213">
                  <c:v>4.4802318438311699E-8</c:v>
                </c:pt>
                <c:pt idx="214">
                  <c:v>9.9306919278123602E-6</c:v>
                </c:pt>
                <c:pt idx="215">
                  <c:v>1.165544047776E-7</c:v>
                </c:pt>
                <c:pt idx="216">
                  <c:v>7.4746072027132804E-8</c:v>
                </c:pt>
                <c:pt idx="217">
                  <c:v>1.92776193296548E-7</c:v>
                </c:pt>
                <c:pt idx="218">
                  <c:v>0.52090525068613902</c:v>
                </c:pt>
                <c:pt idx="219">
                  <c:v>2.07683618047789E-7</c:v>
                </c:pt>
                <c:pt idx="220">
                  <c:v>2.0837181573481098E-9</c:v>
                </c:pt>
                <c:pt idx="221">
                  <c:v>1.8726591800817699E-7</c:v>
                </c:pt>
                <c:pt idx="222">
                  <c:v>0.66803376693622396</c:v>
                </c:pt>
                <c:pt idx="223">
                  <c:v>0.72019405513963297</c:v>
                </c:pt>
                <c:pt idx="224">
                  <c:v>2.2832516649953499E-5</c:v>
                </c:pt>
                <c:pt idx="225">
                  <c:v>2.1712179699708699E-6</c:v>
                </c:pt>
                <c:pt idx="226">
                  <c:v>0.18986513294061499</c:v>
                </c:pt>
                <c:pt idx="227">
                  <c:v>6.5370476391464206E-8</c:v>
                </c:pt>
                <c:pt idx="228">
                  <c:v>7.2554069621629898E-8</c:v>
                </c:pt>
                <c:pt idx="229">
                  <c:v>0.492396853864355</c:v>
                </c:pt>
                <c:pt idx="230">
                  <c:v>0.99999615159032695</c:v>
                </c:pt>
                <c:pt idx="231">
                  <c:v>0.54056813409036597</c:v>
                </c:pt>
                <c:pt idx="232">
                  <c:v>0.53664787349392296</c:v>
                </c:pt>
                <c:pt idx="233">
                  <c:v>0.73884785716714296</c:v>
                </c:pt>
                <c:pt idx="234">
                  <c:v>0.64441769080192501</c:v>
                </c:pt>
                <c:pt idx="235">
                  <c:v>1.7745966174871799E-6</c:v>
                </c:pt>
                <c:pt idx="236">
                  <c:v>0.767420962121387</c:v>
                </c:pt>
                <c:pt idx="237">
                  <c:v>1.7054870446752701E-5</c:v>
                </c:pt>
                <c:pt idx="238">
                  <c:v>2.1161874605568601E-8</c:v>
                </c:pt>
                <c:pt idx="239">
                  <c:v>8.2710589860979606E-8</c:v>
                </c:pt>
                <c:pt idx="240">
                  <c:v>0.70870311946062403</c:v>
                </c:pt>
                <c:pt idx="241">
                  <c:v>1.1875509950020101E-8</c:v>
                </c:pt>
                <c:pt idx="242">
                  <c:v>4.9415788913934002E-9</c:v>
                </c:pt>
                <c:pt idx="243">
                  <c:v>1.03976420368907E-6</c:v>
                </c:pt>
                <c:pt idx="244">
                  <c:v>1.4122926130976701E-7</c:v>
                </c:pt>
                <c:pt idx="245">
                  <c:v>0.67019415415112604</c:v>
                </c:pt>
                <c:pt idx="246">
                  <c:v>0.99999482814803597</c:v>
                </c:pt>
                <c:pt idx="247">
                  <c:v>1.2722155969346999E-7</c:v>
                </c:pt>
                <c:pt idx="248">
                  <c:v>0.51615247302850198</c:v>
                </c:pt>
                <c:pt idx="249">
                  <c:v>0.65896111900115495</c:v>
                </c:pt>
                <c:pt idx="250">
                  <c:v>2.9909260589413899E-10</c:v>
                </c:pt>
                <c:pt idx="251">
                  <c:v>1.3077069331089099E-9</c:v>
                </c:pt>
                <c:pt idx="252">
                  <c:v>2.9794904203044302E-8</c:v>
                </c:pt>
                <c:pt idx="253">
                  <c:v>4.1796967884372399E-7</c:v>
                </c:pt>
                <c:pt idx="254">
                  <c:v>0.17674419233624</c:v>
                </c:pt>
                <c:pt idx="255">
                  <c:v>0.77435760282691002</c:v>
                </c:pt>
                <c:pt idx="256">
                  <c:v>1.06500989503476E-8</c:v>
                </c:pt>
                <c:pt idx="257">
                  <c:v>0.71945666458550595</c:v>
                </c:pt>
                <c:pt idx="258">
                  <c:v>4.6516707641243498E-9</c:v>
                </c:pt>
                <c:pt idx="259">
                  <c:v>2.49606496809356E-6</c:v>
                </c:pt>
                <c:pt idx="260">
                  <c:v>1.69120534592046E-9</c:v>
                </c:pt>
                <c:pt idx="261">
                  <c:v>1.00293647057252E-7</c:v>
                </c:pt>
                <c:pt idx="262">
                  <c:v>2.7565333977916301E-9</c:v>
                </c:pt>
                <c:pt idx="263">
                  <c:v>0.94524242564967698</c:v>
                </c:pt>
                <c:pt idx="264">
                  <c:v>1.5368464276702402E-8</c:v>
                </c:pt>
                <c:pt idx="265">
                  <c:v>4.0440320811217502E-8</c:v>
                </c:pt>
                <c:pt idx="266">
                  <c:v>1.0154395754029E-7</c:v>
                </c:pt>
                <c:pt idx="267">
                  <c:v>8.3264439861829701E-8</c:v>
                </c:pt>
                <c:pt idx="268">
                  <c:v>0.62602277319512301</c:v>
                </c:pt>
                <c:pt idx="269">
                  <c:v>6.4412218029836502E-8</c:v>
                </c:pt>
                <c:pt idx="270">
                  <c:v>4.1472264799830197E-8</c:v>
                </c:pt>
                <c:pt idx="271">
                  <c:v>1.3298786057393201E-8</c:v>
                </c:pt>
                <c:pt idx="272">
                  <c:v>2.34935202866692E-9</c:v>
                </c:pt>
                <c:pt idx="273">
                  <c:v>9.6993554225345194E-7</c:v>
                </c:pt>
                <c:pt idx="274">
                  <c:v>9.9678416883149401E-9</c:v>
                </c:pt>
                <c:pt idx="275">
                  <c:v>1.4662957172019099E-9</c:v>
                </c:pt>
                <c:pt idx="276">
                  <c:v>7.8762301721257297E-8</c:v>
                </c:pt>
                <c:pt idx="277">
                  <c:v>1.77210411435627E-7</c:v>
                </c:pt>
                <c:pt idx="278">
                  <c:v>1.18709466526812E-7</c:v>
                </c:pt>
                <c:pt idx="279">
                  <c:v>5.5319376160106202E-8</c:v>
                </c:pt>
                <c:pt idx="280">
                  <c:v>3.1351127718660902E-9</c:v>
                </c:pt>
                <c:pt idx="281">
                  <c:v>1.0720545816547901E-10</c:v>
                </c:pt>
                <c:pt idx="282">
                  <c:v>2.3775821672900202E-8</c:v>
                </c:pt>
                <c:pt idx="283">
                  <c:v>3.9184648866417197E-9</c:v>
                </c:pt>
                <c:pt idx="284">
                  <c:v>4.0270732843080603E-8</c:v>
                </c:pt>
                <c:pt idx="285">
                  <c:v>6.9936791406440404E-8</c:v>
                </c:pt>
                <c:pt idx="286">
                  <c:v>5.7502539655736198E-10</c:v>
                </c:pt>
                <c:pt idx="287">
                  <c:v>2.6376066400922901E-10</c:v>
                </c:pt>
                <c:pt idx="288">
                  <c:v>6.1691346707990706E-8</c:v>
                </c:pt>
                <c:pt idx="289">
                  <c:v>2.8534418273076501E-8</c:v>
                </c:pt>
                <c:pt idx="290">
                  <c:v>6.4889910016235904E-10</c:v>
                </c:pt>
                <c:pt idx="291">
                  <c:v>2.7440316320815402E-9</c:v>
                </c:pt>
                <c:pt idx="292">
                  <c:v>0.78142316070030304</c:v>
                </c:pt>
                <c:pt idx="293">
                  <c:v>0.99986595750225205</c:v>
                </c:pt>
                <c:pt idx="294">
                  <c:v>2.2473005928007E-5</c:v>
                </c:pt>
                <c:pt idx="295">
                  <c:v>7.2815570682960801E-9</c:v>
                </c:pt>
                <c:pt idx="296">
                  <c:v>6.4060961081280302E-9</c:v>
                </c:pt>
                <c:pt idx="297">
                  <c:v>1.0081868040243301E-6</c:v>
                </c:pt>
                <c:pt idx="298">
                  <c:v>0.98657992900567804</c:v>
                </c:pt>
                <c:pt idx="299">
                  <c:v>8.6567046205962194E-8</c:v>
                </c:pt>
                <c:pt idx="300">
                  <c:v>1.19336699257426E-6</c:v>
                </c:pt>
                <c:pt idx="301">
                  <c:v>0.80759381712681599</c:v>
                </c:pt>
                <c:pt idx="302">
                  <c:v>2.1730302347555101E-7</c:v>
                </c:pt>
                <c:pt idx="303">
                  <c:v>9.0028188058869807E-8</c:v>
                </c:pt>
                <c:pt idx="304">
                  <c:v>0.99999924132131801</c:v>
                </c:pt>
                <c:pt idx="305">
                  <c:v>0.43698181891968002</c:v>
                </c:pt>
                <c:pt idx="306">
                  <c:v>0.50102910309498006</c:v>
                </c:pt>
                <c:pt idx="307">
                  <c:v>0.71416128384773103</c:v>
                </c:pt>
                <c:pt idx="308">
                  <c:v>0.75724597518089098</c:v>
                </c:pt>
                <c:pt idx="309">
                  <c:v>0.392845708985881</c:v>
                </c:pt>
                <c:pt idx="310">
                  <c:v>5.2820803860897898E-8</c:v>
                </c:pt>
                <c:pt idx="311">
                  <c:v>4.3077874156031903E-8</c:v>
                </c:pt>
                <c:pt idx="312">
                  <c:v>6.4523407584684202E-9</c:v>
                </c:pt>
                <c:pt idx="313">
                  <c:v>2.1958192745474801E-8</c:v>
                </c:pt>
                <c:pt idx="314">
                  <c:v>7.97652160285659E-10</c:v>
                </c:pt>
                <c:pt idx="315">
                  <c:v>0.20829865894609401</c:v>
                </c:pt>
                <c:pt idx="316">
                  <c:v>3.69811506619301E-5</c:v>
                </c:pt>
                <c:pt idx="317">
                  <c:v>0.57928219644060097</c:v>
                </c:pt>
                <c:pt idx="318">
                  <c:v>1.1488581213742799E-9</c:v>
                </c:pt>
                <c:pt idx="319">
                  <c:v>4.9675837441092199E-9</c:v>
                </c:pt>
                <c:pt idx="320">
                  <c:v>1.3358953178124301E-7</c:v>
                </c:pt>
                <c:pt idx="321">
                  <c:v>3.3732941325882299E-7</c:v>
                </c:pt>
                <c:pt idx="322">
                  <c:v>2.5393574677907002E-9</c:v>
                </c:pt>
                <c:pt idx="323">
                  <c:v>3.71796871101795E-7</c:v>
                </c:pt>
                <c:pt idx="324">
                  <c:v>6.7474292692017004E-9</c:v>
                </c:pt>
                <c:pt idx="325">
                  <c:v>1.0378203761276299E-9</c:v>
                </c:pt>
                <c:pt idx="326">
                  <c:v>2.5675752394130601E-7</c:v>
                </c:pt>
                <c:pt idx="327">
                  <c:v>3.56587513838653E-9</c:v>
                </c:pt>
                <c:pt idx="328">
                  <c:v>5.7338610103887198E-8</c:v>
                </c:pt>
                <c:pt idx="329">
                  <c:v>6.9503454657592202E-7</c:v>
                </c:pt>
                <c:pt idx="330">
                  <c:v>1.30718481072245E-9</c:v>
                </c:pt>
                <c:pt idx="331">
                  <c:v>2.7695633218951301E-8</c:v>
                </c:pt>
                <c:pt idx="332">
                  <c:v>3.9600581340248298E-8</c:v>
                </c:pt>
                <c:pt idx="333">
                  <c:v>3.75144917163484E-10</c:v>
                </c:pt>
                <c:pt idx="334">
                  <c:v>0.96189504539235304</c:v>
                </c:pt>
                <c:pt idx="335">
                  <c:v>2.10158098140809E-9</c:v>
                </c:pt>
                <c:pt idx="336">
                  <c:v>5.8034086348784302E-8</c:v>
                </c:pt>
                <c:pt idx="337">
                  <c:v>3.4902309651236001E-9</c:v>
                </c:pt>
                <c:pt idx="338">
                  <c:v>3.1119966574661702E-10</c:v>
                </c:pt>
                <c:pt idx="339">
                  <c:v>5.3059570173769002E-7</c:v>
                </c:pt>
                <c:pt idx="340">
                  <c:v>1.0437569443641199E-8</c:v>
                </c:pt>
                <c:pt idx="341">
                  <c:v>0.28980566082676201</c:v>
                </c:pt>
                <c:pt idx="342">
                  <c:v>0.23054679213047399</c:v>
                </c:pt>
                <c:pt idx="343">
                  <c:v>0.79271161440576099</c:v>
                </c:pt>
                <c:pt idx="344">
                  <c:v>3.20440658183455E-8</c:v>
                </c:pt>
                <c:pt idx="345">
                  <c:v>0.49846399734493702</c:v>
                </c:pt>
                <c:pt idx="346">
                  <c:v>2.7514809894169498E-10</c:v>
                </c:pt>
                <c:pt idx="347">
                  <c:v>0.74262204169123602</c:v>
                </c:pt>
                <c:pt idx="348">
                  <c:v>1.23895059352779E-8</c:v>
                </c:pt>
                <c:pt idx="349">
                  <c:v>5.6260950879997297E-10</c:v>
                </c:pt>
                <c:pt idx="350">
                  <c:v>4.5172582615703001E-9</c:v>
                </c:pt>
                <c:pt idx="351">
                  <c:v>2.02727203492182E-7</c:v>
                </c:pt>
                <c:pt idx="352">
                  <c:v>5.8913303957007204E-9</c:v>
                </c:pt>
                <c:pt idx="353">
                  <c:v>3.0723553624258002E-6</c:v>
                </c:pt>
                <c:pt idx="354">
                  <c:v>3.94045409078803E-8</c:v>
                </c:pt>
                <c:pt idx="355">
                  <c:v>3.3700132032172402E-8</c:v>
                </c:pt>
                <c:pt idx="356">
                  <c:v>1.7214761982020999E-9</c:v>
                </c:pt>
                <c:pt idx="357">
                  <c:v>4.7824232674112201E-7</c:v>
                </c:pt>
                <c:pt idx="358">
                  <c:v>0.28140401491230399</c:v>
                </c:pt>
                <c:pt idx="359">
                  <c:v>0.749166662077979</c:v>
                </c:pt>
                <c:pt idx="360">
                  <c:v>5.5998887616266197E-8</c:v>
                </c:pt>
                <c:pt idx="361">
                  <c:v>2.0713864663499101E-7</c:v>
                </c:pt>
                <c:pt idx="362">
                  <c:v>6.4408943736843595E-7</c:v>
                </c:pt>
                <c:pt idx="363">
                  <c:v>8.5497802185781998E-8</c:v>
                </c:pt>
                <c:pt idx="364">
                  <c:v>1.8594813517837501E-7</c:v>
                </c:pt>
                <c:pt idx="365">
                  <c:v>0.99999957036874199</c:v>
                </c:pt>
                <c:pt idx="366">
                  <c:v>6.9705980747382905E-8</c:v>
                </c:pt>
                <c:pt idx="367">
                  <c:v>1.67162085104577E-6</c:v>
                </c:pt>
                <c:pt idx="368">
                  <c:v>0.800089215285963</c:v>
                </c:pt>
                <c:pt idx="369">
                  <c:v>9.6026011051889291E-10</c:v>
                </c:pt>
                <c:pt idx="370">
                  <c:v>4.5171915852491203E-3</c:v>
                </c:pt>
                <c:pt idx="371">
                  <c:v>1.5216727040975901E-7</c:v>
                </c:pt>
                <c:pt idx="372">
                  <c:v>3.5726450816439298E-8</c:v>
                </c:pt>
                <c:pt idx="373">
                  <c:v>2.5653291385132299E-9</c:v>
                </c:pt>
                <c:pt idx="374">
                  <c:v>1.6812691307717199E-7</c:v>
                </c:pt>
                <c:pt idx="375">
                  <c:v>0.19219097428648699</c:v>
                </c:pt>
                <c:pt idx="376">
                  <c:v>1.8783419678889901E-8</c:v>
                </c:pt>
                <c:pt idx="377">
                  <c:v>2.23097218510928E-7</c:v>
                </c:pt>
                <c:pt idx="378">
                  <c:v>2.5070460353003399E-8</c:v>
                </c:pt>
                <c:pt idx="379">
                  <c:v>0.49890232841078702</c:v>
                </c:pt>
                <c:pt idx="380">
                  <c:v>5.5232258399732198E-6</c:v>
                </c:pt>
                <c:pt idx="381">
                  <c:v>3.3275827003560899E-7</c:v>
                </c:pt>
                <c:pt idx="382">
                  <c:v>3.4991509544108298E-7</c:v>
                </c:pt>
                <c:pt idx="383">
                  <c:v>6.8825976233657699E-7</c:v>
                </c:pt>
                <c:pt idx="384">
                  <c:v>0.40327940454300298</c:v>
                </c:pt>
                <c:pt idx="385">
                  <c:v>4.2959911920366199E-7</c:v>
                </c:pt>
                <c:pt idx="386">
                  <c:v>1.3770161718712899E-7</c:v>
                </c:pt>
                <c:pt idx="387">
                  <c:v>0.50039374816062898</c:v>
                </c:pt>
                <c:pt idx="388">
                  <c:v>8.8424520529168195E-7</c:v>
                </c:pt>
                <c:pt idx="389">
                  <c:v>0.52035267564362098</c:v>
                </c:pt>
                <c:pt idx="390">
                  <c:v>1.20646387443267E-3</c:v>
                </c:pt>
                <c:pt idx="391">
                  <c:v>0.109507900146722</c:v>
                </c:pt>
                <c:pt idx="392">
                  <c:v>0.29510118897293097</c:v>
                </c:pt>
                <c:pt idx="393">
                  <c:v>0.51057172314474097</c:v>
                </c:pt>
                <c:pt idx="394">
                  <c:v>0.26420047509664502</c:v>
                </c:pt>
                <c:pt idx="395">
                  <c:v>8.64453605514277E-8</c:v>
                </c:pt>
                <c:pt idx="396">
                  <c:v>0.114018545332276</c:v>
                </c:pt>
                <c:pt idx="397">
                  <c:v>5.9757404010088497E-7</c:v>
                </c:pt>
                <c:pt idx="398">
                  <c:v>4.4595032858530497E-9</c:v>
                </c:pt>
                <c:pt idx="399">
                  <c:v>8.9689672727339495E-8</c:v>
                </c:pt>
                <c:pt idx="400">
                  <c:v>3.1405166542730699E-8</c:v>
                </c:pt>
                <c:pt idx="401">
                  <c:v>1.4448755254792201E-7</c:v>
                </c:pt>
                <c:pt idx="402">
                  <c:v>6.0430023197310097E-10</c:v>
                </c:pt>
                <c:pt idx="403">
                  <c:v>2.03286743007116E-8</c:v>
                </c:pt>
                <c:pt idx="404">
                  <c:v>1.51862072546865E-9</c:v>
                </c:pt>
                <c:pt idx="405">
                  <c:v>5.5130545835870598E-8</c:v>
                </c:pt>
                <c:pt idx="406">
                  <c:v>5.5041308035387998E-9</c:v>
                </c:pt>
                <c:pt idx="407">
                  <c:v>1.6233249127913E-6</c:v>
                </c:pt>
                <c:pt idx="408">
                  <c:v>2.27040832281768E-7</c:v>
                </c:pt>
                <c:pt idx="409">
                  <c:v>2.4086038478869601E-8</c:v>
                </c:pt>
                <c:pt idx="410">
                  <c:v>1.8697406687498601E-7</c:v>
                </c:pt>
                <c:pt idx="411">
                  <c:v>4.7218570937575699E-6</c:v>
                </c:pt>
                <c:pt idx="412">
                  <c:v>1.19208132807266E-7</c:v>
                </c:pt>
                <c:pt idx="413">
                  <c:v>1.1619945243801099E-8</c:v>
                </c:pt>
                <c:pt idx="414">
                  <c:v>7.2995491631803995E-10</c:v>
                </c:pt>
                <c:pt idx="415">
                  <c:v>8.1662610966682499E-7</c:v>
                </c:pt>
                <c:pt idx="416">
                  <c:v>2.0531792157244998E-9</c:v>
                </c:pt>
                <c:pt idx="417">
                  <c:v>6.8973536143926799E-7</c:v>
                </c:pt>
                <c:pt idx="418">
                  <c:v>8.0125317208638903E-10</c:v>
                </c:pt>
                <c:pt idx="419">
                  <c:v>6.0373931081009198E-9</c:v>
                </c:pt>
                <c:pt idx="420">
                  <c:v>1.4369626963386799E-7</c:v>
                </c:pt>
                <c:pt idx="421">
                  <c:v>3.1233603432923803E-8</c:v>
                </c:pt>
                <c:pt idx="422">
                  <c:v>0.69074477811475998</c:v>
                </c:pt>
                <c:pt idx="423">
                  <c:v>2.2976503539254299E-8</c:v>
                </c:pt>
                <c:pt idx="424">
                  <c:v>6.06475897947003E-9</c:v>
                </c:pt>
                <c:pt idx="425">
                  <c:v>1.1354486552766299E-8</c:v>
                </c:pt>
                <c:pt idx="426">
                  <c:v>5.2442096500459502E-8</c:v>
                </c:pt>
                <c:pt idx="427">
                  <c:v>0.91591398997149598</c:v>
                </c:pt>
                <c:pt idx="428">
                  <c:v>2.8944027799840402E-9</c:v>
                </c:pt>
                <c:pt idx="429">
                  <c:v>4.8165051171753302E-8</c:v>
                </c:pt>
                <c:pt idx="430">
                  <c:v>6.3944464883373904E-9</c:v>
                </c:pt>
                <c:pt idx="431">
                  <c:v>2.3422059546037001E-7</c:v>
                </c:pt>
                <c:pt idx="432">
                  <c:v>1.20091225223508E-7</c:v>
                </c:pt>
                <c:pt idx="433">
                  <c:v>4.3637857951558898E-7</c:v>
                </c:pt>
                <c:pt idx="434">
                  <c:v>2.1528925530814901E-8</c:v>
                </c:pt>
                <c:pt idx="435">
                  <c:v>3.93860930796359E-8</c:v>
                </c:pt>
                <c:pt idx="436">
                  <c:v>7.9633808154400397E-8</c:v>
                </c:pt>
                <c:pt idx="437">
                  <c:v>3.9290913163547099E-6</c:v>
                </c:pt>
                <c:pt idx="438">
                  <c:v>5.4013362667574998E-2</c:v>
                </c:pt>
                <c:pt idx="439">
                  <c:v>3.1473570975402902E-7</c:v>
                </c:pt>
                <c:pt idx="440">
                  <c:v>5.8661254540790704E-7</c:v>
                </c:pt>
                <c:pt idx="441">
                  <c:v>0.77844615446732301</c:v>
                </c:pt>
                <c:pt idx="442">
                  <c:v>3.5747342996419402E-8</c:v>
                </c:pt>
                <c:pt idx="443">
                  <c:v>2.16245806554888E-8</c:v>
                </c:pt>
                <c:pt idx="444">
                  <c:v>4.4668581915271599E-8</c:v>
                </c:pt>
                <c:pt idx="445">
                  <c:v>0.999980403334367</c:v>
                </c:pt>
                <c:pt idx="446">
                  <c:v>5.0438050368868E-8</c:v>
                </c:pt>
                <c:pt idx="447">
                  <c:v>1.5006169190069399E-8</c:v>
                </c:pt>
                <c:pt idx="448">
                  <c:v>2.5427402606066498E-7</c:v>
                </c:pt>
                <c:pt idx="449">
                  <c:v>3.54768532881882E-8</c:v>
                </c:pt>
                <c:pt idx="450">
                  <c:v>1.8816021223344501E-8</c:v>
                </c:pt>
                <c:pt idx="451">
                  <c:v>0.76934877618708197</c:v>
                </c:pt>
                <c:pt idx="452">
                  <c:v>5.3469628430018599E-8</c:v>
                </c:pt>
                <c:pt idx="453">
                  <c:v>1.7065968590425599E-7</c:v>
                </c:pt>
                <c:pt idx="454">
                  <c:v>4.22934987441221E-9</c:v>
                </c:pt>
                <c:pt idx="455">
                  <c:v>1.1211375628372499E-8</c:v>
                </c:pt>
                <c:pt idx="456">
                  <c:v>5.1192639307597997E-5</c:v>
                </c:pt>
                <c:pt idx="457">
                  <c:v>1.7594616301741002E-8</c:v>
                </c:pt>
                <c:pt idx="458">
                  <c:v>8.3999445514770995E-7</c:v>
                </c:pt>
                <c:pt idx="459">
                  <c:v>6.86942360750942E-7</c:v>
                </c:pt>
                <c:pt idx="460">
                  <c:v>0.67324421602240603</c:v>
                </c:pt>
                <c:pt idx="461">
                  <c:v>3.7621136978758297E-8</c:v>
                </c:pt>
                <c:pt idx="462">
                  <c:v>1.8466597403905501E-6</c:v>
                </c:pt>
                <c:pt idx="463">
                  <c:v>1.0463320274017099E-8</c:v>
                </c:pt>
                <c:pt idx="464">
                  <c:v>8.0133168278013598E-8</c:v>
                </c:pt>
                <c:pt idx="465">
                  <c:v>1.2644297784909E-9</c:v>
                </c:pt>
                <c:pt idx="466">
                  <c:v>6.6276116287115605E-2</c:v>
                </c:pt>
                <c:pt idx="467">
                  <c:v>6.3151207500383004E-9</c:v>
                </c:pt>
                <c:pt idx="468">
                  <c:v>0.40293687050426502</c:v>
                </c:pt>
                <c:pt idx="469">
                  <c:v>1.21059194753957E-8</c:v>
                </c:pt>
                <c:pt idx="470">
                  <c:v>3.79641601319501E-7</c:v>
                </c:pt>
                <c:pt idx="471">
                  <c:v>0.98442903793667902</c:v>
                </c:pt>
                <c:pt idx="472">
                  <c:v>3.0380265024534101E-7</c:v>
                </c:pt>
                <c:pt idx="473">
                  <c:v>0.661611521930066</c:v>
                </c:pt>
                <c:pt idx="474">
                  <c:v>0.45196683322702103</c:v>
                </c:pt>
                <c:pt idx="475">
                  <c:v>0.84693926807313902</c:v>
                </c:pt>
                <c:pt idx="476">
                  <c:v>1.0892364418158399E-6</c:v>
                </c:pt>
                <c:pt idx="477">
                  <c:v>0.99999934283066105</c:v>
                </c:pt>
                <c:pt idx="478">
                  <c:v>0.99394841085571395</c:v>
                </c:pt>
                <c:pt idx="479">
                  <c:v>0.54535991470226597</c:v>
                </c:pt>
                <c:pt idx="480">
                  <c:v>5.08040716826016E-8</c:v>
                </c:pt>
                <c:pt idx="481">
                  <c:v>2.87803560191885E-8</c:v>
                </c:pt>
                <c:pt idx="482">
                  <c:v>1.06233907110156E-8</c:v>
                </c:pt>
                <c:pt idx="483">
                  <c:v>1.42160342607059E-7</c:v>
                </c:pt>
                <c:pt idx="484">
                  <c:v>1.7225811249570601E-7</c:v>
                </c:pt>
                <c:pt idx="485">
                  <c:v>0.32051408253555502</c:v>
                </c:pt>
                <c:pt idx="486">
                  <c:v>0.85562945340879804</c:v>
                </c:pt>
                <c:pt idx="487">
                  <c:v>0.91914997092347295</c:v>
                </c:pt>
                <c:pt idx="488">
                  <c:v>7.8685002490173007E-9</c:v>
                </c:pt>
                <c:pt idx="489">
                  <c:v>1.6309755778856099E-8</c:v>
                </c:pt>
                <c:pt idx="490">
                  <c:v>2.6120545022444299E-8</c:v>
                </c:pt>
                <c:pt idx="491">
                  <c:v>1.6148651902573601E-7</c:v>
                </c:pt>
                <c:pt idx="492">
                  <c:v>2.2672131949137099E-8</c:v>
                </c:pt>
                <c:pt idx="493">
                  <c:v>2.25079267069295E-10</c:v>
                </c:pt>
                <c:pt idx="494">
                  <c:v>8.7798167791749902E-10</c:v>
                </c:pt>
                <c:pt idx="495">
                  <c:v>1.88673132562777E-8</c:v>
                </c:pt>
                <c:pt idx="496">
                  <c:v>0.98922102365727804</c:v>
                </c:pt>
                <c:pt idx="497">
                  <c:v>0.63093537991084803</c:v>
                </c:pt>
                <c:pt idx="498">
                  <c:v>2.5778697120129602E-6</c:v>
                </c:pt>
                <c:pt idx="499">
                  <c:v>0.71505886838921895</c:v>
                </c:pt>
                <c:pt idx="500">
                  <c:v>1.5373689599244598E-8</c:v>
                </c:pt>
                <c:pt idx="501">
                  <c:v>4.3131421997318298E-9</c:v>
                </c:pt>
                <c:pt idx="502">
                  <c:v>0.99998575255135302</c:v>
                </c:pt>
                <c:pt idx="503">
                  <c:v>0.35156840682166401</c:v>
                </c:pt>
                <c:pt idx="504">
                  <c:v>1.2426023671640899E-8</c:v>
                </c:pt>
                <c:pt idx="505">
                  <c:v>5.8123744633247803E-8</c:v>
                </c:pt>
                <c:pt idx="506">
                  <c:v>3.6962283074060403E-8</c:v>
                </c:pt>
                <c:pt idx="507">
                  <c:v>6.3795157645136897E-9</c:v>
                </c:pt>
                <c:pt idx="508">
                  <c:v>1.67099841615821E-8</c:v>
                </c:pt>
                <c:pt idx="509">
                  <c:v>0.32534990837165401</c:v>
                </c:pt>
                <c:pt idx="510">
                  <c:v>0.93149644076568605</c:v>
                </c:pt>
                <c:pt idx="511">
                  <c:v>5.6157077198265502E-10</c:v>
                </c:pt>
                <c:pt idx="512">
                  <c:v>1.00512704132515E-8</c:v>
                </c:pt>
                <c:pt idx="513">
                  <c:v>2.21154875110268E-2</c:v>
                </c:pt>
                <c:pt idx="514">
                  <c:v>0.90429774064562496</c:v>
                </c:pt>
                <c:pt idx="515">
                  <c:v>3.1604924116672798E-7</c:v>
                </c:pt>
                <c:pt idx="516">
                  <c:v>0.88937255166020901</c:v>
                </c:pt>
                <c:pt idx="517">
                  <c:v>4.6937534713856799E-8</c:v>
                </c:pt>
                <c:pt idx="518">
                  <c:v>2.02832227121015E-8</c:v>
                </c:pt>
                <c:pt idx="519">
                  <c:v>4.8094701524909905E-7</c:v>
                </c:pt>
                <c:pt idx="520">
                  <c:v>2.01197276873824E-8</c:v>
                </c:pt>
                <c:pt idx="521">
                  <c:v>2.1339032209953101E-8</c:v>
                </c:pt>
                <c:pt idx="522">
                  <c:v>5.9425269019350902E-9</c:v>
                </c:pt>
                <c:pt idx="523">
                  <c:v>1.0929614143159701E-8</c:v>
                </c:pt>
                <c:pt idx="524">
                  <c:v>6.8865651581420598E-9</c:v>
                </c:pt>
                <c:pt idx="525">
                  <c:v>2.3902073434422301E-9</c:v>
                </c:pt>
                <c:pt idx="526">
                  <c:v>7.3075586845926899E-6</c:v>
                </c:pt>
                <c:pt idx="527">
                  <c:v>2.20889835380969E-7</c:v>
                </c:pt>
                <c:pt idx="528">
                  <c:v>7.1363589243697802E-10</c:v>
                </c:pt>
                <c:pt idx="529">
                  <c:v>7.1351088247292797E-9</c:v>
                </c:pt>
                <c:pt idx="530">
                  <c:v>1.3714249057662399E-8</c:v>
                </c:pt>
                <c:pt idx="531">
                  <c:v>1.6408966356596299E-7</c:v>
                </c:pt>
                <c:pt idx="532">
                  <c:v>1.6642444805666098E-8</c:v>
                </c:pt>
                <c:pt idx="533">
                  <c:v>1.6006947266587599E-7</c:v>
                </c:pt>
                <c:pt idx="534">
                  <c:v>7.4581940020092802E-2</c:v>
                </c:pt>
                <c:pt idx="535">
                  <c:v>6.3360648983913901E-7</c:v>
                </c:pt>
                <c:pt idx="536">
                  <c:v>0.76137690677780101</c:v>
                </c:pt>
                <c:pt idx="537">
                  <c:v>0.935687405199222</c:v>
                </c:pt>
                <c:pt idx="538">
                  <c:v>3.9300992332573497E-8</c:v>
                </c:pt>
                <c:pt idx="539">
                  <c:v>1.27950283396294E-8</c:v>
                </c:pt>
                <c:pt idx="540">
                  <c:v>2.4275526192544399E-8</c:v>
                </c:pt>
                <c:pt idx="541">
                  <c:v>8.5648971178406198E-8</c:v>
                </c:pt>
                <c:pt idx="542">
                  <c:v>1.0825003836433999E-8</c:v>
                </c:pt>
                <c:pt idx="543">
                  <c:v>1.6252267066252301E-9</c:v>
                </c:pt>
                <c:pt idx="544">
                  <c:v>0.65679665271258203</c:v>
                </c:pt>
                <c:pt idx="545">
                  <c:v>2.5251704529237202E-7</c:v>
                </c:pt>
                <c:pt idx="546">
                  <c:v>0.90046900598694302</c:v>
                </c:pt>
                <c:pt idx="547">
                  <c:v>0.342993566442307</c:v>
                </c:pt>
                <c:pt idx="548">
                  <c:v>2.73882611223929E-9</c:v>
                </c:pt>
                <c:pt idx="549">
                  <c:v>0.35980833744190699</c:v>
                </c:pt>
                <c:pt idx="550">
                  <c:v>7.5324109101398795E-10</c:v>
                </c:pt>
                <c:pt idx="551">
                  <c:v>7.7021563177326197E-2</c:v>
                </c:pt>
                <c:pt idx="552">
                  <c:v>0.924651031875381</c:v>
                </c:pt>
                <c:pt idx="553">
                  <c:v>5.2665266580658497E-10</c:v>
                </c:pt>
                <c:pt idx="554">
                  <c:v>5.1099027086566799E-8</c:v>
                </c:pt>
                <c:pt idx="555">
                  <c:v>1.9858908052108199E-8</c:v>
                </c:pt>
                <c:pt idx="556">
                  <c:v>9.5268418403170393E-2</c:v>
                </c:pt>
                <c:pt idx="557">
                  <c:v>0.95091132231820596</c:v>
                </c:pt>
                <c:pt idx="558">
                  <c:v>0.24193291840685899</c:v>
                </c:pt>
                <c:pt idx="559">
                  <c:v>3.4969449180330498E-9</c:v>
                </c:pt>
                <c:pt idx="560">
                  <c:v>2.3379768964315399E-8</c:v>
                </c:pt>
                <c:pt idx="561">
                  <c:v>8.6399419110879593E-8</c:v>
                </c:pt>
                <c:pt idx="562">
                  <c:v>5.01866521011985E-8</c:v>
                </c:pt>
                <c:pt idx="563">
                  <c:v>3.9260970265709598E-3</c:v>
                </c:pt>
                <c:pt idx="564">
                  <c:v>0.50031136165268197</c:v>
                </c:pt>
                <c:pt idx="565">
                  <c:v>0.12263773272723801</c:v>
                </c:pt>
                <c:pt idx="566">
                  <c:v>2.64383990358192E-8</c:v>
                </c:pt>
                <c:pt idx="567">
                  <c:v>3.5578257822652802E-2</c:v>
                </c:pt>
                <c:pt idx="568">
                  <c:v>7.3341909169458298E-9</c:v>
                </c:pt>
                <c:pt idx="569">
                  <c:v>0.60441334483662301</c:v>
                </c:pt>
                <c:pt idx="570">
                  <c:v>0.661457641073665</c:v>
                </c:pt>
                <c:pt idx="571">
                  <c:v>1.78138387357184E-7</c:v>
                </c:pt>
                <c:pt idx="572">
                  <c:v>1.2543780154676801E-10</c:v>
                </c:pt>
                <c:pt idx="573">
                  <c:v>8.8053097481613404E-10</c:v>
                </c:pt>
                <c:pt idx="574">
                  <c:v>1.6022795752107899E-8</c:v>
                </c:pt>
                <c:pt idx="575">
                  <c:v>1.32040599943983E-7</c:v>
                </c:pt>
                <c:pt idx="576">
                  <c:v>0.45097044789602497</c:v>
                </c:pt>
                <c:pt idx="577">
                  <c:v>1.66089371441828E-7</c:v>
                </c:pt>
                <c:pt idx="578">
                  <c:v>4.3148956958835602E-10</c:v>
                </c:pt>
                <c:pt idx="579">
                  <c:v>2.8257920055570099E-10</c:v>
                </c:pt>
                <c:pt idx="580">
                  <c:v>3.2874881322208501E-8</c:v>
                </c:pt>
                <c:pt idx="581">
                  <c:v>2.7648232471595798E-9</c:v>
                </c:pt>
                <c:pt idx="582">
                  <c:v>5.2399993412404899E-7</c:v>
                </c:pt>
                <c:pt idx="583">
                  <c:v>1.9021418703304501E-7</c:v>
                </c:pt>
                <c:pt idx="584">
                  <c:v>1.2177867862165499E-7</c:v>
                </c:pt>
                <c:pt idx="585">
                  <c:v>0.98147335202642205</c:v>
                </c:pt>
                <c:pt idx="586">
                  <c:v>0.94330469518147897</c:v>
                </c:pt>
                <c:pt idx="587">
                  <c:v>0.82268075077337099</c:v>
                </c:pt>
                <c:pt idx="588">
                  <c:v>0.14319319550482901</c:v>
                </c:pt>
                <c:pt idx="589">
                  <c:v>0.845224257234925</c:v>
                </c:pt>
                <c:pt idx="590">
                  <c:v>0.94905608408856001</c:v>
                </c:pt>
                <c:pt idx="591">
                  <c:v>3.4483139881790203E-8</c:v>
                </c:pt>
                <c:pt idx="592">
                  <c:v>6.2878917673955906E-8</c:v>
                </c:pt>
                <c:pt idx="593">
                  <c:v>0.82986386300299897</c:v>
                </c:pt>
                <c:pt idx="594">
                  <c:v>0.920480563965131</c:v>
                </c:pt>
                <c:pt idx="595">
                  <c:v>2.8303792744881701E-9</c:v>
                </c:pt>
                <c:pt idx="596">
                  <c:v>0.68467038806555902</c:v>
                </c:pt>
                <c:pt idx="597">
                  <c:v>0.92397748425205395</c:v>
                </c:pt>
                <c:pt idx="598">
                  <c:v>0.83077569240344695</c:v>
                </c:pt>
                <c:pt idx="599">
                  <c:v>1.20256111812346E-9</c:v>
                </c:pt>
                <c:pt idx="600">
                  <c:v>3.9453481253203402E-9</c:v>
                </c:pt>
                <c:pt idx="601">
                  <c:v>1.01078615785346E-6</c:v>
                </c:pt>
                <c:pt idx="602">
                  <c:v>6.9857878761054304E-7</c:v>
                </c:pt>
                <c:pt idx="603">
                  <c:v>7.4211086855696595E-8</c:v>
                </c:pt>
                <c:pt idx="604">
                  <c:v>0.99900237976106898</c:v>
                </c:pt>
                <c:pt idx="605">
                  <c:v>4.39498684008487E-10</c:v>
                </c:pt>
                <c:pt idx="606">
                  <c:v>0.927864036576872</c:v>
                </c:pt>
                <c:pt idx="607">
                  <c:v>0.96181962456306702</c:v>
                </c:pt>
                <c:pt idx="608">
                  <c:v>2.4324320869236599E-9</c:v>
                </c:pt>
                <c:pt idx="609">
                  <c:v>2.7611523260618398E-9</c:v>
                </c:pt>
                <c:pt idx="610">
                  <c:v>0.829990332553596</c:v>
                </c:pt>
                <c:pt idx="611">
                  <c:v>2.34726200085636E-7</c:v>
                </c:pt>
                <c:pt idx="612">
                  <c:v>0.99989561714461705</c:v>
                </c:pt>
                <c:pt idx="613">
                  <c:v>7.8246819058775594E-8</c:v>
                </c:pt>
                <c:pt idx="614">
                  <c:v>0.436411830155506</c:v>
                </c:pt>
                <c:pt idx="615">
                  <c:v>0.97211702305323699</c:v>
                </c:pt>
                <c:pt idx="616">
                  <c:v>0.96323146638956303</c:v>
                </c:pt>
                <c:pt idx="617">
                  <c:v>2.7863114950877299E-5</c:v>
                </c:pt>
                <c:pt idx="618">
                  <c:v>0.43974335792733599</c:v>
                </c:pt>
                <c:pt idx="619">
                  <c:v>0.75267093577122102</c:v>
                </c:pt>
                <c:pt idx="620">
                  <c:v>0.69844633603487705</c:v>
                </c:pt>
                <c:pt idx="621">
                  <c:v>0.46974560728381598</c:v>
                </c:pt>
                <c:pt idx="622">
                  <c:v>0.93856929976851</c:v>
                </c:pt>
                <c:pt idx="623">
                  <c:v>0.87661819966730803</c:v>
                </c:pt>
                <c:pt idx="624">
                  <c:v>0.64520245658777198</c:v>
                </c:pt>
                <c:pt idx="625">
                  <c:v>4.6323083682494101E-6</c:v>
                </c:pt>
                <c:pt idx="626">
                  <c:v>8.6304748946207102E-8</c:v>
                </c:pt>
                <c:pt idx="627">
                  <c:v>2.6359933235771601E-7</c:v>
                </c:pt>
                <c:pt idx="628">
                  <c:v>0.87799148264738902</c:v>
                </c:pt>
                <c:pt idx="629">
                  <c:v>0.80190071489262305</c:v>
                </c:pt>
                <c:pt idx="630">
                  <c:v>0.928726205871928</c:v>
                </c:pt>
                <c:pt idx="631">
                  <c:v>1.8476662387805699E-6</c:v>
                </c:pt>
                <c:pt idx="632">
                  <c:v>2.84425116410575E-9</c:v>
                </c:pt>
                <c:pt idx="633">
                  <c:v>7.9067180322918295E-9</c:v>
                </c:pt>
                <c:pt idx="634">
                  <c:v>0.66256119019218196</c:v>
                </c:pt>
                <c:pt idx="635">
                  <c:v>0.92246171603673099</c:v>
                </c:pt>
                <c:pt idx="636">
                  <c:v>1.98345672416476E-8</c:v>
                </c:pt>
                <c:pt idx="637">
                  <c:v>9.9779601428903196E-9</c:v>
                </c:pt>
                <c:pt idx="638">
                  <c:v>4.5180908743126104E-9</c:v>
                </c:pt>
                <c:pt idx="639">
                  <c:v>2.8340462422703802E-7</c:v>
                </c:pt>
                <c:pt idx="640">
                  <c:v>0.72778844838343104</c:v>
                </c:pt>
                <c:pt idx="641">
                  <c:v>0.85023507739568105</c:v>
                </c:pt>
                <c:pt idx="642">
                  <c:v>2.5780457424920801E-8</c:v>
                </c:pt>
                <c:pt idx="643">
                  <c:v>0.70019447404533997</c:v>
                </c:pt>
                <c:pt idx="644">
                  <c:v>0.33462993274557001</c:v>
                </c:pt>
                <c:pt idx="645">
                  <c:v>1.5351163393498501E-8</c:v>
                </c:pt>
                <c:pt idx="646">
                  <c:v>1.01581284933024E-7</c:v>
                </c:pt>
                <c:pt idx="647">
                  <c:v>0.35061888105046302</c:v>
                </c:pt>
                <c:pt idx="648">
                  <c:v>0.99371057342591795</c:v>
                </c:pt>
                <c:pt idx="649">
                  <c:v>6.8201646522857403E-3</c:v>
                </c:pt>
                <c:pt idx="650">
                  <c:v>1.28083662102049E-8</c:v>
                </c:pt>
                <c:pt idx="651">
                  <c:v>1.4671120710740601E-7</c:v>
                </c:pt>
                <c:pt idx="652">
                  <c:v>1.9401153978261402E-6</c:v>
                </c:pt>
                <c:pt idx="653">
                  <c:v>0.99631213953096798</c:v>
                </c:pt>
                <c:pt idx="654">
                  <c:v>8.6664880597725704E-9</c:v>
                </c:pt>
                <c:pt idx="655">
                  <c:v>0.40945023505640199</c:v>
                </c:pt>
                <c:pt idx="656">
                  <c:v>5.1682318203802402E-8</c:v>
                </c:pt>
                <c:pt idx="657">
                  <c:v>0.46867552083597203</c:v>
                </c:pt>
                <c:pt idx="658">
                  <c:v>0.39530671796309902</c:v>
                </c:pt>
                <c:pt idx="659">
                  <c:v>0.42335602948202999</c:v>
                </c:pt>
                <c:pt idx="660">
                  <c:v>0.92385660243216805</c:v>
                </c:pt>
                <c:pt idx="661">
                  <c:v>2.3289517694066199E-8</c:v>
                </c:pt>
                <c:pt idx="662">
                  <c:v>0.86950332899034699</c:v>
                </c:pt>
                <c:pt idx="663">
                  <c:v>0.93487978189288501</c:v>
                </c:pt>
                <c:pt idx="664">
                  <c:v>6.0301638948366295E-8</c:v>
                </c:pt>
                <c:pt idx="665">
                  <c:v>0.317991013290359</c:v>
                </c:pt>
                <c:pt idx="666">
                  <c:v>0.105427473777003</c:v>
                </c:pt>
                <c:pt idx="667">
                  <c:v>6.7019966298120098E-4</c:v>
                </c:pt>
                <c:pt idx="668">
                  <c:v>0.28486497025815799</c:v>
                </c:pt>
                <c:pt idx="669">
                  <c:v>0.86583427583502404</c:v>
                </c:pt>
                <c:pt idx="670">
                  <c:v>2.90769296306794E-9</c:v>
                </c:pt>
                <c:pt idx="671">
                  <c:v>4.0911837785682898E-7</c:v>
                </c:pt>
                <c:pt idx="672">
                  <c:v>2.5348726697727601E-8</c:v>
                </c:pt>
                <c:pt idx="673">
                  <c:v>0.99999984059028102</c:v>
                </c:pt>
                <c:pt idx="674">
                  <c:v>0.99081040580234703</c:v>
                </c:pt>
                <c:pt idx="675">
                  <c:v>1.7065146295767299E-5</c:v>
                </c:pt>
                <c:pt idx="676">
                  <c:v>3.8476447978643497E-8</c:v>
                </c:pt>
                <c:pt idx="677">
                  <c:v>2.7635910060972301E-8</c:v>
                </c:pt>
                <c:pt idx="678">
                  <c:v>0.47885870898807198</c:v>
                </c:pt>
                <c:pt idx="679">
                  <c:v>0.87162253517277699</c:v>
                </c:pt>
                <c:pt idx="680">
                  <c:v>0.45274974161772102</c:v>
                </c:pt>
                <c:pt idx="681">
                  <c:v>0.97631360158855196</c:v>
                </c:pt>
                <c:pt idx="682">
                  <c:v>5.7196347912097503E-2</c:v>
                </c:pt>
                <c:pt idx="683">
                  <c:v>0.92167789746338602</c:v>
                </c:pt>
                <c:pt idx="684">
                  <c:v>0.62916941011017902</c:v>
                </c:pt>
                <c:pt idx="685">
                  <c:v>0.20616049370766801</c:v>
                </c:pt>
                <c:pt idx="686">
                  <c:v>8.8258375050331497E-8</c:v>
                </c:pt>
                <c:pt idx="687">
                  <c:v>0.69861502865745995</c:v>
                </c:pt>
                <c:pt idx="688">
                  <c:v>0.29927594268423402</c:v>
                </c:pt>
                <c:pt idx="689">
                  <c:v>8.5121000048115103E-9</c:v>
                </c:pt>
                <c:pt idx="690">
                  <c:v>1.2854923210214399E-9</c:v>
                </c:pt>
                <c:pt idx="691">
                  <c:v>8.1500976496939704E-9</c:v>
                </c:pt>
                <c:pt idx="692">
                  <c:v>9.3211686837531803E-4</c:v>
                </c:pt>
                <c:pt idx="693">
                  <c:v>1.07399374687239E-8</c:v>
                </c:pt>
                <c:pt idx="694">
                  <c:v>4.2345557239643299E-9</c:v>
                </c:pt>
                <c:pt idx="695">
                  <c:v>0.252607531059582</c:v>
                </c:pt>
                <c:pt idx="696">
                  <c:v>0.469741984988641</c:v>
                </c:pt>
                <c:pt idx="697">
                  <c:v>1.3699750107448999E-7</c:v>
                </c:pt>
                <c:pt idx="698">
                  <c:v>0.99761910552404698</c:v>
                </c:pt>
                <c:pt idx="699">
                  <c:v>0.74269045281912205</c:v>
                </c:pt>
                <c:pt idx="700">
                  <c:v>0.17531596533573601</c:v>
                </c:pt>
                <c:pt idx="701">
                  <c:v>0.82032162709187495</c:v>
                </c:pt>
                <c:pt idx="702">
                  <c:v>0.66661779846664704</c:v>
                </c:pt>
                <c:pt idx="703">
                  <c:v>0.99394467546943999</c:v>
                </c:pt>
                <c:pt idx="704">
                  <c:v>2.20271403338736E-7</c:v>
                </c:pt>
                <c:pt idx="705">
                  <c:v>3.1084085038991802E-7</c:v>
                </c:pt>
                <c:pt idx="706">
                  <c:v>0.37195692853770401</c:v>
                </c:pt>
                <c:pt idx="707">
                  <c:v>3.6176543591421297E-8</c:v>
                </c:pt>
                <c:pt idx="708">
                  <c:v>8.3073927398867795E-8</c:v>
                </c:pt>
                <c:pt idx="709">
                  <c:v>7.6491643313617598E-8</c:v>
                </c:pt>
                <c:pt idx="710">
                  <c:v>8.1972530337696501E-3</c:v>
                </c:pt>
                <c:pt idx="711">
                  <c:v>9.8613731130737695E-9</c:v>
                </c:pt>
                <c:pt idx="712">
                  <c:v>0.96992329146267797</c:v>
                </c:pt>
                <c:pt idx="713">
                  <c:v>0.94265736028056601</c:v>
                </c:pt>
                <c:pt idx="714">
                  <c:v>1.9645464421419101E-8</c:v>
                </c:pt>
                <c:pt idx="715">
                  <c:v>1.7358211259857598E-8</c:v>
                </c:pt>
                <c:pt idx="716">
                  <c:v>4.1352079322094698E-2</c:v>
                </c:pt>
                <c:pt idx="717">
                  <c:v>7.2603746718732997E-8</c:v>
                </c:pt>
                <c:pt idx="718">
                  <c:v>8.2759627223379798E-10</c:v>
                </c:pt>
                <c:pt idx="719">
                  <c:v>3.7785576687044499E-8</c:v>
                </c:pt>
                <c:pt idx="720">
                  <c:v>1.7209632969639701E-8</c:v>
                </c:pt>
                <c:pt idx="721">
                  <c:v>1.4767246976056601E-7</c:v>
                </c:pt>
                <c:pt idx="722">
                  <c:v>2.8951174305992698E-8</c:v>
                </c:pt>
                <c:pt idx="723">
                  <c:v>8.9611710777814502E-8</c:v>
                </c:pt>
                <c:pt idx="724">
                  <c:v>0.98156097612280602</c:v>
                </c:pt>
                <c:pt idx="725">
                  <c:v>1.08385008168781E-6</c:v>
                </c:pt>
                <c:pt idx="726">
                  <c:v>1.8100259117283E-7</c:v>
                </c:pt>
                <c:pt idx="727">
                  <c:v>1.16570229876854E-8</c:v>
                </c:pt>
                <c:pt idx="728">
                  <c:v>1.1685153426764099E-7</c:v>
                </c:pt>
                <c:pt idx="729">
                  <c:v>5.7100608494918999E-8</c:v>
                </c:pt>
                <c:pt idx="730">
                  <c:v>0.47410293797311398</c:v>
                </c:pt>
                <c:pt idx="731">
                  <c:v>4.4322406783949198E-8</c:v>
                </c:pt>
                <c:pt idx="732">
                  <c:v>1.11002343616571E-9</c:v>
                </c:pt>
                <c:pt idx="733">
                  <c:v>6.2443219574564404E-8</c:v>
                </c:pt>
                <c:pt idx="734">
                  <c:v>0.97594415376310395</c:v>
                </c:pt>
                <c:pt idx="735">
                  <c:v>9.3047302394661896E-8</c:v>
                </c:pt>
                <c:pt idx="736">
                  <c:v>1.5618519169351799E-7</c:v>
                </c:pt>
                <c:pt idx="737">
                  <c:v>5.0863739856179703E-8</c:v>
                </c:pt>
                <c:pt idx="738">
                  <c:v>4.7774241849595899E-7</c:v>
                </c:pt>
                <c:pt idx="739">
                  <c:v>2.1002277479412099E-8</c:v>
                </c:pt>
                <c:pt idx="740">
                  <c:v>2.0974414451546999E-7</c:v>
                </c:pt>
                <c:pt idx="741">
                  <c:v>3.5823942741747902E-8</c:v>
                </c:pt>
                <c:pt idx="742">
                  <c:v>5.7700377669110403E-9</c:v>
                </c:pt>
                <c:pt idx="743">
                  <c:v>6.2100343407748699E-9</c:v>
                </c:pt>
                <c:pt idx="744">
                  <c:v>5.3679699786073E-7</c:v>
                </c:pt>
                <c:pt idx="745">
                  <c:v>9.0764031083691108E-3</c:v>
                </c:pt>
                <c:pt idx="746">
                  <c:v>2.4280192335286099E-8</c:v>
                </c:pt>
                <c:pt idx="747">
                  <c:v>2.5563138943156998E-10</c:v>
                </c:pt>
                <c:pt idx="748">
                  <c:v>1.3334977021237699E-8</c:v>
                </c:pt>
                <c:pt idx="749">
                  <c:v>3.2105564571413702E-9</c:v>
                </c:pt>
                <c:pt idx="750">
                  <c:v>3.1352452494341597E-8</c:v>
                </c:pt>
                <c:pt idx="751">
                  <c:v>1.1015414977086499E-8</c:v>
                </c:pt>
                <c:pt idx="752">
                  <c:v>8.1870669554824899E-7</c:v>
                </c:pt>
                <c:pt idx="753">
                  <c:v>4.4154530294199803E-9</c:v>
                </c:pt>
                <c:pt idx="754">
                  <c:v>1.23782765859077E-8</c:v>
                </c:pt>
                <c:pt idx="755">
                  <c:v>5.0234806063693597E-10</c:v>
                </c:pt>
                <c:pt idx="756">
                  <c:v>7.4789888043387E-8</c:v>
                </c:pt>
                <c:pt idx="757">
                  <c:v>0.933740830115519</c:v>
                </c:pt>
                <c:pt idx="758">
                  <c:v>0.44923815881768597</c:v>
                </c:pt>
                <c:pt idx="759">
                  <c:v>7.9996607653220095E-9</c:v>
                </c:pt>
                <c:pt idx="760">
                  <c:v>1.0007667319883501E-3</c:v>
                </c:pt>
                <c:pt idx="761">
                  <c:v>1.5842749164250199E-7</c:v>
                </c:pt>
                <c:pt idx="762">
                  <c:v>6.7986738312492898E-3</c:v>
                </c:pt>
                <c:pt idx="763">
                  <c:v>4.3075780115737601E-7</c:v>
                </c:pt>
                <c:pt idx="764">
                  <c:v>0.53137396901573197</c:v>
                </c:pt>
                <c:pt idx="765">
                  <c:v>1.3036415723042899E-7</c:v>
                </c:pt>
                <c:pt idx="766">
                  <c:v>4.5508083560398799E-9</c:v>
                </c:pt>
                <c:pt idx="767">
                  <c:v>1.39626094618977E-5</c:v>
                </c:pt>
                <c:pt idx="768">
                  <c:v>0.166438631610247</c:v>
                </c:pt>
                <c:pt idx="769">
                  <c:v>4.1969058972258199E-10</c:v>
                </c:pt>
                <c:pt idx="770">
                  <c:v>3.2900990252605403E-8</c:v>
                </c:pt>
                <c:pt idx="771">
                  <c:v>1.5341131195385001E-5</c:v>
                </c:pt>
                <c:pt idx="772">
                  <c:v>0.29490194912496298</c:v>
                </c:pt>
                <c:pt idx="773">
                  <c:v>0.91185500550712995</c:v>
                </c:pt>
                <c:pt idx="774">
                  <c:v>0.37913967169753499</c:v>
                </c:pt>
                <c:pt idx="775">
                  <c:v>0.62223187340682296</c:v>
                </c:pt>
                <c:pt idx="776">
                  <c:v>1.2955989834581599E-8</c:v>
                </c:pt>
                <c:pt idx="777">
                  <c:v>3.1816783470944998E-8</c:v>
                </c:pt>
                <c:pt idx="778">
                  <c:v>0.38782938114537102</c:v>
                </c:pt>
                <c:pt idx="779">
                  <c:v>2.9241305042186301E-5</c:v>
                </c:pt>
                <c:pt idx="780">
                  <c:v>0.31169875254653501</c:v>
                </c:pt>
                <c:pt idx="781">
                  <c:v>4.2980091007210501E-6</c:v>
                </c:pt>
                <c:pt idx="782">
                  <c:v>6.07339487669099E-2</c:v>
                </c:pt>
                <c:pt idx="783">
                  <c:v>6.7289596275080607E-5</c:v>
                </c:pt>
                <c:pt idx="784">
                  <c:v>1.2859373737890999E-8</c:v>
                </c:pt>
                <c:pt idx="785">
                  <c:v>0.169571739553252</c:v>
                </c:pt>
                <c:pt idx="786">
                  <c:v>7.3044384790020499E-5</c:v>
                </c:pt>
                <c:pt idx="787">
                  <c:v>7.6144954562738607E-2</c:v>
                </c:pt>
                <c:pt idx="788">
                  <c:v>0.76711177911775497</c:v>
                </c:pt>
                <c:pt idx="789">
                  <c:v>3.8014695170375798E-2</c:v>
                </c:pt>
                <c:pt idx="790">
                  <c:v>2.7807186915288498E-8</c:v>
                </c:pt>
                <c:pt idx="791">
                  <c:v>6.2017603979627398E-9</c:v>
                </c:pt>
                <c:pt idx="792">
                  <c:v>5.9085401335468902E-8</c:v>
                </c:pt>
                <c:pt idx="793">
                  <c:v>2.0682447217842501E-8</c:v>
                </c:pt>
                <c:pt idx="794">
                  <c:v>3.03531262509292E-7</c:v>
                </c:pt>
                <c:pt idx="795">
                  <c:v>0.16616359496837199</c:v>
                </c:pt>
                <c:pt idx="796">
                  <c:v>1.9693153986909901E-4</c:v>
                </c:pt>
                <c:pt idx="797">
                  <c:v>0.53634376084093205</c:v>
                </c:pt>
                <c:pt idx="798">
                  <c:v>1.2915227294374201E-7</c:v>
                </c:pt>
                <c:pt idx="799">
                  <c:v>4.1561671567003001E-5</c:v>
                </c:pt>
                <c:pt idx="800">
                  <c:v>6.1932687053023699E-8</c:v>
                </c:pt>
                <c:pt idx="801">
                  <c:v>9.4309345158833493E-9</c:v>
                </c:pt>
                <c:pt idx="802">
                  <c:v>4.19617525686665E-9</c:v>
                </c:pt>
                <c:pt idx="803">
                  <c:v>1.68661638723322E-7</c:v>
                </c:pt>
                <c:pt idx="804">
                  <c:v>0.38165424316177998</c:v>
                </c:pt>
                <c:pt idx="805">
                  <c:v>2.49202220012856E-8</c:v>
                </c:pt>
                <c:pt idx="806">
                  <c:v>0.55877383615837095</c:v>
                </c:pt>
                <c:pt idx="807">
                  <c:v>0.67777698157953203</c:v>
                </c:pt>
                <c:pt idx="808">
                  <c:v>0.58872649574740898</c:v>
                </c:pt>
                <c:pt idx="809">
                  <c:v>4.8136335229128903E-8</c:v>
                </c:pt>
                <c:pt idx="810">
                  <c:v>0.58599496942393203</c:v>
                </c:pt>
                <c:pt idx="811">
                  <c:v>0.74300449462342799</c:v>
                </c:pt>
                <c:pt idx="812">
                  <c:v>0.51166159036922398</c:v>
                </c:pt>
                <c:pt idx="813">
                  <c:v>1.20891621720338E-5</c:v>
                </c:pt>
                <c:pt idx="814">
                  <c:v>0.96918165908299403</c:v>
                </c:pt>
                <c:pt idx="815">
                  <c:v>0.98238252977471197</c:v>
                </c:pt>
                <c:pt idx="816">
                  <c:v>1.31170820394668E-7</c:v>
                </c:pt>
                <c:pt idx="817">
                  <c:v>0.8288351048557</c:v>
                </c:pt>
                <c:pt idx="818">
                  <c:v>5.3147655558030899E-5</c:v>
                </c:pt>
                <c:pt idx="819">
                  <c:v>0.75898770748914302</c:v>
                </c:pt>
                <c:pt idx="820">
                  <c:v>3.6754395926504797E-8</c:v>
                </c:pt>
                <c:pt idx="821">
                  <c:v>0.34256408133226701</c:v>
                </c:pt>
                <c:pt idx="822">
                  <c:v>2.7056706132371501E-9</c:v>
                </c:pt>
                <c:pt idx="823">
                  <c:v>1.14207148359361E-3</c:v>
                </c:pt>
                <c:pt idx="824">
                  <c:v>1.0187700235831799E-2</c:v>
                </c:pt>
                <c:pt idx="825">
                  <c:v>0.35278377459728699</c:v>
                </c:pt>
                <c:pt idx="826">
                  <c:v>0.95124563030976605</c:v>
                </c:pt>
                <c:pt idx="827">
                  <c:v>2.2496574887011901E-7</c:v>
                </c:pt>
                <c:pt idx="828">
                  <c:v>0.99425017663347104</c:v>
                </c:pt>
                <c:pt idx="829">
                  <c:v>3.7396409446046902E-8</c:v>
                </c:pt>
                <c:pt idx="830">
                  <c:v>2.73851474345426E-8</c:v>
                </c:pt>
                <c:pt idx="831">
                  <c:v>0.16679569028670599</c:v>
                </c:pt>
                <c:pt idx="832">
                  <c:v>0.60788321392922495</c:v>
                </c:pt>
                <c:pt idx="833">
                  <c:v>0.33956722601432499</c:v>
                </c:pt>
                <c:pt idx="834">
                  <c:v>6.3404590882624596E-8</c:v>
                </c:pt>
                <c:pt idx="835">
                  <c:v>0.41701421854287601</c:v>
                </c:pt>
                <c:pt idx="836">
                  <c:v>6.8221880636648303E-7</c:v>
                </c:pt>
                <c:pt idx="837">
                  <c:v>5.2288837916384598E-5</c:v>
                </c:pt>
                <c:pt idx="838">
                  <c:v>5.7509939898248298E-2</c:v>
                </c:pt>
                <c:pt idx="839">
                  <c:v>0.190273381879039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C31-4F71-ACCE-9ADF110839AF}"/>
            </c:ext>
          </c:extLst>
        </c:ser>
        <c:ser>
          <c:idx val="10"/>
          <c:order val="10"/>
          <c:tx>
            <c:strRef>
              <c:f>'Weights for RiskA=2.4'!$L$1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val>
            <c:numRef>
              <c:f>'Weights for RiskA=2.4'!$L$2:$L$841</c:f>
              <c:numCache>
                <c:formatCode>0.00</c:formatCode>
                <c:ptCount val="840"/>
                <c:pt idx="0">
                  <c:v>0.63975045542065601</c:v>
                </c:pt>
                <c:pt idx="1">
                  <c:v>0.66471859438102299</c:v>
                </c:pt>
                <c:pt idx="2">
                  <c:v>0.985713010780359</c:v>
                </c:pt>
                <c:pt idx="3">
                  <c:v>0.99317143485844295</c:v>
                </c:pt>
                <c:pt idx="4">
                  <c:v>0.97297906219993102</c:v>
                </c:pt>
                <c:pt idx="5">
                  <c:v>0.93124470261083903</c:v>
                </c:pt>
                <c:pt idx="6">
                  <c:v>0.95146744881742096</c:v>
                </c:pt>
                <c:pt idx="7">
                  <c:v>0.98971683266305799</c:v>
                </c:pt>
                <c:pt idx="8">
                  <c:v>0.70087071945790202</c:v>
                </c:pt>
                <c:pt idx="9">
                  <c:v>0.92393302364149799</c:v>
                </c:pt>
                <c:pt idx="10">
                  <c:v>0.92547738272327995</c:v>
                </c:pt>
                <c:pt idx="11">
                  <c:v>0.85069641273426599</c:v>
                </c:pt>
                <c:pt idx="12">
                  <c:v>0.154592603609507</c:v>
                </c:pt>
                <c:pt idx="13">
                  <c:v>0.72692877534496603</c:v>
                </c:pt>
                <c:pt idx="14">
                  <c:v>0.66267259408697798</c:v>
                </c:pt>
                <c:pt idx="15">
                  <c:v>0.61583338662591303</c:v>
                </c:pt>
                <c:pt idx="16">
                  <c:v>0.44951727792442397</c:v>
                </c:pt>
                <c:pt idx="17">
                  <c:v>0.89046681464994104</c:v>
                </c:pt>
                <c:pt idx="18">
                  <c:v>0.96831928053864202</c:v>
                </c:pt>
                <c:pt idx="19">
                  <c:v>0.98395241608665696</c:v>
                </c:pt>
                <c:pt idx="20">
                  <c:v>0.35809296185560102</c:v>
                </c:pt>
                <c:pt idx="21">
                  <c:v>0.80658900320335603</c:v>
                </c:pt>
                <c:pt idx="22">
                  <c:v>0.88704985575025197</c:v>
                </c:pt>
                <c:pt idx="23">
                  <c:v>0.98492889223599001</c:v>
                </c:pt>
                <c:pt idx="24">
                  <c:v>0.99776946464441796</c:v>
                </c:pt>
                <c:pt idx="25">
                  <c:v>0.87236466112545397</c:v>
                </c:pt>
                <c:pt idx="26">
                  <c:v>3.2614163202042301E-2</c:v>
                </c:pt>
                <c:pt idx="27">
                  <c:v>0.94643713516495298</c:v>
                </c:pt>
                <c:pt idx="28">
                  <c:v>0.98353936229260497</c:v>
                </c:pt>
                <c:pt idx="29">
                  <c:v>0.65644006715914205</c:v>
                </c:pt>
                <c:pt idx="30">
                  <c:v>0.12441229591881101</c:v>
                </c:pt>
                <c:pt idx="31">
                  <c:v>0.82829150918258199</c:v>
                </c:pt>
                <c:pt idx="32">
                  <c:v>0.67913198804850206</c:v>
                </c:pt>
                <c:pt idx="33">
                  <c:v>0.106816300163365</c:v>
                </c:pt>
                <c:pt idx="34">
                  <c:v>0.74849497270591203</c:v>
                </c:pt>
                <c:pt idx="35">
                  <c:v>0.56849477297063</c:v>
                </c:pt>
                <c:pt idx="36">
                  <c:v>1.61488444055029E-8</c:v>
                </c:pt>
                <c:pt idx="37">
                  <c:v>0.24923488923762299</c:v>
                </c:pt>
                <c:pt idx="38">
                  <c:v>0.55280271544903303</c:v>
                </c:pt>
                <c:pt idx="39">
                  <c:v>0.62961278455568603</c:v>
                </c:pt>
                <c:pt idx="40">
                  <c:v>0.40691328893548701</c:v>
                </c:pt>
                <c:pt idx="41">
                  <c:v>0.43371814822589599</c:v>
                </c:pt>
                <c:pt idx="42">
                  <c:v>0.414272824637615</c:v>
                </c:pt>
                <c:pt idx="43">
                  <c:v>0.27460281362065198</c:v>
                </c:pt>
                <c:pt idx="44">
                  <c:v>0.83393780447296695</c:v>
                </c:pt>
                <c:pt idx="45">
                  <c:v>0.151904131491709</c:v>
                </c:pt>
                <c:pt idx="46">
                  <c:v>0.44937096752248201</c:v>
                </c:pt>
                <c:pt idx="47">
                  <c:v>0.62912596781447305</c:v>
                </c:pt>
                <c:pt idx="48">
                  <c:v>0.64392054056507597</c:v>
                </c:pt>
                <c:pt idx="49">
                  <c:v>2.6905391690623299E-5</c:v>
                </c:pt>
                <c:pt idx="50">
                  <c:v>0.659798120966403</c:v>
                </c:pt>
                <c:pt idx="51">
                  <c:v>0.97965220106889705</c:v>
                </c:pt>
                <c:pt idx="52">
                  <c:v>0.89064620132212502</c:v>
                </c:pt>
                <c:pt idx="53">
                  <c:v>0.79674421897037295</c:v>
                </c:pt>
                <c:pt idx="54">
                  <c:v>0.834715445215091</c:v>
                </c:pt>
                <c:pt idx="55">
                  <c:v>0.94923411654272305</c:v>
                </c:pt>
                <c:pt idx="56">
                  <c:v>0.94480621996084002</c:v>
                </c:pt>
                <c:pt idx="57">
                  <c:v>0.74086727458786295</c:v>
                </c:pt>
                <c:pt idx="58">
                  <c:v>0.97984609664585798</c:v>
                </c:pt>
                <c:pt idx="59">
                  <c:v>0.97875153508095603</c:v>
                </c:pt>
                <c:pt idx="60">
                  <c:v>0.91307702101941801</c:v>
                </c:pt>
                <c:pt idx="61">
                  <c:v>0.72816456672409802</c:v>
                </c:pt>
                <c:pt idx="62">
                  <c:v>0.99053525109459895</c:v>
                </c:pt>
                <c:pt idx="63">
                  <c:v>0.99852294222021099</c:v>
                </c:pt>
                <c:pt idx="64">
                  <c:v>0.89460452918901601</c:v>
                </c:pt>
                <c:pt idx="65">
                  <c:v>0.60990637636222</c:v>
                </c:pt>
                <c:pt idx="66">
                  <c:v>0.86999615761165905</c:v>
                </c:pt>
                <c:pt idx="67">
                  <c:v>0.99209488713095395</c:v>
                </c:pt>
                <c:pt idx="68">
                  <c:v>0.28225416516341001</c:v>
                </c:pt>
                <c:pt idx="69">
                  <c:v>0.23797843864717</c:v>
                </c:pt>
                <c:pt idx="70">
                  <c:v>0.928706145845824</c:v>
                </c:pt>
                <c:pt idx="71">
                  <c:v>0.165745289544876</c:v>
                </c:pt>
                <c:pt idx="72">
                  <c:v>0.57614171153776705</c:v>
                </c:pt>
                <c:pt idx="73">
                  <c:v>0.94139807564893796</c:v>
                </c:pt>
                <c:pt idx="74">
                  <c:v>0.94721576307136301</c:v>
                </c:pt>
                <c:pt idx="75">
                  <c:v>0.78801326927737003</c:v>
                </c:pt>
                <c:pt idx="76">
                  <c:v>0.85895721504524003</c:v>
                </c:pt>
                <c:pt idx="77">
                  <c:v>0.66845800764864405</c:v>
                </c:pt>
                <c:pt idx="78">
                  <c:v>0.670054724224311</c:v>
                </c:pt>
                <c:pt idx="79">
                  <c:v>0.59190783344389097</c:v>
                </c:pt>
                <c:pt idx="80">
                  <c:v>0.94743319038198803</c:v>
                </c:pt>
                <c:pt idx="81">
                  <c:v>0.82912351465223799</c:v>
                </c:pt>
                <c:pt idx="82">
                  <c:v>0.80757956533005504</c:v>
                </c:pt>
                <c:pt idx="83">
                  <c:v>0.62429320734484905</c:v>
                </c:pt>
                <c:pt idx="84">
                  <c:v>0.95833441031149003</c:v>
                </c:pt>
                <c:pt idx="85">
                  <c:v>0.61657670460700398</c:v>
                </c:pt>
                <c:pt idx="86">
                  <c:v>0.41256402399977599</c:v>
                </c:pt>
                <c:pt idx="87">
                  <c:v>0.96658900940359505</c:v>
                </c:pt>
                <c:pt idx="88">
                  <c:v>0.38274150851677902</c:v>
                </c:pt>
                <c:pt idx="89">
                  <c:v>0.81799374037638095</c:v>
                </c:pt>
                <c:pt idx="90">
                  <c:v>0.77853018880937397</c:v>
                </c:pt>
                <c:pt idx="91">
                  <c:v>4.2310837033306199E-5</c:v>
                </c:pt>
                <c:pt idx="92">
                  <c:v>0.31915972313989199</c:v>
                </c:pt>
                <c:pt idx="93">
                  <c:v>1.8755843712262099E-5</c:v>
                </c:pt>
                <c:pt idx="94">
                  <c:v>0.103038490480096</c:v>
                </c:pt>
                <c:pt idx="95">
                  <c:v>0.42652350538856199</c:v>
                </c:pt>
                <c:pt idx="96">
                  <c:v>0.83750035847943105</c:v>
                </c:pt>
                <c:pt idx="97">
                  <c:v>3.2038531487661602E-6</c:v>
                </c:pt>
                <c:pt idx="98">
                  <c:v>0.475373550951594</c:v>
                </c:pt>
                <c:pt idx="99">
                  <c:v>4.5741191552572702E-7</c:v>
                </c:pt>
                <c:pt idx="100">
                  <c:v>0.40803098285294498</c:v>
                </c:pt>
                <c:pt idx="101">
                  <c:v>0.41703833885667202</c:v>
                </c:pt>
                <c:pt idx="102">
                  <c:v>0.78217031409931803</c:v>
                </c:pt>
                <c:pt idx="103">
                  <c:v>0.92909581281350595</c:v>
                </c:pt>
                <c:pt idx="104">
                  <c:v>0.42900455624192202</c:v>
                </c:pt>
                <c:pt idx="105">
                  <c:v>0.98387432836243705</c:v>
                </c:pt>
                <c:pt idx="106">
                  <c:v>0.627962353268258</c:v>
                </c:pt>
                <c:pt idx="107">
                  <c:v>0.97692863799831597</c:v>
                </c:pt>
                <c:pt idx="108">
                  <c:v>0.97260238184859404</c:v>
                </c:pt>
                <c:pt idx="109">
                  <c:v>0.98775937609662501</c:v>
                </c:pt>
                <c:pt idx="110">
                  <c:v>0.99750049094815996</c:v>
                </c:pt>
                <c:pt idx="111">
                  <c:v>0.88897363227223203</c:v>
                </c:pt>
                <c:pt idx="112">
                  <c:v>0.99999944988512002</c:v>
                </c:pt>
                <c:pt idx="113">
                  <c:v>0.99997711165789904</c:v>
                </c:pt>
                <c:pt idx="114">
                  <c:v>0.981056835076622</c:v>
                </c:pt>
                <c:pt idx="115">
                  <c:v>0.95615738564530595</c:v>
                </c:pt>
                <c:pt idx="116">
                  <c:v>0.79236922073443505</c:v>
                </c:pt>
                <c:pt idx="117">
                  <c:v>0.69017352947938504</c:v>
                </c:pt>
                <c:pt idx="118">
                  <c:v>0.82329496599637697</c:v>
                </c:pt>
                <c:pt idx="119">
                  <c:v>0.99988321855372797</c:v>
                </c:pt>
                <c:pt idx="120">
                  <c:v>0.44577574739599402</c:v>
                </c:pt>
                <c:pt idx="121">
                  <c:v>0.66486697999359101</c:v>
                </c:pt>
                <c:pt idx="122">
                  <c:v>0.59633233122214802</c:v>
                </c:pt>
                <c:pt idx="123">
                  <c:v>0.99885874548908005</c:v>
                </c:pt>
                <c:pt idx="124">
                  <c:v>0.99755754918258499</c:v>
                </c:pt>
                <c:pt idx="125">
                  <c:v>0.99999231168583202</c:v>
                </c:pt>
                <c:pt idx="126">
                  <c:v>0.94177074334980904</c:v>
                </c:pt>
                <c:pt idx="127">
                  <c:v>0.972098135353199</c:v>
                </c:pt>
                <c:pt idx="128">
                  <c:v>0.99927053996036797</c:v>
                </c:pt>
                <c:pt idx="129">
                  <c:v>0.100239979270558</c:v>
                </c:pt>
                <c:pt idx="130">
                  <c:v>0.14196357200093501</c:v>
                </c:pt>
                <c:pt idx="131">
                  <c:v>0.28878585485334801</c:v>
                </c:pt>
                <c:pt idx="132">
                  <c:v>0.99719499106864196</c:v>
                </c:pt>
                <c:pt idx="133">
                  <c:v>0.68969904366888202</c:v>
                </c:pt>
                <c:pt idx="134">
                  <c:v>0.73735663591892997</c:v>
                </c:pt>
                <c:pt idx="135">
                  <c:v>0.51857653599096298</c:v>
                </c:pt>
                <c:pt idx="136">
                  <c:v>0.99997215066655398</c:v>
                </c:pt>
                <c:pt idx="137">
                  <c:v>2.4784091227730599E-3</c:v>
                </c:pt>
                <c:pt idx="138">
                  <c:v>0.99997794309649501</c:v>
                </c:pt>
                <c:pt idx="139">
                  <c:v>0.89187938147706503</c:v>
                </c:pt>
                <c:pt idx="140">
                  <c:v>0.83887230039335003</c:v>
                </c:pt>
                <c:pt idx="141">
                  <c:v>0.85429482042695704</c:v>
                </c:pt>
                <c:pt idx="142">
                  <c:v>0.85148938182654799</c:v>
                </c:pt>
                <c:pt idx="143">
                  <c:v>0.368415209646275</c:v>
                </c:pt>
                <c:pt idx="144">
                  <c:v>0.51363296926385604</c:v>
                </c:pt>
                <c:pt idx="145">
                  <c:v>0.59136921371034401</c:v>
                </c:pt>
                <c:pt idx="146">
                  <c:v>0.12740313235899001</c:v>
                </c:pt>
                <c:pt idx="147">
                  <c:v>0.66134937955429696</c:v>
                </c:pt>
                <c:pt idx="148">
                  <c:v>3.4812161475153203E-2</c:v>
                </c:pt>
                <c:pt idx="149">
                  <c:v>0.101683782121467</c:v>
                </c:pt>
                <c:pt idx="150">
                  <c:v>0.77482154482572196</c:v>
                </c:pt>
                <c:pt idx="151">
                  <c:v>0.230128694736395</c:v>
                </c:pt>
                <c:pt idx="152">
                  <c:v>0.43932779842756198</c:v>
                </c:pt>
                <c:pt idx="153">
                  <c:v>0.52821473523255702</c:v>
                </c:pt>
                <c:pt idx="154">
                  <c:v>0.36722604476523601</c:v>
                </c:pt>
                <c:pt idx="155">
                  <c:v>0.55901935463608199</c:v>
                </c:pt>
                <c:pt idx="156">
                  <c:v>0.93313600378043404</c:v>
                </c:pt>
                <c:pt idx="157">
                  <c:v>0.97148700840725599</c:v>
                </c:pt>
                <c:pt idx="158">
                  <c:v>0.43992504563297702</c:v>
                </c:pt>
                <c:pt idx="159">
                  <c:v>0.89671332262584402</c:v>
                </c:pt>
                <c:pt idx="160">
                  <c:v>0.39616668603206001</c:v>
                </c:pt>
                <c:pt idx="161">
                  <c:v>0.89186222551232197</c:v>
                </c:pt>
                <c:pt idx="162">
                  <c:v>0.20933253886220299</c:v>
                </c:pt>
                <c:pt idx="163">
                  <c:v>0.970715537751492</c:v>
                </c:pt>
                <c:pt idx="164">
                  <c:v>0.58087204794753899</c:v>
                </c:pt>
                <c:pt idx="165">
                  <c:v>0.99994291273124702</c:v>
                </c:pt>
                <c:pt idx="166">
                  <c:v>0.91146190223011603</c:v>
                </c:pt>
                <c:pt idx="167">
                  <c:v>0.78924042611614798</c:v>
                </c:pt>
                <c:pt idx="168">
                  <c:v>0.99993148624821104</c:v>
                </c:pt>
                <c:pt idx="169">
                  <c:v>0.98749057967427201</c:v>
                </c:pt>
                <c:pt idx="170">
                  <c:v>0.89854563725885706</c:v>
                </c:pt>
                <c:pt idx="171">
                  <c:v>0.99986084642121198</c:v>
                </c:pt>
                <c:pt idx="172">
                  <c:v>0.94522770219569596</c:v>
                </c:pt>
                <c:pt idx="173">
                  <c:v>0.94124317056848406</c:v>
                </c:pt>
                <c:pt idx="174">
                  <c:v>0.88621251557444003</c:v>
                </c:pt>
                <c:pt idx="175">
                  <c:v>0.95063022940513098</c:v>
                </c:pt>
                <c:pt idx="176">
                  <c:v>0.93135514883349901</c:v>
                </c:pt>
                <c:pt idx="177">
                  <c:v>0.97928189333698101</c:v>
                </c:pt>
                <c:pt idx="178">
                  <c:v>0.97268893073130103</c:v>
                </c:pt>
                <c:pt idx="179">
                  <c:v>0.89278775869772997</c:v>
                </c:pt>
                <c:pt idx="180">
                  <c:v>0.99979907435738502</c:v>
                </c:pt>
                <c:pt idx="181">
                  <c:v>0.99060297813784703</c:v>
                </c:pt>
                <c:pt idx="182">
                  <c:v>0.99966399214919899</c:v>
                </c:pt>
                <c:pt idx="183">
                  <c:v>0.949969780917716</c:v>
                </c:pt>
                <c:pt idx="184">
                  <c:v>0.97117695312066599</c:v>
                </c:pt>
                <c:pt idx="185">
                  <c:v>0.99998252818334799</c:v>
                </c:pt>
                <c:pt idx="186">
                  <c:v>0.98717606949821501</c:v>
                </c:pt>
                <c:pt idx="187">
                  <c:v>0.967785409173474</c:v>
                </c:pt>
                <c:pt idx="188">
                  <c:v>0.98360267510238797</c:v>
                </c:pt>
                <c:pt idx="189">
                  <c:v>0.99997285997841501</c:v>
                </c:pt>
                <c:pt idx="190">
                  <c:v>0.97203986212521398</c:v>
                </c:pt>
                <c:pt idx="191">
                  <c:v>0.99999462389221105</c:v>
                </c:pt>
                <c:pt idx="192">
                  <c:v>0.97762991317053105</c:v>
                </c:pt>
                <c:pt idx="193">
                  <c:v>0.99999317581046199</c:v>
                </c:pt>
                <c:pt idx="194">
                  <c:v>0.99996562557459501</c:v>
                </c:pt>
                <c:pt idx="195">
                  <c:v>0.94216722983002898</c:v>
                </c:pt>
                <c:pt idx="196">
                  <c:v>0.66142742714526803</c:v>
                </c:pt>
                <c:pt idx="197">
                  <c:v>0.99999528181820596</c:v>
                </c:pt>
                <c:pt idx="198">
                  <c:v>0.96063125327346599</c:v>
                </c:pt>
                <c:pt idx="199">
                  <c:v>4.1292091441959599E-5</c:v>
                </c:pt>
                <c:pt idx="200">
                  <c:v>0.99981095782756102</c:v>
                </c:pt>
                <c:pt idx="201">
                  <c:v>0.896538481694516</c:v>
                </c:pt>
                <c:pt idx="202">
                  <c:v>0.407226422364938</c:v>
                </c:pt>
                <c:pt idx="203">
                  <c:v>5.6020901875783198E-8</c:v>
                </c:pt>
                <c:pt idx="204">
                  <c:v>1.16014688053739E-2</c:v>
                </c:pt>
                <c:pt idx="205">
                  <c:v>0.82565723413523195</c:v>
                </c:pt>
                <c:pt idx="206">
                  <c:v>1.04521460618676E-7</c:v>
                </c:pt>
                <c:pt idx="207">
                  <c:v>6.7203553651965101E-8</c:v>
                </c:pt>
                <c:pt idx="208">
                  <c:v>0.84727351149405805</c:v>
                </c:pt>
                <c:pt idx="209">
                  <c:v>8.8754425122945199E-9</c:v>
                </c:pt>
                <c:pt idx="210">
                  <c:v>0.91334512292408998</c:v>
                </c:pt>
                <c:pt idx="211">
                  <c:v>3.49950801387651E-6</c:v>
                </c:pt>
                <c:pt idx="212">
                  <c:v>1.2709046092806201E-7</c:v>
                </c:pt>
                <c:pt idx="213">
                  <c:v>0.91811129572417705</c:v>
                </c:pt>
                <c:pt idx="214">
                  <c:v>0.90401457323658896</c:v>
                </c:pt>
                <c:pt idx="215">
                  <c:v>0.91728547062714005</c:v>
                </c:pt>
                <c:pt idx="216">
                  <c:v>0.92465051822625599</c:v>
                </c:pt>
                <c:pt idx="217">
                  <c:v>0.91578324911313602</c:v>
                </c:pt>
                <c:pt idx="218">
                  <c:v>3.35923838329283E-7</c:v>
                </c:pt>
                <c:pt idx="219">
                  <c:v>0.799857968179708</c:v>
                </c:pt>
                <c:pt idx="220">
                  <c:v>0.95410876088140195</c:v>
                </c:pt>
                <c:pt idx="221">
                  <c:v>0.83150465910285598</c:v>
                </c:pt>
                <c:pt idx="222">
                  <c:v>2.1405047717924501E-7</c:v>
                </c:pt>
                <c:pt idx="223">
                  <c:v>3.9423862636234097E-2</c:v>
                </c:pt>
                <c:pt idx="224">
                  <c:v>0.91942549318716305</c:v>
                </c:pt>
                <c:pt idx="225">
                  <c:v>0.458903275975652</c:v>
                </c:pt>
                <c:pt idx="226">
                  <c:v>0.32831918818469102</c:v>
                </c:pt>
                <c:pt idx="227">
                  <c:v>0.99937919334786796</c:v>
                </c:pt>
                <c:pt idx="228">
                  <c:v>0.77872103680140803</c:v>
                </c:pt>
                <c:pt idx="229">
                  <c:v>3.42613760165388E-8</c:v>
                </c:pt>
                <c:pt idx="230">
                  <c:v>1.7749374493430199E-10</c:v>
                </c:pt>
                <c:pt idx="231">
                  <c:v>3.2478262646166898E-8</c:v>
                </c:pt>
                <c:pt idx="232">
                  <c:v>7.0094064394165696E-8</c:v>
                </c:pt>
                <c:pt idx="233">
                  <c:v>2.4010978284940701E-9</c:v>
                </c:pt>
                <c:pt idx="234">
                  <c:v>2.89830912903658E-9</c:v>
                </c:pt>
                <c:pt idx="235">
                  <c:v>0.88480763754932401</c:v>
                </c:pt>
                <c:pt idx="236">
                  <c:v>2.8274721100450799E-8</c:v>
                </c:pt>
                <c:pt idx="237">
                  <c:v>7.5614279275539103E-7</c:v>
                </c:pt>
                <c:pt idx="238">
                  <c:v>0.99245494138998103</c:v>
                </c:pt>
                <c:pt idx="239">
                  <c:v>6.7019516576420997E-9</c:v>
                </c:pt>
                <c:pt idx="240">
                  <c:v>4.7915754861332201E-7</c:v>
                </c:pt>
                <c:pt idx="241">
                  <c:v>0.99999678927732005</c:v>
                </c:pt>
                <c:pt idx="242">
                  <c:v>0.97807265116291897</c:v>
                </c:pt>
                <c:pt idx="243">
                  <c:v>0.96057781217954896</c:v>
                </c:pt>
                <c:pt idx="244">
                  <c:v>0.68260823852674701</c:v>
                </c:pt>
                <c:pt idx="245">
                  <c:v>0.10199061724798</c:v>
                </c:pt>
                <c:pt idx="246">
                  <c:v>6.6381306955666204E-9</c:v>
                </c:pt>
                <c:pt idx="247">
                  <c:v>1.0030944415277799E-7</c:v>
                </c:pt>
                <c:pt idx="248">
                  <c:v>3.0519569898726298E-9</c:v>
                </c:pt>
                <c:pt idx="249">
                  <c:v>3.2904720016019802E-7</c:v>
                </c:pt>
                <c:pt idx="250">
                  <c:v>0.92155668496389298</c:v>
                </c:pt>
                <c:pt idx="251">
                  <c:v>1.1588367950022799E-9</c:v>
                </c:pt>
                <c:pt idx="252">
                  <c:v>0.71541654579985103</c:v>
                </c:pt>
                <c:pt idx="253">
                  <c:v>1.9550033611847299E-7</c:v>
                </c:pt>
                <c:pt idx="254">
                  <c:v>2.0728779534907201E-9</c:v>
                </c:pt>
                <c:pt idx="255">
                  <c:v>3.4630510226076802E-9</c:v>
                </c:pt>
                <c:pt idx="256">
                  <c:v>0.42534471757497799</c:v>
                </c:pt>
                <c:pt idx="257">
                  <c:v>5.6386564275525799E-7</c:v>
                </c:pt>
                <c:pt idx="258">
                  <c:v>0.99624803446224897</c:v>
                </c:pt>
                <c:pt idx="259">
                  <c:v>0.65245371559768195</c:v>
                </c:pt>
                <c:pt idx="260">
                  <c:v>0.99967566173636002</c:v>
                </c:pt>
                <c:pt idx="261">
                  <c:v>3.0890990382925998E-8</c:v>
                </c:pt>
                <c:pt idx="262">
                  <c:v>0.60922758473727401</c:v>
                </c:pt>
                <c:pt idx="263">
                  <c:v>1.45988849335815E-8</c:v>
                </c:pt>
                <c:pt idx="264">
                  <c:v>2.5752729468504999E-9</c:v>
                </c:pt>
                <c:pt idx="265">
                  <c:v>5.2390948554111098E-9</c:v>
                </c:pt>
                <c:pt idx="266">
                  <c:v>5.0954970136542498E-8</c:v>
                </c:pt>
                <c:pt idx="267">
                  <c:v>1.9878638941899702E-6</c:v>
                </c:pt>
                <c:pt idx="268">
                  <c:v>8.4786290287606698E-10</c:v>
                </c:pt>
                <c:pt idx="269">
                  <c:v>6.3421436802169995E-7</c:v>
                </c:pt>
                <c:pt idx="270">
                  <c:v>2.49352573844053E-8</c:v>
                </c:pt>
                <c:pt idx="271">
                  <c:v>0.999986037099172</c:v>
                </c:pt>
                <c:pt idx="272">
                  <c:v>9.56248821029193E-10</c:v>
                </c:pt>
                <c:pt idx="273">
                  <c:v>0.36228440185224797</c:v>
                </c:pt>
                <c:pt idx="274">
                  <c:v>0.99299733241073396</c:v>
                </c:pt>
                <c:pt idx="275">
                  <c:v>0.99999764880933795</c:v>
                </c:pt>
                <c:pt idx="276">
                  <c:v>0.99999630052643596</c:v>
                </c:pt>
                <c:pt idx="277">
                  <c:v>0.87779769865758595</c:v>
                </c:pt>
                <c:pt idx="278">
                  <c:v>0.90886382050509495</c:v>
                </c:pt>
                <c:pt idx="279">
                  <c:v>7.4703666643666899E-8</c:v>
                </c:pt>
                <c:pt idx="280">
                  <c:v>0.99999730851621904</c:v>
                </c:pt>
                <c:pt idx="281">
                  <c:v>0.99999876553224598</c:v>
                </c:pt>
                <c:pt idx="282">
                  <c:v>0.99999914111077204</c:v>
                </c:pt>
                <c:pt idx="283">
                  <c:v>0.99999661714472099</c:v>
                </c:pt>
                <c:pt idx="284">
                  <c:v>0.99999099649745904</c:v>
                </c:pt>
                <c:pt idx="285">
                  <c:v>0.99999450571034698</c:v>
                </c:pt>
                <c:pt idx="286">
                  <c:v>0.99999905642812803</c:v>
                </c:pt>
                <c:pt idx="287">
                  <c:v>0.99999988772023696</c:v>
                </c:pt>
                <c:pt idx="288">
                  <c:v>0.99982927378339503</c:v>
                </c:pt>
                <c:pt idx="289">
                  <c:v>0.47420863212678099</c:v>
                </c:pt>
                <c:pt idx="290">
                  <c:v>2.0214392698212999E-10</c:v>
                </c:pt>
                <c:pt idx="291">
                  <c:v>0.99918736979529899</c:v>
                </c:pt>
                <c:pt idx="292">
                  <c:v>4.80558574674141E-7</c:v>
                </c:pt>
                <c:pt idx="293">
                  <c:v>1.6457240233517899E-9</c:v>
                </c:pt>
                <c:pt idx="294">
                  <c:v>1.17407654543904E-8</c:v>
                </c:pt>
                <c:pt idx="295">
                  <c:v>0.83838187303855705</c:v>
                </c:pt>
                <c:pt idx="296">
                  <c:v>9.973231185091861E-10</c:v>
                </c:pt>
                <c:pt idx="297">
                  <c:v>1.37382953222393E-8</c:v>
                </c:pt>
                <c:pt idx="298">
                  <c:v>1.13018967012493E-8</c:v>
                </c:pt>
                <c:pt idx="299">
                  <c:v>2.04049565479791E-8</c:v>
                </c:pt>
                <c:pt idx="300">
                  <c:v>0.75980553525255601</c:v>
                </c:pt>
                <c:pt idx="301">
                  <c:v>2.7170282567944199E-6</c:v>
                </c:pt>
                <c:pt idx="302">
                  <c:v>0.81322032620766804</c:v>
                </c:pt>
                <c:pt idx="303">
                  <c:v>0.99867625065718701</c:v>
                </c:pt>
                <c:pt idx="304">
                  <c:v>2.5159946330717599E-9</c:v>
                </c:pt>
                <c:pt idx="305">
                  <c:v>6.7086764951034599E-9</c:v>
                </c:pt>
                <c:pt idx="306">
                  <c:v>2.96712360371751E-9</c:v>
                </c:pt>
                <c:pt idx="307">
                  <c:v>2.9979038182832901E-8</c:v>
                </c:pt>
                <c:pt idx="308">
                  <c:v>6.1936080549113095E-7</c:v>
                </c:pt>
                <c:pt idx="309">
                  <c:v>0.46235696504414497</c:v>
                </c:pt>
                <c:pt idx="310">
                  <c:v>0.88475835232427502</c:v>
                </c:pt>
                <c:pt idx="311">
                  <c:v>0.98336826466569205</c:v>
                </c:pt>
                <c:pt idx="312">
                  <c:v>0.95547598070403195</c:v>
                </c:pt>
                <c:pt idx="313">
                  <c:v>0.83757910837541305</c:v>
                </c:pt>
                <c:pt idx="314">
                  <c:v>0.99999804935414005</c:v>
                </c:pt>
                <c:pt idx="315">
                  <c:v>1.1292523553109299E-6</c:v>
                </c:pt>
                <c:pt idx="316">
                  <c:v>1.0724645799411601E-7</c:v>
                </c:pt>
                <c:pt idx="317">
                  <c:v>0.29095538795735898</c:v>
                </c:pt>
                <c:pt idx="318">
                  <c:v>0.99999974306417505</c:v>
                </c:pt>
                <c:pt idx="319">
                  <c:v>0.99999646268979203</c:v>
                </c:pt>
                <c:pt idx="320">
                  <c:v>0.999912289847667</c:v>
                </c:pt>
                <c:pt idx="321">
                  <c:v>0.99998737757933198</c:v>
                </c:pt>
                <c:pt idx="322">
                  <c:v>0.999999857114238</c:v>
                </c:pt>
                <c:pt idx="323">
                  <c:v>0.99995720586444403</c:v>
                </c:pt>
                <c:pt idx="324">
                  <c:v>5.8389755206297501E-8</c:v>
                </c:pt>
                <c:pt idx="325">
                  <c:v>0.997597573205385</c:v>
                </c:pt>
                <c:pt idx="326">
                  <c:v>6.2917253371417302E-7</c:v>
                </c:pt>
                <c:pt idx="327">
                  <c:v>0.96890524534465605</c:v>
                </c:pt>
                <c:pt idx="328">
                  <c:v>0.99999131610891501</c:v>
                </c:pt>
                <c:pt idx="329">
                  <c:v>0.99996285878991698</c:v>
                </c:pt>
                <c:pt idx="330">
                  <c:v>0.99999007837349396</c:v>
                </c:pt>
                <c:pt idx="331">
                  <c:v>0.99999827126542595</c:v>
                </c:pt>
                <c:pt idx="332">
                  <c:v>0.999964388773393</c:v>
                </c:pt>
                <c:pt idx="333">
                  <c:v>0.99999991738327898</c:v>
                </c:pt>
                <c:pt idx="334">
                  <c:v>1.05207891444757E-7</c:v>
                </c:pt>
                <c:pt idx="335">
                  <c:v>0.999995773512241</c:v>
                </c:pt>
                <c:pt idx="336">
                  <c:v>0.99998179217990102</c:v>
                </c:pt>
                <c:pt idx="337">
                  <c:v>0.99999924764569903</c:v>
                </c:pt>
                <c:pt idx="338">
                  <c:v>0.99999981324964904</c:v>
                </c:pt>
                <c:pt idx="339">
                  <c:v>5.5104350009514704E-10</c:v>
                </c:pt>
                <c:pt idx="340">
                  <c:v>0.98900912763316295</c:v>
                </c:pt>
                <c:pt idx="341">
                  <c:v>5.5634784574702801E-8</c:v>
                </c:pt>
                <c:pt idx="342">
                  <c:v>1.45488414880384E-8</c:v>
                </c:pt>
                <c:pt idx="343">
                  <c:v>3.90288601231188E-8</c:v>
                </c:pt>
                <c:pt idx="344">
                  <c:v>2.24233806908431E-8</c:v>
                </c:pt>
                <c:pt idx="345">
                  <c:v>1.69081327624748E-7</c:v>
                </c:pt>
                <c:pt idx="346">
                  <c:v>5.5912601425353803E-11</c:v>
                </c:pt>
                <c:pt idx="347">
                  <c:v>2.16416670735457E-8</c:v>
                </c:pt>
                <c:pt idx="348">
                  <c:v>0.999992914562019</c:v>
                </c:pt>
                <c:pt idx="349">
                  <c:v>0.99239683223172603</c:v>
                </c:pt>
                <c:pt idx="350">
                  <c:v>0.93342299189288302</c:v>
                </c:pt>
                <c:pt idx="351">
                  <c:v>0.81779122253053405</c:v>
                </c:pt>
                <c:pt idx="352">
                  <c:v>0.99916429915986904</c:v>
                </c:pt>
                <c:pt idx="353">
                  <c:v>1.26797682945545E-9</c:v>
                </c:pt>
                <c:pt idx="354">
                  <c:v>3.83885536467276E-10</c:v>
                </c:pt>
                <c:pt idx="355">
                  <c:v>3.1153631815104698E-9</c:v>
                </c:pt>
                <c:pt idx="356">
                  <c:v>1.5758683663071599E-9</c:v>
                </c:pt>
                <c:pt idx="357">
                  <c:v>0.89004450784212996</c:v>
                </c:pt>
                <c:pt idx="358">
                  <c:v>1.37654899083633E-6</c:v>
                </c:pt>
                <c:pt idx="359">
                  <c:v>1.44606049471399E-9</c:v>
                </c:pt>
                <c:pt idx="360">
                  <c:v>0.89308563813575104</c:v>
                </c:pt>
                <c:pt idx="361">
                  <c:v>0.31880207423364099</c:v>
                </c:pt>
                <c:pt idx="362">
                  <c:v>0.81215176879180595</c:v>
                </c:pt>
                <c:pt idx="363">
                  <c:v>0.12934896689216899</c:v>
                </c:pt>
                <c:pt idx="364">
                  <c:v>1.6234726662634399E-8</c:v>
                </c:pt>
                <c:pt idx="365">
                  <c:v>1.7785819767429301E-10</c:v>
                </c:pt>
                <c:pt idx="366">
                  <c:v>0.27316002409308199</c:v>
                </c:pt>
                <c:pt idx="367">
                  <c:v>3.0484868005618001E-8</c:v>
                </c:pt>
                <c:pt idx="368">
                  <c:v>1.0755672175598601E-7</c:v>
                </c:pt>
                <c:pt idx="369">
                  <c:v>0.85741164880916998</c:v>
                </c:pt>
                <c:pt idx="370">
                  <c:v>0.527830266216334</c:v>
                </c:pt>
                <c:pt idx="371">
                  <c:v>0.68652434682474395</c:v>
                </c:pt>
                <c:pt idx="372">
                  <c:v>0.87043942660718299</c:v>
                </c:pt>
                <c:pt idx="373">
                  <c:v>2.5823718875200401E-9</c:v>
                </c:pt>
                <c:pt idx="374">
                  <c:v>1.8703818935227699E-7</c:v>
                </c:pt>
                <c:pt idx="375">
                  <c:v>1.2091686413868401E-9</c:v>
                </c:pt>
                <c:pt idx="376">
                  <c:v>1.2453666354698101E-9</c:v>
                </c:pt>
                <c:pt idx="377">
                  <c:v>0.88123729683641505</c:v>
                </c:pt>
                <c:pt idx="378">
                  <c:v>0.90481800704483595</c:v>
                </c:pt>
                <c:pt idx="379">
                  <c:v>3.8789019783052199E-7</c:v>
                </c:pt>
                <c:pt idx="380">
                  <c:v>2.4593545169287402E-8</c:v>
                </c:pt>
                <c:pt idx="381">
                  <c:v>0.52261177594274999</c:v>
                </c:pt>
                <c:pt idx="382">
                  <c:v>0.18771187707567499</c:v>
                </c:pt>
                <c:pt idx="383">
                  <c:v>2.6252897959745699E-9</c:v>
                </c:pt>
                <c:pt idx="384">
                  <c:v>3.6645303689140403E-8</c:v>
                </c:pt>
                <c:pt idx="385">
                  <c:v>1.4149047806339001E-7</c:v>
                </c:pt>
                <c:pt idx="386">
                  <c:v>0.91122489953246899</c:v>
                </c:pt>
                <c:pt idx="387">
                  <c:v>6.0241958457948101E-9</c:v>
                </c:pt>
                <c:pt idx="388">
                  <c:v>9.1154147934748603E-10</c:v>
                </c:pt>
                <c:pt idx="389">
                  <c:v>1.7552672830967501E-7</c:v>
                </c:pt>
                <c:pt idx="390">
                  <c:v>1.62904416541652E-8</c:v>
                </c:pt>
                <c:pt idx="391">
                  <c:v>2.3506494870968501E-8</c:v>
                </c:pt>
                <c:pt idx="392">
                  <c:v>5.0850855954862496E-9</c:v>
                </c:pt>
                <c:pt idx="393">
                  <c:v>1.4206160503262799E-9</c:v>
                </c:pt>
                <c:pt idx="394">
                  <c:v>3.1984857651881098E-10</c:v>
                </c:pt>
                <c:pt idx="395">
                  <c:v>1.2653489031094099E-8</c:v>
                </c:pt>
                <c:pt idx="396">
                  <c:v>2.7916065216734801E-8</c:v>
                </c:pt>
                <c:pt idx="397">
                  <c:v>5.11642619630644E-7</c:v>
                </c:pt>
                <c:pt idx="398">
                  <c:v>7.1922108281443501E-3</c:v>
                </c:pt>
                <c:pt idx="399">
                  <c:v>0.99999550548606297</c:v>
                </c:pt>
                <c:pt idx="400">
                  <c:v>3.9167178270120104E-9</c:v>
                </c:pt>
                <c:pt idx="401">
                  <c:v>1.3500849054092801E-8</c:v>
                </c:pt>
                <c:pt idx="402">
                  <c:v>0.86724772474691303</c:v>
                </c:pt>
                <c:pt idx="403">
                  <c:v>0.96422189512608603</c:v>
                </c:pt>
                <c:pt idx="404">
                  <c:v>0.81926374095016896</c:v>
                </c:pt>
                <c:pt idx="405">
                  <c:v>2.79634878436409E-9</c:v>
                </c:pt>
                <c:pt idx="406">
                  <c:v>0.45766208422589699</c:v>
                </c:pt>
                <c:pt idx="407">
                  <c:v>2.3775962522567501E-7</c:v>
                </c:pt>
                <c:pt idx="408">
                  <c:v>1.0178319546726699E-8</c:v>
                </c:pt>
                <c:pt idx="409">
                  <c:v>9.3989791392386808E-9</c:v>
                </c:pt>
                <c:pt idx="410">
                  <c:v>2.5782403628404199E-8</c:v>
                </c:pt>
                <c:pt idx="411">
                  <c:v>1.18323069064187E-8</c:v>
                </c:pt>
                <c:pt idx="412">
                  <c:v>1.39604712798419E-7</c:v>
                </c:pt>
                <c:pt idx="413">
                  <c:v>0.93915985400933899</c:v>
                </c:pt>
                <c:pt idx="414">
                  <c:v>0.95133587590028101</c:v>
                </c:pt>
                <c:pt idx="415">
                  <c:v>0.99997770885255399</c:v>
                </c:pt>
                <c:pt idx="416">
                  <c:v>1.61986875507109E-9</c:v>
                </c:pt>
                <c:pt idx="417">
                  <c:v>0.48928791923926002</c:v>
                </c:pt>
                <c:pt idx="418">
                  <c:v>0.64912526494751999</c:v>
                </c:pt>
                <c:pt idx="419">
                  <c:v>0.97797142872290799</c:v>
                </c:pt>
                <c:pt idx="420">
                  <c:v>0.99926737504242502</c:v>
                </c:pt>
                <c:pt idx="421">
                  <c:v>0.99979289271868499</c:v>
                </c:pt>
                <c:pt idx="422">
                  <c:v>1.8494804788591701E-7</c:v>
                </c:pt>
                <c:pt idx="423">
                  <c:v>0.23270829867344101</c:v>
                </c:pt>
                <c:pt idx="424">
                  <c:v>3.55016473670648E-6</c:v>
                </c:pt>
                <c:pt idx="425">
                  <c:v>0.91692942174050296</c:v>
                </c:pt>
                <c:pt idx="426">
                  <c:v>0.446847977381652</c:v>
                </c:pt>
                <c:pt idx="427">
                  <c:v>1.11899390014064E-9</c:v>
                </c:pt>
                <c:pt idx="428">
                  <c:v>5.2968032896413299E-10</c:v>
                </c:pt>
                <c:pt idx="429">
                  <c:v>0.40186753740390901</c:v>
                </c:pt>
                <c:pt idx="430">
                  <c:v>0.83363855144305998</c:v>
                </c:pt>
                <c:pt idx="431">
                  <c:v>4.9144010318769298E-6</c:v>
                </c:pt>
                <c:pt idx="432">
                  <c:v>2.0482785778886301E-8</c:v>
                </c:pt>
                <c:pt idx="433">
                  <c:v>4.3577429508462498E-8</c:v>
                </c:pt>
                <c:pt idx="434">
                  <c:v>1.0456550783564801E-9</c:v>
                </c:pt>
                <c:pt idx="435">
                  <c:v>2.74780182395395E-9</c:v>
                </c:pt>
                <c:pt idx="436">
                  <c:v>3.0915732934048701E-9</c:v>
                </c:pt>
                <c:pt idx="437">
                  <c:v>3.5730979840549897E-8</c:v>
                </c:pt>
                <c:pt idx="438">
                  <c:v>1.79256373786019E-9</c:v>
                </c:pt>
                <c:pt idx="439">
                  <c:v>3.2363636229369403E-8</c:v>
                </c:pt>
                <c:pt idx="440">
                  <c:v>6.4860866937500397E-9</c:v>
                </c:pt>
                <c:pt idx="441">
                  <c:v>3.2615482728048401E-9</c:v>
                </c:pt>
                <c:pt idx="442">
                  <c:v>1.9952543739941599E-8</c:v>
                </c:pt>
                <c:pt idx="443">
                  <c:v>8.1174730305920104E-9</c:v>
                </c:pt>
                <c:pt idx="444">
                  <c:v>0.99999921488352095</c:v>
                </c:pt>
                <c:pt idx="445">
                  <c:v>1.7040156833215702E-8</c:v>
                </c:pt>
                <c:pt idx="446">
                  <c:v>0.88612875535812796</c:v>
                </c:pt>
                <c:pt idx="447">
                  <c:v>0.99997333408021905</c:v>
                </c:pt>
                <c:pt idx="448">
                  <c:v>3.3435820812642797E-7</c:v>
                </c:pt>
                <c:pt idx="449">
                  <c:v>2.7067072724859099E-8</c:v>
                </c:pt>
                <c:pt idx="450">
                  <c:v>0.94669633349878901</c:v>
                </c:pt>
                <c:pt idx="451">
                  <c:v>7.3670343169880497E-7</c:v>
                </c:pt>
                <c:pt idx="452">
                  <c:v>0.99999275280355704</c:v>
                </c:pt>
                <c:pt idx="453">
                  <c:v>6.8216324807636099E-8</c:v>
                </c:pt>
                <c:pt idx="454">
                  <c:v>0.99999855038262297</c:v>
                </c:pt>
                <c:pt idx="455">
                  <c:v>0.87492854867535697</c:v>
                </c:pt>
                <c:pt idx="456">
                  <c:v>3.0966543959695997E-8</c:v>
                </c:pt>
                <c:pt idx="457">
                  <c:v>1.4020563360606801E-8</c:v>
                </c:pt>
                <c:pt idx="458">
                  <c:v>3.6529135628833802E-7</c:v>
                </c:pt>
                <c:pt idx="459">
                  <c:v>1.73812232446651E-7</c:v>
                </c:pt>
                <c:pt idx="460">
                  <c:v>5.4643276496373404E-9</c:v>
                </c:pt>
                <c:pt idx="461">
                  <c:v>3.85057713445536E-10</c:v>
                </c:pt>
                <c:pt idx="462">
                  <c:v>6.9446305142879496E-7</c:v>
                </c:pt>
                <c:pt idx="463">
                  <c:v>3.03956335208015E-9</c:v>
                </c:pt>
                <c:pt idx="464">
                  <c:v>0.86277622163540801</c:v>
                </c:pt>
                <c:pt idx="465">
                  <c:v>0.91427557986547303</c:v>
                </c:pt>
                <c:pt idx="466">
                  <c:v>4.0176782836443798E-8</c:v>
                </c:pt>
                <c:pt idx="467">
                  <c:v>0.94247724506320996</c:v>
                </c:pt>
                <c:pt idx="468">
                  <c:v>1.8354581377962199E-7</c:v>
                </c:pt>
                <c:pt idx="469">
                  <c:v>1.20940948399062E-8</c:v>
                </c:pt>
                <c:pt idx="470">
                  <c:v>0.96682539570274395</c:v>
                </c:pt>
                <c:pt idx="471">
                  <c:v>5.9446802348479101E-8</c:v>
                </c:pt>
                <c:pt idx="472">
                  <c:v>1.7446539238502401E-8</c:v>
                </c:pt>
                <c:pt idx="473">
                  <c:v>3.9092329219873102E-7</c:v>
                </c:pt>
                <c:pt idx="474">
                  <c:v>4.5627971612511198E-6</c:v>
                </c:pt>
                <c:pt idx="475">
                  <c:v>5.4574637785885299E-8</c:v>
                </c:pt>
                <c:pt idx="476">
                  <c:v>9.5393488527444898E-8</c:v>
                </c:pt>
                <c:pt idx="477">
                  <c:v>2.87422157640073E-8</c:v>
                </c:pt>
                <c:pt idx="478">
                  <c:v>1.0641209202870201E-6</c:v>
                </c:pt>
                <c:pt idx="479">
                  <c:v>0.41526778334713399</c:v>
                </c:pt>
                <c:pt idx="480">
                  <c:v>0.99280826970490599</c:v>
                </c:pt>
                <c:pt idx="481">
                  <c:v>0.94397636996179501</c:v>
                </c:pt>
                <c:pt idx="482">
                  <c:v>0.99824168362233301</c:v>
                </c:pt>
                <c:pt idx="483">
                  <c:v>6.0979766608779406E-8</c:v>
                </c:pt>
                <c:pt idx="484">
                  <c:v>0.96158416793367196</c:v>
                </c:pt>
                <c:pt idx="485">
                  <c:v>7.4365838085942604E-4</c:v>
                </c:pt>
                <c:pt idx="486">
                  <c:v>6.5124969325526398E-8</c:v>
                </c:pt>
                <c:pt idx="487">
                  <c:v>2.7087792652662399E-7</c:v>
                </c:pt>
                <c:pt idx="488">
                  <c:v>0.95994154222497297</c:v>
                </c:pt>
                <c:pt idx="489">
                  <c:v>0.54543389889810301</c:v>
                </c:pt>
                <c:pt idx="490">
                  <c:v>0.99116432856775905</c:v>
                </c:pt>
                <c:pt idx="491">
                  <c:v>0.76314125794476595</c:v>
                </c:pt>
                <c:pt idx="492">
                  <c:v>0.94745559166751103</c:v>
                </c:pt>
                <c:pt idx="493">
                  <c:v>0.99024619099703104</c:v>
                </c:pt>
                <c:pt idx="494">
                  <c:v>0.99998733214749602</c:v>
                </c:pt>
                <c:pt idx="495">
                  <c:v>0.878023475928845</c:v>
                </c:pt>
                <c:pt idx="496">
                  <c:v>1.1105936473860401E-6</c:v>
                </c:pt>
                <c:pt idx="497">
                  <c:v>1.8922088329162699E-5</c:v>
                </c:pt>
                <c:pt idx="498">
                  <c:v>4.51723668132391E-2</c:v>
                </c:pt>
                <c:pt idx="499">
                  <c:v>5.8296072837152997E-2</c:v>
                </c:pt>
                <c:pt idx="500">
                  <c:v>0.999941053646624</c:v>
                </c:pt>
                <c:pt idx="501">
                  <c:v>0.99998726185817999</c:v>
                </c:pt>
                <c:pt idx="502">
                  <c:v>2.1833984921771499E-8</c:v>
                </c:pt>
                <c:pt idx="503">
                  <c:v>2.9490620278148799E-8</c:v>
                </c:pt>
                <c:pt idx="504">
                  <c:v>0.99917415443912205</c:v>
                </c:pt>
                <c:pt idx="505">
                  <c:v>0.97976625057461697</c:v>
                </c:pt>
                <c:pt idx="506">
                  <c:v>0.89508050929106497</c:v>
                </c:pt>
                <c:pt idx="507">
                  <c:v>0.96378692801650001</c:v>
                </c:pt>
                <c:pt idx="508">
                  <c:v>0.99999868005057002</c:v>
                </c:pt>
                <c:pt idx="509">
                  <c:v>3.0556646853394998E-7</c:v>
                </c:pt>
                <c:pt idx="510">
                  <c:v>1.1863686958792999E-8</c:v>
                </c:pt>
                <c:pt idx="511">
                  <c:v>0.999999397527636</c:v>
                </c:pt>
                <c:pt idx="512">
                  <c:v>0.999863902592939</c:v>
                </c:pt>
                <c:pt idx="513">
                  <c:v>0.82555027835035</c:v>
                </c:pt>
                <c:pt idx="514">
                  <c:v>5.3321123413683396E-7</c:v>
                </c:pt>
                <c:pt idx="515">
                  <c:v>0.95739544402846999</c:v>
                </c:pt>
                <c:pt idx="516">
                  <c:v>6.0334469292171801E-9</c:v>
                </c:pt>
                <c:pt idx="517">
                  <c:v>0.99999912826077897</c:v>
                </c:pt>
                <c:pt idx="518">
                  <c:v>0.99995369073009999</c:v>
                </c:pt>
                <c:pt idx="519">
                  <c:v>0.96986357769805998</c:v>
                </c:pt>
                <c:pt idx="520">
                  <c:v>0.99989171444062896</c:v>
                </c:pt>
                <c:pt idx="521">
                  <c:v>0.99998497339047998</c:v>
                </c:pt>
                <c:pt idx="522">
                  <c:v>0.99999660368236398</c:v>
                </c:pt>
                <c:pt idx="523">
                  <c:v>0.99998636648237904</c:v>
                </c:pt>
                <c:pt idx="524">
                  <c:v>0.99612910261821697</c:v>
                </c:pt>
                <c:pt idx="525">
                  <c:v>0.99999861880779795</c:v>
                </c:pt>
                <c:pt idx="526">
                  <c:v>2.1170230928847201E-6</c:v>
                </c:pt>
                <c:pt idx="527">
                  <c:v>0.97746705145079005</c:v>
                </c:pt>
                <c:pt idx="528">
                  <c:v>0.98627785198104301</c:v>
                </c:pt>
                <c:pt idx="529">
                  <c:v>0.999955754524253</c:v>
                </c:pt>
                <c:pt idx="530">
                  <c:v>0.55919162255618604</c:v>
                </c:pt>
                <c:pt idx="531">
                  <c:v>0.96585760499378703</c:v>
                </c:pt>
                <c:pt idx="532">
                  <c:v>9.2991331885897504E-9</c:v>
                </c:pt>
                <c:pt idx="533">
                  <c:v>6.2334849594782198E-8</c:v>
                </c:pt>
                <c:pt idx="534">
                  <c:v>1.50235663988661E-7</c:v>
                </c:pt>
                <c:pt idx="535">
                  <c:v>2.9471822891076299E-6</c:v>
                </c:pt>
                <c:pt idx="536">
                  <c:v>3.9638695385674298E-8</c:v>
                </c:pt>
                <c:pt idx="537">
                  <c:v>2.5694589447917902E-6</c:v>
                </c:pt>
                <c:pt idx="538">
                  <c:v>0.99148592117209899</c:v>
                </c:pt>
                <c:pt idx="539">
                  <c:v>0.99421902800395601</c:v>
                </c:pt>
                <c:pt idx="540">
                  <c:v>0.87607099502544605</c:v>
                </c:pt>
                <c:pt idx="541">
                  <c:v>0.951495018441191</c:v>
                </c:pt>
                <c:pt idx="542">
                  <c:v>0.59969365205057701</c:v>
                </c:pt>
                <c:pt idx="543">
                  <c:v>0.83539997055293402</c:v>
                </c:pt>
                <c:pt idx="544">
                  <c:v>1.6996403981035E-8</c:v>
                </c:pt>
                <c:pt idx="545">
                  <c:v>1.9444128904168499E-8</c:v>
                </c:pt>
                <c:pt idx="546">
                  <c:v>4.1841465171559401E-9</c:v>
                </c:pt>
                <c:pt idx="547">
                  <c:v>5.8661768048590202E-8</c:v>
                </c:pt>
                <c:pt idx="548">
                  <c:v>0.944718346935706</c:v>
                </c:pt>
                <c:pt idx="549">
                  <c:v>2.7173947243272501E-7</c:v>
                </c:pt>
                <c:pt idx="550">
                  <c:v>0.96011267562552005</c:v>
                </c:pt>
                <c:pt idx="551">
                  <c:v>1.31925303389796E-8</c:v>
                </c:pt>
                <c:pt idx="552">
                  <c:v>3.24659396891447E-10</c:v>
                </c:pt>
                <c:pt idx="553">
                  <c:v>0.98858672055210794</c:v>
                </c:pt>
                <c:pt idx="554">
                  <c:v>9.8652764940535704E-9</c:v>
                </c:pt>
                <c:pt idx="555">
                  <c:v>1.2605511502429301E-8</c:v>
                </c:pt>
                <c:pt idx="556">
                  <c:v>1.1420004303228E-8</c:v>
                </c:pt>
                <c:pt idx="557">
                  <c:v>4.5533981955519299E-8</c:v>
                </c:pt>
                <c:pt idx="558">
                  <c:v>2.4824141659596498E-7</c:v>
                </c:pt>
                <c:pt idx="559">
                  <c:v>0.96422534534987703</c:v>
                </c:pt>
                <c:pt idx="560">
                  <c:v>0.95556568535928899</c:v>
                </c:pt>
                <c:pt idx="561">
                  <c:v>0.99849867734692899</c:v>
                </c:pt>
                <c:pt idx="562">
                  <c:v>0.91856430108327902</c:v>
                </c:pt>
                <c:pt idx="563">
                  <c:v>3.4169689939084502E-6</c:v>
                </c:pt>
                <c:pt idx="564">
                  <c:v>9.7636902946773503E-9</c:v>
                </c:pt>
                <c:pt idx="565">
                  <c:v>2.9020506668184399E-8</c:v>
                </c:pt>
                <c:pt idx="566">
                  <c:v>7.3096566490750999E-9</c:v>
                </c:pt>
                <c:pt idx="567">
                  <c:v>4.67852265326515E-9</c:v>
                </c:pt>
                <c:pt idx="568">
                  <c:v>0.99998936364132296</c:v>
                </c:pt>
                <c:pt idx="569">
                  <c:v>1.18992728758238E-7</c:v>
                </c:pt>
                <c:pt idx="570">
                  <c:v>0.243908363292486</c:v>
                </c:pt>
                <c:pt idx="571">
                  <c:v>0.99997986129163297</c:v>
                </c:pt>
                <c:pt idx="572">
                  <c:v>0.99999961659521597</c:v>
                </c:pt>
                <c:pt idx="573">
                  <c:v>0.99999785009731101</c:v>
                </c:pt>
                <c:pt idx="574">
                  <c:v>0.99999659741512703</c:v>
                </c:pt>
                <c:pt idx="575">
                  <c:v>0.999986944789788</c:v>
                </c:pt>
                <c:pt idx="576">
                  <c:v>0.37688024279023702</c:v>
                </c:pt>
                <c:pt idx="577">
                  <c:v>0.94267143318223601</c:v>
                </c:pt>
                <c:pt idx="578">
                  <c:v>0.99999816100747496</c:v>
                </c:pt>
                <c:pt idx="579">
                  <c:v>0.99998956218808999</c:v>
                </c:pt>
                <c:pt idx="580">
                  <c:v>0.99207618973017597</c:v>
                </c:pt>
                <c:pt idx="581">
                  <c:v>0.98839450294933195</c:v>
                </c:pt>
                <c:pt idx="582">
                  <c:v>0.79781036636207003</c:v>
                </c:pt>
                <c:pt idx="583">
                  <c:v>0.80303089272997397</c:v>
                </c:pt>
                <c:pt idx="584">
                  <c:v>0.94651773289238506</c:v>
                </c:pt>
                <c:pt idx="585">
                  <c:v>1.3668780083509299E-7</c:v>
                </c:pt>
                <c:pt idx="586">
                  <c:v>3.0695024921236599E-8</c:v>
                </c:pt>
                <c:pt idx="587">
                  <c:v>5.8649530594755696E-10</c:v>
                </c:pt>
                <c:pt idx="588">
                  <c:v>1.82002763916305E-8</c:v>
                </c:pt>
                <c:pt idx="589">
                  <c:v>6.4615722053541205E-7</c:v>
                </c:pt>
                <c:pt idx="590">
                  <c:v>4.1975367871070702E-8</c:v>
                </c:pt>
                <c:pt idx="591">
                  <c:v>0.99161766327425604</c:v>
                </c:pt>
                <c:pt idx="592">
                  <c:v>3.21615349016573E-7</c:v>
                </c:pt>
                <c:pt idx="593">
                  <c:v>5.9906153831012495E-7</c:v>
                </c:pt>
                <c:pt idx="594">
                  <c:v>2.1387807137451501E-6</c:v>
                </c:pt>
                <c:pt idx="595">
                  <c:v>5.74848166335932E-8</c:v>
                </c:pt>
                <c:pt idx="596">
                  <c:v>9.1611708268151308E-9</c:v>
                </c:pt>
                <c:pt idx="597">
                  <c:v>3.1898552838573002E-7</c:v>
                </c:pt>
                <c:pt idx="598">
                  <c:v>5.6867001288569296E-9</c:v>
                </c:pt>
                <c:pt idx="599">
                  <c:v>0.98216379217036998</c:v>
                </c:pt>
                <c:pt idx="600">
                  <c:v>0.99998093169777602</c:v>
                </c:pt>
                <c:pt idx="601">
                  <c:v>0.86553570208455499</c:v>
                </c:pt>
                <c:pt idx="602">
                  <c:v>0.82624351698070397</c:v>
                </c:pt>
                <c:pt idx="603">
                  <c:v>0.96094037154902101</c:v>
                </c:pt>
                <c:pt idx="604">
                  <c:v>2.3821169015941199E-8</c:v>
                </c:pt>
                <c:pt idx="605">
                  <c:v>0.99999988691244202</c:v>
                </c:pt>
                <c:pt idx="606">
                  <c:v>5.1350586532517704E-7</c:v>
                </c:pt>
                <c:pt idx="607">
                  <c:v>3.79074740281719E-6</c:v>
                </c:pt>
                <c:pt idx="608">
                  <c:v>0.99999956514889699</c:v>
                </c:pt>
                <c:pt idx="609">
                  <c:v>0.98189719475231996</c:v>
                </c:pt>
                <c:pt idx="610">
                  <c:v>1.15829009536197E-6</c:v>
                </c:pt>
                <c:pt idx="611">
                  <c:v>0.88759421500844904</c:v>
                </c:pt>
                <c:pt idx="612">
                  <c:v>2.14840391419419E-7</c:v>
                </c:pt>
                <c:pt idx="613">
                  <c:v>6.9641902505564199E-8</c:v>
                </c:pt>
                <c:pt idx="614">
                  <c:v>3.7854025949251301E-7</c:v>
                </c:pt>
                <c:pt idx="615">
                  <c:v>1.2361885040125699E-4</c:v>
                </c:pt>
                <c:pt idx="616">
                  <c:v>1.9965000910072399E-7</c:v>
                </c:pt>
                <c:pt idx="617">
                  <c:v>0.999895553030273</c:v>
                </c:pt>
                <c:pt idx="618">
                  <c:v>1.6993731838993198E-8</c:v>
                </c:pt>
                <c:pt idx="619">
                  <c:v>7.9346377406308403E-9</c:v>
                </c:pt>
                <c:pt idx="620">
                  <c:v>5.1232208486400295E-7</c:v>
                </c:pt>
                <c:pt idx="621">
                  <c:v>9.3466100394923196E-9</c:v>
                </c:pt>
                <c:pt idx="622">
                  <c:v>5.6850399461214201E-6</c:v>
                </c:pt>
                <c:pt idx="623">
                  <c:v>3.1662589964039903E-4</c:v>
                </c:pt>
                <c:pt idx="624">
                  <c:v>3.0732594377110699E-2</c:v>
                </c:pt>
                <c:pt idx="625">
                  <c:v>0.99998517401168696</c:v>
                </c:pt>
                <c:pt idx="626">
                  <c:v>2.0904225368597801E-9</c:v>
                </c:pt>
                <c:pt idx="627">
                  <c:v>1.0291171396604501E-8</c:v>
                </c:pt>
                <c:pt idx="628">
                  <c:v>6.5697815504109401E-9</c:v>
                </c:pt>
                <c:pt idx="629">
                  <c:v>2.3936255903823402E-7</c:v>
                </c:pt>
                <c:pt idx="630">
                  <c:v>1.6598592946731199E-7</c:v>
                </c:pt>
                <c:pt idx="631">
                  <c:v>0.99998350282703397</c:v>
                </c:pt>
                <c:pt idx="632">
                  <c:v>0.41491546119295503</c:v>
                </c:pt>
                <c:pt idx="633">
                  <c:v>4.0249346990172304E-9</c:v>
                </c:pt>
                <c:pt idx="634">
                  <c:v>0.29213404596433101</c:v>
                </c:pt>
                <c:pt idx="635">
                  <c:v>8.8517335738870197E-8</c:v>
                </c:pt>
                <c:pt idx="636">
                  <c:v>0.93242899757195896</c:v>
                </c:pt>
                <c:pt idx="637">
                  <c:v>0.99999465442623303</c:v>
                </c:pt>
                <c:pt idx="638">
                  <c:v>0.99200931743218801</c:v>
                </c:pt>
                <c:pt idx="639">
                  <c:v>0.78889880876913099</c:v>
                </c:pt>
                <c:pt idx="640">
                  <c:v>4.86963148520812E-8</c:v>
                </c:pt>
                <c:pt idx="641">
                  <c:v>1.5546631428374399E-7</c:v>
                </c:pt>
                <c:pt idx="642">
                  <c:v>2.8171188566206798E-6</c:v>
                </c:pt>
                <c:pt idx="643">
                  <c:v>1.48824998021008E-8</c:v>
                </c:pt>
                <c:pt idx="644">
                  <c:v>7.2195911573974699E-8</c:v>
                </c:pt>
                <c:pt idx="645">
                  <c:v>0.99994638237379996</c:v>
                </c:pt>
                <c:pt idx="646">
                  <c:v>0.99520362685309405</c:v>
                </c:pt>
                <c:pt idx="647">
                  <c:v>1.1680127571530201E-8</c:v>
                </c:pt>
                <c:pt idx="648">
                  <c:v>5.2132936762416798E-9</c:v>
                </c:pt>
                <c:pt idx="649">
                  <c:v>2.26777790085418E-8</c:v>
                </c:pt>
                <c:pt idx="650">
                  <c:v>0.99256517680480305</c:v>
                </c:pt>
                <c:pt idx="651">
                  <c:v>0.99920583564277998</c:v>
                </c:pt>
                <c:pt idx="652">
                  <c:v>0.97163221106300801</c:v>
                </c:pt>
                <c:pt idx="653">
                  <c:v>1.21502559229424E-7</c:v>
                </c:pt>
                <c:pt idx="654">
                  <c:v>5.9108504992147404E-10</c:v>
                </c:pt>
                <c:pt idx="655">
                  <c:v>0.581396631106182</c:v>
                </c:pt>
                <c:pt idx="656">
                  <c:v>0.98861176654768002</c:v>
                </c:pt>
                <c:pt idx="657">
                  <c:v>2.2182304761222701E-9</c:v>
                </c:pt>
                <c:pt idx="658">
                  <c:v>5.3705236751012299E-8</c:v>
                </c:pt>
                <c:pt idx="659">
                  <c:v>2.5921983911841202E-8</c:v>
                </c:pt>
                <c:pt idx="660">
                  <c:v>5.5018249674754098E-2</c:v>
                </c:pt>
                <c:pt idx="661">
                  <c:v>0.969999124609214</c:v>
                </c:pt>
                <c:pt idx="662">
                  <c:v>5.6492817400178902E-8</c:v>
                </c:pt>
                <c:pt idx="663">
                  <c:v>2.64439133934515E-9</c:v>
                </c:pt>
                <c:pt idx="664">
                  <c:v>7.3004921017646299E-9</c:v>
                </c:pt>
                <c:pt idx="665">
                  <c:v>4.9670037545978501E-8</c:v>
                </c:pt>
                <c:pt idx="666">
                  <c:v>4.4242411749407399E-8</c:v>
                </c:pt>
                <c:pt idx="667">
                  <c:v>0.97388868664534201</c:v>
                </c:pt>
                <c:pt idx="668">
                  <c:v>8.5927713062312503E-9</c:v>
                </c:pt>
                <c:pt idx="669">
                  <c:v>2.2459614400787999E-8</c:v>
                </c:pt>
                <c:pt idx="670">
                  <c:v>0.97236043570297603</c:v>
                </c:pt>
                <c:pt idx="671">
                  <c:v>0.97891839549700399</c:v>
                </c:pt>
                <c:pt idx="672">
                  <c:v>0.99555239613329105</c:v>
                </c:pt>
                <c:pt idx="673">
                  <c:v>3.8948211960153101E-9</c:v>
                </c:pt>
                <c:pt idx="674">
                  <c:v>2.7073368900646399E-8</c:v>
                </c:pt>
                <c:pt idx="675">
                  <c:v>4.75462994142392E-8</c:v>
                </c:pt>
                <c:pt idx="676">
                  <c:v>5.2257499192790998E-7</c:v>
                </c:pt>
                <c:pt idx="677">
                  <c:v>0.94465111548997605</c:v>
                </c:pt>
                <c:pt idx="678">
                  <c:v>1.8745428541804999E-8</c:v>
                </c:pt>
                <c:pt idx="679">
                  <c:v>1.7311827998553501E-8</c:v>
                </c:pt>
                <c:pt idx="680">
                  <c:v>8.0790457939222605E-10</c:v>
                </c:pt>
                <c:pt idx="681">
                  <c:v>1.1570130790973401E-8</c:v>
                </c:pt>
                <c:pt idx="682">
                  <c:v>5.2564250214663798E-9</c:v>
                </c:pt>
                <c:pt idx="683">
                  <c:v>6.8641680286839604E-7</c:v>
                </c:pt>
                <c:pt idx="684">
                  <c:v>3.11251109476137E-9</c:v>
                </c:pt>
                <c:pt idx="685">
                  <c:v>0.22686711634538501</c:v>
                </c:pt>
                <c:pt idx="686">
                  <c:v>0.86671270220833696</c:v>
                </c:pt>
                <c:pt idx="687">
                  <c:v>1.7532398558515101E-8</c:v>
                </c:pt>
                <c:pt idx="688">
                  <c:v>0.66893549544814501</c:v>
                </c:pt>
                <c:pt idx="689">
                  <c:v>0.95938686396416095</c:v>
                </c:pt>
                <c:pt idx="690">
                  <c:v>0.85286696847811705</c:v>
                </c:pt>
                <c:pt idx="691">
                  <c:v>0.99222714498315401</c:v>
                </c:pt>
                <c:pt idx="692">
                  <c:v>0.96953804025496604</c:v>
                </c:pt>
                <c:pt idx="693">
                  <c:v>0.99973858895911405</c:v>
                </c:pt>
                <c:pt idx="694">
                  <c:v>0.99607699766895996</c:v>
                </c:pt>
                <c:pt idx="695">
                  <c:v>8.3853090571926799E-9</c:v>
                </c:pt>
                <c:pt idx="696">
                  <c:v>5.1907413621732002E-8</c:v>
                </c:pt>
                <c:pt idx="697">
                  <c:v>0.99018065375728403</c:v>
                </c:pt>
                <c:pt idx="698">
                  <c:v>8.7221062125563E-9</c:v>
                </c:pt>
                <c:pt idx="699">
                  <c:v>1.24776422008183E-7</c:v>
                </c:pt>
                <c:pt idx="700">
                  <c:v>1.21848831087251E-8</c:v>
                </c:pt>
                <c:pt idx="701">
                  <c:v>3.4183128091214699E-9</c:v>
                </c:pt>
                <c:pt idx="702">
                  <c:v>0.237579245815115</c:v>
                </c:pt>
                <c:pt idx="703">
                  <c:v>1.08908566971282E-6</c:v>
                </c:pt>
                <c:pt idx="704">
                  <c:v>0.99995253771620896</c:v>
                </c:pt>
                <c:pt idx="705">
                  <c:v>0.985511913187199</c:v>
                </c:pt>
                <c:pt idx="706">
                  <c:v>1.1058613823406899E-8</c:v>
                </c:pt>
                <c:pt idx="707">
                  <c:v>2.5159605531255701E-8</c:v>
                </c:pt>
                <c:pt idx="708">
                  <c:v>3.2104080764132297E-8</c:v>
                </c:pt>
                <c:pt idx="709">
                  <c:v>0.98447161433957397</c:v>
                </c:pt>
                <c:pt idx="710">
                  <c:v>4.3381775359764402E-8</c:v>
                </c:pt>
                <c:pt idx="711">
                  <c:v>0.99999842803432104</c:v>
                </c:pt>
                <c:pt idx="712">
                  <c:v>1.3473226061584401E-8</c:v>
                </c:pt>
                <c:pt idx="713">
                  <c:v>4.1260819447889799E-2</c:v>
                </c:pt>
                <c:pt idx="714">
                  <c:v>1.5252392692932001E-8</c:v>
                </c:pt>
                <c:pt idx="715">
                  <c:v>0.98008960337131001</c:v>
                </c:pt>
                <c:pt idx="716">
                  <c:v>0.27040913845447301</c:v>
                </c:pt>
                <c:pt idx="717">
                  <c:v>0.98824012360564095</c:v>
                </c:pt>
                <c:pt idx="718">
                  <c:v>0.99438136231352803</c:v>
                </c:pt>
                <c:pt idx="719">
                  <c:v>0.99569176962443295</c:v>
                </c:pt>
                <c:pt idx="720">
                  <c:v>0.96702801271444705</c:v>
                </c:pt>
                <c:pt idx="721">
                  <c:v>7.2887718252529804E-8</c:v>
                </c:pt>
                <c:pt idx="722">
                  <c:v>0.92878772507460405</c:v>
                </c:pt>
                <c:pt idx="723">
                  <c:v>2.1068743925244002E-8</c:v>
                </c:pt>
                <c:pt idx="724">
                  <c:v>5.4710714027779101E-8</c:v>
                </c:pt>
                <c:pt idx="725">
                  <c:v>9.58481514520223E-8</c:v>
                </c:pt>
                <c:pt idx="726">
                  <c:v>9.8932299668227893E-8</c:v>
                </c:pt>
                <c:pt idx="727">
                  <c:v>0.96519483266915296</c:v>
                </c:pt>
                <c:pt idx="728">
                  <c:v>3.3455031445866698E-6</c:v>
                </c:pt>
                <c:pt idx="729">
                  <c:v>0.43483831377578103</c:v>
                </c:pt>
                <c:pt idx="730">
                  <c:v>0.47727075734179503</c:v>
                </c:pt>
                <c:pt idx="731">
                  <c:v>0.98851650207393205</c:v>
                </c:pt>
                <c:pt idx="732">
                  <c:v>0.96045664287456101</c:v>
                </c:pt>
                <c:pt idx="733">
                  <c:v>0.942499835931083</c:v>
                </c:pt>
                <c:pt idx="734">
                  <c:v>1.3051715586894999E-7</c:v>
                </c:pt>
                <c:pt idx="735">
                  <c:v>7.7366988411691394E-8</c:v>
                </c:pt>
                <c:pt idx="736">
                  <c:v>0.95392982982946195</c:v>
                </c:pt>
                <c:pt idx="737">
                  <c:v>0.94602944837692504</c:v>
                </c:pt>
                <c:pt idx="738">
                  <c:v>0.95667403327620504</c:v>
                </c:pt>
                <c:pt idx="739">
                  <c:v>0.63674687303521904</c:v>
                </c:pt>
                <c:pt idx="740">
                  <c:v>8.3995728301711794E-6</c:v>
                </c:pt>
                <c:pt idx="741">
                  <c:v>2.43430504669843E-8</c:v>
                </c:pt>
                <c:pt idx="742">
                  <c:v>4.1511065185474303E-9</c:v>
                </c:pt>
                <c:pt idx="743">
                  <c:v>0.96263515572514002</c:v>
                </c:pt>
                <c:pt idx="744">
                  <c:v>3.0074320140370199E-8</c:v>
                </c:pt>
                <c:pt idx="745">
                  <c:v>1.9042913139074398E-8</c:v>
                </c:pt>
                <c:pt idx="746">
                  <c:v>0.89371887273494299</c:v>
                </c:pt>
                <c:pt idx="747">
                  <c:v>0.95551259042807701</c:v>
                </c:pt>
                <c:pt idx="748">
                  <c:v>0.83878416475498996</c:v>
                </c:pt>
                <c:pt idx="749">
                  <c:v>1.6155220843148601E-9</c:v>
                </c:pt>
                <c:pt idx="750">
                  <c:v>3.0173586551388402E-7</c:v>
                </c:pt>
                <c:pt idx="751">
                  <c:v>0.99999651382858701</c:v>
                </c:pt>
                <c:pt idx="752">
                  <c:v>6.3891382595567704E-9</c:v>
                </c:pt>
                <c:pt idx="753">
                  <c:v>4.6621765097526197E-9</c:v>
                </c:pt>
                <c:pt idx="754">
                  <c:v>1.05004631764475E-8</c:v>
                </c:pt>
                <c:pt idx="755">
                  <c:v>4.0593659954677099E-10</c:v>
                </c:pt>
                <c:pt idx="756">
                  <c:v>1.5430549777543201E-8</c:v>
                </c:pt>
                <c:pt idx="757">
                  <c:v>1.49486630552548E-8</c:v>
                </c:pt>
                <c:pt idx="758">
                  <c:v>7.2015062429130403E-9</c:v>
                </c:pt>
                <c:pt idx="759">
                  <c:v>5.2314068783543903E-9</c:v>
                </c:pt>
                <c:pt idx="760">
                  <c:v>8.7398570562300204E-8</c:v>
                </c:pt>
                <c:pt idx="761">
                  <c:v>0.59268682566187902</c:v>
                </c:pt>
                <c:pt idx="762">
                  <c:v>0.93827149897650697</c:v>
                </c:pt>
                <c:pt idx="763">
                  <c:v>5.3877266000282198E-9</c:v>
                </c:pt>
                <c:pt idx="764">
                  <c:v>1.9553433233118299E-8</c:v>
                </c:pt>
                <c:pt idx="765">
                  <c:v>2.9521907365867102E-8</c:v>
                </c:pt>
                <c:pt idx="766">
                  <c:v>0.99996296318167299</c:v>
                </c:pt>
                <c:pt idx="767">
                  <c:v>0.92563764220103195</c:v>
                </c:pt>
                <c:pt idx="768">
                  <c:v>9.1034070339945194E-8</c:v>
                </c:pt>
                <c:pt idx="769">
                  <c:v>0.93049134235078201</c:v>
                </c:pt>
                <c:pt idx="770">
                  <c:v>1.31140412756239E-8</c:v>
                </c:pt>
                <c:pt idx="771">
                  <c:v>1.4495237966475401E-7</c:v>
                </c:pt>
                <c:pt idx="772">
                  <c:v>3.7832867690401702E-9</c:v>
                </c:pt>
                <c:pt idx="773">
                  <c:v>1.17948464351066E-8</c:v>
                </c:pt>
                <c:pt idx="774">
                  <c:v>7.9990428684302298E-2</c:v>
                </c:pt>
                <c:pt idx="775">
                  <c:v>0.24687811761092501</c:v>
                </c:pt>
                <c:pt idx="776">
                  <c:v>0.95965217370398403</c:v>
                </c:pt>
                <c:pt idx="777">
                  <c:v>0.86737023107529898</c:v>
                </c:pt>
                <c:pt idx="778">
                  <c:v>0.387126755518092</c:v>
                </c:pt>
                <c:pt idx="779">
                  <c:v>0.99985528996254203</c:v>
                </c:pt>
                <c:pt idx="780">
                  <c:v>0.61553571179852395</c:v>
                </c:pt>
                <c:pt idx="781">
                  <c:v>0.95981358515900395</c:v>
                </c:pt>
                <c:pt idx="782">
                  <c:v>0.87541789336359199</c:v>
                </c:pt>
                <c:pt idx="783">
                  <c:v>1.41237849127646E-7</c:v>
                </c:pt>
                <c:pt idx="784">
                  <c:v>0.42129302797077101</c:v>
                </c:pt>
                <c:pt idx="785">
                  <c:v>1.8281365208139001E-9</c:v>
                </c:pt>
                <c:pt idx="786">
                  <c:v>9.8636322837562696E-8</c:v>
                </c:pt>
                <c:pt idx="787">
                  <c:v>1.7413977979670001E-8</c:v>
                </c:pt>
                <c:pt idx="788">
                  <c:v>2.4594356021122801E-8</c:v>
                </c:pt>
                <c:pt idx="789">
                  <c:v>1.4689344498817801E-8</c:v>
                </c:pt>
                <c:pt idx="790">
                  <c:v>0.93755730416620497</c:v>
                </c:pt>
                <c:pt idx="791">
                  <c:v>0.84714269270488196</c:v>
                </c:pt>
                <c:pt idx="792">
                  <c:v>0.53828381041739803</c:v>
                </c:pt>
                <c:pt idx="793">
                  <c:v>1.08073252893383E-8</c:v>
                </c:pt>
                <c:pt idx="794">
                  <c:v>4.2924154729599397E-8</c:v>
                </c:pt>
                <c:pt idx="795">
                  <c:v>3.9806430696589502E-7</c:v>
                </c:pt>
                <c:pt idx="796">
                  <c:v>0.30102373527285298</c:v>
                </c:pt>
                <c:pt idx="797">
                  <c:v>0.41535758458003302</c:v>
                </c:pt>
                <c:pt idx="798">
                  <c:v>0.250830115910878</c:v>
                </c:pt>
                <c:pt idx="799">
                  <c:v>0.96431861567821697</c:v>
                </c:pt>
                <c:pt idx="800">
                  <c:v>3.5143076343182198E-8</c:v>
                </c:pt>
                <c:pt idx="801">
                  <c:v>0.818963582972974</c:v>
                </c:pt>
                <c:pt idx="802">
                  <c:v>0.94522022471326494</c:v>
                </c:pt>
                <c:pt idx="803">
                  <c:v>0.95508545011071599</c:v>
                </c:pt>
                <c:pt idx="804">
                  <c:v>6.7261147963167398E-8</c:v>
                </c:pt>
                <c:pt idx="805">
                  <c:v>0.98978784834029299</c:v>
                </c:pt>
                <c:pt idx="806">
                  <c:v>1.40661405155889E-8</c:v>
                </c:pt>
                <c:pt idx="807">
                  <c:v>0.105330626343468</c:v>
                </c:pt>
                <c:pt idx="808">
                  <c:v>2.5342176227943299E-8</c:v>
                </c:pt>
                <c:pt idx="809">
                  <c:v>0.86606053984674702</c:v>
                </c:pt>
                <c:pt idx="810">
                  <c:v>8.6056092914903704E-6</c:v>
                </c:pt>
                <c:pt idx="811">
                  <c:v>2.60347680881663E-8</c:v>
                </c:pt>
                <c:pt idx="812">
                  <c:v>0.46860277015845497</c:v>
                </c:pt>
                <c:pt idx="813">
                  <c:v>0.96506278688948999</c:v>
                </c:pt>
                <c:pt idx="814">
                  <c:v>7.4636749940461497E-9</c:v>
                </c:pt>
                <c:pt idx="815">
                  <c:v>2.7228404467276001E-9</c:v>
                </c:pt>
                <c:pt idx="816">
                  <c:v>0.976199074017576</c:v>
                </c:pt>
                <c:pt idx="817">
                  <c:v>2.06394248524447E-8</c:v>
                </c:pt>
                <c:pt idx="818">
                  <c:v>0.99521670856033995</c:v>
                </c:pt>
                <c:pt idx="819">
                  <c:v>3.2585459495921903E-8</c:v>
                </c:pt>
                <c:pt idx="820">
                  <c:v>0.181199447612966</c:v>
                </c:pt>
                <c:pt idx="821">
                  <c:v>3.3057883871013202E-9</c:v>
                </c:pt>
                <c:pt idx="822">
                  <c:v>2.3673076460059401E-9</c:v>
                </c:pt>
                <c:pt idx="823">
                  <c:v>2.1459500840060798E-8</c:v>
                </c:pt>
                <c:pt idx="824">
                  <c:v>2.3302060584948101E-8</c:v>
                </c:pt>
                <c:pt idx="825">
                  <c:v>3.0181048336246397E-8</c:v>
                </c:pt>
                <c:pt idx="826">
                  <c:v>7.9731319128338204E-8</c:v>
                </c:pt>
                <c:pt idx="827">
                  <c:v>0.87556401570435705</c:v>
                </c:pt>
                <c:pt idx="828">
                  <c:v>3.7276051353979399E-8</c:v>
                </c:pt>
                <c:pt idx="829">
                  <c:v>0.97106482242473202</c:v>
                </c:pt>
                <c:pt idx="830">
                  <c:v>0.96356672636483798</c:v>
                </c:pt>
                <c:pt idx="831">
                  <c:v>6.6391613358410698E-6</c:v>
                </c:pt>
                <c:pt idx="832">
                  <c:v>8.2593336742738003E-7</c:v>
                </c:pt>
                <c:pt idx="833">
                  <c:v>7.6122963342013598E-8</c:v>
                </c:pt>
                <c:pt idx="834">
                  <c:v>0.98115609567842099</c:v>
                </c:pt>
                <c:pt idx="835">
                  <c:v>4.7292051794918098E-8</c:v>
                </c:pt>
                <c:pt idx="836">
                  <c:v>1.5661897522216099E-7</c:v>
                </c:pt>
                <c:pt idx="837">
                  <c:v>4.4965667478518204E-6</c:v>
                </c:pt>
                <c:pt idx="838">
                  <c:v>6.2853442882588494E-8</c:v>
                </c:pt>
                <c:pt idx="839">
                  <c:v>0.20120140379297899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31-4F71-ACCE-9ADF11083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8334128"/>
        <c:axId val="518332816"/>
      </c:barChart>
      <c:dateAx>
        <c:axId val="518334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2816"/>
        <c:crosses val="autoZero"/>
        <c:auto val="1"/>
        <c:lblOffset val="100"/>
        <c:baseTimeUnit val="months"/>
      </c:dateAx>
      <c:valAx>
        <c:axId val="51833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PPD Portfolio Composition, 240 Days, Risk Aversion 0.266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RiskA=0.266'!$B$1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RiskA=0.266'!$B$2:$B$841</c:f>
              <c:numCache>
                <c:formatCode>0.00</c:formatCode>
                <c:ptCount val="840"/>
                <c:pt idx="0">
                  <c:v>3.4980574667836102E-10</c:v>
                </c:pt>
                <c:pt idx="1">
                  <c:v>1.6271423224382301E-9</c:v>
                </c:pt>
                <c:pt idx="2">
                  <c:v>4.7012747185352399E-9</c:v>
                </c:pt>
                <c:pt idx="3">
                  <c:v>3.3338653424531601E-11</c:v>
                </c:pt>
                <c:pt idx="4">
                  <c:v>1.44100334653193E-8</c:v>
                </c:pt>
                <c:pt idx="5">
                  <c:v>3.99458988620483E-8</c:v>
                </c:pt>
                <c:pt idx="6">
                  <c:v>1.3662921572830799E-9</c:v>
                </c:pt>
                <c:pt idx="7">
                  <c:v>4.5569842844595401E-9</c:v>
                </c:pt>
                <c:pt idx="8">
                  <c:v>8.2303886612693504E-11</c:v>
                </c:pt>
                <c:pt idx="9">
                  <c:v>1.0993411411609401E-8</c:v>
                </c:pt>
                <c:pt idx="10">
                  <c:v>5.0367747415516899E-10</c:v>
                </c:pt>
                <c:pt idx="11">
                  <c:v>8.1577085775827897E-8</c:v>
                </c:pt>
                <c:pt idx="12">
                  <c:v>2.9934566979066899E-9</c:v>
                </c:pt>
                <c:pt idx="13">
                  <c:v>4.4542325809998899E-9</c:v>
                </c:pt>
                <c:pt idx="14">
                  <c:v>7.3187854970940702E-9</c:v>
                </c:pt>
                <c:pt idx="15">
                  <c:v>2.1142302218048901E-9</c:v>
                </c:pt>
                <c:pt idx="16">
                  <c:v>2.4277783391155298E-9</c:v>
                </c:pt>
                <c:pt idx="17">
                  <c:v>4.44130784159556E-8</c:v>
                </c:pt>
                <c:pt idx="18">
                  <c:v>8.4225889108347597E-10</c:v>
                </c:pt>
                <c:pt idx="19">
                  <c:v>1.09176673659528E-8</c:v>
                </c:pt>
                <c:pt idx="20">
                  <c:v>2.4736033196543603E-7</c:v>
                </c:pt>
                <c:pt idx="21">
                  <c:v>5.1651063450920399E-8</c:v>
                </c:pt>
                <c:pt idx="22">
                  <c:v>3.3059588207481197E-8</c:v>
                </c:pt>
                <c:pt idx="23">
                  <c:v>1.1734084815552399E-7</c:v>
                </c:pt>
                <c:pt idx="24">
                  <c:v>5.8905093565125695E-11</c:v>
                </c:pt>
                <c:pt idx="25">
                  <c:v>1.75305489174627E-11</c:v>
                </c:pt>
                <c:pt idx="26">
                  <c:v>1.25875050110001E-9</c:v>
                </c:pt>
                <c:pt idx="27">
                  <c:v>2.94808003221648E-9</c:v>
                </c:pt>
                <c:pt idx="28">
                  <c:v>4.1924175582783998E-10</c:v>
                </c:pt>
                <c:pt idx="29">
                  <c:v>2.00644507746536E-10</c:v>
                </c:pt>
                <c:pt idx="30">
                  <c:v>3.0448592628653402E-9</c:v>
                </c:pt>
                <c:pt idx="31">
                  <c:v>1.1579921276791701E-8</c:v>
                </c:pt>
                <c:pt idx="32">
                  <c:v>7.5828098153911199E-4</c:v>
                </c:pt>
                <c:pt idx="33">
                  <c:v>9.07659985736246E-3</c:v>
                </c:pt>
                <c:pt idx="34">
                  <c:v>1.81559201913754E-9</c:v>
                </c:pt>
                <c:pt idx="35">
                  <c:v>1.7328898789761502E-2</c:v>
                </c:pt>
                <c:pt idx="36">
                  <c:v>3.21770015050278E-9</c:v>
                </c:pt>
                <c:pt idx="37">
                  <c:v>6.9508026615848102E-3</c:v>
                </c:pt>
                <c:pt idx="38">
                  <c:v>2.32986438773089E-3</c:v>
                </c:pt>
                <c:pt idx="39">
                  <c:v>1.6892488607033701E-3</c:v>
                </c:pt>
                <c:pt idx="40">
                  <c:v>2.29484548633156E-9</c:v>
                </c:pt>
                <c:pt idx="41">
                  <c:v>1.2781041072351301E-6</c:v>
                </c:pt>
                <c:pt idx="42">
                  <c:v>4.7181085826608701E-8</c:v>
                </c:pt>
                <c:pt idx="43">
                  <c:v>1.07423579931748E-2</c:v>
                </c:pt>
                <c:pt idx="44">
                  <c:v>3.4568607609123999E-10</c:v>
                </c:pt>
                <c:pt idx="45">
                  <c:v>8.3804882771308402E-10</c:v>
                </c:pt>
                <c:pt idx="46">
                  <c:v>1.6485986135884799E-10</c:v>
                </c:pt>
                <c:pt idx="47">
                  <c:v>3.6404513356878402E-11</c:v>
                </c:pt>
                <c:pt idx="48">
                  <c:v>2.3164531053368202E-5</c:v>
                </c:pt>
                <c:pt idx="49">
                  <c:v>1.23585470736721E-9</c:v>
                </c:pt>
                <c:pt idx="50">
                  <c:v>1.57424100949554E-10</c:v>
                </c:pt>
                <c:pt idx="51">
                  <c:v>2.6118820414551801E-9</c:v>
                </c:pt>
                <c:pt idx="52">
                  <c:v>2.4572428386706199E-8</c:v>
                </c:pt>
                <c:pt idx="53">
                  <c:v>3.96594464743364E-8</c:v>
                </c:pt>
                <c:pt idx="54">
                  <c:v>2.98397203137564E-8</c:v>
                </c:pt>
                <c:pt idx="55">
                  <c:v>5.5069469090881802E-9</c:v>
                </c:pt>
                <c:pt idx="56">
                  <c:v>1.2714742490621001E-9</c:v>
                </c:pt>
                <c:pt idx="57">
                  <c:v>1.00113713253524E-8</c:v>
                </c:pt>
                <c:pt idx="58">
                  <c:v>5.53129330680137E-10</c:v>
                </c:pt>
                <c:pt idx="59">
                  <c:v>1.8224877636145399E-9</c:v>
                </c:pt>
                <c:pt idx="60">
                  <c:v>5.39727348829494E-9</c:v>
                </c:pt>
                <c:pt idx="61">
                  <c:v>2.49834199684615E-8</c:v>
                </c:pt>
                <c:pt idx="62">
                  <c:v>5.6841903718956999E-8</c:v>
                </c:pt>
                <c:pt idx="63">
                  <c:v>5.6561462920572796E-10</c:v>
                </c:pt>
                <c:pt idx="64">
                  <c:v>1.39770170997672E-8</c:v>
                </c:pt>
                <c:pt idx="65">
                  <c:v>2.9806592413120601E-9</c:v>
                </c:pt>
                <c:pt idx="66">
                  <c:v>6.5017270757135795E-7</c:v>
                </c:pt>
                <c:pt idx="67">
                  <c:v>6.1976115400567197E-9</c:v>
                </c:pt>
                <c:pt idx="68">
                  <c:v>1.01300808789927E-10</c:v>
                </c:pt>
                <c:pt idx="69">
                  <c:v>1.14906965709166E-10</c:v>
                </c:pt>
                <c:pt idx="70">
                  <c:v>1.4271825816227601E-8</c:v>
                </c:pt>
                <c:pt idx="71">
                  <c:v>5.7176270338778297E-3</c:v>
                </c:pt>
                <c:pt idx="72">
                  <c:v>5.0495148765942603E-8</c:v>
                </c:pt>
                <c:pt idx="73">
                  <c:v>3.68131516793306E-8</c:v>
                </c:pt>
                <c:pt idx="74">
                  <c:v>2.9096006587293901E-3</c:v>
                </c:pt>
                <c:pt idx="75">
                  <c:v>1.7164350960013001E-8</c:v>
                </c:pt>
                <c:pt idx="76">
                  <c:v>4.9472582336149704E-4</c:v>
                </c:pt>
                <c:pt idx="77">
                  <c:v>1.8095426619375E-8</c:v>
                </c:pt>
                <c:pt idx="78">
                  <c:v>1.7093195242395599E-8</c:v>
                </c:pt>
                <c:pt idx="79">
                  <c:v>2.2232019309630299E-3</c:v>
                </c:pt>
                <c:pt idx="80">
                  <c:v>5.9557190433282899E-9</c:v>
                </c:pt>
                <c:pt idx="81">
                  <c:v>2.4174437464111502E-9</c:v>
                </c:pt>
                <c:pt idx="82">
                  <c:v>3.6972546668551198E-9</c:v>
                </c:pt>
                <c:pt idx="83">
                  <c:v>3.4575572445491099E-9</c:v>
                </c:pt>
                <c:pt idx="84">
                  <c:v>6.5484220383886803E-9</c:v>
                </c:pt>
                <c:pt idx="85">
                  <c:v>3.97515215682353E-7</c:v>
                </c:pt>
                <c:pt idx="86">
                  <c:v>6.1036327215508303E-7</c:v>
                </c:pt>
                <c:pt idx="87">
                  <c:v>4.4088892640586901E-8</c:v>
                </c:pt>
                <c:pt idx="88">
                  <c:v>1.7898073641777201E-2</c:v>
                </c:pt>
                <c:pt idx="89">
                  <c:v>2.5817577114248002E-6</c:v>
                </c:pt>
                <c:pt idx="90">
                  <c:v>6.5179310703292702E-4</c:v>
                </c:pt>
                <c:pt idx="91">
                  <c:v>1.96694849618269E-3</c:v>
                </c:pt>
                <c:pt idx="92">
                  <c:v>2.5222527079586401E-2</c:v>
                </c:pt>
                <c:pt idx="93">
                  <c:v>2.3631131617151799E-3</c:v>
                </c:pt>
                <c:pt idx="94">
                  <c:v>1.57233497190311E-3</c:v>
                </c:pt>
                <c:pt idx="95">
                  <c:v>2.5341925583277702E-9</c:v>
                </c:pt>
                <c:pt idx="96">
                  <c:v>4.27623198582775E-9</c:v>
                </c:pt>
                <c:pt idx="97">
                  <c:v>5.0471081743200802E-11</c:v>
                </c:pt>
                <c:pt idx="98">
                  <c:v>4.6017419114764702E-3</c:v>
                </c:pt>
                <c:pt idx="99">
                  <c:v>2.22697090988901E-2</c:v>
                </c:pt>
                <c:pt idx="100">
                  <c:v>2.8142653070834599E-2</c:v>
                </c:pt>
                <c:pt idx="101">
                  <c:v>1.34982861318388E-2</c:v>
                </c:pt>
                <c:pt idx="102">
                  <c:v>9.03714662202291E-3</c:v>
                </c:pt>
                <c:pt idx="103">
                  <c:v>6.4186410093273495E-4</c:v>
                </c:pt>
                <c:pt idx="104">
                  <c:v>5.5155117495296504E-4</c:v>
                </c:pt>
                <c:pt idx="105">
                  <c:v>5.0988190226753004E-7</c:v>
                </c:pt>
                <c:pt idx="106">
                  <c:v>2.7103160920292201E-8</c:v>
                </c:pt>
                <c:pt idx="107">
                  <c:v>5.4689770502907302E-9</c:v>
                </c:pt>
                <c:pt idx="108">
                  <c:v>2.2919914804658902E-8</c:v>
                </c:pt>
                <c:pt idx="109">
                  <c:v>3.8624152009361204E-9</c:v>
                </c:pt>
                <c:pt idx="110">
                  <c:v>5.3564227295238097E-8</c:v>
                </c:pt>
                <c:pt idx="111">
                  <c:v>2.3069664528448101E-2</c:v>
                </c:pt>
                <c:pt idx="112">
                  <c:v>9.3551700630849704E-9</c:v>
                </c:pt>
                <c:pt idx="113">
                  <c:v>2.1579482929452399E-8</c:v>
                </c:pt>
                <c:pt idx="114">
                  <c:v>5.2827601706646797E-10</c:v>
                </c:pt>
                <c:pt idx="115">
                  <c:v>6.0538236269208397E-8</c:v>
                </c:pt>
                <c:pt idx="116">
                  <c:v>2.52657879102598E-4</c:v>
                </c:pt>
                <c:pt idx="117">
                  <c:v>9.1147369901215095E-9</c:v>
                </c:pt>
                <c:pt idx="118">
                  <c:v>6.2140267111675605E-8</c:v>
                </c:pt>
                <c:pt idx="119">
                  <c:v>2.9444127711604498E-8</c:v>
                </c:pt>
                <c:pt idx="120">
                  <c:v>3.4913252213235301E-8</c:v>
                </c:pt>
                <c:pt idx="121">
                  <c:v>2.1212102855488701E-10</c:v>
                </c:pt>
                <c:pt idx="122">
                  <c:v>3.3300832966484798E-7</c:v>
                </c:pt>
                <c:pt idx="123">
                  <c:v>1.6330120986960899E-9</c:v>
                </c:pt>
                <c:pt idx="124">
                  <c:v>5.1659148349264203E-8</c:v>
                </c:pt>
                <c:pt idx="125">
                  <c:v>8.0643908658677604E-10</c:v>
                </c:pt>
                <c:pt idx="126">
                  <c:v>9.1515878693847493E-9</c:v>
                </c:pt>
                <c:pt idx="127">
                  <c:v>4.4673584064857797E-9</c:v>
                </c:pt>
                <c:pt idx="128">
                  <c:v>1.0826879200667299E-8</c:v>
                </c:pt>
                <c:pt idx="129">
                  <c:v>5.3968400335921603E-3</c:v>
                </c:pt>
                <c:pt idx="130">
                  <c:v>1.87880222601846E-6</c:v>
                </c:pt>
                <c:pt idx="131">
                  <c:v>1.7969292961445501E-6</c:v>
                </c:pt>
                <c:pt idx="132">
                  <c:v>6.0655445910364897E-9</c:v>
                </c:pt>
                <c:pt idx="133">
                  <c:v>2.1786375909161899E-9</c:v>
                </c:pt>
                <c:pt idx="134">
                  <c:v>7.6239765509883799E-8</c:v>
                </c:pt>
                <c:pt idx="135">
                  <c:v>1.1789047981743801E-8</c:v>
                </c:pt>
                <c:pt idx="136">
                  <c:v>5.2086054247213196E-9</c:v>
                </c:pt>
                <c:pt idx="137">
                  <c:v>2.64908584786065E-8</c:v>
                </c:pt>
                <c:pt idx="138">
                  <c:v>5.9971567214525394E-8</c:v>
                </c:pt>
                <c:pt idx="139">
                  <c:v>1.17279687463141E-8</c:v>
                </c:pt>
                <c:pt idx="140">
                  <c:v>6.9356009970941799E-3</c:v>
                </c:pt>
                <c:pt idx="141">
                  <c:v>6.3170909401330297E-10</c:v>
                </c:pt>
                <c:pt idx="142">
                  <c:v>1.7020408792059599E-3</c:v>
                </c:pt>
                <c:pt idx="143">
                  <c:v>2.3308513664722801E-6</c:v>
                </c:pt>
                <c:pt idx="144">
                  <c:v>1.4455002164450999E-2</c:v>
                </c:pt>
                <c:pt idx="145">
                  <c:v>1.19667780018203E-8</c:v>
                </c:pt>
                <c:pt idx="146">
                  <c:v>1.0141636194693499E-4</c:v>
                </c:pt>
                <c:pt idx="147">
                  <c:v>8.1284412005967001E-7</c:v>
                </c:pt>
                <c:pt idx="148">
                  <c:v>2.2265173932973201E-8</c:v>
                </c:pt>
                <c:pt idx="149">
                  <c:v>2.8318161835233901E-2</c:v>
                </c:pt>
                <c:pt idx="150">
                  <c:v>3.8989589813579499E-8</c:v>
                </c:pt>
                <c:pt idx="151">
                  <c:v>4.7035626290887296E-10</c:v>
                </c:pt>
                <c:pt idx="152">
                  <c:v>3.2772105407883901E-7</c:v>
                </c:pt>
                <c:pt idx="153">
                  <c:v>1.2344995025874601E-8</c:v>
                </c:pt>
                <c:pt idx="154">
                  <c:v>8.80298180933557E-8</c:v>
                </c:pt>
                <c:pt idx="155">
                  <c:v>3.6007703957015401E-7</c:v>
                </c:pt>
                <c:pt idx="156">
                  <c:v>2.0224744705382299E-7</c:v>
                </c:pt>
                <c:pt idx="157">
                  <c:v>6.3931491478459205E-10</c:v>
                </c:pt>
                <c:pt idx="158">
                  <c:v>2.3443911543730299E-3</c:v>
                </c:pt>
                <c:pt idx="159">
                  <c:v>9.0783542167247298E-7</c:v>
                </c:pt>
                <c:pt idx="160">
                  <c:v>7.6884061532580197E-5</c:v>
                </c:pt>
                <c:pt idx="161">
                  <c:v>3.6955443963259402E-8</c:v>
                </c:pt>
                <c:pt idx="162">
                  <c:v>3.53216318264748E-4</c:v>
                </c:pt>
                <c:pt idx="163">
                  <c:v>2.9752997213187201E-7</c:v>
                </c:pt>
                <c:pt idx="164">
                  <c:v>2.0787226729182099E-8</c:v>
                </c:pt>
                <c:pt idx="165">
                  <c:v>2.4176564424604301E-9</c:v>
                </c:pt>
                <c:pt idx="166">
                  <c:v>7.2708778744791803E-4</c:v>
                </c:pt>
                <c:pt idx="167">
                  <c:v>8.6867908358910604E-4</c:v>
                </c:pt>
                <c:pt idx="168">
                  <c:v>3.2407026476914002E-8</c:v>
                </c:pt>
                <c:pt idx="169">
                  <c:v>1.83817473082332E-9</c:v>
                </c:pt>
                <c:pt idx="170">
                  <c:v>2.26071864157263E-8</c:v>
                </c:pt>
                <c:pt idx="171">
                  <c:v>2.0301421024261799E-8</c:v>
                </c:pt>
                <c:pt idx="172">
                  <c:v>1.8507009651284799E-7</c:v>
                </c:pt>
                <c:pt idx="173">
                  <c:v>1.40917655688089E-8</c:v>
                </c:pt>
                <c:pt idx="174">
                  <c:v>4.6847706171861002E-8</c:v>
                </c:pt>
                <c:pt idx="175">
                  <c:v>1.0080865345934001E-8</c:v>
                </c:pt>
                <c:pt idx="176">
                  <c:v>2.65645165761101E-2</c:v>
                </c:pt>
                <c:pt idx="177">
                  <c:v>1.25823492380303E-2</c:v>
                </c:pt>
                <c:pt idx="178">
                  <c:v>9.4707439823035505E-8</c:v>
                </c:pt>
                <c:pt idx="179">
                  <c:v>4.6030157754518404E-9</c:v>
                </c:pt>
                <c:pt idx="180">
                  <c:v>1.32661743217393E-8</c:v>
                </c:pt>
                <c:pt idx="181">
                  <c:v>4.8274071080675702E-9</c:v>
                </c:pt>
                <c:pt idx="182">
                  <c:v>1.37866306877499E-2</c:v>
                </c:pt>
                <c:pt idx="183">
                  <c:v>2.03176110106117E-8</c:v>
                </c:pt>
                <c:pt idx="184">
                  <c:v>7.6418392968224299E-8</c:v>
                </c:pt>
                <c:pt idx="185">
                  <c:v>1.4091627327309701E-2</c:v>
                </c:pt>
                <c:pt idx="186">
                  <c:v>8.3160175325425702E-8</c:v>
                </c:pt>
                <c:pt idx="187">
                  <c:v>7.4030768247208698E-8</c:v>
                </c:pt>
                <c:pt idx="188">
                  <c:v>8.3818599927744304E-9</c:v>
                </c:pt>
                <c:pt idx="189">
                  <c:v>9.7152285194358602E-8</c:v>
                </c:pt>
                <c:pt idx="190">
                  <c:v>4.2961613471158302E-8</c:v>
                </c:pt>
                <c:pt idx="191">
                  <c:v>4.6417476098198299E-3</c:v>
                </c:pt>
                <c:pt idx="192">
                  <c:v>7.0570545680296503E-3</c:v>
                </c:pt>
                <c:pt idx="193">
                  <c:v>9.5599428056967597E-8</c:v>
                </c:pt>
                <c:pt idx="194">
                  <c:v>8.1633703784933504E-8</c:v>
                </c:pt>
                <c:pt idx="195">
                  <c:v>2.1909457601868199E-8</c:v>
                </c:pt>
                <c:pt idx="196">
                  <c:v>6.4711513066850104E-3</c:v>
                </c:pt>
                <c:pt idx="197">
                  <c:v>1.9248234362120399E-8</c:v>
                </c:pt>
                <c:pt idx="198">
                  <c:v>2.2630925588917498E-6</c:v>
                </c:pt>
                <c:pt idx="199">
                  <c:v>5.29812521148529E-8</c:v>
                </c:pt>
                <c:pt idx="200">
                  <c:v>9.1169113994485703E-10</c:v>
                </c:pt>
                <c:pt idx="201">
                  <c:v>2.9639331640712301E-9</c:v>
                </c:pt>
                <c:pt idx="202">
                  <c:v>1.57495919220976E-8</c:v>
                </c:pt>
                <c:pt idx="203">
                  <c:v>1.5425840885910301E-8</c:v>
                </c:pt>
                <c:pt idx="204">
                  <c:v>7.8570071386893195E-9</c:v>
                </c:pt>
                <c:pt idx="205">
                  <c:v>1.2597579324712499E-9</c:v>
                </c:pt>
                <c:pt idx="206">
                  <c:v>1.7234944680801101E-8</c:v>
                </c:pt>
                <c:pt idx="207">
                  <c:v>6.8193185008024105E-8</c:v>
                </c:pt>
                <c:pt idx="208">
                  <c:v>1.6339703311811101E-10</c:v>
                </c:pt>
                <c:pt idx="209">
                  <c:v>1.1360056177617299E-6</c:v>
                </c:pt>
                <c:pt idx="210">
                  <c:v>6.6061782335946505E-7</c:v>
                </c:pt>
                <c:pt idx="211">
                  <c:v>1.4396774063601001E-7</c:v>
                </c:pt>
                <c:pt idx="212">
                  <c:v>2.8806483665583598E-7</c:v>
                </c:pt>
                <c:pt idx="213">
                  <c:v>1.04245659895034E-8</c:v>
                </c:pt>
                <c:pt idx="214">
                  <c:v>7.4126161865622104E-8</c:v>
                </c:pt>
                <c:pt idx="215">
                  <c:v>5.6929969869476297E-8</c:v>
                </c:pt>
                <c:pt idx="216">
                  <c:v>3.9092648342517702E-8</c:v>
                </c:pt>
                <c:pt idx="217">
                  <c:v>1.23450024324308E-8</c:v>
                </c:pt>
                <c:pt idx="218">
                  <c:v>1.2843262349385901E-8</c:v>
                </c:pt>
                <c:pt idx="219">
                  <c:v>3.2372832658339498E-8</c:v>
                </c:pt>
                <c:pt idx="220">
                  <c:v>6.6097538960790401E-9</c:v>
                </c:pt>
                <c:pt idx="221">
                  <c:v>7.0839069029096801E-8</c:v>
                </c:pt>
                <c:pt idx="222">
                  <c:v>2.4892964039952099E-7</c:v>
                </c:pt>
                <c:pt idx="223">
                  <c:v>2.9865851033452301E-7</c:v>
                </c:pt>
                <c:pt idx="224">
                  <c:v>6.6593964148269297E-9</c:v>
                </c:pt>
                <c:pt idx="225">
                  <c:v>7.9411016924010799E-8</c:v>
                </c:pt>
                <c:pt idx="226">
                  <c:v>1.87938387267352E-9</c:v>
                </c:pt>
                <c:pt idx="227">
                  <c:v>3.0722801532884298E-8</c:v>
                </c:pt>
                <c:pt idx="228">
                  <c:v>2.68883839903515E-9</c:v>
                </c:pt>
                <c:pt idx="229">
                  <c:v>5.2362963142945397E-11</c:v>
                </c:pt>
                <c:pt idx="230">
                  <c:v>1.06972462288772E-7</c:v>
                </c:pt>
                <c:pt idx="231">
                  <c:v>2.8087888458464001E-8</c:v>
                </c:pt>
                <c:pt idx="232">
                  <c:v>4.2360893949913E-9</c:v>
                </c:pt>
                <c:pt idx="233">
                  <c:v>1.9302295521864101E-9</c:v>
                </c:pt>
                <c:pt idx="234">
                  <c:v>1.0911623629897399E-7</c:v>
                </c:pt>
                <c:pt idx="235">
                  <c:v>1.08640567482741E-9</c:v>
                </c:pt>
                <c:pt idx="236">
                  <c:v>1.7531657024008799E-8</c:v>
                </c:pt>
                <c:pt idx="237">
                  <c:v>4.7702196515133101E-8</c:v>
                </c:pt>
                <c:pt idx="238">
                  <c:v>7.1044663941356502E-9</c:v>
                </c:pt>
                <c:pt idx="239">
                  <c:v>1.0129483434665199E-7</c:v>
                </c:pt>
                <c:pt idx="240">
                  <c:v>4.13585132206121E-9</c:v>
                </c:pt>
                <c:pt idx="241">
                  <c:v>1.0474041016098299E-6</c:v>
                </c:pt>
                <c:pt idx="242">
                  <c:v>5.7079539110918403E-8</c:v>
                </c:pt>
                <c:pt idx="243">
                  <c:v>1.6296816335323199E-8</c:v>
                </c:pt>
                <c:pt idx="244">
                  <c:v>1.1937535920213E-6</c:v>
                </c:pt>
                <c:pt idx="245">
                  <c:v>2.1960600029170801E-8</c:v>
                </c:pt>
                <c:pt idx="246">
                  <c:v>2.16300577887774E-8</c:v>
                </c:pt>
                <c:pt idx="247">
                  <c:v>1.9577520987479799E-8</c:v>
                </c:pt>
                <c:pt idx="248">
                  <c:v>5.6280261980924298E-9</c:v>
                </c:pt>
                <c:pt idx="249">
                  <c:v>2.4034382788627099E-8</c:v>
                </c:pt>
                <c:pt idx="250">
                  <c:v>5.6031667104088198E-8</c:v>
                </c:pt>
                <c:pt idx="251">
                  <c:v>1.40469479634377E-8</c:v>
                </c:pt>
                <c:pt idx="252">
                  <c:v>4.34899081241537E-8</c:v>
                </c:pt>
                <c:pt idx="253">
                  <c:v>1.8140078297739801E-8</c:v>
                </c:pt>
                <c:pt idx="254">
                  <c:v>5.7054852838009201E-10</c:v>
                </c:pt>
                <c:pt idx="255">
                  <c:v>4.4989297630250798E-8</c:v>
                </c:pt>
                <c:pt idx="256">
                  <c:v>8.1782579898710593E-9</c:v>
                </c:pt>
                <c:pt idx="257">
                  <c:v>1.3229495297671601E-9</c:v>
                </c:pt>
                <c:pt idx="258">
                  <c:v>9.7091855485247398E-8</c:v>
                </c:pt>
                <c:pt idx="259">
                  <c:v>1.4719939118327499E-7</c:v>
                </c:pt>
                <c:pt idx="260">
                  <c:v>2.3826160692801298E-9</c:v>
                </c:pt>
                <c:pt idx="261">
                  <c:v>3.8067254524973897E-9</c:v>
                </c:pt>
                <c:pt idx="262">
                  <c:v>8.0517957553607102E-10</c:v>
                </c:pt>
                <c:pt idx="263">
                  <c:v>2.2213954409284599E-9</c:v>
                </c:pt>
                <c:pt idx="264">
                  <c:v>1.7765809003913299E-8</c:v>
                </c:pt>
                <c:pt idx="265">
                  <c:v>1.6057272739042701E-7</c:v>
                </c:pt>
                <c:pt idx="266">
                  <c:v>1.2800955873852101E-6</c:v>
                </c:pt>
                <c:pt idx="267">
                  <c:v>4.7498588658893502E-7</c:v>
                </c:pt>
                <c:pt idx="268">
                  <c:v>1.94883951572168E-9</c:v>
                </c:pt>
                <c:pt idx="269">
                  <c:v>6.2850554592730596E-8</c:v>
                </c:pt>
                <c:pt idx="270">
                  <c:v>1.08556920151229E-6</c:v>
                </c:pt>
                <c:pt idx="271">
                  <c:v>5.4239730986188703E-8</c:v>
                </c:pt>
                <c:pt idx="272">
                  <c:v>2.4412047332042098E-7</c:v>
                </c:pt>
                <c:pt idx="273">
                  <c:v>3.0072718021486701E-7</c:v>
                </c:pt>
                <c:pt idx="274">
                  <c:v>1.6828936643215301E-8</c:v>
                </c:pt>
                <c:pt idx="275">
                  <c:v>5.9012083723745002E-5</c:v>
                </c:pt>
                <c:pt idx="276">
                  <c:v>7.4489455484736996E-7</c:v>
                </c:pt>
                <c:pt idx="277">
                  <c:v>4.2123655601702401E-8</c:v>
                </c:pt>
                <c:pt idx="278">
                  <c:v>1.6481145940440701E-9</c:v>
                </c:pt>
                <c:pt idx="279">
                  <c:v>9.6679229273492199E-7</c:v>
                </c:pt>
                <c:pt idx="280">
                  <c:v>1.5545114678037501E-7</c:v>
                </c:pt>
                <c:pt idx="281">
                  <c:v>4.4227754370210101E-8</c:v>
                </c:pt>
                <c:pt idx="282">
                  <c:v>2.0530801212728301E-8</c:v>
                </c:pt>
                <c:pt idx="283">
                  <c:v>2.3371492325735602E-8</c:v>
                </c:pt>
                <c:pt idx="284">
                  <c:v>1.1193766455632801E-8</c:v>
                </c:pt>
                <c:pt idx="285">
                  <c:v>1.2677509560663399E-9</c:v>
                </c:pt>
                <c:pt idx="286">
                  <c:v>1.00956170350231E-8</c:v>
                </c:pt>
                <c:pt idx="287">
                  <c:v>2.9536112963624902E-8</c:v>
                </c:pt>
                <c:pt idx="288">
                  <c:v>2.28182772503569E-10</c:v>
                </c:pt>
                <c:pt idx="289">
                  <c:v>2.478853786324E-9</c:v>
                </c:pt>
                <c:pt idx="290">
                  <c:v>6.7514895315004905E-8</c:v>
                </c:pt>
                <c:pt idx="291">
                  <c:v>3.8542119482374202E-3</c:v>
                </c:pt>
                <c:pt idx="292">
                  <c:v>3.9557613403137702E-7</c:v>
                </c:pt>
                <c:pt idx="293">
                  <c:v>3.5169768022572002E-6</c:v>
                </c:pt>
                <c:pt idx="294">
                  <c:v>4.8563084719042402E-9</c:v>
                </c:pt>
                <c:pt idx="295">
                  <c:v>2.5557336585418798E-10</c:v>
                </c:pt>
                <c:pt idx="296">
                  <c:v>1.8616716520843399E-7</c:v>
                </c:pt>
                <c:pt idx="297">
                  <c:v>8.5260595940610407E-6</c:v>
                </c:pt>
                <c:pt idx="298">
                  <c:v>9.8516959155480999E-7</c:v>
                </c:pt>
                <c:pt idx="299">
                  <c:v>1.25126765972369E-6</c:v>
                </c:pt>
                <c:pt idx="300">
                  <c:v>9.4363339378031E-7</c:v>
                </c:pt>
                <c:pt idx="301">
                  <c:v>1.84973494353431E-9</c:v>
                </c:pt>
                <c:pt idx="302">
                  <c:v>5.4753674640020997E-9</c:v>
                </c:pt>
                <c:pt idx="303">
                  <c:v>2.2194304178830801E-8</c:v>
                </c:pt>
                <c:pt idx="304">
                  <c:v>8.6355331222566699E-8</c:v>
                </c:pt>
                <c:pt idx="305">
                  <c:v>1.4524860722602799E-8</c:v>
                </c:pt>
                <c:pt idx="306">
                  <c:v>1.4929362697266501E-7</c:v>
                </c:pt>
                <c:pt idx="307">
                  <c:v>9.5698319934724697E-9</c:v>
                </c:pt>
                <c:pt idx="308">
                  <c:v>4.3968490806106601E-9</c:v>
                </c:pt>
                <c:pt idx="309">
                  <c:v>1.5530126745613399E-8</c:v>
                </c:pt>
                <c:pt idx="310">
                  <c:v>4.3458503616011E-8</c:v>
                </c:pt>
                <c:pt idx="311">
                  <c:v>2.1296434056088599E-7</c:v>
                </c:pt>
                <c:pt idx="312">
                  <c:v>7.4616532746542195E-9</c:v>
                </c:pt>
                <c:pt idx="313">
                  <c:v>1.98353632994514E-7</c:v>
                </c:pt>
                <c:pt idx="314">
                  <c:v>1.0900728143989199E-10</c:v>
                </c:pt>
                <c:pt idx="315">
                  <c:v>1.6115174245346799E-9</c:v>
                </c:pt>
                <c:pt idx="316">
                  <c:v>9.7110485912911202E-7</c:v>
                </c:pt>
                <c:pt idx="317">
                  <c:v>6.9481268230513204E-9</c:v>
                </c:pt>
                <c:pt idx="318">
                  <c:v>2.5441787529668998E-9</c:v>
                </c:pt>
                <c:pt idx="319">
                  <c:v>1.9326485662497499E-8</c:v>
                </c:pt>
                <c:pt idx="320">
                  <c:v>1.11334725194914E-7</c:v>
                </c:pt>
                <c:pt idx="321">
                  <c:v>5.4667423726477397E-10</c:v>
                </c:pt>
                <c:pt idx="322">
                  <c:v>2.74483298814909E-8</c:v>
                </c:pt>
                <c:pt idx="323">
                  <c:v>2.5940565920692899E-8</c:v>
                </c:pt>
                <c:pt idx="324">
                  <c:v>4.55831509783614E-7</c:v>
                </c:pt>
                <c:pt idx="325">
                  <c:v>1.89506806832877E-7</c:v>
                </c:pt>
                <c:pt idx="326">
                  <c:v>5.1933471577972297E-8</c:v>
                </c:pt>
                <c:pt idx="327">
                  <c:v>5.6644650729943898E-9</c:v>
                </c:pt>
                <c:pt idx="328">
                  <c:v>2.1965157652902798E-8</c:v>
                </c:pt>
                <c:pt idx="329">
                  <c:v>1.08765141130799E-10</c:v>
                </c:pt>
                <c:pt idx="330">
                  <c:v>4.2518492310928598E-8</c:v>
                </c:pt>
                <c:pt idx="331">
                  <c:v>6.7520507271211993E-8</c:v>
                </c:pt>
                <c:pt idx="332">
                  <c:v>1.18307589589688E-7</c:v>
                </c:pt>
                <c:pt idx="333">
                  <c:v>3.2217427023368498E-8</c:v>
                </c:pt>
                <c:pt idx="334">
                  <c:v>6.29751599453604E-10</c:v>
                </c:pt>
                <c:pt idx="335">
                  <c:v>8.5448402481386696E-10</c:v>
                </c:pt>
                <c:pt idx="336">
                  <c:v>8.2960133648520598E-9</c:v>
                </c:pt>
                <c:pt idx="337">
                  <c:v>8.2330826470355095E-9</c:v>
                </c:pt>
                <c:pt idx="338">
                  <c:v>7.2502619858596396E-10</c:v>
                </c:pt>
                <c:pt idx="339">
                  <c:v>2.8237221253704702E-4</c:v>
                </c:pt>
                <c:pt idx="340">
                  <c:v>1.0874944233616701E-9</c:v>
                </c:pt>
                <c:pt idx="341">
                  <c:v>5.4762141518373197E-9</c:v>
                </c:pt>
                <c:pt idx="342">
                  <c:v>6.6144657825545601E-3</c:v>
                </c:pt>
                <c:pt idx="343">
                  <c:v>3.01998823588633E-7</c:v>
                </c:pt>
                <c:pt idx="344">
                  <c:v>2.1222058246479E-9</c:v>
                </c:pt>
                <c:pt idx="345">
                  <c:v>6.1034483860596996E-8</c:v>
                </c:pt>
                <c:pt idx="346">
                  <c:v>4.7250029380607699E-8</c:v>
                </c:pt>
                <c:pt idx="347">
                  <c:v>1.86139753563216E-8</c:v>
                </c:pt>
                <c:pt idx="348">
                  <c:v>2.3661538007101403E-10</c:v>
                </c:pt>
                <c:pt idx="349">
                  <c:v>1.4053802847948799E-8</c:v>
                </c:pt>
                <c:pt idx="350">
                  <c:v>1.7551626667709201E-10</c:v>
                </c:pt>
                <c:pt idx="351">
                  <c:v>1.01508428324661E-8</c:v>
                </c:pt>
                <c:pt idx="352">
                  <c:v>8.9085352685719301E-10</c:v>
                </c:pt>
                <c:pt idx="353">
                  <c:v>8.3502587036959098E-10</c:v>
                </c:pt>
                <c:pt idx="354">
                  <c:v>6.93673532402E-10</c:v>
                </c:pt>
                <c:pt idx="355">
                  <c:v>1.20808640628315E-9</c:v>
                </c:pt>
                <c:pt idx="356">
                  <c:v>1.3904167358837901E-7</c:v>
                </c:pt>
                <c:pt idx="357">
                  <c:v>7.2698272193926599E-9</c:v>
                </c:pt>
                <c:pt idx="358">
                  <c:v>5.2421837629238703E-8</c:v>
                </c:pt>
                <c:pt idx="359">
                  <c:v>8.9754788199914397E-8</c:v>
                </c:pt>
                <c:pt idx="360">
                  <c:v>9.7232901858987201E-12</c:v>
                </c:pt>
                <c:pt idx="361">
                  <c:v>4.0715045954200698E-9</c:v>
                </c:pt>
                <c:pt idx="362">
                  <c:v>5.2989410978678099E-9</c:v>
                </c:pt>
                <c:pt idx="363">
                  <c:v>1.7342460745565899E-8</c:v>
                </c:pt>
                <c:pt idx="364">
                  <c:v>1.30294944318742E-8</c:v>
                </c:pt>
                <c:pt idx="365">
                  <c:v>3.1235568261562398E-6</c:v>
                </c:pt>
                <c:pt idx="366">
                  <c:v>1.4576727173415799E-8</c:v>
                </c:pt>
                <c:pt idx="367">
                  <c:v>9.67351065113914E-9</c:v>
                </c:pt>
                <c:pt idx="368">
                  <c:v>4.23035449790755E-9</c:v>
                </c:pt>
                <c:pt idx="369">
                  <c:v>3.9229147419635201E-10</c:v>
                </c:pt>
                <c:pt idx="370">
                  <c:v>4.3613494259732899E-9</c:v>
                </c:pt>
                <c:pt idx="371">
                  <c:v>6.8655962093553503E-9</c:v>
                </c:pt>
                <c:pt idx="372">
                  <c:v>1.3751368963556701E-8</c:v>
                </c:pt>
                <c:pt idx="373">
                  <c:v>3.7455936197883701E-9</c:v>
                </c:pt>
                <c:pt idx="374">
                  <c:v>5.9767914223163097E-10</c:v>
                </c:pt>
                <c:pt idx="375">
                  <c:v>7.9546175887867694E-8</c:v>
                </c:pt>
                <c:pt idx="376">
                  <c:v>2.2015115190425502E-5</c:v>
                </c:pt>
                <c:pt idx="377">
                  <c:v>9.3932096512234505E-10</c:v>
                </c:pt>
                <c:pt idx="378">
                  <c:v>3.2962076736531701E-10</c:v>
                </c:pt>
                <c:pt idx="379">
                  <c:v>7.3463009281300403E-9</c:v>
                </c:pt>
                <c:pt idx="380">
                  <c:v>9.61782359154931E-9</c:v>
                </c:pt>
                <c:pt idx="381">
                  <c:v>1.86985996071947E-8</c:v>
                </c:pt>
                <c:pt idx="382">
                  <c:v>2.3514027176811199E-10</c:v>
                </c:pt>
                <c:pt idx="383">
                  <c:v>2.91793566714109E-9</c:v>
                </c:pt>
                <c:pt idx="384">
                  <c:v>4.32767717722176E-9</c:v>
                </c:pt>
                <c:pt idx="385">
                  <c:v>1.0665806779091901E-8</c:v>
                </c:pt>
                <c:pt idx="386">
                  <c:v>9.1288375018733098E-10</c:v>
                </c:pt>
                <c:pt idx="387">
                  <c:v>6.3951857088896596E-10</c:v>
                </c:pt>
                <c:pt idx="388">
                  <c:v>2.3169108536961799E-5</c:v>
                </c:pt>
                <c:pt idx="389">
                  <c:v>8.2845587687073101E-9</c:v>
                </c:pt>
                <c:pt idx="390">
                  <c:v>1.4735685343734E-8</c:v>
                </c:pt>
                <c:pt idx="391">
                  <c:v>1.9655041366480199E-9</c:v>
                </c:pt>
                <c:pt idx="392">
                  <c:v>6.6799264761536598E-8</c:v>
                </c:pt>
                <c:pt idx="393">
                  <c:v>1.15920242986125E-8</c:v>
                </c:pt>
                <c:pt idx="394">
                  <c:v>8.2531976027108902E-3</c:v>
                </c:pt>
                <c:pt idx="395">
                  <c:v>1.07923274876328E-2</c:v>
                </c:pt>
                <c:pt idx="396">
                  <c:v>6.1178146501216796E-3</c:v>
                </c:pt>
                <c:pt idx="397">
                  <c:v>5.9463088694167703E-9</c:v>
                </c:pt>
                <c:pt idx="398">
                  <c:v>6.4399072889197099E-8</c:v>
                </c:pt>
                <c:pt idx="399">
                  <c:v>1.0393125932656401E-3</c:v>
                </c:pt>
                <c:pt idx="400">
                  <c:v>3.6265529658662701E-3</c:v>
                </c:pt>
                <c:pt idx="401">
                  <c:v>7.3881446917957701E-3</c:v>
                </c:pt>
                <c:pt idx="402">
                  <c:v>1.11362149314592E-9</c:v>
                </c:pt>
                <c:pt idx="403">
                  <c:v>9.1458007715827798E-9</c:v>
                </c:pt>
                <c:pt idx="404">
                  <c:v>7.5548742777561996E-3</c:v>
                </c:pt>
                <c:pt idx="405">
                  <c:v>1.08241882595248E-9</c:v>
                </c:pt>
                <c:pt idx="406">
                  <c:v>5.9197307259449904E-10</c:v>
                </c:pt>
                <c:pt idx="407">
                  <c:v>1.6465732452900199E-7</c:v>
                </c:pt>
                <c:pt idx="408">
                  <c:v>1.9021536888640399E-7</c:v>
                </c:pt>
                <c:pt idx="409">
                  <c:v>4.0082870576131002E-3</c:v>
                </c:pt>
                <c:pt idx="410">
                  <c:v>8.3074507675445307E-9</c:v>
                </c:pt>
                <c:pt idx="411">
                  <c:v>9.2679600468744705E-10</c:v>
                </c:pt>
                <c:pt idx="412">
                  <c:v>3.0972046793637601E-8</c:v>
                </c:pt>
                <c:pt idx="413">
                  <c:v>2.3619714581070499E-9</c:v>
                </c:pt>
                <c:pt idx="414">
                  <c:v>7.24634723733098E-10</c:v>
                </c:pt>
                <c:pt idx="415">
                  <c:v>1.0429346277763701E-8</c:v>
                </c:pt>
                <c:pt idx="416">
                  <c:v>7.0466423099969597E-8</c:v>
                </c:pt>
                <c:pt idx="417">
                  <c:v>8.8869818894888005E-9</c:v>
                </c:pt>
                <c:pt idx="418">
                  <c:v>1.5948537422573501E-9</c:v>
                </c:pt>
                <c:pt idx="419">
                  <c:v>7.0539597105686996E-10</c:v>
                </c:pt>
                <c:pt idx="420">
                  <c:v>9.1853143865587106E-9</c:v>
                </c:pt>
                <c:pt idx="421">
                  <c:v>4.2379383781617802E-8</c:v>
                </c:pt>
                <c:pt idx="422">
                  <c:v>3.3321019738393499E-3</c:v>
                </c:pt>
                <c:pt idx="423">
                  <c:v>4.9540799099036699E-8</c:v>
                </c:pt>
                <c:pt idx="424">
                  <c:v>2.5890513385934201E-8</c:v>
                </c:pt>
                <c:pt idx="425">
                  <c:v>1.62681602852246E-10</c:v>
                </c:pt>
                <c:pt idx="426">
                  <c:v>1.68513906398392E-9</c:v>
                </c:pt>
                <c:pt idx="427">
                  <c:v>9.8327433257951592E-6</c:v>
                </c:pt>
                <c:pt idx="428">
                  <c:v>3.1217499470664501E-3</c:v>
                </c:pt>
                <c:pt idx="429">
                  <c:v>5.71233648597416E-9</c:v>
                </c:pt>
                <c:pt idx="430">
                  <c:v>1.4168966154870401E-8</c:v>
                </c:pt>
                <c:pt idx="431">
                  <c:v>1.2035266037093E-9</c:v>
                </c:pt>
                <c:pt idx="432">
                  <c:v>3.5404646816929601E-9</c:v>
                </c:pt>
                <c:pt idx="433">
                  <c:v>1.5834798175776401E-7</c:v>
                </c:pt>
                <c:pt idx="434">
                  <c:v>2.1356068423337099E-8</c:v>
                </c:pt>
                <c:pt idx="435">
                  <c:v>1.57085590400947E-9</c:v>
                </c:pt>
                <c:pt idx="436">
                  <c:v>2.3115277416188301E-7</c:v>
                </c:pt>
                <c:pt idx="437">
                  <c:v>2.33788279131781E-9</c:v>
                </c:pt>
                <c:pt idx="438">
                  <c:v>4.0156173146274901E-7</c:v>
                </c:pt>
                <c:pt idx="439">
                  <c:v>1.1780859876397499E-8</c:v>
                </c:pt>
                <c:pt idx="440">
                  <c:v>8.1853971500658306E-8</c:v>
                </c:pt>
                <c:pt idx="441">
                  <c:v>2.8873116016346998E-8</c:v>
                </c:pt>
                <c:pt idx="442">
                  <c:v>7.3323434459084897E-3</c:v>
                </c:pt>
                <c:pt idx="443">
                  <c:v>9.6499913097062511E-7</c:v>
                </c:pt>
                <c:pt idx="444">
                  <c:v>8.8734092661811401E-9</c:v>
                </c:pt>
                <c:pt idx="445">
                  <c:v>2.29302990645279E-8</c:v>
                </c:pt>
                <c:pt idx="446">
                  <c:v>2.9358274711861599E-10</c:v>
                </c:pt>
                <c:pt idx="447">
                  <c:v>1.14662738161138E-8</c:v>
                </c:pt>
                <c:pt idx="448">
                  <c:v>6.3040234775446397E-7</c:v>
                </c:pt>
                <c:pt idx="449">
                  <c:v>7.9438394603275195E-9</c:v>
                </c:pt>
                <c:pt idx="450">
                  <c:v>3.4451495890639499E-9</c:v>
                </c:pt>
                <c:pt idx="451">
                  <c:v>1.30491711982828E-2</c:v>
                </c:pt>
                <c:pt idx="452">
                  <c:v>2.3182900344173201E-8</c:v>
                </c:pt>
                <c:pt idx="453">
                  <c:v>1.30693766046327E-2</c:v>
                </c:pt>
                <c:pt idx="454">
                  <c:v>1.3245940783068901E-2</c:v>
                </c:pt>
                <c:pt idx="455">
                  <c:v>3.7582215370724402E-8</c:v>
                </c:pt>
                <c:pt idx="456">
                  <c:v>1.0865712799706001E-2</c:v>
                </c:pt>
                <c:pt idx="457">
                  <c:v>1.96853916872978E-7</c:v>
                </c:pt>
                <c:pt idx="458">
                  <c:v>1.14609281590826E-7</c:v>
                </c:pt>
                <c:pt idx="459">
                  <c:v>4.0982505081262696E-9</c:v>
                </c:pt>
                <c:pt idx="460">
                  <c:v>1.21743723819968E-2</c:v>
                </c:pt>
                <c:pt idx="461">
                  <c:v>1.69940042382894E-6</c:v>
                </c:pt>
                <c:pt idx="462">
                  <c:v>1.3135645102206099E-8</c:v>
                </c:pt>
                <c:pt idx="463">
                  <c:v>8.6181336678206703E-3</c:v>
                </c:pt>
                <c:pt idx="464">
                  <c:v>2.59539969090486E-10</c:v>
                </c:pt>
                <c:pt idx="465">
                  <c:v>4.2712379959174702E-10</c:v>
                </c:pt>
                <c:pt idx="466">
                  <c:v>4.1340035000509397E-8</c:v>
                </c:pt>
                <c:pt idx="467">
                  <c:v>4.9190542635416704E-9</c:v>
                </c:pt>
                <c:pt idx="468">
                  <c:v>1.36988884825609E-2</c:v>
                </c:pt>
                <c:pt idx="469">
                  <c:v>4.5584828029859201E-8</c:v>
                </c:pt>
                <c:pt idx="470">
                  <c:v>1.15742127681759E-8</c:v>
                </c:pt>
                <c:pt idx="471">
                  <c:v>1.2160870094798201E-8</c:v>
                </c:pt>
                <c:pt idx="472">
                  <c:v>7.1717222378506497E-8</c:v>
                </c:pt>
                <c:pt idx="473">
                  <c:v>8.8343194630893804E-10</c:v>
                </c:pt>
                <c:pt idx="474">
                  <c:v>3.48625093420992E-7</c:v>
                </c:pt>
                <c:pt idx="475">
                  <c:v>1.17544153684665E-7</c:v>
                </c:pt>
                <c:pt idx="476">
                  <c:v>3.44075204884273E-9</c:v>
                </c:pt>
                <c:pt idx="477">
                  <c:v>2.4333089351997402E-9</c:v>
                </c:pt>
                <c:pt idx="478">
                  <c:v>2.4305535541886101E-9</c:v>
                </c:pt>
                <c:pt idx="479">
                  <c:v>1.2801122417499699E-7</c:v>
                </c:pt>
                <c:pt idx="480">
                  <c:v>5.9753676970951703E-9</c:v>
                </c:pt>
                <c:pt idx="481">
                  <c:v>5.0065349247753002E-8</c:v>
                </c:pt>
                <c:pt idx="482">
                  <c:v>6.1559502097069501E-9</c:v>
                </c:pt>
                <c:pt idx="483">
                  <c:v>2.4228644577701701E-9</c:v>
                </c:pt>
                <c:pt idx="484">
                  <c:v>9.0282684026364407E-9</c:v>
                </c:pt>
                <c:pt idx="485">
                  <c:v>1.0755008108962799E-7</c:v>
                </c:pt>
                <c:pt idx="486">
                  <c:v>4.5453126886277902E-9</c:v>
                </c:pt>
                <c:pt idx="487">
                  <c:v>4.7485036158690203E-8</c:v>
                </c:pt>
                <c:pt idx="488">
                  <c:v>8.4685192457183297E-4</c:v>
                </c:pt>
                <c:pt idx="489">
                  <c:v>3.2197406673443298E-9</c:v>
                </c:pt>
                <c:pt idx="490">
                  <c:v>9.4256505726616302E-7</c:v>
                </c:pt>
                <c:pt idx="491">
                  <c:v>9.3156689707071002E-9</c:v>
                </c:pt>
                <c:pt idx="492">
                  <c:v>4.8628840888483603E-8</c:v>
                </c:pt>
                <c:pt idx="493">
                  <c:v>1.0067788145335299E-8</c:v>
                </c:pt>
                <c:pt idx="494">
                  <c:v>2.3411162293191098E-9</c:v>
                </c:pt>
                <c:pt idx="495">
                  <c:v>6.4631755667719698E-9</c:v>
                </c:pt>
                <c:pt idx="496">
                  <c:v>6.1804556956168901E-9</c:v>
                </c:pt>
                <c:pt idx="497">
                  <c:v>7.4002646296023302E-8</c:v>
                </c:pt>
                <c:pt idx="498">
                  <c:v>3.8616129124278803E-8</c:v>
                </c:pt>
                <c:pt idx="499">
                  <c:v>9.4028502392545592E-9</c:v>
                </c:pt>
                <c:pt idx="500">
                  <c:v>5.2389513645926198E-8</c:v>
                </c:pt>
                <c:pt idx="501">
                  <c:v>2.6469756634658299E-8</c:v>
                </c:pt>
                <c:pt idx="502">
                  <c:v>2.0554094223103499E-7</c:v>
                </c:pt>
                <c:pt idx="503">
                  <c:v>1.5712027386466601E-8</c:v>
                </c:pt>
                <c:pt idx="504">
                  <c:v>1.65476563721285E-8</c:v>
                </c:pt>
                <c:pt idx="505">
                  <c:v>1.9297486454020498E-9</c:v>
                </c:pt>
                <c:pt idx="506">
                  <c:v>3.6855151613655299E-9</c:v>
                </c:pt>
                <c:pt idx="507">
                  <c:v>5.4537667517070002E-9</c:v>
                </c:pt>
                <c:pt idx="508">
                  <c:v>4.4271243943787904E-9</c:v>
                </c:pt>
                <c:pt idx="509">
                  <c:v>1.0526044134356201E-10</c:v>
                </c:pt>
                <c:pt idx="510">
                  <c:v>4.3749295992273503E-8</c:v>
                </c:pt>
                <c:pt idx="511">
                  <c:v>8.5450386620234603E-9</c:v>
                </c:pt>
                <c:pt idx="512">
                  <c:v>1.5141777279583701E-7</c:v>
                </c:pt>
                <c:pt idx="513">
                  <c:v>6.3609971322789398E-9</c:v>
                </c:pt>
                <c:pt idx="514">
                  <c:v>5.2617982670703199E-9</c:v>
                </c:pt>
                <c:pt idx="515">
                  <c:v>1.517961599521E-8</c:v>
                </c:pt>
                <c:pt idx="516">
                  <c:v>2.5795630551887798E-10</c:v>
                </c:pt>
                <c:pt idx="517">
                  <c:v>1.64736847106595E-7</c:v>
                </c:pt>
                <c:pt idx="518">
                  <c:v>4.7465230819105398E-9</c:v>
                </c:pt>
                <c:pt idx="519">
                  <c:v>2.3555587171446302E-9</c:v>
                </c:pt>
                <c:pt idx="520">
                  <c:v>4.1884124065667903E-8</c:v>
                </c:pt>
                <c:pt idx="521">
                  <c:v>8.6351665069687896E-8</c:v>
                </c:pt>
                <c:pt idx="522">
                  <c:v>7.3926975031803498E-9</c:v>
                </c:pt>
                <c:pt idx="523">
                  <c:v>1.7434861003114999E-7</c:v>
                </c:pt>
                <c:pt idx="524">
                  <c:v>1.4309202234918001E-9</c:v>
                </c:pt>
                <c:pt idx="525">
                  <c:v>5.1119441102783195E-10</c:v>
                </c:pt>
                <c:pt idx="526">
                  <c:v>3.7847118318844701E-8</c:v>
                </c:pt>
                <c:pt idx="527">
                  <c:v>2.2196723591744401E-8</c:v>
                </c:pt>
                <c:pt idx="528">
                  <c:v>1.2670806376420801E-8</c:v>
                </c:pt>
                <c:pt idx="529">
                  <c:v>7.9558862589334492E-9</c:v>
                </c:pt>
                <c:pt idx="530">
                  <c:v>1.3954005459440601E-7</c:v>
                </c:pt>
                <c:pt idx="531">
                  <c:v>2.24127843744993E-8</c:v>
                </c:pt>
                <c:pt idx="532">
                  <c:v>1.4774848695292E-8</c:v>
                </c:pt>
                <c:pt idx="533">
                  <c:v>1.2877728399563499E-9</c:v>
                </c:pt>
                <c:pt idx="534">
                  <c:v>1.50879004998518E-9</c:v>
                </c:pt>
                <c:pt idx="535">
                  <c:v>2.15343645656435E-8</c:v>
                </c:pt>
                <c:pt idx="536">
                  <c:v>3.1317421877744399E-7</c:v>
                </c:pt>
                <c:pt idx="537">
                  <c:v>1.8774832206578301E-2</c:v>
                </c:pt>
                <c:pt idx="538">
                  <c:v>1.1874371965484099E-9</c:v>
                </c:pt>
                <c:pt idx="539">
                  <c:v>3.8124131048124001E-8</c:v>
                </c:pt>
                <c:pt idx="540">
                  <c:v>1.94006783757593E-2</c:v>
                </c:pt>
                <c:pt idx="541">
                  <c:v>6.0615200641318803E-3</c:v>
                </c:pt>
                <c:pt idx="542">
                  <c:v>3.9106708062728403E-2</c:v>
                </c:pt>
                <c:pt idx="543">
                  <c:v>3.45318472794175E-2</c:v>
                </c:pt>
                <c:pt idx="544">
                  <c:v>3.9579221412381897E-2</c:v>
                </c:pt>
                <c:pt idx="545">
                  <c:v>4.2999800163796897E-2</c:v>
                </c:pt>
                <c:pt idx="546">
                  <c:v>3.6522152065234202E-2</c:v>
                </c:pt>
                <c:pt idx="547">
                  <c:v>1.20291464522356E-7</c:v>
                </c:pt>
                <c:pt idx="548">
                  <c:v>2.9358564608281401E-2</c:v>
                </c:pt>
                <c:pt idx="549">
                  <c:v>7.7016876938761799E-9</c:v>
                </c:pt>
                <c:pt idx="550">
                  <c:v>1.0678620550991899E-9</c:v>
                </c:pt>
                <c:pt idx="551">
                  <c:v>2.4224160242148501E-2</c:v>
                </c:pt>
                <c:pt idx="552">
                  <c:v>9.2720880012288197E-7</c:v>
                </c:pt>
                <c:pt idx="553">
                  <c:v>7.0685699988164606E-8</c:v>
                </c:pt>
                <c:pt idx="554">
                  <c:v>3.7335730012842003E-2</c:v>
                </c:pt>
                <c:pt idx="555">
                  <c:v>4.2781891971622597E-2</c:v>
                </c:pt>
                <c:pt idx="556">
                  <c:v>6.8663148737461701E-3</c:v>
                </c:pt>
                <c:pt idx="557">
                  <c:v>2.17309017492302E-3</c:v>
                </c:pt>
                <c:pt idx="558">
                  <c:v>1.0496862744149399E-2</c:v>
                </c:pt>
                <c:pt idx="559">
                  <c:v>4.6515371287036302E-10</c:v>
                </c:pt>
                <c:pt idx="560">
                  <c:v>1.7155412163715599E-9</c:v>
                </c:pt>
                <c:pt idx="561">
                  <c:v>2.1187366980305701E-9</c:v>
                </c:pt>
                <c:pt idx="562">
                  <c:v>1.3298880709066801E-2</c:v>
                </c:pt>
                <c:pt idx="563">
                  <c:v>1.1887251461708899E-8</c:v>
                </c:pt>
                <c:pt idx="564">
                  <c:v>4.8469916109517598E-2</c:v>
                </c:pt>
                <c:pt idx="565">
                  <c:v>1.5968308812133399E-2</c:v>
                </c:pt>
                <c:pt idx="566">
                  <c:v>1.7804135913888498E-2</c:v>
                </c:pt>
                <c:pt idx="567">
                  <c:v>2.8287800686509702E-2</c:v>
                </c:pt>
                <c:pt idx="568">
                  <c:v>6.2650902070417397E-3</c:v>
                </c:pt>
                <c:pt idx="569">
                  <c:v>2.9461773545481001E-2</c:v>
                </c:pt>
                <c:pt idx="570">
                  <c:v>1.2768168620921399E-2</c:v>
                </c:pt>
                <c:pt idx="571">
                  <c:v>6.0830187831172099E-3</c:v>
                </c:pt>
                <c:pt idx="572">
                  <c:v>4.2869810086092399E-9</c:v>
                </c:pt>
                <c:pt idx="573">
                  <c:v>3.0642238486706198E-9</c:v>
                </c:pt>
                <c:pt idx="574">
                  <c:v>1.2694090523116399E-9</c:v>
                </c:pt>
                <c:pt idx="575">
                  <c:v>9.0001005084839301E-8</c:v>
                </c:pt>
                <c:pt idx="576">
                  <c:v>1.5485725928511E-2</c:v>
                </c:pt>
                <c:pt idx="577">
                  <c:v>3.6098789360739202E-3</c:v>
                </c:pt>
                <c:pt idx="578">
                  <c:v>1.31815237029183E-8</c:v>
                </c:pt>
                <c:pt idx="579">
                  <c:v>1.28987564532727E-8</c:v>
                </c:pt>
                <c:pt idx="580">
                  <c:v>1.02649139553814E-2</c:v>
                </c:pt>
                <c:pt idx="581">
                  <c:v>9.2932834629500694E-8</c:v>
                </c:pt>
                <c:pt idx="582">
                  <c:v>1.55869594019338E-2</c:v>
                </c:pt>
                <c:pt idx="583">
                  <c:v>9.7326351047673603E-7</c:v>
                </c:pt>
                <c:pt idx="584">
                  <c:v>2.0676466279226101E-6</c:v>
                </c:pt>
                <c:pt idx="585">
                  <c:v>9.5479956747989707E-10</c:v>
                </c:pt>
                <c:pt idx="586">
                  <c:v>2.6113901323770601E-8</c:v>
                </c:pt>
                <c:pt idx="587">
                  <c:v>6.9199444338857399E-2</c:v>
                </c:pt>
                <c:pt idx="588">
                  <c:v>6.73571014602347E-2</c:v>
                </c:pt>
                <c:pt idx="589">
                  <c:v>2.6144859318056698E-2</c:v>
                </c:pt>
                <c:pt idx="590">
                  <c:v>3.01064453230727E-2</c:v>
                </c:pt>
                <c:pt idx="591">
                  <c:v>1.3990073314361E-7</c:v>
                </c:pt>
                <c:pt idx="592">
                  <c:v>7.5729413450521395E-9</c:v>
                </c:pt>
                <c:pt idx="593">
                  <c:v>3.1669701299083503E-2</c:v>
                </c:pt>
                <c:pt idx="594">
                  <c:v>1.5256513609986099E-2</c:v>
                </c:pt>
                <c:pt idx="595">
                  <c:v>2.8498891740823599E-6</c:v>
                </c:pt>
                <c:pt idx="596">
                  <c:v>1.4090654792425001E-7</c:v>
                </c:pt>
                <c:pt idx="597">
                  <c:v>1.13171759334599E-2</c:v>
                </c:pt>
                <c:pt idx="598">
                  <c:v>1.5733631811287001E-2</c:v>
                </c:pt>
                <c:pt idx="599">
                  <c:v>9.8246074654051103E-10</c:v>
                </c:pt>
                <c:pt idx="600">
                  <c:v>9.1467797282188795E-9</c:v>
                </c:pt>
                <c:pt idx="601">
                  <c:v>8.1493681393863902E-3</c:v>
                </c:pt>
                <c:pt idx="602">
                  <c:v>2.7031686087932799E-2</c:v>
                </c:pt>
                <c:pt idx="603">
                  <c:v>4.6220979175510601E-9</c:v>
                </c:pt>
                <c:pt idx="604">
                  <c:v>8.2471146883722306E-9</c:v>
                </c:pt>
                <c:pt idx="605">
                  <c:v>5.5247280974339703E-5</c:v>
                </c:pt>
                <c:pt idx="606">
                  <c:v>7.1963903415476604E-3</c:v>
                </c:pt>
                <c:pt idx="607">
                  <c:v>3.4595413840566298E-5</c:v>
                </c:pt>
                <c:pt idx="608">
                  <c:v>1.8643675888266899E-9</c:v>
                </c:pt>
                <c:pt idx="609">
                  <c:v>1.3265267108926699E-7</c:v>
                </c:pt>
                <c:pt idx="610">
                  <c:v>1.5763280151947199E-2</c:v>
                </c:pt>
                <c:pt idx="611">
                  <c:v>4.6968826797496E-9</c:v>
                </c:pt>
                <c:pt idx="612">
                  <c:v>6.0544111118087095E-8</c:v>
                </c:pt>
                <c:pt idx="613">
                  <c:v>3.7323135328687598E-2</c:v>
                </c:pt>
                <c:pt idx="614">
                  <c:v>1.89957337615527E-2</c:v>
                </c:pt>
                <c:pt idx="615">
                  <c:v>3.0551802686057498E-7</c:v>
                </c:pt>
                <c:pt idx="616">
                  <c:v>2.0699137223055799E-2</c:v>
                </c:pt>
                <c:pt idx="617">
                  <c:v>4.4463074416084497E-8</c:v>
                </c:pt>
                <c:pt idx="618">
                  <c:v>1.9036696917024601E-2</c:v>
                </c:pt>
                <c:pt idx="619">
                  <c:v>9.6180567065898406E-9</c:v>
                </c:pt>
                <c:pt idx="620">
                  <c:v>3.40854207055001E-9</c:v>
                </c:pt>
                <c:pt idx="621">
                  <c:v>2.9936913998580599E-2</c:v>
                </c:pt>
                <c:pt idx="622">
                  <c:v>1.7503107634365801E-5</c:v>
                </c:pt>
                <c:pt idx="623">
                  <c:v>2.34547326504978E-2</c:v>
                </c:pt>
                <c:pt idx="624">
                  <c:v>2.0746857549660701E-7</c:v>
                </c:pt>
                <c:pt idx="625">
                  <c:v>7.8119135118429099E-9</c:v>
                </c:pt>
                <c:pt idx="626">
                  <c:v>6.3472504574435096E-2</c:v>
                </c:pt>
                <c:pt idx="627">
                  <c:v>8.05936362386072E-3</c:v>
                </c:pt>
                <c:pt idx="628">
                  <c:v>2.60067472235621E-2</c:v>
                </c:pt>
                <c:pt idx="629">
                  <c:v>2.51708273774063E-2</c:v>
                </c:pt>
                <c:pt idx="630">
                  <c:v>6.4360392526847394E-8</c:v>
                </c:pt>
                <c:pt idx="631">
                  <c:v>1.36888952695791E-8</c:v>
                </c:pt>
                <c:pt idx="632">
                  <c:v>3.36707663444442E-2</c:v>
                </c:pt>
                <c:pt idx="633">
                  <c:v>1.18984097697952E-8</c:v>
                </c:pt>
                <c:pt idx="634">
                  <c:v>7.2034584628053603E-3</c:v>
                </c:pt>
                <c:pt idx="635">
                  <c:v>2.04676587770414E-2</c:v>
                </c:pt>
                <c:pt idx="636">
                  <c:v>5.3287621675870499E-2</c:v>
                </c:pt>
                <c:pt idx="637">
                  <c:v>6.3923847309852897E-3</c:v>
                </c:pt>
                <c:pt idx="638">
                  <c:v>3.7736983679030897E-8</c:v>
                </c:pt>
                <c:pt idx="639">
                  <c:v>7.9642257930774396E-2</c:v>
                </c:pt>
                <c:pt idx="640">
                  <c:v>7.9336679098100299E-2</c:v>
                </c:pt>
                <c:pt idx="641">
                  <c:v>7.6256425395088895E-2</c:v>
                </c:pt>
                <c:pt idx="642">
                  <c:v>0.104860811828638</c:v>
                </c:pt>
                <c:pt idx="643">
                  <c:v>4.4892380786856298E-2</c:v>
                </c:pt>
                <c:pt idx="644">
                  <c:v>1.0157646735611E-7</c:v>
                </c:pt>
                <c:pt idx="645">
                  <c:v>6.8229382869544801E-10</c:v>
                </c:pt>
                <c:pt idx="646">
                  <c:v>7.0617864881671799E-3</c:v>
                </c:pt>
                <c:pt idx="647">
                  <c:v>4.1704600419919899E-2</c:v>
                </c:pt>
                <c:pt idx="648">
                  <c:v>2.4574315305514401E-8</c:v>
                </c:pt>
                <c:pt idx="649">
                  <c:v>2.6972133565073002E-3</c:v>
                </c:pt>
                <c:pt idx="650">
                  <c:v>1.62097406470035E-2</c:v>
                </c:pt>
                <c:pt idx="651">
                  <c:v>1.4717060182944799E-8</c:v>
                </c:pt>
                <c:pt idx="652">
                  <c:v>9.3695475980351799E-9</c:v>
                </c:pt>
                <c:pt idx="653">
                  <c:v>8.3341682038678599E-8</c:v>
                </c:pt>
                <c:pt idx="654">
                  <c:v>0.12673528234176701</c:v>
                </c:pt>
                <c:pt idx="655">
                  <c:v>7.8910010473379496E-8</c:v>
                </c:pt>
                <c:pt idx="656">
                  <c:v>1.35830619608566E-2</c:v>
                </c:pt>
                <c:pt idx="657">
                  <c:v>1.73573434136234E-7</c:v>
                </c:pt>
                <c:pt idx="658">
                  <c:v>8.5223478038143193E-6</c:v>
                </c:pt>
                <c:pt idx="659">
                  <c:v>7.4176369701338202E-6</c:v>
                </c:pt>
                <c:pt idx="660">
                  <c:v>3.2326677247921799E-7</c:v>
                </c:pt>
                <c:pt idx="661">
                  <c:v>1.5414832936421501E-8</c:v>
                </c:pt>
                <c:pt idx="662">
                  <c:v>8.6103105740381597E-7</c:v>
                </c:pt>
                <c:pt idx="663">
                  <c:v>0.12831919073371101</c:v>
                </c:pt>
                <c:pt idx="664">
                  <c:v>3.9127140636517099E-7</c:v>
                </c:pt>
                <c:pt idx="665">
                  <c:v>4.0942483121914201E-7</c:v>
                </c:pt>
                <c:pt idx="666">
                  <c:v>1.33161579498905E-2</c:v>
                </c:pt>
                <c:pt idx="667">
                  <c:v>2.0814699304482101E-8</c:v>
                </c:pt>
                <c:pt idx="668">
                  <c:v>3.8612050524307199E-4</c:v>
                </c:pt>
                <c:pt idx="669">
                  <c:v>6.8382586307750897E-8</c:v>
                </c:pt>
                <c:pt idx="670">
                  <c:v>1.8514722461069E-7</c:v>
                </c:pt>
                <c:pt idx="671">
                  <c:v>2.4443307326008499E-9</c:v>
                </c:pt>
                <c:pt idx="672">
                  <c:v>3.6305421843627099E-5</c:v>
                </c:pt>
                <c:pt idx="673">
                  <c:v>1.36671123906902E-8</c:v>
                </c:pt>
                <c:pt idx="674">
                  <c:v>6.3304195865786695E-7</c:v>
                </c:pt>
                <c:pt idx="675">
                  <c:v>3.35285812767096E-3</c:v>
                </c:pt>
                <c:pt idx="676">
                  <c:v>3.0334396091219299E-2</c:v>
                </c:pt>
                <c:pt idx="677">
                  <c:v>8.4936495004050303E-2</c:v>
                </c:pt>
                <c:pt idx="678">
                  <c:v>9.4520286007884702E-2</c:v>
                </c:pt>
                <c:pt idx="679">
                  <c:v>0.1538639280753</c:v>
                </c:pt>
                <c:pt idx="680">
                  <c:v>3.3359787090731702E-2</c:v>
                </c:pt>
                <c:pt idx="681">
                  <c:v>5.20825104763789E-2</c:v>
                </c:pt>
                <c:pt idx="682">
                  <c:v>0.121267696907347</c:v>
                </c:pt>
                <c:pt idx="683">
                  <c:v>0.13036555739216901</c:v>
                </c:pt>
                <c:pt idx="684">
                  <c:v>0.11708849129752801</c:v>
                </c:pt>
                <c:pt idx="685">
                  <c:v>3.0309330491420299E-2</c:v>
                </c:pt>
                <c:pt idx="686">
                  <c:v>3.0313624987736501E-2</c:v>
                </c:pt>
                <c:pt idx="687">
                  <c:v>4.8020334593209001E-2</c:v>
                </c:pt>
                <c:pt idx="688">
                  <c:v>2.87876348859701E-9</c:v>
                </c:pt>
                <c:pt idx="689">
                  <c:v>3.6820019388417398E-2</c:v>
                </c:pt>
                <c:pt idx="690">
                  <c:v>8.1981497391926196E-9</c:v>
                </c:pt>
                <c:pt idx="691">
                  <c:v>1.22592514436805E-5</c:v>
                </c:pt>
                <c:pt idx="692">
                  <c:v>3.8723557777559099E-2</c:v>
                </c:pt>
                <c:pt idx="693">
                  <c:v>6.5625437944857197E-6</c:v>
                </c:pt>
                <c:pt idx="694">
                  <c:v>3.9014552084141102E-8</c:v>
                </c:pt>
                <c:pt idx="695">
                  <c:v>3.6430017563671902E-6</c:v>
                </c:pt>
                <c:pt idx="696">
                  <c:v>3.7870543046312398E-2</c:v>
                </c:pt>
                <c:pt idx="697">
                  <c:v>1.69956717161014E-7</c:v>
                </c:pt>
                <c:pt idx="698">
                  <c:v>1.7620707954904501E-8</c:v>
                </c:pt>
                <c:pt idx="699">
                  <c:v>2.6623176159444002E-2</c:v>
                </c:pt>
                <c:pt idx="700">
                  <c:v>7.5202726253650199E-3</c:v>
                </c:pt>
                <c:pt idx="701">
                  <c:v>1.5593433075189801E-2</c:v>
                </c:pt>
                <c:pt idx="702">
                  <c:v>8.8313122926122097E-3</c:v>
                </c:pt>
                <c:pt idx="703">
                  <c:v>6.5238370811813799E-7</c:v>
                </c:pt>
                <c:pt idx="704">
                  <c:v>1.4321798955322201E-6</c:v>
                </c:pt>
                <c:pt idx="705">
                  <c:v>2.3807635830366601E-8</c:v>
                </c:pt>
                <c:pt idx="706">
                  <c:v>1.9993352926892199E-5</c:v>
                </c:pt>
                <c:pt idx="707">
                  <c:v>6.9786500676346801E-9</c:v>
                </c:pt>
                <c:pt idx="708">
                  <c:v>8.8101544673632006E-9</c:v>
                </c:pt>
                <c:pt idx="709">
                  <c:v>2.98555372323965E-8</c:v>
                </c:pt>
                <c:pt idx="710">
                  <c:v>4.6127847065742497E-6</c:v>
                </c:pt>
                <c:pt idx="711">
                  <c:v>9.02368717263832E-8</c:v>
                </c:pt>
                <c:pt idx="712">
                  <c:v>6.4912839253122606E-2</c:v>
                </c:pt>
                <c:pt idx="713">
                  <c:v>1.0346576456824E-8</c:v>
                </c:pt>
                <c:pt idx="714">
                  <c:v>3.1700814938832E-10</c:v>
                </c:pt>
                <c:pt idx="715">
                  <c:v>6.8358204028822701E-9</c:v>
                </c:pt>
                <c:pt idx="716">
                  <c:v>2.0526680445076902E-3</c:v>
                </c:pt>
                <c:pt idx="717">
                  <c:v>3.7607963431679103E-2</c:v>
                </c:pt>
                <c:pt idx="718">
                  <c:v>4.3487159613785499E-5</c:v>
                </c:pt>
                <c:pt idx="719">
                  <c:v>5.5568147691323902E-8</c:v>
                </c:pt>
                <c:pt idx="720">
                  <c:v>2.6765410486268501E-2</c:v>
                </c:pt>
                <c:pt idx="721">
                  <c:v>4.7334463503477701E-7</c:v>
                </c:pt>
                <c:pt idx="722">
                  <c:v>2.8976680006141502E-2</c:v>
                </c:pt>
                <c:pt idx="723">
                  <c:v>0.118877994520632</c:v>
                </c:pt>
                <c:pt idx="724">
                  <c:v>3.67128742136432E-2</c:v>
                </c:pt>
                <c:pt idx="725">
                  <c:v>1.4426091759524499E-6</c:v>
                </c:pt>
                <c:pt idx="726">
                  <c:v>3.5753567466946E-7</c:v>
                </c:pt>
                <c:pt idx="727">
                  <c:v>4.1905257177689898E-6</c:v>
                </c:pt>
                <c:pt idx="728">
                  <c:v>5.0760308486500598E-8</c:v>
                </c:pt>
                <c:pt idx="729">
                  <c:v>2.5345545498049101E-8</c:v>
                </c:pt>
                <c:pt idx="730">
                  <c:v>6.4593647718980796E-2</c:v>
                </c:pt>
                <c:pt idx="731">
                  <c:v>1.88284594929838E-6</c:v>
                </c:pt>
                <c:pt idx="732">
                  <c:v>1.0853581537350001E-2</c:v>
                </c:pt>
                <c:pt idx="733">
                  <c:v>2.6644140111697402E-2</c:v>
                </c:pt>
                <c:pt idx="734">
                  <c:v>1.4642980023047201E-7</c:v>
                </c:pt>
                <c:pt idx="735">
                  <c:v>7.6242051423518897E-10</c:v>
                </c:pt>
                <c:pt idx="736">
                  <c:v>2.5566660576493701E-5</c:v>
                </c:pt>
                <c:pt idx="737">
                  <c:v>7.2233096657612503E-2</c:v>
                </c:pt>
                <c:pt idx="738">
                  <c:v>1.2988730429085401E-8</c:v>
                </c:pt>
                <c:pt idx="739">
                  <c:v>0.173916219664116</c:v>
                </c:pt>
                <c:pt idx="740">
                  <c:v>1.41663009297753E-8</c:v>
                </c:pt>
                <c:pt idx="741">
                  <c:v>1.10949406395714E-2</c:v>
                </c:pt>
                <c:pt idx="742">
                  <c:v>1.1717972308505499E-7</c:v>
                </c:pt>
                <c:pt idx="743">
                  <c:v>4.4806276985446499E-5</c:v>
                </c:pt>
                <c:pt idx="744">
                  <c:v>5.8121309791773997E-8</c:v>
                </c:pt>
                <c:pt idx="745">
                  <c:v>2.6927830655638198E-3</c:v>
                </c:pt>
                <c:pt idx="746">
                  <c:v>0.17951212030965</c:v>
                </c:pt>
                <c:pt idx="747">
                  <c:v>0.104371224364877</c:v>
                </c:pt>
                <c:pt idx="748">
                  <c:v>1.5333627944802201E-9</c:v>
                </c:pt>
                <c:pt idx="749">
                  <c:v>4.3524470334011002E-2</c:v>
                </c:pt>
                <c:pt idx="750">
                  <c:v>0.14595616365160299</c:v>
                </c:pt>
                <c:pt idx="751">
                  <c:v>6.1804186214870504E-9</c:v>
                </c:pt>
                <c:pt idx="752">
                  <c:v>4.7808979101060903E-7</c:v>
                </c:pt>
                <c:pt idx="753">
                  <c:v>1.0081515218891601E-8</c:v>
                </c:pt>
                <c:pt idx="754">
                  <c:v>3.3182214970494697E-8</c:v>
                </c:pt>
                <c:pt idx="755">
                  <c:v>9.03241558397385E-8</c:v>
                </c:pt>
                <c:pt idx="756">
                  <c:v>1.82755417887689E-2</c:v>
                </c:pt>
                <c:pt idx="757">
                  <c:v>8.4916557118040303E-2</c:v>
                </c:pt>
                <c:pt idx="758">
                  <c:v>8.0732343842157703E-2</c:v>
                </c:pt>
                <c:pt idx="759">
                  <c:v>9.7175010689639796E-2</c:v>
                </c:pt>
                <c:pt idx="760">
                  <c:v>0.15017871817974299</c:v>
                </c:pt>
                <c:pt idx="761">
                  <c:v>8.57122734178868E-2</c:v>
                </c:pt>
                <c:pt idx="762">
                  <c:v>6.38443318046536E-9</c:v>
                </c:pt>
                <c:pt idx="763">
                  <c:v>3.8493413591128599E-8</c:v>
                </c:pt>
                <c:pt idx="764">
                  <c:v>1.5121716628545201E-2</c:v>
                </c:pt>
                <c:pt idx="765">
                  <c:v>7.5152330313147404E-3</c:v>
                </c:pt>
                <c:pt idx="766">
                  <c:v>7.8096953089155699E-5</c:v>
                </c:pt>
                <c:pt idx="767">
                  <c:v>7.40475278058175E-3</c:v>
                </c:pt>
                <c:pt idx="768">
                  <c:v>1.59568028993223E-2</c:v>
                </c:pt>
                <c:pt idx="769">
                  <c:v>1.28001972526124E-8</c:v>
                </c:pt>
                <c:pt idx="770">
                  <c:v>4.5138857355664697E-2</c:v>
                </c:pt>
                <c:pt idx="771">
                  <c:v>3.0169412155703498E-7</c:v>
                </c:pt>
                <c:pt idx="772">
                  <c:v>9.1980027335815204E-3</c:v>
                </c:pt>
                <c:pt idx="773">
                  <c:v>1.37580400205478E-7</c:v>
                </c:pt>
                <c:pt idx="774">
                  <c:v>1.4703072959997499E-2</c:v>
                </c:pt>
                <c:pt idx="775">
                  <c:v>2.99880126743063E-2</c:v>
                </c:pt>
                <c:pt idx="776">
                  <c:v>1.5605966371147699E-8</c:v>
                </c:pt>
                <c:pt idx="777">
                  <c:v>2.3371108663005302E-2</c:v>
                </c:pt>
                <c:pt idx="778">
                  <c:v>4.30617063456608E-3</c:v>
                </c:pt>
                <c:pt idx="779">
                  <c:v>1.72946012384273E-9</c:v>
                </c:pt>
                <c:pt idx="780">
                  <c:v>5.9580471515694899E-7</c:v>
                </c:pt>
                <c:pt idx="781">
                  <c:v>2.6295830291541899E-8</c:v>
                </c:pt>
                <c:pt idx="782">
                  <c:v>1.0005312399286801E-9</c:v>
                </c:pt>
                <c:pt idx="783">
                  <c:v>4.5922077617122997E-2</c:v>
                </c:pt>
                <c:pt idx="784">
                  <c:v>1.5229893430778499E-2</c:v>
                </c:pt>
                <c:pt idx="785">
                  <c:v>1.3002793371955E-2</c:v>
                </c:pt>
                <c:pt idx="786">
                  <c:v>2.9350143363026401E-8</c:v>
                </c:pt>
                <c:pt idx="787">
                  <c:v>1.6092984543128198E-8</c:v>
                </c:pt>
                <c:pt idx="788">
                  <c:v>2.9394032883620701E-2</c:v>
                </c:pt>
                <c:pt idx="789">
                  <c:v>1.9103693070857301E-2</c:v>
                </c:pt>
                <c:pt idx="790">
                  <c:v>5.2219025545848702E-2</c:v>
                </c:pt>
                <c:pt idx="791">
                  <c:v>2.1153839865394801E-3</c:v>
                </c:pt>
                <c:pt idx="792">
                  <c:v>1.1077119984458E-8</c:v>
                </c:pt>
                <c:pt idx="793">
                  <c:v>3.9492685398792103E-2</c:v>
                </c:pt>
                <c:pt idx="794">
                  <c:v>6.2319979914494797E-9</c:v>
                </c:pt>
                <c:pt idx="795">
                  <c:v>7.5984332539720994E-9</c:v>
                </c:pt>
                <c:pt idx="796">
                  <c:v>1.3663839241738401E-2</c:v>
                </c:pt>
                <c:pt idx="797">
                  <c:v>6.9072392864673402E-3</c:v>
                </c:pt>
                <c:pt idx="798">
                  <c:v>2.6741282099735598E-3</c:v>
                </c:pt>
                <c:pt idx="799">
                  <c:v>1.64090049664095E-6</c:v>
                </c:pt>
                <c:pt idx="800">
                  <c:v>4.1882048119970504E-9</c:v>
                </c:pt>
                <c:pt idx="801">
                  <c:v>2.4498680671156601E-2</c:v>
                </c:pt>
                <c:pt idx="802">
                  <c:v>1.8240346736229401E-2</c:v>
                </c:pt>
                <c:pt idx="803">
                  <c:v>2.6026306048302202E-2</c:v>
                </c:pt>
                <c:pt idx="804">
                  <c:v>3.7356059596372601E-2</c:v>
                </c:pt>
                <c:pt idx="805">
                  <c:v>5.9311698904636599E-8</c:v>
                </c:pt>
                <c:pt idx="806">
                  <c:v>8.1215625669662696E-3</c:v>
                </c:pt>
                <c:pt idx="807">
                  <c:v>2.25302936959881E-2</c:v>
                </c:pt>
                <c:pt idx="808">
                  <c:v>1.2619749348072099E-7</c:v>
                </c:pt>
                <c:pt idx="809">
                  <c:v>3.0057981259170901E-2</c:v>
                </c:pt>
                <c:pt idx="810">
                  <c:v>1.3711835605736499E-2</c:v>
                </c:pt>
                <c:pt idx="811">
                  <c:v>6.1048049982813102E-2</c:v>
                </c:pt>
                <c:pt idx="812">
                  <c:v>5.3131764337559695E-4</c:v>
                </c:pt>
                <c:pt idx="813">
                  <c:v>2.04786149836696E-7</c:v>
                </c:pt>
                <c:pt idx="814">
                  <c:v>1.9437592115475699E-2</c:v>
                </c:pt>
                <c:pt idx="815">
                  <c:v>4.30621706195718E-2</c:v>
                </c:pt>
                <c:pt idx="816">
                  <c:v>1.32633401740947E-5</c:v>
                </c:pt>
                <c:pt idx="817">
                  <c:v>1.3875787194535299E-3</c:v>
                </c:pt>
                <c:pt idx="818">
                  <c:v>1.6379878189786201E-8</c:v>
                </c:pt>
                <c:pt idx="819">
                  <c:v>1.7478536633869099E-4</c:v>
                </c:pt>
                <c:pt idx="820">
                  <c:v>1.0802804763088E-8</c:v>
                </c:pt>
                <c:pt idx="821">
                  <c:v>6.1665113964597899E-3</c:v>
                </c:pt>
                <c:pt idx="822">
                  <c:v>1.5227631287966099E-8</c:v>
                </c:pt>
                <c:pt idx="823">
                  <c:v>2.3212904183997101E-9</c:v>
                </c:pt>
                <c:pt idx="824">
                  <c:v>2.1372748644903301E-2</c:v>
                </c:pt>
                <c:pt idx="825">
                  <c:v>2.0338264308310199E-2</c:v>
                </c:pt>
                <c:pt idx="826">
                  <c:v>6.9265379568745902E-9</c:v>
                </c:pt>
                <c:pt idx="827">
                  <c:v>7.8245125818938596E-2</c:v>
                </c:pt>
                <c:pt idx="828">
                  <c:v>1.00587156962799E-7</c:v>
                </c:pt>
                <c:pt idx="829">
                  <c:v>7.6005694479863899E-9</c:v>
                </c:pt>
                <c:pt idx="830">
                  <c:v>3.0605738280255299E-2</c:v>
                </c:pt>
                <c:pt idx="831">
                  <c:v>1.6415674223193E-2</c:v>
                </c:pt>
                <c:pt idx="832">
                  <c:v>7.6858495467001395E-2</c:v>
                </c:pt>
                <c:pt idx="833">
                  <c:v>5.8013692932959597E-2</c:v>
                </c:pt>
                <c:pt idx="834">
                  <c:v>1.31959853931958E-5</c:v>
                </c:pt>
                <c:pt idx="835">
                  <c:v>4.1426950194589203E-2</c:v>
                </c:pt>
                <c:pt idx="836">
                  <c:v>9.2753011218406497E-4</c:v>
                </c:pt>
                <c:pt idx="837">
                  <c:v>1.2010269421250601E-6</c:v>
                </c:pt>
                <c:pt idx="838">
                  <c:v>5.5304591351231697E-2</c:v>
                </c:pt>
                <c:pt idx="839">
                  <c:v>4.95926717047711E-2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7-47A4-A11A-A66B575F9D1F}"/>
            </c:ext>
          </c:extLst>
        </c:ser>
        <c:ser>
          <c:idx val="1"/>
          <c:order val="1"/>
          <c:tx>
            <c:strRef>
              <c:f>'Weights for RiskA=0.266'!$C$1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RiskA=0.266'!$C$2:$C$841</c:f>
              <c:numCache>
                <c:formatCode>0.00</c:formatCode>
                <c:ptCount val="840"/>
                <c:pt idx="0">
                  <c:v>4.4175557973678899E-9</c:v>
                </c:pt>
                <c:pt idx="1">
                  <c:v>4.5938210820885998E-8</c:v>
                </c:pt>
                <c:pt idx="2">
                  <c:v>1.4508902644489199E-8</c:v>
                </c:pt>
                <c:pt idx="3">
                  <c:v>2.3582991646330198E-10</c:v>
                </c:pt>
                <c:pt idx="4">
                  <c:v>0.45392006835204501</c:v>
                </c:pt>
                <c:pt idx="5">
                  <c:v>0.30740143367364797</c:v>
                </c:pt>
                <c:pt idx="6">
                  <c:v>2.32960121647266E-7</c:v>
                </c:pt>
                <c:pt idx="7">
                  <c:v>5.27931796219632E-9</c:v>
                </c:pt>
                <c:pt idx="8">
                  <c:v>6.4555197190371203E-10</c:v>
                </c:pt>
                <c:pt idx="9">
                  <c:v>3.9051220932435301E-9</c:v>
                </c:pt>
                <c:pt idx="10">
                  <c:v>2.1013181090757799E-9</c:v>
                </c:pt>
                <c:pt idx="11">
                  <c:v>1.51828273923523E-6</c:v>
                </c:pt>
                <c:pt idx="12">
                  <c:v>0.66223526825910595</c:v>
                </c:pt>
                <c:pt idx="13">
                  <c:v>0.51092835867445996</c:v>
                </c:pt>
                <c:pt idx="14">
                  <c:v>0.15050866690496001</c:v>
                </c:pt>
                <c:pt idx="15">
                  <c:v>4.3941615075265998E-2</c:v>
                </c:pt>
                <c:pt idx="16">
                  <c:v>5.2416014689809903E-7</c:v>
                </c:pt>
                <c:pt idx="17">
                  <c:v>1.1946295678556301E-6</c:v>
                </c:pt>
                <c:pt idx="18">
                  <c:v>2.37889246169989E-8</c:v>
                </c:pt>
                <c:pt idx="19">
                  <c:v>8.1495803230706103E-8</c:v>
                </c:pt>
                <c:pt idx="20">
                  <c:v>2.72631829433756E-5</c:v>
                </c:pt>
                <c:pt idx="21">
                  <c:v>0.102122415974832</c:v>
                </c:pt>
                <c:pt idx="22">
                  <c:v>1.40725898952062E-6</c:v>
                </c:pt>
                <c:pt idx="23">
                  <c:v>9.606569391718481E-7</c:v>
                </c:pt>
                <c:pt idx="24">
                  <c:v>1.43867077248662E-10</c:v>
                </c:pt>
                <c:pt idx="25">
                  <c:v>1.4631129530938399E-10</c:v>
                </c:pt>
                <c:pt idx="26">
                  <c:v>5.3738832718234998E-8</c:v>
                </c:pt>
                <c:pt idx="27">
                  <c:v>4.1737500164640301E-8</c:v>
                </c:pt>
                <c:pt idx="28">
                  <c:v>1.48887629161242E-9</c:v>
                </c:pt>
                <c:pt idx="29">
                  <c:v>6.9473426671118803E-10</c:v>
                </c:pt>
                <c:pt idx="30">
                  <c:v>0.35736246069755401</c:v>
                </c:pt>
                <c:pt idx="31">
                  <c:v>3.0621940339830798E-8</c:v>
                </c:pt>
                <c:pt idx="32">
                  <c:v>7.9644395474446295E-2</c:v>
                </c:pt>
                <c:pt idx="33">
                  <c:v>1.80034911344755E-8</c:v>
                </c:pt>
                <c:pt idx="34">
                  <c:v>0.310389728678794</c:v>
                </c:pt>
                <c:pt idx="35">
                  <c:v>0.162074223133234</c:v>
                </c:pt>
                <c:pt idx="36">
                  <c:v>0.99221836273812702</c:v>
                </c:pt>
                <c:pt idx="37">
                  <c:v>7.6065798203212597E-7</c:v>
                </c:pt>
                <c:pt idx="38">
                  <c:v>0.121407665854999</c:v>
                </c:pt>
                <c:pt idx="39">
                  <c:v>6.6948832872472497E-2</c:v>
                </c:pt>
                <c:pt idx="40">
                  <c:v>0.78240306321143405</c:v>
                </c:pt>
                <c:pt idx="41">
                  <c:v>0.19542423188180699</c:v>
                </c:pt>
                <c:pt idx="42">
                  <c:v>0.47125252318085697</c:v>
                </c:pt>
                <c:pt idx="43">
                  <c:v>3.8943138913227001E-4</c:v>
                </c:pt>
                <c:pt idx="44">
                  <c:v>1.1231776798077099E-9</c:v>
                </c:pt>
                <c:pt idx="45">
                  <c:v>0.22778152213931499</c:v>
                </c:pt>
                <c:pt idx="46">
                  <c:v>5.1500764662069003E-10</c:v>
                </c:pt>
                <c:pt idx="47">
                  <c:v>1.2283531290359401E-8</c:v>
                </c:pt>
                <c:pt idx="48">
                  <c:v>3.17280369467412E-2</c:v>
                </c:pt>
                <c:pt idx="49">
                  <c:v>0.22846413724147699</c:v>
                </c:pt>
                <c:pt idx="50">
                  <c:v>0.29851987764165899</c:v>
                </c:pt>
                <c:pt idx="51">
                  <c:v>1.40383709032968E-8</c:v>
                </c:pt>
                <c:pt idx="52">
                  <c:v>5.4489948282811202E-8</c:v>
                </c:pt>
                <c:pt idx="53">
                  <c:v>1.84176320613206E-7</c:v>
                </c:pt>
                <c:pt idx="54">
                  <c:v>1.60179512997012E-6</c:v>
                </c:pt>
                <c:pt idx="55">
                  <c:v>1.38890175381708E-8</c:v>
                </c:pt>
                <c:pt idx="56">
                  <c:v>4.7716141701769997E-9</c:v>
                </c:pt>
                <c:pt idx="57">
                  <c:v>8.8894533605511597E-2</c:v>
                </c:pt>
                <c:pt idx="58">
                  <c:v>4.8090640273094799E-8</c:v>
                </c:pt>
                <c:pt idx="59">
                  <c:v>5.7311815044845201E-9</c:v>
                </c:pt>
                <c:pt idx="60">
                  <c:v>8.8881962737820406E-8</c:v>
                </c:pt>
                <c:pt idx="61">
                  <c:v>4.1212837632618402E-6</c:v>
                </c:pt>
                <c:pt idx="62">
                  <c:v>3.5583422746063199E-7</c:v>
                </c:pt>
                <c:pt idx="63">
                  <c:v>6.4200981617925798E-2</c:v>
                </c:pt>
                <c:pt idx="64">
                  <c:v>0.25637346586617399</c:v>
                </c:pt>
                <c:pt idx="65">
                  <c:v>3.9026211676106697E-9</c:v>
                </c:pt>
                <c:pt idx="66">
                  <c:v>1.4720131248266201E-6</c:v>
                </c:pt>
                <c:pt idx="67">
                  <c:v>3.9409634127104E-8</c:v>
                </c:pt>
                <c:pt idx="68">
                  <c:v>0.28511868210765201</c:v>
                </c:pt>
                <c:pt idx="69">
                  <c:v>8.0373620035110597E-6</c:v>
                </c:pt>
                <c:pt idx="70">
                  <c:v>1.29113693306729E-7</c:v>
                </c:pt>
                <c:pt idx="71">
                  <c:v>2.048007218776E-4</c:v>
                </c:pt>
                <c:pt idx="72">
                  <c:v>7.8754684499602004E-6</c:v>
                </c:pt>
                <c:pt idx="73">
                  <c:v>7.2104863403052598E-5</c:v>
                </c:pt>
                <c:pt idx="74">
                  <c:v>3.07279502007532E-7</c:v>
                </c:pt>
                <c:pt idx="75">
                  <c:v>1.58157514027563E-7</c:v>
                </c:pt>
                <c:pt idx="76">
                  <c:v>4.1024553209927699E-9</c:v>
                </c:pt>
                <c:pt idx="77">
                  <c:v>0.233483320269781</c:v>
                </c:pt>
                <c:pt idx="78">
                  <c:v>8.6763945546663598E-2</c:v>
                </c:pt>
                <c:pt idx="79">
                  <c:v>5.8929051023616103E-9</c:v>
                </c:pt>
                <c:pt idx="80">
                  <c:v>1.6062632438807599E-7</c:v>
                </c:pt>
                <c:pt idx="81">
                  <c:v>3.0022947783156502E-8</c:v>
                </c:pt>
                <c:pt idx="82">
                  <c:v>1.86796088034633E-8</c:v>
                </c:pt>
                <c:pt idx="83">
                  <c:v>6.9224286633753795E-2</c:v>
                </c:pt>
                <c:pt idx="84">
                  <c:v>0.50347985527171701</c:v>
                </c:pt>
                <c:pt idx="85">
                  <c:v>0.182703999295908</c:v>
                </c:pt>
                <c:pt idx="86">
                  <c:v>8.8913546058542998E-10</c:v>
                </c:pt>
                <c:pt idx="87">
                  <c:v>3.3388467053349499E-6</c:v>
                </c:pt>
                <c:pt idx="88">
                  <c:v>2.3369816460088002E-6</c:v>
                </c:pt>
                <c:pt idx="89">
                  <c:v>3.86259278899742E-8</c:v>
                </c:pt>
                <c:pt idx="90">
                  <c:v>1.2830322750973401E-7</c:v>
                </c:pt>
                <c:pt idx="91">
                  <c:v>2.6064525574443898E-7</c:v>
                </c:pt>
                <c:pt idx="92">
                  <c:v>2.1728253823978299E-6</c:v>
                </c:pt>
                <c:pt idx="93">
                  <c:v>3.2139574812630902E-9</c:v>
                </c:pt>
                <c:pt idx="94">
                  <c:v>1.48769817713349E-8</c:v>
                </c:pt>
                <c:pt idx="95">
                  <c:v>9.03667580685149E-9</c:v>
                </c:pt>
                <c:pt idx="96">
                  <c:v>0.26030882428330898</c:v>
                </c:pt>
                <c:pt idx="97">
                  <c:v>2.8430395271393598E-6</c:v>
                </c:pt>
                <c:pt idx="98">
                  <c:v>1.1436571770114099E-8</c:v>
                </c:pt>
                <c:pt idx="99">
                  <c:v>3.1296895629004699E-4</c:v>
                </c:pt>
                <c:pt idx="100">
                  <c:v>4.0385890727204903E-8</c:v>
                </c:pt>
                <c:pt idx="101">
                  <c:v>1.30661443758564E-8</c:v>
                </c:pt>
                <c:pt idx="102">
                  <c:v>2.1871802124411901E-9</c:v>
                </c:pt>
                <c:pt idx="103">
                  <c:v>1.6067722176944799E-5</c:v>
                </c:pt>
                <c:pt idx="104">
                  <c:v>2.35698087227196E-8</c:v>
                </c:pt>
                <c:pt idx="105">
                  <c:v>1.09330645190638E-7</c:v>
                </c:pt>
                <c:pt idx="106">
                  <c:v>6.9814616797994005E-8</c:v>
                </c:pt>
                <c:pt idx="107">
                  <c:v>1.0516364357216601E-8</c:v>
                </c:pt>
                <c:pt idx="108">
                  <c:v>0.24582905995489299</c:v>
                </c:pt>
                <c:pt idx="109">
                  <c:v>3.9001492633099099E-9</c:v>
                </c:pt>
                <c:pt idx="110">
                  <c:v>2.7251762975377699E-7</c:v>
                </c:pt>
                <c:pt idx="111">
                  <c:v>1.2661283902893001E-7</c:v>
                </c:pt>
                <c:pt idx="112">
                  <c:v>3.43128082673936E-7</c:v>
                </c:pt>
                <c:pt idx="113">
                  <c:v>7.5594008276585795E-8</c:v>
                </c:pt>
                <c:pt idx="114">
                  <c:v>2.2516251808935899E-8</c:v>
                </c:pt>
                <c:pt idx="115">
                  <c:v>0.66402540265875698</c:v>
                </c:pt>
                <c:pt idx="116">
                  <c:v>2.8995915515043299E-7</c:v>
                </c:pt>
                <c:pt idx="117">
                  <c:v>1.3733502180080499E-7</c:v>
                </c:pt>
                <c:pt idx="118">
                  <c:v>0.51210876073363498</c:v>
                </c:pt>
                <c:pt idx="119">
                  <c:v>0.14098382449305699</c:v>
                </c:pt>
                <c:pt idx="120">
                  <c:v>0.83408681246812399</c:v>
                </c:pt>
                <c:pt idx="121">
                  <c:v>1.6411242847559099E-9</c:v>
                </c:pt>
                <c:pt idx="122">
                  <c:v>0.27098180130441701</c:v>
                </c:pt>
                <c:pt idx="123">
                  <c:v>3.8426209678648501E-8</c:v>
                </c:pt>
                <c:pt idx="124">
                  <c:v>6.0186219267901695E-7</c:v>
                </c:pt>
                <c:pt idx="125">
                  <c:v>2.1282947921547401E-8</c:v>
                </c:pt>
                <c:pt idx="126">
                  <c:v>0.42805809707340498</c:v>
                </c:pt>
                <c:pt idx="127">
                  <c:v>5.9724038921863006E-8</c:v>
                </c:pt>
                <c:pt idx="128">
                  <c:v>8.5328814488622294E-8</c:v>
                </c:pt>
                <c:pt idx="129">
                  <c:v>1.3377896138562899E-7</c:v>
                </c:pt>
                <c:pt idx="130">
                  <c:v>0.85228092139088696</c:v>
                </c:pt>
                <c:pt idx="131">
                  <c:v>8.75693614693596E-5</c:v>
                </c:pt>
                <c:pt idx="132">
                  <c:v>1.4904479416767301E-6</c:v>
                </c:pt>
                <c:pt idx="133">
                  <c:v>2.3382884459193701E-8</c:v>
                </c:pt>
                <c:pt idx="134">
                  <c:v>4.1261312069484699E-7</c:v>
                </c:pt>
                <c:pt idx="135">
                  <c:v>4.7444059202717603E-8</c:v>
                </c:pt>
                <c:pt idx="136">
                  <c:v>9.0104638169116802E-7</c:v>
                </c:pt>
                <c:pt idx="137">
                  <c:v>1.03652141279271E-5</c:v>
                </c:pt>
                <c:pt idx="138">
                  <c:v>5.9686130154221305E-8</c:v>
                </c:pt>
                <c:pt idx="139">
                  <c:v>3.1670360820952401E-6</c:v>
                </c:pt>
                <c:pt idx="140">
                  <c:v>7.4689588330806206E-8</c:v>
                </c:pt>
                <c:pt idx="141">
                  <c:v>7.1311508395548596E-8</c:v>
                </c:pt>
                <c:pt idx="142">
                  <c:v>1.56562246179239E-9</c:v>
                </c:pt>
                <c:pt idx="143">
                  <c:v>8.1596524997734303E-8</c:v>
                </c:pt>
                <c:pt idx="144">
                  <c:v>0.38703622431967299</c:v>
                </c:pt>
                <c:pt idx="145">
                  <c:v>5.08978689818251E-5</c:v>
                </c:pt>
                <c:pt idx="146">
                  <c:v>0.57081234025996497</c:v>
                </c:pt>
                <c:pt idx="147">
                  <c:v>0.35212769500783803</c:v>
                </c:pt>
                <c:pt idx="148">
                  <c:v>0.99998761301818995</c:v>
                </c:pt>
                <c:pt idx="149">
                  <c:v>1.30468675671447E-7</c:v>
                </c:pt>
                <c:pt idx="150">
                  <c:v>2.9014150606344402E-7</c:v>
                </c:pt>
                <c:pt idx="151">
                  <c:v>1.1681855098031E-7</c:v>
                </c:pt>
                <c:pt idx="152">
                  <c:v>0.99997682707319102</c:v>
                </c:pt>
                <c:pt idx="153">
                  <c:v>0.99996585657563497</c:v>
                </c:pt>
                <c:pt idx="154">
                  <c:v>3.3457946695862502E-2</c:v>
                </c:pt>
                <c:pt idx="155">
                  <c:v>5.1589932456828599E-5</c:v>
                </c:pt>
                <c:pt idx="156">
                  <c:v>8.1992029166147196E-5</c:v>
                </c:pt>
                <c:pt idx="157">
                  <c:v>2.3883677782856199E-9</c:v>
                </c:pt>
                <c:pt idx="158">
                  <c:v>6.7418027674242296E-9</c:v>
                </c:pt>
                <c:pt idx="159">
                  <c:v>0.60483016548620305</c:v>
                </c:pt>
                <c:pt idx="160">
                  <c:v>0.72722019549467598</c:v>
                </c:pt>
                <c:pt idx="161">
                  <c:v>4.2658298898451898E-7</c:v>
                </c:pt>
                <c:pt idx="162">
                  <c:v>5.6939485116158801E-7</c:v>
                </c:pt>
                <c:pt idx="163">
                  <c:v>9.1953041641901995E-7</c:v>
                </c:pt>
                <c:pt idx="164">
                  <c:v>6.7334776673792401E-7</c:v>
                </c:pt>
                <c:pt idx="165">
                  <c:v>2.0074676854251202E-9</c:v>
                </c:pt>
                <c:pt idx="166">
                  <c:v>1.8760435239206399E-8</c:v>
                </c:pt>
                <c:pt idx="167">
                  <c:v>0.99775062519836799</c:v>
                </c:pt>
                <c:pt idx="168">
                  <c:v>3.0389378412737003E-8</c:v>
                </c:pt>
                <c:pt idx="169">
                  <c:v>2.1842514327910101E-8</c:v>
                </c:pt>
                <c:pt idx="170">
                  <c:v>3.7486136673757299E-7</c:v>
                </c:pt>
                <c:pt idx="171">
                  <c:v>2.80827038851636E-8</c:v>
                </c:pt>
                <c:pt idx="172">
                  <c:v>1.3890799890044799E-7</c:v>
                </c:pt>
                <c:pt idx="173">
                  <c:v>4.1214934051669997E-8</c:v>
                </c:pt>
                <c:pt idx="174">
                  <c:v>1.0359142710187401E-5</c:v>
                </c:pt>
                <c:pt idx="175">
                  <c:v>4.7298044674114401E-2</c:v>
                </c:pt>
                <c:pt idx="176">
                  <c:v>0.30354467528745999</c:v>
                </c:pt>
                <c:pt idx="177">
                  <c:v>1.0128470101243501E-6</c:v>
                </c:pt>
                <c:pt idx="178">
                  <c:v>2.69913782429583E-7</c:v>
                </c:pt>
                <c:pt idx="179">
                  <c:v>1.9025851170635401E-6</c:v>
                </c:pt>
                <c:pt idx="180">
                  <c:v>0.55292339830423098</c:v>
                </c:pt>
                <c:pt idx="181">
                  <c:v>8.8845918675927696E-7</c:v>
                </c:pt>
                <c:pt idx="182">
                  <c:v>9.4631811925365696E-7</c:v>
                </c:pt>
                <c:pt idx="183">
                  <c:v>3.2650170637060599E-8</c:v>
                </c:pt>
                <c:pt idx="184">
                  <c:v>2.9116256453968998E-4</c:v>
                </c:pt>
                <c:pt idx="185">
                  <c:v>2.4698577249350098E-6</c:v>
                </c:pt>
                <c:pt idx="186">
                  <c:v>1.3392905321657901E-7</c:v>
                </c:pt>
                <c:pt idx="187">
                  <c:v>2.0983662505548901E-8</c:v>
                </c:pt>
                <c:pt idx="188">
                  <c:v>7.8947685576006899E-2</c:v>
                </c:pt>
                <c:pt idx="189">
                  <c:v>2.4712816911923102E-9</c:v>
                </c:pt>
                <c:pt idx="190">
                  <c:v>1.8757235771113799E-6</c:v>
                </c:pt>
                <c:pt idx="191">
                  <c:v>5.3735111111894902E-8</c:v>
                </c:pt>
                <c:pt idx="192">
                  <c:v>2.28828863407201E-9</c:v>
                </c:pt>
                <c:pt idx="193">
                  <c:v>6.5940411545199495E-8</c:v>
                </c:pt>
                <c:pt idx="194">
                  <c:v>0.23147408720156201</c:v>
                </c:pt>
                <c:pt idx="195">
                  <c:v>0.99999989409609602</c:v>
                </c:pt>
                <c:pt idx="196">
                  <c:v>1.2304409339325799E-8</c:v>
                </c:pt>
                <c:pt idx="197">
                  <c:v>5.6394793620823102E-9</c:v>
                </c:pt>
                <c:pt idx="198">
                  <c:v>3.7257944458466699E-7</c:v>
                </c:pt>
                <c:pt idx="199">
                  <c:v>0.99999991047539405</c:v>
                </c:pt>
                <c:pt idx="200">
                  <c:v>0.19243283875765199</c:v>
                </c:pt>
                <c:pt idx="201">
                  <c:v>2.8191838455409201E-9</c:v>
                </c:pt>
                <c:pt idx="202">
                  <c:v>1.7140556360313599E-6</c:v>
                </c:pt>
                <c:pt idx="203">
                  <c:v>0.99999551730464997</c:v>
                </c:pt>
                <c:pt idx="204">
                  <c:v>0.99999949396389098</c:v>
                </c:pt>
                <c:pt idx="205">
                  <c:v>0.32597334668189898</c:v>
                </c:pt>
                <c:pt idx="206">
                  <c:v>0.45343360355358497</c:v>
                </c:pt>
                <c:pt idx="207">
                  <c:v>0.45833096074346202</c:v>
                </c:pt>
                <c:pt idx="208">
                  <c:v>0.99999922626469795</c:v>
                </c:pt>
                <c:pt idx="209">
                  <c:v>2.91903481751494E-5</c:v>
                </c:pt>
                <c:pt idx="210">
                  <c:v>8.8105001758381796E-7</c:v>
                </c:pt>
                <c:pt idx="211">
                  <c:v>0.462517865313745</c:v>
                </c:pt>
                <c:pt idx="212">
                  <c:v>5.6578242070492301E-6</c:v>
                </c:pt>
                <c:pt idx="213">
                  <c:v>2.2892489887861499E-4</c:v>
                </c:pt>
                <c:pt idx="214">
                  <c:v>3.69629033601824E-7</c:v>
                </c:pt>
                <c:pt idx="215">
                  <c:v>0.79211839912239101</c:v>
                </c:pt>
                <c:pt idx="216">
                  <c:v>1.4222142998401801E-7</c:v>
                </c:pt>
                <c:pt idx="217">
                  <c:v>3.8097271282920103E-5</c:v>
                </c:pt>
                <c:pt idx="218">
                  <c:v>5.39118213778789E-2</c:v>
                </c:pt>
                <c:pt idx="219">
                  <c:v>1.48306990098775E-7</c:v>
                </c:pt>
                <c:pt idx="220">
                  <c:v>5.1864878169847702E-2</c:v>
                </c:pt>
                <c:pt idx="221">
                  <c:v>2.0013963857258699E-7</c:v>
                </c:pt>
                <c:pt idx="222">
                  <c:v>2.5977847260142201E-7</c:v>
                </c:pt>
                <c:pt idx="223">
                  <c:v>5.6710784713982403E-3</c:v>
                </c:pt>
                <c:pt idx="224">
                  <c:v>2.2282358010074701E-8</c:v>
                </c:pt>
                <c:pt idx="225">
                  <c:v>0.132729391876686</c:v>
                </c:pt>
                <c:pt idx="226">
                  <c:v>0.17508781831362299</c:v>
                </c:pt>
                <c:pt idx="227">
                  <c:v>3.95867534634546E-8</c:v>
                </c:pt>
                <c:pt idx="228">
                  <c:v>4.5708217099554199E-8</c:v>
                </c:pt>
                <c:pt idx="229">
                  <c:v>0.99999959642671399</c:v>
                </c:pt>
                <c:pt idx="230">
                  <c:v>1.17664913055234E-6</c:v>
                </c:pt>
                <c:pt idx="231">
                  <c:v>0.25157894578240603</c:v>
                </c:pt>
                <c:pt idx="232">
                  <c:v>0.85888610348764804</c:v>
                </c:pt>
                <c:pt idx="233">
                  <c:v>9.1631220973744806E-2</c:v>
                </c:pt>
                <c:pt idx="234">
                  <c:v>5.4793572791332797E-7</c:v>
                </c:pt>
                <c:pt idx="235">
                  <c:v>0.36157450013979398</c:v>
                </c:pt>
                <c:pt idx="236">
                  <c:v>0.52332008990752499</c:v>
                </c:pt>
                <c:pt idx="237">
                  <c:v>0.97301332903248805</c:v>
                </c:pt>
                <c:pt idx="238">
                  <c:v>2.9881447037730699E-7</c:v>
                </c:pt>
                <c:pt idx="239">
                  <c:v>1.9680805632108102E-6</c:v>
                </c:pt>
                <c:pt idx="240">
                  <c:v>1.88405075692325E-6</c:v>
                </c:pt>
                <c:pt idx="241">
                  <c:v>6.7159459498530201E-7</c:v>
                </c:pt>
                <c:pt idx="242">
                  <c:v>3.8744994703994102E-8</c:v>
                </c:pt>
                <c:pt idx="243">
                  <c:v>4.2208387372622798E-9</c:v>
                </c:pt>
                <c:pt idx="244">
                  <c:v>6.3301823830759102E-8</c:v>
                </c:pt>
                <c:pt idx="245">
                  <c:v>0.71663378745506101</c:v>
                </c:pt>
                <c:pt idx="246">
                  <c:v>2.0683086500249501E-7</c:v>
                </c:pt>
                <c:pt idx="247">
                  <c:v>6.0198667830224303E-6</c:v>
                </c:pt>
                <c:pt idx="248">
                  <c:v>0.29056739888149702</c:v>
                </c:pt>
                <c:pt idx="249">
                  <c:v>8.0129316028138895E-8</c:v>
                </c:pt>
                <c:pt idx="250">
                  <c:v>2.24155982766745E-6</c:v>
                </c:pt>
                <c:pt idx="251">
                  <c:v>0.91614225697917995</c:v>
                </c:pt>
                <c:pt idx="252">
                  <c:v>5.5567592083519203E-8</c:v>
                </c:pt>
                <c:pt idx="253">
                  <c:v>1.25907682299903E-6</c:v>
                </c:pt>
                <c:pt idx="254">
                  <c:v>1.83294636910311E-6</c:v>
                </c:pt>
                <c:pt idx="255">
                  <c:v>2.4290357446081299E-2</c:v>
                </c:pt>
                <c:pt idx="256">
                  <c:v>4.3792983282299099E-8</c:v>
                </c:pt>
                <c:pt idx="257">
                  <c:v>1.77174439707601E-7</c:v>
                </c:pt>
                <c:pt idx="258">
                  <c:v>1.6719959037881199E-7</c:v>
                </c:pt>
                <c:pt idx="259">
                  <c:v>1.58566271515691E-6</c:v>
                </c:pt>
                <c:pt idx="260">
                  <c:v>1.6053118892487201E-9</c:v>
                </c:pt>
                <c:pt idx="261">
                  <c:v>0.87710917693568102</c:v>
                </c:pt>
                <c:pt idx="262">
                  <c:v>1.3945881021857901E-9</c:v>
                </c:pt>
                <c:pt idx="263">
                  <c:v>0.57418336725369201</c:v>
                </c:pt>
                <c:pt idx="264">
                  <c:v>7.9855107458336E-8</c:v>
                </c:pt>
                <c:pt idx="265">
                  <c:v>1.37468029764785E-5</c:v>
                </c:pt>
                <c:pt idx="266">
                  <c:v>1.26373777375943E-7</c:v>
                </c:pt>
                <c:pt idx="267">
                  <c:v>3.4186197571213801E-9</c:v>
                </c:pt>
                <c:pt idx="268">
                  <c:v>0.99999966280881103</c:v>
                </c:pt>
                <c:pt idx="269">
                  <c:v>6.4871694754157496E-7</c:v>
                </c:pt>
                <c:pt idx="270">
                  <c:v>3.7675147175580403E-8</c:v>
                </c:pt>
                <c:pt idx="271">
                  <c:v>2.6590253424589999E-9</c:v>
                </c:pt>
                <c:pt idx="272">
                  <c:v>4.8133702499884804E-7</c:v>
                </c:pt>
                <c:pt idx="273">
                  <c:v>8.9189282303676303E-8</c:v>
                </c:pt>
                <c:pt idx="274">
                  <c:v>1.9794922377579301E-8</c:v>
                </c:pt>
                <c:pt idx="275">
                  <c:v>5.0138811696574203E-7</c:v>
                </c:pt>
                <c:pt idx="276">
                  <c:v>1.1308112450579401E-9</c:v>
                </c:pt>
                <c:pt idx="277">
                  <c:v>1.3681120107364399E-8</c:v>
                </c:pt>
                <c:pt idx="278">
                  <c:v>3.4999607269411801E-9</c:v>
                </c:pt>
                <c:pt idx="279">
                  <c:v>2.5036549202605398E-7</c:v>
                </c:pt>
                <c:pt idx="280">
                  <c:v>1.5469716604394801E-7</c:v>
                </c:pt>
                <c:pt idx="281">
                  <c:v>1.6227331817661699E-8</c:v>
                </c:pt>
                <c:pt idx="282">
                  <c:v>1.02394938964378E-7</c:v>
                </c:pt>
                <c:pt idx="283">
                  <c:v>2.0932584136516399E-8</c:v>
                </c:pt>
                <c:pt idx="284">
                  <c:v>1.1115370049198399E-8</c:v>
                </c:pt>
                <c:pt idx="285">
                  <c:v>1.7027378731715301E-9</c:v>
                </c:pt>
                <c:pt idx="286">
                  <c:v>3.8939819327007004E-9</c:v>
                </c:pt>
                <c:pt idx="287">
                  <c:v>1.1746604631439101E-8</c:v>
                </c:pt>
                <c:pt idx="288">
                  <c:v>1.32462421219001E-10</c:v>
                </c:pt>
                <c:pt idx="289">
                  <c:v>3.2870319177219299E-8</c:v>
                </c:pt>
                <c:pt idx="290">
                  <c:v>2.15471089072988E-6</c:v>
                </c:pt>
                <c:pt idx="291">
                  <c:v>2.5874363863201599E-8</c:v>
                </c:pt>
                <c:pt idx="292">
                  <c:v>1.15698771552096E-5</c:v>
                </c:pt>
                <c:pt idx="293">
                  <c:v>3.0580922900319501E-8</c:v>
                </c:pt>
                <c:pt idx="294">
                  <c:v>0.72131566915159795</c:v>
                </c:pt>
                <c:pt idx="295">
                  <c:v>3.3167679655851299E-10</c:v>
                </c:pt>
                <c:pt idx="296">
                  <c:v>2.8621690686063299E-8</c:v>
                </c:pt>
                <c:pt idx="297">
                  <c:v>8.2715590939959297E-8</c:v>
                </c:pt>
                <c:pt idx="298">
                  <c:v>0.25911246204763899</c:v>
                </c:pt>
                <c:pt idx="299">
                  <c:v>9.0794038249813499E-8</c:v>
                </c:pt>
                <c:pt idx="300">
                  <c:v>0.99998271696127905</c:v>
                </c:pt>
                <c:pt idx="301">
                  <c:v>2.0137521229177E-8</c:v>
                </c:pt>
                <c:pt idx="302">
                  <c:v>2.1559047821052799E-8</c:v>
                </c:pt>
                <c:pt idx="303">
                  <c:v>3.5382029508306303E-8</c:v>
                </c:pt>
                <c:pt idx="304">
                  <c:v>2.7894293686160699E-7</c:v>
                </c:pt>
                <c:pt idx="305">
                  <c:v>1.7376588673998501E-7</c:v>
                </c:pt>
                <c:pt idx="306">
                  <c:v>1.4977051745455199E-7</c:v>
                </c:pt>
                <c:pt idx="307">
                  <c:v>0.72307920951642501</c:v>
                </c:pt>
                <c:pt idx="308">
                  <c:v>4.3337447445327798E-7</c:v>
                </c:pt>
                <c:pt idx="309">
                  <c:v>8.8232382820206105E-8</c:v>
                </c:pt>
                <c:pt idx="310">
                  <c:v>3.6527425796773601E-7</c:v>
                </c:pt>
                <c:pt idx="311">
                  <c:v>2.2606342191374399E-7</c:v>
                </c:pt>
                <c:pt idx="312">
                  <c:v>6.9971601001375497E-9</c:v>
                </c:pt>
                <c:pt idx="313">
                  <c:v>5.8659126243741998E-7</c:v>
                </c:pt>
                <c:pt idx="314">
                  <c:v>1.1818252090966001E-10</c:v>
                </c:pt>
                <c:pt idx="315">
                  <c:v>2.8932849077779498E-8</c:v>
                </c:pt>
                <c:pt idx="316">
                  <c:v>3.7376994765090102E-8</c:v>
                </c:pt>
                <c:pt idx="317">
                  <c:v>4.3473822704271399E-8</c:v>
                </c:pt>
                <c:pt idx="318">
                  <c:v>1.5146444774714099E-8</c:v>
                </c:pt>
                <c:pt idx="319">
                  <c:v>7.4008669193836503E-8</c:v>
                </c:pt>
                <c:pt idx="320">
                  <c:v>4.1839844556965098E-8</c:v>
                </c:pt>
                <c:pt idx="321">
                  <c:v>1.04590567341021E-8</c:v>
                </c:pt>
                <c:pt idx="322">
                  <c:v>7.3421769117524198E-9</c:v>
                </c:pt>
                <c:pt idx="323">
                  <c:v>7.7600517670641899E-8</c:v>
                </c:pt>
                <c:pt idx="324">
                  <c:v>6.4797636195900296E-8</c:v>
                </c:pt>
                <c:pt idx="325">
                  <c:v>2.5536185508417499E-7</c:v>
                </c:pt>
                <c:pt idx="326">
                  <c:v>2.59270806303153E-9</c:v>
                </c:pt>
                <c:pt idx="327">
                  <c:v>5.2131036820210202E-9</c:v>
                </c:pt>
                <c:pt idx="328">
                  <c:v>5.0451077919425498E-9</c:v>
                </c:pt>
                <c:pt idx="329">
                  <c:v>2.3070629225534701E-10</c:v>
                </c:pt>
                <c:pt idx="330">
                  <c:v>4.8254850522106304E-9</c:v>
                </c:pt>
                <c:pt idx="331">
                  <c:v>9.1224099463728806E-9</c:v>
                </c:pt>
                <c:pt idx="332">
                  <c:v>9.80961987242061E-8</c:v>
                </c:pt>
                <c:pt idx="333">
                  <c:v>8.1078146135808399E-8</c:v>
                </c:pt>
                <c:pt idx="334">
                  <c:v>3.50028825828187E-10</c:v>
                </c:pt>
                <c:pt idx="335">
                  <c:v>4.8299191015534699E-9</c:v>
                </c:pt>
                <c:pt idx="336">
                  <c:v>6.6689552769585001E-9</c:v>
                </c:pt>
                <c:pt idx="337">
                  <c:v>3.7856663347875003E-8</c:v>
                </c:pt>
                <c:pt idx="338">
                  <c:v>1.4855957328490399E-9</c:v>
                </c:pt>
                <c:pt idx="339">
                  <c:v>6.8868686158297299E-9</c:v>
                </c:pt>
                <c:pt idx="340">
                  <c:v>3.1017663797026101E-9</c:v>
                </c:pt>
                <c:pt idx="341">
                  <c:v>1.4435822618101101E-9</c:v>
                </c:pt>
                <c:pt idx="342">
                  <c:v>4.5242996224093898E-8</c:v>
                </c:pt>
                <c:pt idx="343">
                  <c:v>0.99996264564801296</c:v>
                </c:pt>
                <c:pt idx="344">
                  <c:v>0.99999944578683198</c:v>
                </c:pt>
                <c:pt idx="345">
                  <c:v>0.99999876227780704</c:v>
                </c:pt>
                <c:pt idx="346">
                  <c:v>0.99996928217283398</c:v>
                </c:pt>
                <c:pt idx="347">
                  <c:v>0.999999489306439</c:v>
                </c:pt>
                <c:pt idx="348">
                  <c:v>3.3805439561501899E-10</c:v>
                </c:pt>
                <c:pt idx="349">
                  <c:v>2.8892996265709502E-7</c:v>
                </c:pt>
                <c:pt idx="350">
                  <c:v>0.85911728915129904</c:v>
                </c:pt>
                <c:pt idx="351">
                  <c:v>5.3789586132922698E-8</c:v>
                </c:pt>
                <c:pt idx="352">
                  <c:v>1.6604137310610499E-9</c:v>
                </c:pt>
                <c:pt idx="353">
                  <c:v>0.59768246159695604</c:v>
                </c:pt>
                <c:pt idx="354">
                  <c:v>1.11266088199848E-8</c:v>
                </c:pt>
                <c:pt idx="355">
                  <c:v>0.999999944424658</c:v>
                </c:pt>
                <c:pt idx="356">
                  <c:v>2.1027688935390299E-6</c:v>
                </c:pt>
                <c:pt idx="357">
                  <c:v>3.0577651474466599E-8</c:v>
                </c:pt>
                <c:pt idx="358">
                  <c:v>2.8579114996751601E-5</c:v>
                </c:pt>
                <c:pt idx="359">
                  <c:v>1.2636783403360401E-4</c:v>
                </c:pt>
                <c:pt idx="360">
                  <c:v>6.8727626619154503E-10</c:v>
                </c:pt>
                <c:pt idx="361">
                  <c:v>0.98609459928893495</c:v>
                </c:pt>
                <c:pt idx="362">
                  <c:v>4.5860648199114798E-7</c:v>
                </c:pt>
                <c:pt idx="363">
                  <c:v>1.3358036207707399E-7</c:v>
                </c:pt>
                <c:pt idx="364">
                  <c:v>8.8802726464756605E-8</c:v>
                </c:pt>
                <c:pt idx="365">
                  <c:v>1.3132338743595199E-7</c:v>
                </c:pt>
                <c:pt idx="366">
                  <c:v>1.1037126858665E-8</c:v>
                </c:pt>
                <c:pt idx="367">
                  <c:v>0.85182838378572101</c:v>
                </c:pt>
                <c:pt idx="368">
                  <c:v>3.72866941700438E-8</c:v>
                </c:pt>
                <c:pt idx="369">
                  <c:v>5.6951438206570801E-8</c:v>
                </c:pt>
                <c:pt idx="370">
                  <c:v>1.7930700255825899E-7</c:v>
                </c:pt>
                <c:pt idx="371">
                  <c:v>1.85974627164109E-7</c:v>
                </c:pt>
                <c:pt idx="372">
                  <c:v>5.6002421675231299E-8</c:v>
                </c:pt>
                <c:pt idx="373">
                  <c:v>1.6281870302623301E-7</c:v>
                </c:pt>
                <c:pt idx="374">
                  <c:v>2.98369864983385E-8</c:v>
                </c:pt>
                <c:pt idx="375">
                  <c:v>2.54893275634602E-7</c:v>
                </c:pt>
                <c:pt idx="376">
                  <c:v>3.7173562826386902E-6</c:v>
                </c:pt>
                <c:pt idx="377">
                  <c:v>3.3191865990611299E-9</c:v>
                </c:pt>
                <c:pt idx="378">
                  <c:v>7.1845663022906304E-9</c:v>
                </c:pt>
                <c:pt idx="379">
                  <c:v>1.2083020950017801E-7</c:v>
                </c:pt>
                <c:pt idx="380">
                  <c:v>2.7603945998661499E-5</c:v>
                </c:pt>
                <c:pt idx="381">
                  <c:v>1.2963679394193301E-7</c:v>
                </c:pt>
                <c:pt idx="382">
                  <c:v>1.8228463427954101E-8</c:v>
                </c:pt>
                <c:pt idx="383">
                  <c:v>2.2326830175673801E-9</c:v>
                </c:pt>
                <c:pt idx="384">
                  <c:v>5.3771436208066297E-8</c:v>
                </c:pt>
                <c:pt idx="385">
                  <c:v>6.7895291872260803E-5</c:v>
                </c:pt>
                <c:pt idx="386">
                  <c:v>5.30506049134932E-9</c:v>
                </c:pt>
                <c:pt idx="387">
                  <c:v>0.97575327426113101</c:v>
                </c:pt>
                <c:pt idx="388">
                  <c:v>6.5721945053463901E-7</c:v>
                </c:pt>
                <c:pt idx="389">
                  <c:v>5.3399543998085099E-8</c:v>
                </c:pt>
                <c:pt idx="390">
                  <c:v>0.99999930480999299</c:v>
                </c:pt>
                <c:pt idx="391">
                  <c:v>1.148114576498E-9</c:v>
                </c:pt>
                <c:pt idx="392">
                  <c:v>1.03325353122719E-5</c:v>
                </c:pt>
                <c:pt idx="393">
                  <c:v>6.1460942246811105E-8</c:v>
                </c:pt>
                <c:pt idx="394">
                  <c:v>4.3618601626119803E-8</c:v>
                </c:pt>
                <c:pt idx="395">
                  <c:v>5.5233522825801304E-9</c:v>
                </c:pt>
                <c:pt idx="396">
                  <c:v>1.5204660572164202E-8</c:v>
                </c:pt>
                <c:pt idx="397">
                  <c:v>1.3487443421733599E-8</c:v>
                </c:pt>
                <c:pt idx="398">
                  <c:v>1.00743653600549E-7</c:v>
                </c:pt>
                <c:pt idx="399">
                  <c:v>1.0289266156760499E-6</c:v>
                </c:pt>
                <c:pt idx="400">
                  <c:v>5.1901777482863802E-6</c:v>
                </c:pt>
                <c:pt idx="401">
                  <c:v>1.09783314915476E-7</c:v>
                </c:pt>
                <c:pt idx="402">
                  <c:v>2.3632510523580301E-9</c:v>
                </c:pt>
                <c:pt idx="403">
                  <c:v>2.6999207057936199E-8</c:v>
                </c:pt>
                <c:pt idx="404">
                  <c:v>4.8038934692640999E-8</c:v>
                </c:pt>
                <c:pt idx="405">
                  <c:v>5.31681848349062E-7</c:v>
                </c:pt>
                <c:pt idx="406">
                  <c:v>7.7606626235189201E-10</c:v>
                </c:pt>
                <c:pt idx="407">
                  <c:v>1.62746008847662E-7</c:v>
                </c:pt>
                <c:pt idx="408">
                  <c:v>4.7473782675640001E-8</c:v>
                </c:pt>
                <c:pt idx="409">
                  <c:v>9.59998928498735E-9</c:v>
                </c:pt>
                <c:pt idx="410">
                  <c:v>3.6995510881350601E-7</c:v>
                </c:pt>
                <c:pt idx="411">
                  <c:v>1.9982981327411899E-9</c:v>
                </c:pt>
                <c:pt idx="412">
                  <c:v>8.9318562845569599E-8</c:v>
                </c:pt>
                <c:pt idx="413">
                  <c:v>2.0986033670101202E-9</c:v>
                </c:pt>
                <c:pt idx="414">
                  <c:v>5.8852352932955597E-9</c:v>
                </c:pt>
                <c:pt idx="415">
                  <c:v>3.1776044311608201E-8</c:v>
                </c:pt>
                <c:pt idx="416">
                  <c:v>4.5869249972750703E-10</c:v>
                </c:pt>
                <c:pt idx="417">
                  <c:v>2.58877598931553E-8</c:v>
                </c:pt>
                <c:pt idx="418">
                  <c:v>6.29249204782853E-9</c:v>
                </c:pt>
                <c:pt idx="419">
                  <c:v>1.9523490676328101E-9</c:v>
                </c:pt>
                <c:pt idx="420">
                  <c:v>3.2570369734023302E-8</c:v>
                </c:pt>
                <c:pt idx="421">
                  <c:v>5.9932611376236196E-8</c:v>
                </c:pt>
                <c:pt idx="422">
                  <c:v>1.8186119716165901E-7</c:v>
                </c:pt>
                <c:pt idx="423">
                  <c:v>7.5241722264339203E-7</c:v>
                </c:pt>
                <c:pt idx="424">
                  <c:v>7.6099440364009901E-8</c:v>
                </c:pt>
                <c:pt idx="425">
                  <c:v>2.14101864604357E-9</c:v>
                </c:pt>
                <c:pt idx="426">
                  <c:v>0.99980829755545497</c:v>
                </c:pt>
                <c:pt idx="427">
                  <c:v>5.6740750110008001E-6</c:v>
                </c:pt>
                <c:pt idx="428">
                  <c:v>8.4531420823515097E-8</c:v>
                </c:pt>
                <c:pt idx="429">
                  <c:v>1.97919892070057E-8</c:v>
                </c:pt>
                <c:pt idx="430">
                  <c:v>4.0996228231556903E-8</c:v>
                </c:pt>
                <c:pt idx="431">
                  <c:v>0.99999969752098194</c:v>
                </c:pt>
                <c:pt idx="432">
                  <c:v>0.99999387213281499</c:v>
                </c:pt>
                <c:pt idx="433">
                  <c:v>4.5390317783689999E-9</c:v>
                </c:pt>
                <c:pt idx="434">
                  <c:v>3.2036077985577002E-8</c:v>
                </c:pt>
                <c:pt idx="435">
                  <c:v>3.0778476688198797E-5</c:v>
                </c:pt>
                <c:pt idx="436">
                  <c:v>6.4921988288592304E-5</c:v>
                </c:pt>
                <c:pt idx="437">
                  <c:v>3.24124571994666E-8</c:v>
                </c:pt>
                <c:pt idx="438">
                  <c:v>9.7692544305099306E-7</c:v>
                </c:pt>
                <c:pt idx="439">
                  <c:v>0.99999923578729299</c:v>
                </c:pt>
                <c:pt idx="440">
                  <c:v>9.9668022560885206E-6</c:v>
                </c:pt>
                <c:pt idx="441">
                  <c:v>0.99999783380200902</c:v>
                </c:pt>
                <c:pt idx="442">
                  <c:v>5.6876090907850397E-8</c:v>
                </c:pt>
                <c:pt idx="443">
                  <c:v>0.52494728494883502</c:v>
                </c:pt>
                <c:pt idx="444">
                  <c:v>1.5258522435986801E-8</c:v>
                </c:pt>
                <c:pt idx="445">
                  <c:v>1.89616545195314E-6</c:v>
                </c:pt>
                <c:pt idx="446">
                  <c:v>5.7141067134062897E-10</c:v>
                </c:pt>
                <c:pt idx="447">
                  <c:v>2.0340135950084501E-7</c:v>
                </c:pt>
                <c:pt idx="448">
                  <c:v>6.3891547602313204E-4</c:v>
                </c:pt>
                <c:pt idx="449">
                  <c:v>2.67916377860057E-7</c:v>
                </c:pt>
                <c:pt idx="450">
                  <c:v>1.7233395673808899E-8</c:v>
                </c:pt>
                <c:pt idx="451">
                  <c:v>7.2430022001605101E-7</c:v>
                </c:pt>
                <c:pt idx="452">
                  <c:v>5.8502950296199602E-8</c:v>
                </c:pt>
                <c:pt idx="453">
                  <c:v>1.9737259434335301E-8</c:v>
                </c:pt>
                <c:pt idx="454">
                  <c:v>5.2997303067552997E-8</c:v>
                </c:pt>
                <c:pt idx="455">
                  <c:v>1.01599219244079E-7</c:v>
                </c:pt>
                <c:pt idx="456">
                  <c:v>2.20011628961658E-8</c:v>
                </c:pt>
                <c:pt idx="457">
                  <c:v>8.7925477165024404E-7</c:v>
                </c:pt>
                <c:pt idx="458">
                  <c:v>1.93205242545747E-7</c:v>
                </c:pt>
                <c:pt idx="459">
                  <c:v>1.2222414064757199E-6</c:v>
                </c:pt>
                <c:pt idx="460">
                  <c:v>9.9073483124545706E-10</c:v>
                </c:pt>
                <c:pt idx="461">
                  <c:v>0.52970773076303301</c:v>
                </c:pt>
                <c:pt idx="462">
                  <c:v>9.2908263842209604E-7</c:v>
                </c:pt>
                <c:pt idx="463">
                  <c:v>2.3695284614643499E-7</c:v>
                </c:pt>
                <c:pt idx="464">
                  <c:v>2.0614836919922801E-9</c:v>
                </c:pt>
                <c:pt idx="465">
                  <c:v>8.1549141643096801E-10</c:v>
                </c:pt>
                <c:pt idx="466">
                  <c:v>0.99985056544977502</c:v>
                </c:pt>
                <c:pt idx="467">
                  <c:v>2.1147157495725501E-8</c:v>
                </c:pt>
                <c:pt idx="468">
                  <c:v>4.2466539220428302E-9</c:v>
                </c:pt>
                <c:pt idx="469">
                  <c:v>8.3478337193311602E-7</c:v>
                </c:pt>
                <c:pt idx="470">
                  <c:v>0.454797845123598</c:v>
                </c:pt>
                <c:pt idx="471">
                  <c:v>3.2466473501878601E-3</c:v>
                </c:pt>
                <c:pt idx="472">
                  <c:v>0.61280576759813898</c:v>
                </c:pt>
                <c:pt idx="473">
                  <c:v>0.99999985342817699</c:v>
                </c:pt>
                <c:pt idx="474">
                  <c:v>8.8391644425927498E-6</c:v>
                </c:pt>
                <c:pt idx="475">
                  <c:v>0.99936090891102902</c:v>
                </c:pt>
                <c:pt idx="476">
                  <c:v>0.99999976713276695</c:v>
                </c:pt>
                <c:pt idx="477">
                  <c:v>1.55524579459031E-7</c:v>
                </c:pt>
                <c:pt idx="478">
                  <c:v>8.6753262771907706E-9</c:v>
                </c:pt>
                <c:pt idx="479">
                  <c:v>1.2718421191136701E-7</c:v>
                </c:pt>
                <c:pt idx="480">
                  <c:v>2.8971052901004801E-7</c:v>
                </c:pt>
                <c:pt idx="481">
                  <c:v>3.7373867572324501E-8</c:v>
                </c:pt>
                <c:pt idx="482">
                  <c:v>1.2511276360492401E-8</c:v>
                </c:pt>
                <c:pt idx="483">
                  <c:v>0.99999909796944597</c:v>
                </c:pt>
                <c:pt idx="484">
                  <c:v>3.33369798609611E-8</c:v>
                </c:pt>
                <c:pt idx="485">
                  <c:v>6.0764144614341296E-7</c:v>
                </c:pt>
                <c:pt idx="486">
                  <c:v>3.2970503326416701E-7</c:v>
                </c:pt>
                <c:pt idx="487">
                  <c:v>0.53545035792125795</c:v>
                </c:pt>
                <c:pt idx="488">
                  <c:v>1.1264126075218701E-8</c:v>
                </c:pt>
                <c:pt idx="489">
                  <c:v>9.3996435835460297E-9</c:v>
                </c:pt>
                <c:pt idx="490">
                  <c:v>1.9311344758233298E-6</c:v>
                </c:pt>
                <c:pt idx="491">
                  <c:v>3.06460122236961E-8</c:v>
                </c:pt>
                <c:pt idx="492">
                  <c:v>4.8378432818283899E-10</c:v>
                </c:pt>
                <c:pt idx="493">
                  <c:v>1.5411755096141E-8</c:v>
                </c:pt>
                <c:pt idx="494">
                  <c:v>2.6847464736019599E-8</c:v>
                </c:pt>
                <c:pt idx="495">
                  <c:v>6.4568504582708903E-9</c:v>
                </c:pt>
                <c:pt idx="496">
                  <c:v>3.5837569731933101E-9</c:v>
                </c:pt>
                <c:pt idx="497">
                  <c:v>4.4808681354836899E-2</c:v>
                </c:pt>
                <c:pt idx="498">
                  <c:v>0.119539723611858</c:v>
                </c:pt>
                <c:pt idx="499">
                  <c:v>7.5693646526577503E-8</c:v>
                </c:pt>
                <c:pt idx="500">
                  <c:v>1.5996963239479699E-8</c:v>
                </c:pt>
                <c:pt idx="501">
                  <c:v>5.02530640507085E-9</c:v>
                </c:pt>
                <c:pt idx="502">
                  <c:v>4.9658329353958601E-8</c:v>
                </c:pt>
                <c:pt idx="503">
                  <c:v>0.99999777441529303</c:v>
                </c:pt>
                <c:pt idx="504">
                  <c:v>1.13513438024207E-8</c:v>
                </c:pt>
                <c:pt idx="505">
                  <c:v>4.2971562805119603E-9</c:v>
                </c:pt>
                <c:pt idx="506">
                  <c:v>5.3803373368710497E-9</c:v>
                </c:pt>
                <c:pt idx="507">
                  <c:v>5.1550482671631201E-8</c:v>
                </c:pt>
                <c:pt idx="508">
                  <c:v>5.6510279944913397E-9</c:v>
                </c:pt>
                <c:pt idx="509">
                  <c:v>6.77463193653104E-10</c:v>
                </c:pt>
                <c:pt idx="510">
                  <c:v>1.19399463282224E-6</c:v>
                </c:pt>
                <c:pt idx="511">
                  <c:v>4.7235939385212298E-8</c:v>
                </c:pt>
                <c:pt idx="512">
                  <c:v>1.34827323580011E-8</c:v>
                </c:pt>
                <c:pt idx="513">
                  <c:v>1.1016503122983501E-7</c:v>
                </c:pt>
                <c:pt idx="514">
                  <c:v>0.31539270871890202</c:v>
                </c:pt>
                <c:pt idx="515">
                  <c:v>2.1774544039567101E-7</c:v>
                </c:pt>
                <c:pt idx="516">
                  <c:v>0.92329991049441495</c:v>
                </c:pt>
                <c:pt idx="517">
                  <c:v>5.3513480061813298E-7</c:v>
                </c:pt>
                <c:pt idx="518">
                  <c:v>4.9854212166103597E-8</c:v>
                </c:pt>
                <c:pt idx="519">
                  <c:v>2.6050732652845701E-7</c:v>
                </c:pt>
                <c:pt idx="520">
                  <c:v>6.8400417472691098E-8</c:v>
                </c:pt>
                <c:pt idx="521">
                  <c:v>8.8474455554852302E-10</c:v>
                </c:pt>
                <c:pt idx="522">
                  <c:v>2.8080473266877601E-8</c:v>
                </c:pt>
                <c:pt idx="523">
                  <c:v>6.5301273148425404E-2</c:v>
                </c:pt>
                <c:pt idx="524">
                  <c:v>0.34843806191472099</c:v>
                </c:pt>
                <c:pt idx="525">
                  <c:v>1.63221056911962E-9</c:v>
                </c:pt>
                <c:pt idx="526">
                  <c:v>2.4718166922708502E-7</c:v>
                </c:pt>
                <c:pt idx="527">
                  <c:v>5.2759877153870901E-8</c:v>
                </c:pt>
                <c:pt idx="528">
                  <c:v>1.1625761481623899E-8</c:v>
                </c:pt>
                <c:pt idx="529">
                  <c:v>8.6882201282239092E-9</c:v>
                </c:pt>
                <c:pt idx="530">
                  <c:v>6.2749227577007297E-7</c:v>
                </c:pt>
                <c:pt idx="531">
                  <c:v>7.5569625983004602E-8</c:v>
                </c:pt>
                <c:pt idx="532">
                  <c:v>1.29553856286162E-6</c:v>
                </c:pt>
                <c:pt idx="533">
                  <c:v>2.3767314290577299E-7</c:v>
                </c:pt>
                <c:pt idx="534">
                  <c:v>8.4632296346292706E-8</c:v>
                </c:pt>
                <c:pt idx="535">
                  <c:v>6.0435757770506794E-8</c:v>
                </c:pt>
                <c:pt idx="536">
                  <c:v>6.0157108719303397E-7</c:v>
                </c:pt>
                <c:pt idx="537">
                  <c:v>6.67753914388199E-8</c:v>
                </c:pt>
                <c:pt idx="538">
                  <c:v>8.0308609661076703E-9</c:v>
                </c:pt>
                <c:pt idx="539">
                  <c:v>2.76616978490786E-6</c:v>
                </c:pt>
                <c:pt idx="540">
                  <c:v>6.51092282092277E-7</c:v>
                </c:pt>
                <c:pt idx="541">
                  <c:v>1.00432119423846E-8</c:v>
                </c:pt>
                <c:pt idx="542">
                  <c:v>2.6154545095076E-6</c:v>
                </c:pt>
                <c:pt idx="543">
                  <c:v>6.8970565680759903E-8</c:v>
                </c:pt>
                <c:pt idx="544">
                  <c:v>3.5649341667819698E-8</c:v>
                </c:pt>
                <c:pt idx="545">
                  <c:v>3.31115654693515E-8</c:v>
                </c:pt>
                <c:pt idx="546">
                  <c:v>9.4394177556205295E-8</c:v>
                </c:pt>
                <c:pt idx="547">
                  <c:v>3.7263951505500597E-8</c:v>
                </c:pt>
                <c:pt idx="548">
                  <c:v>9.0753896679484206E-2</c:v>
                </c:pt>
                <c:pt idx="549">
                  <c:v>1.3278180907805401E-9</c:v>
                </c:pt>
                <c:pt idx="550">
                  <c:v>2.4573065379741101E-8</c:v>
                </c:pt>
                <c:pt idx="551">
                  <c:v>2.9155226643565998E-2</c:v>
                </c:pt>
                <c:pt idx="552">
                  <c:v>1.67355416791687E-7</c:v>
                </c:pt>
                <c:pt idx="553">
                  <c:v>1.5034157256732601E-7</c:v>
                </c:pt>
                <c:pt idx="554">
                  <c:v>2.0773057157855E-9</c:v>
                </c:pt>
                <c:pt idx="555">
                  <c:v>1.12948878202492E-8</c:v>
                </c:pt>
                <c:pt idx="556">
                  <c:v>1.42590836966753E-7</c:v>
                </c:pt>
                <c:pt idx="557">
                  <c:v>0.16619015614869201</c:v>
                </c:pt>
                <c:pt idx="558">
                  <c:v>1.1156399057752901E-8</c:v>
                </c:pt>
                <c:pt idx="559">
                  <c:v>2.6488338408006798E-9</c:v>
                </c:pt>
                <c:pt idx="560">
                  <c:v>2.8751674882202298E-9</c:v>
                </c:pt>
                <c:pt idx="561">
                  <c:v>7.02484751008146E-9</c:v>
                </c:pt>
                <c:pt idx="562">
                  <c:v>8.3935071200796793E-9</c:v>
                </c:pt>
                <c:pt idx="563">
                  <c:v>9.6314050987227498E-7</c:v>
                </c:pt>
                <c:pt idx="564">
                  <c:v>7.4820635790706995E-8</c:v>
                </c:pt>
                <c:pt idx="565">
                  <c:v>3.2687424121669601E-7</c:v>
                </c:pt>
                <c:pt idx="566">
                  <c:v>3.0254967413097501E-10</c:v>
                </c:pt>
                <c:pt idx="567">
                  <c:v>0.711626159876108</c:v>
                </c:pt>
                <c:pt idx="568">
                  <c:v>6.4445540975222205E-8</c:v>
                </c:pt>
                <c:pt idx="569">
                  <c:v>0.93611240776835503</c:v>
                </c:pt>
                <c:pt idx="570">
                  <c:v>8.1479796499951798E-7</c:v>
                </c:pt>
                <c:pt idx="571">
                  <c:v>0.41270728838409099</c:v>
                </c:pt>
                <c:pt idx="572">
                  <c:v>1.02721676150383E-8</c:v>
                </c:pt>
                <c:pt idx="573">
                  <c:v>5.5302847462098198E-7</c:v>
                </c:pt>
                <c:pt idx="574">
                  <c:v>3.1220403755550599E-9</c:v>
                </c:pt>
                <c:pt idx="575">
                  <c:v>6.2248797666659701E-7</c:v>
                </c:pt>
                <c:pt idx="576">
                  <c:v>0.64594055179376597</c:v>
                </c:pt>
                <c:pt idx="577">
                  <c:v>8.4895426847832603E-7</c:v>
                </c:pt>
                <c:pt idx="578">
                  <c:v>2.2755579353358899E-8</c:v>
                </c:pt>
                <c:pt idx="579">
                  <c:v>8.7541801460485104E-8</c:v>
                </c:pt>
                <c:pt idx="580">
                  <c:v>6.7925065578813604E-8</c:v>
                </c:pt>
                <c:pt idx="581">
                  <c:v>0.13566223403830399</c:v>
                </c:pt>
                <c:pt idx="582">
                  <c:v>2.2228286652202701E-7</c:v>
                </c:pt>
                <c:pt idx="583">
                  <c:v>7.5452624740235003E-8</c:v>
                </c:pt>
                <c:pt idx="584">
                  <c:v>1.8580026486369601E-8</c:v>
                </c:pt>
                <c:pt idx="585">
                  <c:v>3.32116772957082E-6</c:v>
                </c:pt>
                <c:pt idx="586">
                  <c:v>0.17107916052331801</c:v>
                </c:pt>
                <c:pt idx="587">
                  <c:v>1.09921265736191E-7</c:v>
                </c:pt>
                <c:pt idx="588">
                  <c:v>9.2254892217344002E-8</c:v>
                </c:pt>
                <c:pt idx="589">
                  <c:v>1.16938153696532E-7</c:v>
                </c:pt>
                <c:pt idx="590">
                  <c:v>1.3703024891109E-7</c:v>
                </c:pt>
                <c:pt idx="591">
                  <c:v>6.0616513120353597E-6</c:v>
                </c:pt>
                <c:pt idx="592">
                  <c:v>2.0400096933000999E-8</c:v>
                </c:pt>
                <c:pt idx="593">
                  <c:v>3.9908279583498102E-7</c:v>
                </c:pt>
                <c:pt idx="594">
                  <c:v>1.9427617607519701E-7</c:v>
                </c:pt>
                <c:pt idx="595">
                  <c:v>1.21739023465412E-7</c:v>
                </c:pt>
                <c:pt idx="596">
                  <c:v>2.3581589070610101E-7</c:v>
                </c:pt>
                <c:pt idx="597">
                  <c:v>1.81349296569208E-7</c:v>
                </c:pt>
                <c:pt idx="598">
                  <c:v>3.98723241339788E-8</c:v>
                </c:pt>
                <c:pt idx="599">
                  <c:v>1.5826590379777401E-8</c:v>
                </c:pt>
                <c:pt idx="600">
                  <c:v>2.49444115768671E-7</c:v>
                </c:pt>
                <c:pt idx="601">
                  <c:v>2.39040302315405E-6</c:v>
                </c:pt>
                <c:pt idx="602">
                  <c:v>1.05193867342654E-7</c:v>
                </c:pt>
                <c:pt idx="603">
                  <c:v>6.6781053180664201E-8</c:v>
                </c:pt>
                <c:pt idx="604">
                  <c:v>1.02390781569402E-9</c:v>
                </c:pt>
                <c:pt idx="605">
                  <c:v>1.41872764576866E-7</c:v>
                </c:pt>
                <c:pt idx="606">
                  <c:v>1.4180499189786299E-6</c:v>
                </c:pt>
                <c:pt idx="607">
                  <c:v>2.4671520511905898E-2</c:v>
                </c:pt>
                <c:pt idx="608">
                  <c:v>2.8536311775323499E-7</c:v>
                </c:pt>
                <c:pt idx="609">
                  <c:v>1.0722439149008301E-6</c:v>
                </c:pt>
                <c:pt idx="610">
                  <c:v>4.5567680666909802E-8</c:v>
                </c:pt>
                <c:pt idx="611">
                  <c:v>1.6728708930183899E-8</c:v>
                </c:pt>
                <c:pt idx="612">
                  <c:v>7.1742325690136805E-8</c:v>
                </c:pt>
                <c:pt idx="613">
                  <c:v>0.76510342997964098</c:v>
                </c:pt>
                <c:pt idx="614">
                  <c:v>1.24670398105146E-8</c:v>
                </c:pt>
                <c:pt idx="615">
                  <c:v>4.1465457290870098E-4</c:v>
                </c:pt>
                <c:pt idx="616">
                  <c:v>5.6883882633673105E-7</c:v>
                </c:pt>
                <c:pt idx="617">
                  <c:v>7.4801418930846796E-4</c:v>
                </c:pt>
                <c:pt idx="618">
                  <c:v>0.94510274014732898</c:v>
                </c:pt>
                <c:pt idx="619">
                  <c:v>1.8768222126616699E-5</c:v>
                </c:pt>
                <c:pt idx="620">
                  <c:v>3.4209743907756601E-8</c:v>
                </c:pt>
                <c:pt idx="621">
                  <c:v>0.970030209809851</c:v>
                </c:pt>
                <c:pt idx="622">
                  <c:v>0.23838698040710299</c:v>
                </c:pt>
                <c:pt idx="623">
                  <c:v>0.83398415033319295</c:v>
                </c:pt>
                <c:pt idx="624">
                  <c:v>9.4737779495821092E-6</c:v>
                </c:pt>
                <c:pt idx="625">
                  <c:v>3.1703063222986699E-5</c:v>
                </c:pt>
                <c:pt idx="626">
                  <c:v>4.2652316357630202E-7</c:v>
                </c:pt>
                <c:pt idx="627">
                  <c:v>0.43915180653005398</c:v>
                </c:pt>
                <c:pt idx="628">
                  <c:v>2.8723711780994401E-8</c:v>
                </c:pt>
                <c:pt idx="629">
                  <c:v>0.94780549281884396</c:v>
                </c:pt>
                <c:pt idx="630">
                  <c:v>4.4442350769965097E-2</c:v>
                </c:pt>
                <c:pt idx="631">
                  <c:v>3.6855985172585499E-7</c:v>
                </c:pt>
                <c:pt idx="632">
                  <c:v>1.03025753748778E-8</c:v>
                </c:pt>
                <c:pt idx="633">
                  <c:v>3.3913770862289202E-5</c:v>
                </c:pt>
                <c:pt idx="634">
                  <c:v>8.9913974774073105E-9</c:v>
                </c:pt>
                <c:pt idx="635">
                  <c:v>9.3598897827475804E-9</c:v>
                </c:pt>
                <c:pt idx="636">
                  <c:v>2.0258154964625399E-11</c:v>
                </c:pt>
                <c:pt idx="637">
                  <c:v>2.0730761061339599E-7</c:v>
                </c:pt>
                <c:pt idx="638">
                  <c:v>1.60980918399198E-6</c:v>
                </c:pt>
                <c:pt idx="639">
                  <c:v>7.5508544682070497E-10</c:v>
                </c:pt>
                <c:pt idx="640">
                  <c:v>3.6642011928092099E-8</c:v>
                </c:pt>
                <c:pt idx="641">
                  <c:v>3.8528192539973E-7</c:v>
                </c:pt>
                <c:pt idx="642">
                  <c:v>3.5077229007670102E-8</c:v>
                </c:pt>
                <c:pt idx="643">
                  <c:v>7.7620176906821704E-9</c:v>
                </c:pt>
                <c:pt idx="644">
                  <c:v>2.15496465848319E-6</c:v>
                </c:pt>
                <c:pt idx="645">
                  <c:v>2.2156030501662801E-9</c:v>
                </c:pt>
                <c:pt idx="646">
                  <c:v>4.55773158946192E-7</c:v>
                </c:pt>
                <c:pt idx="647">
                  <c:v>1.8319876870255399E-8</c:v>
                </c:pt>
                <c:pt idx="648">
                  <c:v>3.4581695643032497E-8</c:v>
                </c:pt>
                <c:pt idx="649">
                  <c:v>1.0553302366212299E-7</c:v>
                </c:pt>
                <c:pt idx="650">
                  <c:v>2.3490633496163999E-9</c:v>
                </c:pt>
                <c:pt idx="651">
                  <c:v>5.8707742847004402E-8</c:v>
                </c:pt>
                <c:pt idx="652">
                  <c:v>3.3414796583861703E-8</c:v>
                </c:pt>
                <c:pt idx="653">
                  <c:v>1.47575120461948E-6</c:v>
                </c:pt>
                <c:pt idx="654">
                  <c:v>0.83454778724497303</c:v>
                </c:pt>
                <c:pt idx="655">
                  <c:v>3.5135421628902E-2</c:v>
                </c:pt>
                <c:pt idx="656">
                  <c:v>6.4517898645223597E-9</c:v>
                </c:pt>
                <c:pt idx="657">
                  <c:v>7.5539444641693701E-7</c:v>
                </c:pt>
                <c:pt idx="658">
                  <c:v>1.5784904016570401E-8</c:v>
                </c:pt>
                <c:pt idx="659">
                  <c:v>3.3120872182639202E-5</c:v>
                </c:pt>
                <c:pt idx="660">
                  <c:v>2.1222104384200298E-6</c:v>
                </c:pt>
                <c:pt idx="661">
                  <c:v>3.9382712625692996E-9</c:v>
                </c:pt>
                <c:pt idx="662">
                  <c:v>2.1271712270367401E-6</c:v>
                </c:pt>
                <c:pt idx="663">
                  <c:v>3.0640308898495899E-9</c:v>
                </c:pt>
                <c:pt idx="664">
                  <c:v>3.3514601384868499E-8</c:v>
                </c:pt>
                <c:pt idx="665">
                  <c:v>3.7499140066897698E-8</c:v>
                </c:pt>
                <c:pt idx="666">
                  <c:v>9.0072326349127402E-2</c:v>
                </c:pt>
                <c:pt idx="667">
                  <c:v>3.0228504076642802E-7</c:v>
                </c:pt>
                <c:pt idx="668">
                  <c:v>6.1614395944731503E-6</c:v>
                </c:pt>
                <c:pt idx="669">
                  <c:v>9.0036866754502699E-7</c:v>
                </c:pt>
                <c:pt idx="670">
                  <c:v>4.32450498491305E-6</c:v>
                </c:pt>
                <c:pt idx="671">
                  <c:v>4.7091567475215002E-9</c:v>
                </c:pt>
                <c:pt idx="672">
                  <c:v>7.6457883305113605E-7</c:v>
                </c:pt>
                <c:pt idx="673">
                  <c:v>3.56868692127188E-8</c:v>
                </c:pt>
                <c:pt idx="674">
                  <c:v>1.2187494545726501E-2</c:v>
                </c:pt>
                <c:pt idx="675">
                  <c:v>1.00224183790942E-7</c:v>
                </c:pt>
                <c:pt idx="676">
                  <c:v>2.6589970694137999E-7</c:v>
                </c:pt>
                <c:pt idx="677">
                  <c:v>1.3542476489619999E-8</c:v>
                </c:pt>
                <c:pt idx="678">
                  <c:v>9.8478489628119992E-9</c:v>
                </c:pt>
                <c:pt idx="679">
                  <c:v>5.16703933258067E-9</c:v>
                </c:pt>
                <c:pt idx="680">
                  <c:v>1.62094457103242E-10</c:v>
                </c:pt>
                <c:pt idx="681">
                  <c:v>1.04942019356351E-7</c:v>
                </c:pt>
                <c:pt idx="682">
                  <c:v>3.8081939853382598E-8</c:v>
                </c:pt>
                <c:pt idx="683">
                  <c:v>6.4523216623035304E-9</c:v>
                </c:pt>
                <c:pt idx="684">
                  <c:v>5.1692415718918501E-9</c:v>
                </c:pt>
                <c:pt idx="685">
                  <c:v>0.24787113939695399</c:v>
                </c:pt>
                <c:pt idx="686">
                  <c:v>6.9972348975853996E-10</c:v>
                </c:pt>
                <c:pt idx="687">
                  <c:v>3.9325463900042402E-8</c:v>
                </c:pt>
                <c:pt idx="688">
                  <c:v>1.8084039543911401E-9</c:v>
                </c:pt>
                <c:pt idx="689">
                  <c:v>1.30213932732065E-9</c:v>
                </c:pt>
                <c:pt idx="690">
                  <c:v>4.8547334481780699E-8</c:v>
                </c:pt>
                <c:pt idx="691">
                  <c:v>6.37886799817276E-8</c:v>
                </c:pt>
                <c:pt idx="692">
                  <c:v>8.7741408734903006E-8</c:v>
                </c:pt>
                <c:pt idx="693">
                  <c:v>3.5983141290485899E-7</c:v>
                </c:pt>
                <c:pt idx="694">
                  <c:v>2.6461498697066301E-9</c:v>
                </c:pt>
                <c:pt idx="695">
                  <c:v>9.7498024008417098E-6</c:v>
                </c:pt>
                <c:pt idx="696">
                  <c:v>2.4536905121649399E-8</c:v>
                </c:pt>
                <c:pt idx="697">
                  <c:v>2.9952061921403003E-7</c:v>
                </c:pt>
                <c:pt idx="698">
                  <c:v>9.4374392270608896E-8</c:v>
                </c:pt>
                <c:pt idx="699">
                  <c:v>0.130551143998378</c:v>
                </c:pt>
                <c:pt idx="700">
                  <c:v>7.2703076075461697E-9</c:v>
                </c:pt>
                <c:pt idx="701">
                  <c:v>8.4740361059454502E-9</c:v>
                </c:pt>
                <c:pt idx="702">
                  <c:v>1.0190299311855E-8</c:v>
                </c:pt>
                <c:pt idx="703">
                  <c:v>5.3124769356542995E-7</c:v>
                </c:pt>
                <c:pt idx="704">
                  <c:v>8.1824771585368703E-8</c:v>
                </c:pt>
                <c:pt idx="705">
                  <c:v>2.2981786124265198E-6</c:v>
                </c:pt>
                <c:pt idx="706">
                  <c:v>1.0112744023441401E-8</c:v>
                </c:pt>
                <c:pt idx="707">
                  <c:v>5.0992876718998102E-6</c:v>
                </c:pt>
                <c:pt idx="708">
                  <c:v>3.17329861332717E-3</c:v>
                </c:pt>
                <c:pt idx="709">
                  <c:v>2.7517494068190098E-7</c:v>
                </c:pt>
                <c:pt idx="710">
                  <c:v>7.4622985463018998E-9</c:v>
                </c:pt>
                <c:pt idx="711">
                  <c:v>1.0471197707675401E-8</c:v>
                </c:pt>
                <c:pt idx="712">
                  <c:v>1.9229668422335701E-9</c:v>
                </c:pt>
                <c:pt idx="713">
                  <c:v>6.2871352991859904E-7</c:v>
                </c:pt>
                <c:pt idx="714">
                  <c:v>4.3172784535154401E-7</c:v>
                </c:pt>
                <c:pt idx="715">
                  <c:v>3.1663928018313399E-6</c:v>
                </c:pt>
                <c:pt idx="716">
                  <c:v>7.2227078805131996E-9</c:v>
                </c:pt>
                <c:pt idx="717">
                  <c:v>0.171338556316045</c:v>
                </c:pt>
                <c:pt idx="718">
                  <c:v>7.4994953599536196E-9</c:v>
                </c:pt>
                <c:pt idx="719">
                  <c:v>9.9658419354339499E-7</c:v>
                </c:pt>
                <c:pt idx="720">
                  <c:v>6.9469171401221597E-8</c:v>
                </c:pt>
                <c:pt idx="721">
                  <c:v>1.41139766375957E-8</c:v>
                </c:pt>
                <c:pt idx="722">
                  <c:v>7.8869031131804901E-8</c:v>
                </c:pt>
                <c:pt idx="723">
                  <c:v>7.7289665453393193E-8</c:v>
                </c:pt>
                <c:pt idx="724">
                  <c:v>9.8127520142309803E-8</c:v>
                </c:pt>
                <c:pt idx="725">
                  <c:v>2.28712410461727E-7</c:v>
                </c:pt>
                <c:pt idx="726">
                  <c:v>4.6478337736100801E-7</c:v>
                </c:pt>
                <c:pt idx="727">
                  <c:v>5.7100340211446703E-3</c:v>
                </c:pt>
                <c:pt idx="728">
                  <c:v>7.5791996587642997E-8</c:v>
                </c:pt>
                <c:pt idx="729">
                  <c:v>2.6554392586618401E-6</c:v>
                </c:pt>
                <c:pt idx="730">
                  <c:v>0.25648982576415702</c:v>
                </c:pt>
                <c:pt idx="731">
                  <c:v>8.30686061877722E-7</c:v>
                </c:pt>
                <c:pt idx="732">
                  <c:v>8.8847277655660994E-8</c:v>
                </c:pt>
                <c:pt idx="733">
                  <c:v>2.3225693841628798E-9</c:v>
                </c:pt>
                <c:pt idx="734">
                  <c:v>1.03879652956731E-2</c:v>
                </c:pt>
                <c:pt idx="735">
                  <c:v>6.6368639431682804E-9</c:v>
                </c:pt>
                <c:pt idx="736">
                  <c:v>1.40354735701647E-8</c:v>
                </c:pt>
                <c:pt idx="737">
                  <c:v>5.6039035481300397E-8</c:v>
                </c:pt>
                <c:pt idx="738">
                  <c:v>4.0934626791547103E-8</c:v>
                </c:pt>
                <c:pt idx="739">
                  <c:v>3.1211348186131903E-8</c:v>
                </c:pt>
                <c:pt idx="740">
                  <c:v>4.8149397680745695E-7</c:v>
                </c:pt>
                <c:pt idx="741">
                  <c:v>8.0992167808251304E-8</c:v>
                </c:pt>
                <c:pt idx="742">
                  <c:v>2.6859707751643199E-6</c:v>
                </c:pt>
                <c:pt idx="743">
                  <c:v>1.7566099140794801E-8</c:v>
                </c:pt>
                <c:pt idx="744">
                  <c:v>5.3119315305958501E-6</c:v>
                </c:pt>
                <c:pt idx="745">
                  <c:v>7.3245851237724697E-9</c:v>
                </c:pt>
                <c:pt idx="746">
                  <c:v>6.5177928656520697E-9</c:v>
                </c:pt>
                <c:pt idx="747">
                  <c:v>2.2495621080407E-10</c:v>
                </c:pt>
                <c:pt idx="748">
                  <c:v>1.6907528642656399E-7</c:v>
                </c:pt>
                <c:pt idx="749">
                  <c:v>2.59453351709121E-10</c:v>
                </c:pt>
                <c:pt idx="750">
                  <c:v>5.0825531255517596E-10</c:v>
                </c:pt>
                <c:pt idx="751">
                  <c:v>1.29457383478726E-8</c:v>
                </c:pt>
                <c:pt idx="752">
                  <c:v>3.4925248820263897E-2</c:v>
                </c:pt>
                <c:pt idx="753">
                  <c:v>7.6309975632066805E-7</c:v>
                </c:pt>
                <c:pt idx="754">
                  <c:v>1.8643804773770001E-6</c:v>
                </c:pt>
                <c:pt idx="755">
                  <c:v>8.2837802262956798E-4</c:v>
                </c:pt>
                <c:pt idx="756">
                  <c:v>8.7671695276741901E-2</c:v>
                </c:pt>
                <c:pt idx="757">
                  <c:v>0.37803852957920497</c:v>
                </c:pt>
                <c:pt idx="758">
                  <c:v>0.38235025866556399</c:v>
                </c:pt>
                <c:pt idx="759">
                  <c:v>2.2364475452486202E-8</c:v>
                </c:pt>
                <c:pt idx="760">
                  <c:v>1.64509668618048E-8</c:v>
                </c:pt>
                <c:pt idx="761">
                  <c:v>1.7670374655337102E-8</c:v>
                </c:pt>
                <c:pt idx="762">
                  <c:v>1.9325076953064599E-5</c:v>
                </c:pt>
                <c:pt idx="763">
                  <c:v>4.7521816904387004E-3</c:v>
                </c:pt>
                <c:pt idx="764">
                  <c:v>1.6659520537702299E-8</c:v>
                </c:pt>
                <c:pt idx="765">
                  <c:v>9.9042286017617094E-8</c:v>
                </c:pt>
                <c:pt idx="766">
                  <c:v>1.53813881608366E-8</c:v>
                </c:pt>
                <c:pt idx="767">
                  <c:v>2.5065819553872801E-9</c:v>
                </c:pt>
                <c:pt idx="768">
                  <c:v>8.4058411345368899E-9</c:v>
                </c:pt>
                <c:pt idx="769">
                  <c:v>2.21793231860804E-8</c:v>
                </c:pt>
                <c:pt idx="770">
                  <c:v>5.0678917505226997E-10</c:v>
                </c:pt>
                <c:pt idx="771">
                  <c:v>7.7854851474882896E-7</c:v>
                </c:pt>
                <c:pt idx="772">
                  <c:v>1.36660077556567E-9</c:v>
                </c:pt>
                <c:pt idx="773">
                  <c:v>4.3076396409112601E-9</c:v>
                </c:pt>
                <c:pt idx="774">
                  <c:v>6.05762479208576E-9</c:v>
                </c:pt>
                <c:pt idx="775">
                  <c:v>5.9656419766729396E-9</c:v>
                </c:pt>
                <c:pt idx="776">
                  <c:v>3.5649541306800503E-7</c:v>
                </c:pt>
                <c:pt idx="777">
                  <c:v>1.06010929621256E-9</c:v>
                </c:pt>
                <c:pt idx="778">
                  <c:v>3.4397066825755198E-7</c:v>
                </c:pt>
                <c:pt idx="779">
                  <c:v>2.1671649157353401E-8</c:v>
                </c:pt>
                <c:pt idx="780">
                  <c:v>1.8159034490355299E-8</c:v>
                </c:pt>
                <c:pt idx="781">
                  <c:v>2.1862707831752501E-9</c:v>
                </c:pt>
                <c:pt idx="782">
                  <c:v>1.4218369086131301E-7</c:v>
                </c:pt>
                <c:pt idx="783">
                  <c:v>2.3289025339716701E-8</c:v>
                </c:pt>
                <c:pt idx="784">
                  <c:v>3.2009206285189202E-8</c:v>
                </c:pt>
                <c:pt idx="785">
                  <c:v>0.111076612275048</c:v>
                </c:pt>
                <c:pt idx="786">
                  <c:v>7.06423022333685E-4</c:v>
                </c:pt>
                <c:pt idx="787">
                  <c:v>8.3792607604742897E-7</c:v>
                </c:pt>
                <c:pt idx="788">
                  <c:v>0.160540308455909</c:v>
                </c:pt>
                <c:pt idx="789">
                  <c:v>0.10457580821549101</c:v>
                </c:pt>
                <c:pt idx="790">
                  <c:v>1.59516801053598E-9</c:v>
                </c:pt>
                <c:pt idx="791">
                  <c:v>4.8598952077302699E-9</c:v>
                </c:pt>
                <c:pt idx="792">
                  <c:v>1.91179595564499E-8</c:v>
                </c:pt>
                <c:pt idx="793">
                  <c:v>1.55861228779892E-8</c:v>
                </c:pt>
                <c:pt idx="794">
                  <c:v>7.5501467474237297E-7</c:v>
                </c:pt>
                <c:pt idx="795">
                  <c:v>3.6645921118215102E-8</c:v>
                </c:pt>
                <c:pt idx="796">
                  <c:v>2.89674076839318E-7</c:v>
                </c:pt>
                <c:pt idx="797">
                  <c:v>2.3631691606950499E-9</c:v>
                </c:pt>
                <c:pt idx="798">
                  <c:v>1.7333097058768901E-7</c:v>
                </c:pt>
                <c:pt idx="799">
                  <c:v>5.8700771426487897E-4</c:v>
                </c:pt>
                <c:pt idx="800">
                  <c:v>1.0158881008538101E-2</c:v>
                </c:pt>
                <c:pt idx="801">
                  <c:v>3.2947777475807802E-9</c:v>
                </c:pt>
                <c:pt idx="802">
                  <c:v>2.1664068392773698E-9</c:v>
                </c:pt>
                <c:pt idx="803">
                  <c:v>1.11735114377289E-8</c:v>
                </c:pt>
                <c:pt idx="804">
                  <c:v>0.20086201576968199</c:v>
                </c:pt>
                <c:pt idx="805">
                  <c:v>1.31942824185872E-6</c:v>
                </c:pt>
                <c:pt idx="806">
                  <c:v>5.3275790335187398E-7</c:v>
                </c:pt>
                <c:pt idx="807">
                  <c:v>2.7625031821328199E-7</c:v>
                </c:pt>
                <c:pt idx="808">
                  <c:v>9.7185962823076596E-6</c:v>
                </c:pt>
                <c:pt idx="809">
                  <c:v>1.2126791108045501E-8</c:v>
                </c:pt>
                <c:pt idx="810">
                  <c:v>0.18853226829268299</c:v>
                </c:pt>
                <c:pt idx="811">
                  <c:v>0.341571779637247</c:v>
                </c:pt>
                <c:pt idx="812">
                  <c:v>3.7089233925778603E-8</c:v>
                </c:pt>
                <c:pt idx="813">
                  <c:v>3.94706895856011E-4</c:v>
                </c:pt>
                <c:pt idx="814">
                  <c:v>3.24093985874459E-9</c:v>
                </c:pt>
                <c:pt idx="815">
                  <c:v>9.3729191315088299E-8</c:v>
                </c:pt>
                <c:pt idx="816">
                  <c:v>5.7296326820875501E-8</c:v>
                </c:pt>
                <c:pt idx="817">
                  <c:v>2.3137879891482398E-2</c:v>
                </c:pt>
                <c:pt idx="818">
                  <c:v>3.7916752403849197E-7</c:v>
                </c:pt>
                <c:pt idx="819">
                  <c:v>2.4680077329449501E-2</c:v>
                </c:pt>
                <c:pt idx="820">
                  <c:v>1.73024107163922E-6</c:v>
                </c:pt>
                <c:pt idx="821">
                  <c:v>4.7258194182178603E-8</c:v>
                </c:pt>
                <c:pt idx="822">
                  <c:v>4.6158922563680898E-4</c:v>
                </c:pt>
                <c:pt idx="823">
                  <c:v>1.0398192175079199E-5</c:v>
                </c:pt>
                <c:pt idx="824">
                  <c:v>0.13223029074300199</c:v>
                </c:pt>
                <c:pt idx="825">
                  <c:v>3.5720787791328201E-6</c:v>
                </c:pt>
                <c:pt idx="826">
                  <c:v>1.75171570207135E-7</c:v>
                </c:pt>
                <c:pt idx="827">
                  <c:v>6.7190583082363102E-9</c:v>
                </c:pt>
                <c:pt idx="828">
                  <c:v>1.9279842444677099E-4</c:v>
                </c:pt>
                <c:pt idx="829">
                  <c:v>1.4975115555921101E-8</c:v>
                </c:pt>
                <c:pt idx="830">
                  <c:v>1.6602345746001001E-8</c:v>
                </c:pt>
                <c:pt idx="831">
                  <c:v>2.9809851866381099E-6</c:v>
                </c:pt>
                <c:pt idx="832">
                  <c:v>9.45977458177799E-10</c:v>
                </c:pt>
                <c:pt idx="833">
                  <c:v>2.5639794953185499E-8</c:v>
                </c:pt>
                <c:pt idx="834">
                  <c:v>1.0995225461086401E-6</c:v>
                </c:pt>
                <c:pt idx="835">
                  <c:v>0.21544630760840999</c:v>
                </c:pt>
                <c:pt idx="836">
                  <c:v>3.2917443221272702E-8</c:v>
                </c:pt>
                <c:pt idx="837">
                  <c:v>4.5972598790006198E-7</c:v>
                </c:pt>
                <c:pt idx="838">
                  <c:v>6.3920507781211099E-9</c:v>
                </c:pt>
                <c:pt idx="839">
                  <c:v>1.59421416244773E-7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57-47A4-A11A-A66B575F9D1F}"/>
            </c:ext>
          </c:extLst>
        </c:ser>
        <c:ser>
          <c:idx val="2"/>
          <c:order val="2"/>
          <c:tx>
            <c:strRef>
              <c:f>'Weights for RiskA=0.266'!$D$1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RiskA=0.266'!$D$2:$D$841</c:f>
              <c:numCache>
                <c:formatCode>0.00</c:formatCode>
                <c:ptCount val="840"/>
                <c:pt idx="0">
                  <c:v>4.8451593733557697E-9</c:v>
                </c:pt>
                <c:pt idx="1">
                  <c:v>1.98788559948345E-6</c:v>
                </c:pt>
                <c:pt idx="2">
                  <c:v>1.17447291778229E-6</c:v>
                </c:pt>
                <c:pt idx="3">
                  <c:v>2.5434064193965399E-10</c:v>
                </c:pt>
                <c:pt idx="4">
                  <c:v>1.3359576314696799E-6</c:v>
                </c:pt>
                <c:pt idx="5">
                  <c:v>7.9162343089194399E-6</c:v>
                </c:pt>
                <c:pt idx="6">
                  <c:v>4.4881317788741502E-7</c:v>
                </c:pt>
                <c:pt idx="7">
                  <c:v>6.8218433955789599E-9</c:v>
                </c:pt>
                <c:pt idx="8">
                  <c:v>6.6705138807355899E-10</c:v>
                </c:pt>
                <c:pt idx="9">
                  <c:v>3.7828852696409997E-9</c:v>
                </c:pt>
                <c:pt idx="10">
                  <c:v>3.5303468013646E-9</c:v>
                </c:pt>
                <c:pt idx="11">
                  <c:v>2.3108905779158501E-7</c:v>
                </c:pt>
                <c:pt idx="12">
                  <c:v>9.7668215516679605E-2</c:v>
                </c:pt>
                <c:pt idx="13">
                  <c:v>0.34406223868122698</c:v>
                </c:pt>
                <c:pt idx="14">
                  <c:v>0.595932996035208</c:v>
                </c:pt>
                <c:pt idx="15">
                  <c:v>0.253698682052512</c:v>
                </c:pt>
                <c:pt idx="16">
                  <c:v>1.7286157474001601E-6</c:v>
                </c:pt>
                <c:pt idx="17">
                  <c:v>0.45497804965181099</c:v>
                </c:pt>
                <c:pt idx="18">
                  <c:v>1.76669206894387E-3</c:v>
                </c:pt>
                <c:pt idx="19">
                  <c:v>8.4611748831407998E-8</c:v>
                </c:pt>
                <c:pt idx="20">
                  <c:v>1.97096890473328E-7</c:v>
                </c:pt>
                <c:pt idx="21">
                  <c:v>0.70769306709301305</c:v>
                </c:pt>
                <c:pt idx="22">
                  <c:v>1.8316634155491199E-7</c:v>
                </c:pt>
                <c:pt idx="23">
                  <c:v>1.48965823592998E-6</c:v>
                </c:pt>
                <c:pt idx="24">
                  <c:v>1.13550259004522E-10</c:v>
                </c:pt>
                <c:pt idx="25">
                  <c:v>2.0043869809632701E-10</c:v>
                </c:pt>
                <c:pt idx="26">
                  <c:v>1.2138385478579601E-7</c:v>
                </c:pt>
                <c:pt idx="27">
                  <c:v>1.8337474305693301E-7</c:v>
                </c:pt>
                <c:pt idx="28">
                  <c:v>1.8238701582409999E-9</c:v>
                </c:pt>
                <c:pt idx="29">
                  <c:v>2.0998883331535298E-9</c:v>
                </c:pt>
                <c:pt idx="30">
                  <c:v>0.211678668259768</c:v>
                </c:pt>
                <c:pt idx="31">
                  <c:v>1.3929171456082199E-7</c:v>
                </c:pt>
                <c:pt idx="32">
                  <c:v>0.81208759628921101</c:v>
                </c:pt>
                <c:pt idx="33">
                  <c:v>0.99087664364260797</c:v>
                </c:pt>
                <c:pt idx="34">
                  <c:v>8.2023528481952903E-7</c:v>
                </c:pt>
                <c:pt idx="35">
                  <c:v>2.31114545024064E-7</c:v>
                </c:pt>
                <c:pt idx="36">
                  <c:v>3.8268294045376702E-3</c:v>
                </c:pt>
                <c:pt idx="37">
                  <c:v>0.95411644734698997</c:v>
                </c:pt>
                <c:pt idx="38">
                  <c:v>0.79581372645894399</c:v>
                </c:pt>
                <c:pt idx="39">
                  <c:v>0.82893153141587606</c:v>
                </c:pt>
                <c:pt idx="40">
                  <c:v>8.6200278508328606E-8</c:v>
                </c:pt>
                <c:pt idx="41">
                  <c:v>0.68595431564339004</c:v>
                </c:pt>
                <c:pt idx="42">
                  <c:v>0.429718354782614</c:v>
                </c:pt>
                <c:pt idx="43">
                  <c:v>3.44302687955656E-6</c:v>
                </c:pt>
                <c:pt idx="44">
                  <c:v>5.6327170088726503E-10</c:v>
                </c:pt>
                <c:pt idx="45">
                  <c:v>1.3955152911049301E-8</c:v>
                </c:pt>
                <c:pt idx="46">
                  <c:v>5.5181947689923802E-10</c:v>
                </c:pt>
                <c:pt idx="47">
                  <c:v>4.9795307930826896E-9</c:v>
                </c:pt>
                <c:pt idx="48">
                  <c:v>7.5172119069099798E-7</c:v>
                </c:pt>
                <c:pt idx="49">
                  <c:v>6.7466201423803E-8</c:v>
                </c:pt>
                <c:pt idx="50">
                  <c:v>0.573105914230294</c:v>
                </c:pt>
                <c:pt idx="51">
                  <c:v>2.1003798675710799E-8</c:v>
                </c:pt>
                <c:pt idx="52">
                  <c:v>0.67268886642080195</c:v>
                </c:pt>
                <c:pt idx="53">
                  <c:v>0.53765664815043401</c:v>
                </c:pt>
                <c:pt idx="54">
                  <c:v>0.381977589271144</c:v>
                </c:pt>
                <c:pt idx="55">
                  <c:v>1.5242271044818501E-8</c:v>
                </c:pt>
                <c:pt idx="56">
                  <c:v>6.5635725543059403E-9</c:v>
                </c:pt>
                <c:pt idx="57">
                  <c:v>2.8997372252019999E-7</c:v>
                </c:pt>
                <c:pt idx="58">
                  <c:v>2.8742781334476901E-8</c:v>
                </c:pt>
                <c:pt idx="59">
                  <c:v>5.9852136166675204E-9</c:v>
                </c:pt>
                <c:pt idx="60">
                  <c:v>8.6555598403830801E-8</c:v>
                </c:pt>
                <c:pt idx="61">
                  <c:v>5.6093650349732697E-6</c:v>
                </c:pt>
                <c:pt idx="62">
                  <c:v>4.7438752402036597E-7</c:v>
                </c:pt>
                <c:pt idx="63">
                  <c:v>1.2305296654920301E-6</c:v>
                </c:pt>
                <c:pt idx="64">
                  <c:v>1.1019883409977E-7</c:v>
                </c:pt>
                <c:pt idx="65">
                  <c:v>4.44083147236555E-9</c:v>
                </c:pt>
                <c:pt idx="66">
                  <c:v>0.79385050654065303</c:v>
                </c:pt>
                <c:pt idx="67">
                  <c:v>1.7759856602144799E-8</c:v>
                </c:pt>
                <c:pt idx="68">
                  <c:v>5.1329468328064004E-10</c:v>
                </c:pt>
                <c:pt idx="69">
                  <c:v>2.05414669532309E-9</c:v>
                </c:pt>
                <c:pt idx="70">
                  <c:v>9.7851020573649596E-8</c:v>
                </c:pt>
                <c:pt idx="71">
                  <c:v>8.0884728749076994E-8</c:v>
                </c:pt>
                <c:pt idx="72">
                  <c:v>0.43911471775704602</c:v>
                </c:pt>
                <c:pt idx="73">
                  <c:v>4.4668129337325399E-6</c:v>
                </c:pt>
                <c:pt idx="74">
                  <c:v>0.46158042265624799</c:v>
                </c:pt>
                <c:pt idx="75">
                  <c:v>1.28805477583241E-7</c:v>
                </c:pt>
                <c:pt idx="76">
                  <c:v>0.76716164483682603</c:v>
                </c:pt>
                <c:pt idx="77">
                  <c:v>0.52915674231494303</c:v>
                </c:pt>
                <c:pt idx="78">
                  <c:v>0.13025191090284099</c:v>
                </c:pt>
                <c:pt idx="79">
                  <c:v>7.6282236123820904E-9</c:v>
                </c:pt>
                <c:pt idx="80">
                  <c:v>7.2875926725060397E-7</c:v>
                </c:pt>
                <c:pt idx="81">
                  <c:v>5.9104987578684801E-8</c:v>
                </c:pt>
                <c:pt idx="82">
                  <c:v>1.5520320011710299E-8</c:v>
                </c:pt>
                <c:pt idx="83">
                  <c:v>0.31912488108431403</c:v>
                </c:pt>
                <c:pt idx="84">
                  <c:v>1.2065690387464401E-6</c:v>
                </c:pt>
                <c:pt idx="85">
                  <c:v>1.05202016968944E-6</c:v>
                </c:pt>
                <c:pt idx="86">
                  <c:v>0.94929239657365205</c:v>
                </c:pt>
                <c:pt idx="87">
                  <c:v>0.50485195051920995</c:v>
                </c:pt>
                <c:pt idx="88">
                  <c:v>0.24651373031879401</c:v>
                </c:pt>
                <c:pt idx="89">
                  <c:v>1.15368567901148E-8</c:v>
                </c:pt>
                <c:pt idx="90">
                  <c:v>0.47684973750661902</c:v>
                </c:pt>
                <c:pt idx="91">
                  <c:v>0.99803215092826403</c:v>
                </c:pt>
                <c:pt idx="92">
                  <c:v>1.88306486579233E-6</c:v>
                </c:pt>
                <c:pt idx="93">
                  <c:v>0.99763684016640297</c:v>
                </c:pt>
                <c:pt idx="94">
                  <c:v>0.99842228518679299</c:v>
                </c:pt>
                <c:pt idx="95">
                  <c:v>5.3134481016403503E-9</c:v>
                </c:pt>
                <c:pt idx="96">
                  <c:v>0.65968681174074995</c:v>
                </c:pt>
                <c:pt idx="97">
                  <c:v>0.14816852576063999</c:v>
                </c:pt>
                <c:pt idx="98">
                  <c:v>0.44034406312285002</c:v>
                </c:pt>
                <c:pt idx="99">
                  <c:v>0.177862311105772</c:v>
                </c:pt>
                <c:pt idx="100">
                  <c:v>3.7342949102925702E-6</c:v>
                </c:pt>
                <c:pt idx="101">
                  <c:v>0.51683577889134003</c:v>
                </c:pt>
                <c:pt idx="102">
                  <c:v>0.58971422871803802</c:v>
                </c:pt>
                <c:pt idx="103">
                  <c:v>0.100928038311261</c:v>
                </c:pt>
                <c:pt idx="104">
                  <c:v>0.68381473582775698</c:v>
                </c:pt>
                <c:pt idx="105">
                  <c:v>6.11250788573462E-8</c:v>
                </c:pt>
                <c:pt idx="106">
                  <c:v>2.1078868870507801E-7</c:v>
                </c:pt>
                <c:pt idx="107">
                  <c:v>1.17472929854745E-8</c:v>
                </c:pt>
                <c:pt idx="108">
                  <c:v>9.1538914608304794E-2</c:v>
                </c:pt>
                <c:pt idx="109">
                  <c:v>8.3724992951681907E-9</c:v>
                </c:pt>
                <c:pt idx="110">
                  <c:v>2.5917561143533701E-7</c:v>
                </c:pt>
                <c:pt idx="111">
                  <c:v>0.144030476103118</c:v>
                </c:pt>
                <c:pt idx="112">
                  <c:v>5.0252404471333001E-8</c:v>
                </c:pt>
                <c:pt idx="113">
                  <c:v>9.1990870144896405E-8</c:v>
                </c:pt>
                <c:pt idx="114">
                  <c:v>3.4315085919382998E-7</c:v>
                </c:pt>
                <c:pt idx="115">
                  <c:v>7.6223897626528296E-4</c:v>
                </c:pt>
                <c:pt idx="116">
                  <c:v>0.97986979175153099</c:v>
                </c:pt>
                <c:pt idx="117">
                  <c:v>3.1048034428429098E-7</c:v>
                </c:pt>
                <c:pt idx="118">
                  <c:v>3.12657659198613E-5</c:v>
                </c:pt>
                <c:pt idx="119">
                  <c:v>6.8740731446894903E-7</c:v>
                </c:pt>
                <c:pt idx="120">
                  <c:v>0.16590376620275299</c:v>
                </c:pt>
                <c:pt idx="121">
                  <c:v>0.15485997383586</c:v>
                </c:pt>
                <c:pt idx="122">
                  <c:v>6.4413604326723497E-6</c:v>
                </c:pt>
                <c:pt idx="123">
                  <c:v>6.5365973248776802E-9</c:v>
                </c:pt>
                <c:pt idx="124">
                  <c:v>4.0538163644898501E-7</c:v>
                </c:pt>
                <c:pt idx="125">
                  <c:v>3.5490677709450901E-9</c:v>
                </c:pt>
                <c:pt idx="126">
                  <c:v>9.6295320218305991E-7</c:v>
                </c:pt>
                <c:pt idx="127">
                  <c:v>3.0365669460175602E-8</c:v>
                </c:pt>
                <c:pt idx="128">
                  <c:v>8.6524792325454301E-7</c:v>
                </c:pt>
                <c:pt idx="129">
                  <c:v>5.9235601140089797E-7</c:v>
                </c:pt>
                <c:pt idx="130">
                  <c:v>7.5565813519438799E-8</c:v>
                </c:pt>
                <c:pt idx="131">
                  <c:v>1.51900736496346E-6</c:v>
                </c:pt>
                <c:pt idx="132">
                  <c:v>4.8816602861280002E-7</c:v>
                </c:pt>
                <c:pt idx="133">
                  <c:v>0.68886127654126506</c:v>
                </c:pt>
                <c:pt idx="134">
                  <c:v>0.31333868517095698</c:v>
                </c:pt>
                <c:pt idx="135">
                  <c:v>5.3831290854366695E-7</c:v>
                </c:pt>
                <c:pt idx="136">
                  <c:v>0.21702295455131501</c:v>
                </c:pt>
                <c:pt idx="137">
                  <c:v>8.0673457880655505E-6</c:v>
                </c:pt>
                <c:pt idx="138">
                  <c:v>8.5318845868618594E-8</c:v>
                </c:pt>
                <c:pt idx="139">
                  <c:v>0.730738396742728</c:v>
                </c:pt>
                <c:pt idx="140">
                  <c:v>5.1730288921566898E-2</c:v>
                </c:pt>
                <c:pt idx="141">
                  <c:v>2.8976417166059799E-7</c:v>
                </c:pt>
                <c:pt idx="142">
                  <c:v>1.9754929660964699E-7</c:v>
                </c:pt>
                <c:pt idx="143">
                  <c:v>1.1299034377054701E-7</c:v>
                </c:pt>
                <c:pt idx="144">
                  <c:v>5.1199418703120304E-6</c:v>
                </c:pt>
                <c:pt idx="145">
                  <c:v>5.8025250430747196E-7</c:v>
                </c:pt>
                <c:pt idx="146">
                  <c:v>7.3671642446144295E-7</c:v>
                </c:pt>
                <c:pt idx="147">
                  <c:v>3.3700995675239598E-2</c:v>
                </c:pt>
                <c:pt idx="148">
                  <c:v>7.15885131260022E-6</c:v>
                </c:pt>
                <c:pt idx="149">
                  <c:v>1.7055296868359001E-6</c:v>
                </c:pt>
                <c:pt idx="150">
                  <c:v>0.90347899858569802</c:v>
                </c:pt>
                <c:pt idx="151">
                  <c:v>2.4232685047395399E-7</c:v>
                </c:pt>
                <c:pt idx="152">
                  <c:v>1.6308590764531699E-6</c:v>
                </c:pt>
                <c:pt idx="153">
                  <c:v>7.80344619209286E-7</c:v>
                </c:pt>
                <c:pt idx="154">
                  <c:v>2.2617719066783201E-7</c:v>
                </c:pt>
                <c:pt idx="155">
                  <c:v>0.95099837261083098</c:v>
                </c:pt>
                <c:pt idx="156">
                  <c:v>0.48715890892965302</c:v>
                </c:pt>
                <c:pt idx="157">
                  <c:v>1.0251238898063299E-8</c:v>
                </c:pt>
                <c:pt idx="158">
                  <c:v>0.99765499421360804</c:v>
                </c:pt>
                <c:pt idx="159">
                  <c:v>0.28741110455118901</c:v>
                </c:pt>
                <c:pt idx="160">
                  <c:v>0.272510771002618</c:v>
                </c:pt>
                <c:pt idx="161">
                  <c:v>0.90741086233688495</c:v>
                </c:pt>
                <c:pt idx="162">
                  <c:v>0.99964462016350797</c:v>
                </c:pt>
                <c:pt idx="163">
                  <c:v>0.91017917903765699</c:v>
                </c:pt>
                <c:pt idx="164">
                  <c:v>1.50129790883653E-5</c:v>
                </c:pt>
                <c:pt idx="165">
                  <c:v>6.1558909797375101E-9</c:v>
                </c:pt>
                <c:pt idx="166">
                  <c:v>0.96883903033066399</c:v>
                </c:pt>
                <c:pt idx="167">
                  <c:v>3.8654374469240898E-7</c:v>
                </c:pt>
                <c:pt idx="168">
                  <c:v>8.4621803359277894E-8</c:v>
                </c:pt>
                <c:pt idx="169">
                  <c:v>7.7576646674716497E-7</c:v>
                </c:pt>
                <c:pt idx="170">
                  <c:v>7.9818200053772899E-7</c:v>
                </c:pt>
                <c:pt idx="171">
                  <c:v>5.9614148680210101E-8</c:v>
                </c:pt>
                <c:pt idx="172">
                  <c:v>0.64031251821497603</c:v>
                </c:pt>
                <c:pt idx="173">
                  <c:v>4.5193872968242799E-8</c:v>
                </c:pt>
                <c:pt idx="174">
                  <c:v>4.9555224618104202E-6</c:v>
                </c:pt>
                <c:pt idx="175">
                  <c:v>1.73635051559139E-7</c:v>
                </c:pt>
                <c:pt idx="176">
                  <c:v>3.24196974357858E-9</c:v>
                </c:pt>
                <c:pt idx="177">
                  <c:v>1.10804698162681E-6</c:v>
                </c:pt>
                <c:pt idx="178">
                  <c:v>0.284308811531574</c:v>
                </c:pt>
                <c:pt idx="179">
                  <c:v>2.9435453322521401E-6</c:v>
                </c:pt>
                <c:pt idx="180">
                  <c:v>1.8662053595948399E-8</c:v>
                </c:pt>
                <c:pt idx="181">
                  <c:v>1.3569844267217701E-8</c:v>
                </c:pt>
                <c:pt idx="182">
                  <c:v>7.5872961895401396E-7</c:v>
                </c:pt>
                <c:pt idx="183">
                  <c:v>4.3429379938562397E-8</c:v>
                </c:pt>
                <c:pt idx="184">
                  <c:v>1.6609951074475702E-8</c:v>
                </c:pt>
                <c:pt idx="185">
                  <c:v>2.1219507462404801E-7</c:v>
                </c:pt>
                <c:pt idx="186">
                  <c:v>1.2589422711639901E-7</c:v>
                </c:pt>
                <c:pt idx="187">
                  <c:v>2.7363162934387799E-8</c:v>
                </c:pt>
                <c:pt idx="188">
                  <c:v>1.08685545712997E-7</c:v>
                </c:pt>
                <c:pt idx="189">
                  <c:v>1.8374260617520299E-9</c:v>
                </c:pt>
                <c:pt idx="190">
                  <c:v>7.9286737115114199E-6</c:v>
                </c:pt>
                <c:pt idx="191">
                  <c:v>1.46048123635395E-7</c:v>
                </c:pt>
                <c:pt idx="192">
                  <c:v>1.29576932711596E-9</c:v>
                </c:pt>
                <c:pt idx="193">
                  <c:v>5.3562784489236799E-8</c:v>
                </c:pt>
                <c:pt idx="194">
                  <c:v>4.3593650564294502E-8</c:v>
                </c:pt>
                <c:pt idx="195">
                  <c:v>3.2586194602012102E-9</c:v>
                </c:pt>
                <c:pt idx="196">
                  <c:v>8.5469840887204595E-9</c:v>
                </c:pt>
                <c:pt idx="197">
                  <c:v>5.9332116361159402E-9</c:v>
                </c:pt>
                <c:pt idx="198">
                  <c:v>5.6188546531394201E-8</c:v>
                </c:pt>
                <c:pt idx="199">
                  <c:v>1.39540006641684E-9</c:v>
                </c:pt>
                <c:pt idx="200">
                  <c:v>4.0927456938580299E-9</c:v>
                </c:pt>
                <c:pt idx="201">
                  <c:v>2.7775926654358E-9</c:v>
                </c:pt>
                <c:pt idx="202">
                  <c:v>3.2814480046884199E-8</c:v>
                </c:pt>
                <c:pt idx="203">
                  <c:v>1.03028476129249E-6</c:v>
                </c:pt>
                <c:pt idx="204">
                  <c:v>6.1202014266031203E-8</c:v>
                </c:pt>
                <c:pt idx="205">
                  <c:v>4.2900239583801602E-9</c:v>
                </c:pt>
                <c:pt idx="206">
                  <c:v>5.9070794464554903E-8</c:v>
                </c:pt>
                <c:pt idx="207">
                  <c:v>4.6558211775751302E-7</c:v>
                </c:pt>
                <c:pt idx="208">
                  <c:v>6.2058921012888604E-8</c:v>
                </c:pt>
                <c:pt idx="209">
                  <c:v>7.6637088734435398E-7</c:v>
                </c:pt>
                <c:pt idx="210">
                  <c:v>8.3772837738855303E-7</c:v>
                </c:pt>
                <c:pt idx="211">
                  <c:v>8.9447146860256698E-7</c:v>
                </c:pt>
                <c:pt idx="212">
                  <c:v>1.22267148853936E-7</c:v>
                </c:pt>
                <c:pt idx="213">
                  <c:v>5.9871587867203706E-8</c:v>
                </c:pt>
                <c:pt idx="214">
                  <c:v>5.23463479663792E-7</c:v>
                </c:pt>
                <c:pt idx="215">
                  <c:v>1.30630837423135E-4</c:v>
                </c:pt>
                <c:pt idx="216">
                  <c:v>1.90492698751805E-7</c:v>
                </c:pt>
                <c:pt idx="217">
                  <c:v>1.15943552140021E-7</c:v>
                </c:pt>
                <c:pt idx="218">
                  <c:v>4.4577187039773399E-10</c:v>
                </c:pt>
                <c:pt idx="219">
                  <c:v>3.0014422604334301E-7</c:v>
                </c:pt>
                <c:pt idx="220">
                  <c:v>2.9876696926702299E-7</c:v>
                </c:pt>
                <c:pt idx="221">
                  <c:v>5.5962124327134204E-6</c:v>
                </c:pt>
                <c:pt idx="222">
                  <c:v>0.17694053254539199</c:v>
                </c:pt>
                <c:pt idx="223">
                  <c:v>2.0721856848505498E-6</c:v>
                </c:pt>
                <c:pt idx="224">
                  <c:v>1.9797842828871901E-8</c:v>
                </c:pt>
                <c:pt idx="225">
                  <c:v>1.24307895945005E-6</c:v>
                </c:pt>
                <c:pt idx="226">
                  <c:v>0.82491211070975001</c:v>
                </c:pt>
                <c:pt idx="227">
                  <c:v>6.4356561463040706E-8</c:v>
                </c:pt>
                <c:pt idx="228">
                  <c:v>2.05222292174107E-7</c:v>
                </c:pt>
                <c:pt idx="229">
                  <c:v>2.6986575093009299E-8</c:v>
                </c:pt>
                <c:pt idx="230">
                  <c:v>3.6104569782429602E-8</c:v>
                </c:pt>
                <c:pt idx="231">
                  <c:v>5.6261574814565802E-6</c:v>
                </c:pt>
                <c:pt idx="232">
                  <c:v>2.5300231558554899E-8</c:v>
                </c:pt>
                <c:pt idx="233">
                  <c:v>3.8973660009736299E-8</c:v>
                </c:pt>
                <c:pt idx="234">
                  <c:v>2.94192497490433E-7</c:v>
                </c:pt>
                <c:pt idx="235">
                  <c:v>2.1548733497102799E-8</c:v>
                </c:pt>
                <c:pt idx="236">
                  <c:v>1.11701806109197E-7</c:v>
                </c:pt>
                <c:pt idx="237">
                  <c:v>2.10514059578998E-7</c:v>
                </c:pt>
                <c:pt idx="238">
                  <c:v>1.13518994006712E-8</c:v>
                </c:pt>
                <c:pt idx="239">
                  <c:v>1.66209485292012E-7</c:v>
                </c:pt>
                <c:pt idx="240">
                  <c:v>0.99998971585876395</c:v>
                </c:pt>
                <c:pt idx="241">
                  <c:v>4.6514925478706E-7</c:v>
                </c:pt>
                <c:pt idx="242">
                  <c:v>6.9349792100952003E-8</c:v>
                </c:pt>
                <c:pt idx="243">
                  <c:v>1.13849480988002E-8</c:v>
                </c:pt>
                <c:pt idx="244">
                  <c:v>3.43439047700163E-8</c:v>
                </c:pt>
                <c:pt idx="245">
                  <c:v>1.04654838210882E-7</c:v>
                </c:pt>
                <c:pt idx="246">
                  <c:v>8.3192100518306902E-10</c:v>
                </c:pt>
                <c:pt idx="247">
                  <c:v>7.6736831055066499E-7</c:v>
                </c:pt>
                <c:pt idx="248">
                  <c:v>1.8127961243938599E-8</c:v>
                </c:pt>
                <c:pt idx="249">
                  <c:v>8.6751674169972795E-8</c:v>
                </c:pt>
                <c:pt idx="250">
                  <c:v>1.3218541023785399E-7</c:v>
                </c:pt>
                <c:pt idx="251">
                  <c:v>3.5420989881069202E-8</c:v>
                </c:pt>
                <c:pt idx="252">
                  <c:v>2.1625209649199201E-8</c:v>
                </c:pt>
                <c:pt idx="253">
                  <c:v>4.6877965765126698E-8</c:v>
                </c:pt>
                <c:pt idx="254">
                  <c:v>7.2351839726456501E-10</c:v>
                </c:pt>
                <c:pt idx="255">
                  <c:v>2.24617505563323E-7</c:v>
                </c:pt>
                <c:pt idx="256">
                  <c:v>3.1257704141460298E-8</c:v>
                </c:pt>
                <c:pt idx="257">
                  <c:v>4.4570427095624E-8</c:v>
                </c:pt>
                <c:pt idx="258">
                  <c:v>1.2127156951431401E-7</c:v>
                </c:pt>
                <c:pt idx="259">
                  <c:v>1.8509603332152501E-6</c:v>
                </c:pt>
                <c:pt idx="260">
                  <c:v>2.57961230350409E-9</c:v>
                </c:pt>
                <c:pt idx="261">
                  <c:v>2.1092081677448501E-8</c:v>
                </c:pt>
                <c:pt idx="262">
                  <c:v>1.4864484612876E-9</c:v>
                </c:pt>
                <c:pt idx="263">
                  <c:v>1.36150525162966E-6</c:v>
                </c:pt>
                <c:pt idx="264">
                  <c:v>1.5489773982267799E-7</c:v>
                </c:pt>
                <c:pt idx="265">
                  <c:v>7.2935030802920602E-7</c:v>
                </c:pt>
                <c:pt idx="266">
                  <c:v>1.5448556616416199E-8</c:v>
                </c:pt>
                <c:pt idx="267">
                  <c:v>2.96984431935161E-10</c:v>
                </c:pt>
                <c:pt idx="268">
                  <c:v>1.9906026454674599E-8</c:v>
                </c:pt>
                <c:pt idx="269">
                  <c:v>3.3783893351467498E-6</c:v>
                </c:pt>
                <c:pt idx="270">
                  <c:v>2.88718990527202E-8</c:v>
                </c:pt>
                <c:pt idx="271">
                  <c:v>2.1212694357250301E-9</c:v>
                </c:pt>
                <c:pt idx="272">
                  <c:v>8.8294875402346493E-6</c:v>
                </c:pt>
                <c:pt idx="273">
                  <c:v>5.8743095787877098E-8</c:v>
                </c:pt>
                <c:pt idx="274">
                  <c:v>1.97925643959247E-8</c:v>
                </c:pt>
                <c:pt idx="275">
                  <c:v>1.75985579463747E-7</c:v>
                </c:pt>
                <c:pt idx="276">
                  <c:v>7.8495603810728698E-10</c:v>
                </c:pt>
                <c:pt idx="277">
                  <c:v>2.9085879224686899E-8</c:v>
                </c:pt>
                <c:pt idx="278">
                  <c:v>3.8254751640681597E-9</c:v>
                </c:pt>
                <c:pt idx="279">
                  <c:v>2.1215071295441301E-8</c:v>
                </c:pt>
                <c:pt idx="280">
                  <c:v>9.7397844212004194E-8</c:v>
                </c:pt>
                <c:pt idx="281">
                  <c:v>1.7773676475532201E-8</c:v>
                </c:pt>
                <c:pt idx="282">
                  <c:v>1.44135651931623E-7</c:v>
                </c:pt>
                <c:pt idx="283">
                  <c:v>2.1516114801210201E-8</c:v>
                </c:pt>
                <c:pt idx="284">
                  <c:v>2.0130990989704199E-8</c:v>
                </c:pt>
                <c:pt idx="285">
                  <c:v>3.5753509420053998E-9</c:v>
                </c:pt>
                <c:pt idx="286">
                  <c:v>4.3883992415702702E-9</c:v>
                </c:pt>
                <c:pt idx="287">
                  <c:v>1.4867688966353399E-8</c:v>
                </c:pt>
                <c:pt idx="288">
                  <c:v>2.3964607303571398E-10</c:v>
                </c:pt>
                <c:pt idx="289">
                  <c:v>7.7063215448591698E-8</c:v>
                </c:pt>
                <c:pt idx="290">
                  <c:v>1.40955665787108E-7</c:v>
                </c:pt>
                <c:pt idx="291">
                  <c:v>2.2197479064717801E-8</c:v>
                </c:pt>
                <c:pt idx="292">
                  <c:v>2.6497005998073001E-8</c:v>
                </c:pt>
                <c:pt idx="293">
                  <c:v>9.3336621605821005E-8</c:v>
                </c:pt>
                <c:pt idx="294">
                  <c:v>2.75037367147274E-9</c:v>
                </c:pt>
                <c:pt idx="295">
                  <c:v>1.15021861918634E-10</c:v>
                </c:pt>
                <c:pt idx="296">
                  <c:v>2.0859265714243599E-8</c:v>
                </c:pt>
                <c:pt idx="297">
                  <c:v>2.1988197398355699E-7</c:v>
                </c:pt>
                <c:pt idx="298">
                  <c:v>4.7264127882206798E-7</c:v>
                </c:pt>
                <c:pt idx="299">
                  <c:v>1.07217173584584E-8</c:v>
                </c:pt>
                <c:pt idx="300">
                  <c:v>1.3108368392986599E-6</c:v>
                </c:pt>
                <c:pt idx="301">
                  <c:v>5.7404728882561701E-9</c:v>
                </c:pt>
                <c:pt idx="302">
                  <c:v>2.1751058692269899E-8</c:v>
                </c:pt>
                <c:pt idx="303">
                  <c:v>3.2215410828825801E-8</c:v>
                </c:pt>
                <c:pt idx="304">
                  <c:v>1.58367832235896E-6</c:v>
                </c:pt>
                <c:pt idx="305">
                  <c:v>1.3344117352112E-7</c:v>
                </c:pt>
                <c:pt idx="306">
                  <c:v>2.8275854969675702E-7</c:v>
                </c:pt>
                <c:pt idx="307">
                  <c:v>3.3422862524682703E-7</c:v>
                </c:pt>
                <c:pt idx="308">
                  <c:v>0.999933723678469</c:v>
                </c:pt>
                <c:pt idx="309">
                  <c:v>0.89374240261720705</c:v>
                </c:pt>
                <c:pt idx="310">
                  <c:v>1.0798097116060201E-7</c:v>
                </c:pt>
                <c:pt idx="311">
                  <c:v>8.4496858786091501E-8</c:v>
                </c:pt>
                <c:pt idx="312">
                  <c:v>5.95351260907054E-9</c:v>
                </c:pt>
                <c:pt idx="313">
                  <c:v>2.1147659165395201E-7</c:v>
                </c:pt>
                <c:pt idx="314">
                  <c:v>1.49522921002148E-10</c:v>
                </c:pt>
                <c:pt idx="315">
                  <c:v>0.99999300228459098</c:v>
                </c:pt>
                <c:pt idx="316">
                  <c:v>1.98482455830396E-8</c:v>
                </c:pt>
                <c:pt idx="317">
                  <c:v>0.81628368582925004</c:v>
                </c:pt>
                <c:pt idx="318">
                  <c:v>1.9254538807287998E-8</c:v>
                </c:pt>
                <c:pt idx="319">
                  <c:v>9.2004302936488803E-8</c:v>
                </c:pt>
                <c:pt idx="320">
                  <c:v>8.1582229628395895E-8</c:v>
                </c:pt>
                <c:pt idx="321">
                  <c:v>1.5997449269268601E-7</c:v>
                </c:pt>
                <c:pt idx="322">
                  <c:v>7.44699588388775E-9</c:v>
                </c:pt>
                <c:pt idx="323">
                  <c:v>2.1141918353962799E-6</c:v>
                </c:pt>
                <c:pt idx="324">
                  <c:v>4.7919420506064098E-8</c:v>
                </c:pt>
                <c:pt idx="325">
                  <c:v>4.44896326079436E-7</c:v>
                </c:pt>
                <c:pt idx="326">
                  <c:v>1.7119955574119599E-8</c:v>
                </c:pt>
                <c:pt idx="327">
                  <c:v>8.9514864601916995E-9</c:v>
                </c:pt>
                <c:pt idx="328">
                  <c:v>7.4150753673444999E-9</c:v>
                </c:pt>
                <c:pt idx="329">
                  <c:v>4.3076082366707502E-7</c:v>
                </c:pt>
                <c:pt idx="330">
                  <c:v>5.1364690790631201E-9</c:v>
                </c:pt>
                <c:pt idx="331">
                  <c:v>1.28723735814347E-8</c:v>
                </c:pt>
                <c:pt idx="332">
                  <c:v>1.70766793076954E-7</c:v>
                </c:pt>
                <c:pt idx="333">
                  <c:v>2.6823224030854798E-6</c:v>
                </c:pt>
                <c:pt idx="334">
                  <c:v>8.7158362443966006E-2</c:v>
                </c:pt>
                <c:pt idx="335">
                  <c:v>1.41408096487359E-8</c:v>
                </c:pt>
                <c:pt idx="336">
                  <c:v>8.6265571771048892E-9</c:v>
                </c:pt>
                <c:pt idx="337">
                  <c:v>1.03002741988974E-7</c:v>
                </c:pt>
                <c:pt idx="338">
                  <c:v>3.1839096304381499E-9</c:v>
                </c:pt>
                <c:pt idx="339">
                  <c:v>1.5642000991006001E-8</c:v>
                </c:pt>
                <c:pt idx="340">
                  <c:v>0.85289839153926394</c:v>
                </c:pt>
                <c:pt idx="341">
                  <c:v>4.6920225958672202E-8</c:v>
                </c:pt>
                <c:pt idx="342">
                  <c:v>8.1228039249913604E-8</c:v>
                </c:pt>
                <c:pt idx="343">
                  <c:v>4.4992773206881001E-6</c:v>
                </c:pt>
                <c:pt idx="344">
                  <c:v>1.7551783644090001E-7</c:v>
                </c:pt>
                <c:pt idx="345">
                  <c:v>2.74660490277357E-7</c:v>
                </c:pt>
                <c:pt idx="346">
                  <c:v>1.8492962561228601E-5</c:v>
                </c:pt>
                <c:pt idx="347">
                  <c:v>1.44947749534143E-7</c:v>
                </c:pt>
                <c:pt idx="348">
                  <c:v>3.2123390309276502E-10</c:v>
                </c:pt>
                <c:pt idx="349">
                  <c:v>4.1590665217455798E-8</c:v>
                </c:pt>
                <c:pt idx="350">
                  <c:v>9.1077980328993498E-10</c:v>
                </c:pt>
                <c:pt idx="351">
                  <c:v>1.31108162184416E-7</c:v>
                </c:pt>
                <c:pt idx="352">
                  <c:v>1.6037369201784601E-9</c:v>
                </c:pt>
                <c:pt idx="353">
                  <c:v>2.8984473251100801E-7</c:v>
                </c:pt>
                <c:pt idx="354">
                  <c:v>1.8535832434528101E-8</c:v>
                </c:pt>
                <c:pt idx="355">
                  <c:v>6.9468647313769996E-9</c:v>
                </c:pt>
                <c:pt idx="356">
                  <c:v>0.53074413609105497</c:v>
                </c:pt>
                <c:pt idx="357">
                  <c:v>3.4758089232913802E-8</c:v>
                </c:pt>
                <c:pt idx="358">
                  <c:v>0.99996303492955996</c:v>
                </c:pt>
                <c:pt idx="359">
                  <c:v>6.4546828560421496E-8</c:v>
                </c:pt>
                <c:pt idx="360">
                  <c:v>9.8492729886043902E-11</c:v>
                </c:pt>
                <c:pt idx="361">
                  <c:v>1.4160581857982799E-7</c:v>
                </c:pt>
                <c:pt idx="362">
                  <c:v>7.5829985699892707E-8</c:v>
                </c:pt>
                <c:pt idx="363">
                  <c:v>4.0568001687137201E-8</c:v>
                </c:pt>
                <c:pt idx="364">
                  <c:v>6.0818281157018702E-8</c:v>
                </c:pt>
                <c:pt idx="365">
                  <c:v>4.0642685472328201E-8</c:v>
                </c:pt>
                <c:pt idx="366">
                  <c:v>0.28948092705420703</c:v>
                </c:pt>
                <c:pt idx="367">
                  <c:v>0.148171031588964</c:v>
                </c:pt>
                <c:pt idx="368">
                  <c:v>0.339632353439215</c:v>
                </c:pt>
                <c:pt idx="369">
                  <c:v>4.0056168704048299E-8</c:v>
                </c:pt>
                <c:pt idx="370">
                  <c:v>2.7526565778231701E-7</c:v>
                </c:pt>
                <c:pt idx="371">
                  <c:v>1.1381316662755299E-7</c:v>
                </c:pt>
                <c:pt idx="372">
                  <c:v>6.7659885798299997E-8</c:v>
                </c:pt>
                <c:pt idx="373">
                  <c:v>1.3297978065125501E-7</c:v>
                </c:pt>
                <c:pt idx="374">
                  <c:v>1.36419659914565E-8</c:v>
                </c:pt>
                <c:pt idx="375">
                  <c:v>1.1405941691040199E-6</c:v>
                </c:pt>
                <c:pt idx="376">
                  <c:v>4.8958265177036499E-6</c:v>
                </c:pt>
                <c:pt idx="377">
                  <c:v>6.0243160609427298E-9</c:v>
                </c:pt>
                <c:pt idx="378">
                  <c:v>2.3340454195452301E-7</c:v>
                </c:pt>
                <c:pt idx="379">
                  <c:v>2.75004680183981E-8</c:v>
                </c:pt>
                <c:pt idx="380">
                  <c:v>2.1922493140935601E-7</c:v>
                </c:pt>
                <c:pt idx="381">
                  <c:v>1.4724602317238701E-7</c:v>
                </c:pt>
                <c:pt idx="382">
                  <c:v>3.4824727614566103E-8</c:v>
                </c:pt>
                <c:pt idx="383">
                  <c:v>3.1028274737943402E-9</c:v>
                </c:pt>
                <c:pt idx="384">
                  <c:v>2.78792334113799E-8</c:v>
                </c:pt>
                <c:pt idx="385">
                  <c:v>5.9708461499895895E-7</c:v>
                </c:pt>
                <c:pt idx="386">
                  <c:v>1.1238475883382801E-8</c:v>
                </c:pt>
                <c:pt idx="387">
                  <c:v>7.5276785191437805E-8</c:v>
                </c:pt>
                <c:pt idx="388">
                  <c:v>1.2710530899897899E-7</c:v>
                </c:pt>
                <c:pt idx="389">
                  <c:v>5.4910310302205698E-8</c:v>
                </c:pt>
                <c:pt idx="390">
                  <c:v>1.2093121070064999E-7</c:v>
                </c:pt>
                <c:pt idx="391">
                  <c:v>5.3828315449145699E-9</c:v>
                </c:pt>
                <c:pt idx="392">
                  <c:v>3.8284391110059002E-6</c:v>
                </c:pt>
                <c:pt idx="393">
                  <c:v>2.4141018178177401E-8</c:v>
                </c:pt>
                <c:pt idx="394">
                  <c:v>3.0707744420271099E-7</c:v>
                </c:pt>
                <c:pt idx="395">
                  <c:v>1.10177917694876E-7</c:v>
                </c:pt>
                <c:pt idx="396">
                  <c:v>5.8525714206643703E-7</c:v>
                </c:pt>
                <c:pt idx="397">
                  <c:v>1.32908196831856E-8</c:v>
                </c:pt>
                <c:pt idx="398">
                  <c:v>1.3415720985349299E-7</c:v>
                </c:pt>
                <c:pt idx="399">
                  <c:v>0.136737399063383</c:v>
                </c:pt>
                <c:pt idx="400">
                  <c:v>1.7002351193444799E-6</c:v>
                </c:pt>
                <c:pt idx="401">
                  <c:v>1.17209110870518E-7</c:v>
                </c:pt>
                <c:pt idx="402">
                  <c:v>4.8047610248726698E-9</c:v>
                </c:pt>
                <c:pt idx="403">
                  <c:v>1.18066201022749E-7</c:v>
                </c:pt>
                <c:pt idx="404">
                  <c:v>5.5080893123392105E-7</c:v>
                </c:pt>
                <c:pt idx="405">
                  <c:v>2.5871085209081601E-8</c:v>
                </c:pt>
                <c:pt idx="406">
                  <c:v>6.6167296353226801E-10</c:v>
                </c:pt>
                <c:pt idx="407">
                  <c:v>6.3546677570047196E-7</c:v>
                </c:pt>
                <c:pt idx="408">
                  <c:v>1.90581172684179E-7</c:v>
                </c:pt>
                <c:pt idx="409">
                  <c:v>2.5464660753193599E-8</c:v>
                </c:pt>
                <c:pt idx="410">
                  <c:v>3.3363172481706398E-7</c:v>
                </c:pt>
                <c:pt idx="411">
                  <c:v>5.8668451921498897E-8</c:v>
                </c:pt>
                <c:pt idx="412">
                  <c:v>2.67022201504605E-6</c:v>
                </c:pt>
                <c:pt idx="413">
                  <c:v>2.83621835591613E-9</c:v>
                </c:pt>
                <c:pt idx="414">
                  <c:v>2.4119476203209799E-9</c:v>
                </c:pt>
                <c:pt idx="415">
                  <c:v>2.3562051764024601E-8</c:v>
                </c:pt>
                <c:pt idx="416">
                  <c:v>3.6523519080584002E-10</c:v>
                </c:pt>
                <c:pt idx="417">
                  <c:v>2.2435712088571599E-8</c:v>
                </c:pt>
                <c:pt idx="418">
                  <c:v>4.7031039950016198E-9</c:v>
                </c:pt>
                <c:pt idx="419">
                  <c:v>1.1437525933150801E-8</c:v>
                </c:pt>
                <c:pt idx="420">
                  <c:v>5.3699046111145597E-8</c:v>
                </c:pt>
                <c:pt idx="421">
                  <c:v>7.0719466068723498E-8</c:v>
                </c:pt>
                <c:pt idx="422">
                  <c:v>7.6730967303361194E-2</c:v>
                </c:pt>
                <c:pt idx="423">
                  <c:v>5.4651007503780805E-7</c:v>
                </c:pt>
                <c:pt idx="424">
                  <c:v>5.2217923312741899E-8</c:v>
                </c:pt>
                <c:pt idx="425">
                  <c:v>9.6318241533313405E-10</c:v>
                </c:pt>
                <c:pt idx="426">
                  <c:v>2.2017180809049001E-8</c:v>
                </c:pt>
                <c:pt idx="427">
                  <c:v>2.74454729253821E-4</c:v>
                </c:pt>
                <c:pt idx="428">
                  <c:v>5.0220033488890505E-7</c:v>
                </c:pt>
                <c:pt idx="429">
                  <c:v>1.9090537378296101E-8</c:v>
                </c:pt>
                <c:pt idx="430">
                  <c:v>3.7930428359042503E-8</c:v>
                </c:pt>
                <c:pt idx="431">
                  <c:v>7.8212009792835698E-9</c:v>
                </c:pt>
                <c:pt idx="432">
                  <c:v>6.2991927782146504E-8</c:v>
                </c:pt>
                <c:pt idx="433">
                  <c:v>4.1689331321814701E-7</c:v>
                </c:pt>
                <c:pt idx="434">
                  <c:v>1.5066025034644801E-8</c:v>
                </c:pt>
                <c:pt idx="435">
                  <c:v>1.6833420103411499E-6</c:v>
                </c:pt>
                <c:pt idx="436">
                  <c:v>1.9014967002079801E-7</c:v>
                </c:pt>
                <c:pt idx="437">
                  <c:v>5.8415468209028998E-8</c:v>
                </c:pt>
                <c:pt idx="438">
                  <c:v>9.0616713194829797E-6</c:v>
                </c:pt>
                <c:pt idx="439">
                  <c:v>4.17379111870341E-8</c:v>
                </c:pt>
                <c:pt idx="440">
                  <c:v>1.0289626007238101E-6</c:v>
                </c:pt>
                <c:pt idx="441">
                  <c:v>7.1838118877027498E-8</c:v>
                </c:pt>
                <c:pt idx="442">
                  <c:v>1.36128560136603E-8</c:v>
                </c:pt>
                <c:pt idx="443">
                  <c:v>6.7850857379944295E-7</c:v>
                </c:pt>
                <c:pt idx="444">
                  <c:v>1.3499722189878099E-8</c:v>
                </c:pt>
                <c:pt idx="445">
                  <c:v>1.2397032670774801E-5</c:v>
                </c:pt>
                <c:pt idx="446">
                  <c:v>3.6665925272631101E-10</c:v>
                </c:pt>
                <c:pt idx="447">
                  <c:v>1.7620616896316501E-7</c:v>
                </c:pt>
                <c:pt idx="448">
                  <c:v>6.3677395892433199E-6</c:v>
                </c:pt>
                <c:pt idx="449">
                  <c:v>1.61662944630949E-6</c:v>
                </c:pt>
                <c:pt idx="450">
                  <c:v>9.7441490305454298E-9</c:v>
                </c:pt>
                <c:pt idx="451">
                  <c:v>1.10418451671807E-5</c:v>
                </c:pt>
                <c:pt idx="452">
                  <c:v>4.9735039818875902E-8</c:v>
                </c:pt>
                <c:pt idx="453">
                  <c:v>4.13858421074861E-6</c:v>
                </c:pt>
                <c:pt idx="454">
                  <c:v>1.0352254480567401E-4</c:v>
                </c:pt>
                <c:pt idx="455">
                  <c:v>1.4270122911789E-7</c:v>
                </c:pt>
                <c:pt idx="456">
                  <c:v>6.1616137691670106E-8</c:v>
                </c:pt>
                <c:pt idx="457">
                  <c:v>5.0094300152746199E-7</c:v>
                </c:pt>
                <c:pt idx="458">
                  <c:v>2.9404629443660998E-6</c:v>
                </c:pt>
                <c:pt idx="459">
                  <c:v>1.1665741585015799E-6</c:v>
                </c:pt>
                <c:pt idx="460">
                  <c:v>3.1541678589640998E-8</c:v>
                </c:pt>
                <c:pt idx="461">
                  <c:v>5.2079408873508702E-6</c:v>
                </c:pt>
                <c:pt idx="462">
                  <c:v>1.32236316659983E-6</c:v>
                </c:pt>
                <c:pt idx="463">
                  <c:v>9.56321733399178E-8</c:v>
                </c:pt>
                <c:pt idx="464">
                  <c:v>5.6492806064624403E-10</c:v>
                </c:pt>
                <c:pt idx="465">
                  <c:v>8.1763348532274004E-10</c:v>
                </c:pt>
                <c:pt idx="466">
                  <c:v>2.4005897371110499E-7</c:v>
                </c:pt>
                <c:pt idx="467">
                  <c:v>2.6272422507290299E-8</c:v>
                </c:pt>
                <c:pt idx="468">
                  <c:v>1.2151037935127801E-6</c:v>
                </c:pt>
                <c:pt idx="469">
                  <c:v>2.2106184556943101E-6</c:v>
                </c:pt>
                <c:pt idx="470">
                  <c:v>2.2275682493937599E-7</c:v>
                </c:pt>
                <c:pt idx="471">
                  <c:v>3.1163065123890397E-8</c:v>
                </c:pt>
                <c:pt idx="472">
                  <c:v>1.7032219432604098E-5</c:v>
                </c:pt>
                <c:pt idx="473">
                  <c:v>1.9662386864906302E-9</c:v>
                </c:pt>
                <c:pt idx="474">
                  <c:v>9.2757844012275603E-6</c:v>
                </c:pt>
                <c:pt idx="475">
                  <c:v>2.9483106388103602E-7</c:v>
                </c:pt>
                <c:pt idx="476">
                  <c:v>4.3259254990603197E-8</c:v>
                </c:pt>
                <c:pt idx="477">
                  <c:v>1.0847872072444599E-6</c:v>
                </c:pt>
                <c:pt idx="478">
                  <c:v>1.5898796088631199E-7</c:v>
                </c:pt>
                <c:pt idx="479">
                  <c:v>1.0141750327631299E-6</c:v>
                </c:pt>
                <c:pt idx="480">
                  <c:v>1.58581985451049E-7</c:v>
                </c:pt>
                <c:pt idx="481">
                  <c:v>2.5642564494555601E-7</c:v>
                </c:pt>
                <c:pt idx="482">
                  <c:v>2.3674290918253099E-8</c:v>
                </c:pt>
                <c:pt idx="483">
                  <c:v>3.3821250732324402E-7</c:v>
                </c:pt>
                <c:pt idx="484">
                  <c:v>1.7484501526771001E-8</c:v>
                </c:pt>
                <c:pt idx="485">
                  <c:v>3.6925281740986101E-5</c:v>
                </c:pt>
                <c:pt idx="486">
                  <c:v>1.9229338888797601E-6</c:v>
                </c:pt>
                <c:pt idx="487">
                  <c:v>1.5482206613899199E-5</c:v>
                </c:pt>
                <c:pt idx="488">
                  <c:v>5.6242254046807202E-2</c:v>
                </c:pt>
                <c:pt idx="489">
                  <c:v>3.90444917103553E-7</c:v>
                </c:pt>
                <c:pt idx="490">
                  <c:v>0.16538660315193399</c:v>
                </c:pt>
                <c:pt idx="491">
                  <c:v>5.3207045019574699E-8</c:v>
                </c:pt>
                <c:pt idx="492">
                  <c:v>8.9885156570278693E-2</c:v>
                </c:pt>
                <c:pt idx="493">
                  <c:v>8.8411248744249704E-8</c:v>
                </c:pt>
                <c:pt idx="494">
                  <c:v>5.82174533609582E-8</c:v>
                </c:pt>
                <c:pt idx="495">
                  <c:v>4.8157171205989503E-9</c:v>
                </c:pt>
                <c:pt idx="496">
                  <c:v>1.9863640655732599E-5</c:v>
                </c:pt>
                <c:pt idx="497">
                  <c:v>3.5500615345201698E-7</c:v>
                </c:pt>
                <c:pt idx="498">
                  <c:v>2.6973481075884999E-7</c:v>
                </c:pt>
                <c:pt idx="499">
                  <c:v>2.9962586707453599E-8</c:v>
                </c:pt>
                <c:pt idx="500">
                  <c:v>1.7547674996158099E-4</c:v>
                </c:pt>
                <c:pt idx="501">
                  <c:v>0.110233119341862</c:v>
                </c:pt>
                <c:pt idx="502">
                  <c:v>2.8661667663599101E-4</c:v>
                </c:pt>
                <c:pt idx="503">
                  <c:v>2.5742338449749901E-7</c:v>
                </c:pt>
                <c:pt idx="504">
                  <c:v>2.6726126404278801E-8</c:v>
                </c:pt>
                <c:pt idx="505">
                  <c:v>4.2131232582266799E-9</c:v>
                </c:pt>
                <c:pt idx="506">
                  <c:v>5.9518882256772E-9</c:v>
                </c:pt>
                <c:pt idx="507">
                  <c:v>1.07634806118034E-8</c:v>
                </c:pt>
                <c:pt idx="508">
                  <c:v>5.4437982697289999E-2</c:v>
                </c:pt>
                <c:pt idx="509">
                  <c:v>5.0724706298930604E-3</c:v>
                </c:pt>
                <c:pt idx="510">
                  <c:v>7.8398703343997496E-7</c:v>
                </c:pt>
                <c:pt idx="511">
                  <c:v>0.10363721249468601</c:v>
                </c:pt>
                <c:pt idx="512">
                  <c:v>1.08815714962205E-2</c:v>
                </c:pt>
                <c:pt idx="513">
                  <c:v>1.85335712548406E-8</c:v>
                </c:pt>
                <c:pt idx="514">
                  <c:v>6.7542922555940102E-8</c:v>
                </c:pt>
                <c:pt idx="515">
                  <c:v>9.2535985060478495E-3</c:v>
                </c:pt>
                <c:pt idx="516">
                  <c:v>3.4109911928844799E-9</c:v>
                </c:pt>
                <c:pt idx="517">
                  <c:v>0.15538691874357799</c:v>
                </c:pt>
                <c:pt idx="518">
                  <c:v>0.11872884458158001</c:v>
                </c:pt>
                <c:pt idx="519">
                  <c:v>1.2072531183763601E-3</c:v>
                </c:pt>
                <c:pt idx="520">
                  <c:v>0.12916081082643299</c:v>
                </c:pt>
                <c:pt idx="521">
                  <c:v>1.8898517359768399E-6</c:v>
                </c:pt>
                <c:pt idx="522">
                  <c:v>1.05480382270989E-8</c:v>
                </c:pt>
                <c:pt idx="523">
                  <c:v>6.2239467734826495E-5</c:v>
                </c:pt>
                <c:pt idx="524">
                  <c:v>0.138938396900565</c:v>
                </c:pt>
                <c:pt idx="525">
                  <c:v>0.112355637958983</c:v>
                </c:pt>
                <c:pt idx="526">
                  <c:v>3.6360444829374101E-7</c:v>
                </c:pt>
                <c:pt idx="527">
                  <c:v>3.9773515810714699E-8</c:v>
                </c:pt>
                <c:pt idx="528">
                  <c:v>7.1049003257153903E-9</c:v>
                </c:pt>
                <c:pt idx="529">
                  <c:v>1.34181324263896E-8</c:v>
                </c:pt>
                <c:pt idx="530">
                  <c:v>6.1982416569265703E-7</c:v>
                </c:pt>
                <c:pt idx="531">
                  <c:v>6.9467215596142199E-6</c:v>
                </c:pt>
                <c:pt idx="532">
                  <c:v>6.6907514366761203E-6</c:v>
                </c:pt>
                <c:pt idx="533">
                  <c:v>1.0893084257126099E-6</c:v>
                </c:pt>
                <c:pt idx="534">
                  <c:v>2.73531974816969E-8</c:v>
                </c:pt>
                <c:pt idx="535">
                  <c:v>6.6448211869237398E-8</c:v>
                </c:pt>
                <c:pt idx="536">
                  <c:v>7.13903396801782E-6</c:v>
                </c:pt>
                <c:pt idx="537">
                  <c:v>1.58534108577645E-7</c:v>
                </c:pt>
                <c:pt idx="538">
                  <c:v>1.54216909221143E-8</c:v>
                </c:pt>
                <c:pt idx="539">
                  <c:v>2.16312000335637E-6</c:v>
                </c:pt>
                <c:pt idx="540">
                  <c:v>5.8534069079179596E-7</c:v>
                </c:pt>
                <c:pt idx="541">
                  <c:v>1.5774453029974201E-8</c:v>
                </c:pt>
                <c:pt idx="542">
                  <c:v>6.1740609352325702E-7</c:v>
                </c:pt>
                <c:pt idx="543">
                  <c:v>8.0721982346238501E-7</c:v>
                </c:pt>
                <c:pt idx="544">
                  <c:v>5.6886274824404601E-7</c:v>
                </c:pt>
                <c:pt idx="545">
                  <c:v>1.20693691395761E-8</c:v>
                </c:pt>
                <c:pt idx="546">
                  <c:v>5.1445442905110698E-8</c:v>
                </c:pt>
                <c:pt idx="547">
                  <c:v>1.6418737758656099E-8</c:v>
                </c:pt>
                <c:pt idx="548">
                  <c:v>1.8931840485701602E-8</c:v>
                </c:pt>
                <c:pt idx="549">
                  <c:v>3.2687984377929798E-7</c:v>
                </c:pt>
                <c:pt idx="550">
                  <c:v>5.0326460614016703E-8</c:v>
                </c:pt>
                <c:pt idx="551">
                  <c:v>1.4058340311333001E-7</c:v>
                </c:pt>
                <c:pt idx="552">
                  <c:v>1.28898774255279E-5</c:v>
                </c:pt>
                <c:pt idx="553">
                  <c:v>1.99906471780899E-7</c:v>
                </c:pt>
                <c:pt idx="554">
                  <c:v>2.1693006713965298E-8</c:v>
                </c:pt>
                <c:pt idx="555">
                  <c:v>1.25775466943537E-8</c:v>
                </c:pt>
                <c:pt idx="556">
                  <c:v>7.8012853284201905E-7</c:v>
                </c:pt>
                <c:pt idx="557">
                  <c:v>9.5894260783597294E-7</c:v>
                </c:pt>
                <c:pt idx="558">
                  <c:v>1.4252305562905099E-8</c:v>
                </c:pt>
                <c:pt idx="559">
                  <c:v>6.3238915747653697E-10</c:v>
                </c:pt>
                <c:pt idx="560">
                  <c:v>1.7755481684332699E-9</c:v>
                </c:pt>
                <c:pt idx="561">
                  <c:v>4.7853550312818401E-9</c:v>
                </c:pt>
                <c:pt idx="562">
                  <c:v>3.7555823596440502E-8</c:v>
                </c:pt>
                <c:pt idx="563">
                  <c:v>3.2392988807464899E-7</c:v>
                </c:pt>
                <c:pt idx="564">
                  <c:v>3.3545491120900098E-8</c:v>
                </c:pt>
                <c:pt idx="565">
                  <c:v>5.4112320917438699E-6</c:v>
                </c:pt>
                <c:pt idx="566">
                  <c:v>4.4270169340614201E-9</c:v>
                </c:pt>
                <c:pt idx="567">
                  <c:v>6.43137608684341E-6</c:v>
                </c:pt>
                <c:pt idx="568">
                  <c:v>1.4288531615044301E-7</c:v>
                </c:pt>
                <c:pt idx="569">
                  <c:v>3.4425417594765598E-2</c:v>
                </c:pt>
                <c:pt idx="570">
                  <c:v>3.6356983811529498E-5</c:v>
                </c:pt>
                <c:pt idx="571">
                  <c:v>5.9039127973824497E-2</c:v>
                </c:pt>
                <c:pt idx="572">
                  <c:v>6.5257732602598302E-9</c:v>
                </c:pt>
                <c:pt idx="573">
                  <c:v>3.3184854512050298E-8</c:v>
                </c:pt>
                <c:pt idx="574">
                  <c:v>6.2231964107321104E-9</c:v>
                </c:pt>
                <c:pt idx="575">
                  <c:v>3.7855886361470603E-7</c:v>
                </c:pt>
                <c:pt idx="576">
                  <c:v>4.7379965184767003E-2</c:v>
                </c:pt>
                <c:pt idx="577">
                  <c:v>9.4468810846148096E-5</c:v>
                </c:pt>
                <c:pt idx="578">
                  <c:v>1.6863234686044402E-8</c:v>
                </c:pt>
                <c:pt idx="579">
                  <c:v>1.33174138049175E-7</c:v>
                </c:pt>
                <c:pt idx="580">
                  <c:v>3.3761042235956199E-5</c:v>
                </c:pt>
                <c:pt idx="581">
                  <c:v>5.2683845978507499E-6</c:v>
                </c:pt>
                <c:pt idx="582">
                  <c:v>2.0587306047506202E-6</c:v>
                </c:pt>
                <c:pt idx="583">
                  <c:v>3.6189104997053602E-6</c:v>
                </c:pt>
                <c:pt idx="584">
                  <c:v>1.00289417045468E-7</c:v>
                </c:pt>
                <c:pt idx="585">
                  <c:v>1.61766526905277E-6</c:v>
                </c:pt>
                <c:pt idx="586">
                  <c:v>1.49845773733235E-2</c:v>
                </c:pt>
                <c:pt idx="587">
                  <c:v>2.6025561234075501E-9</c:v>
                </c:pt>
                <c:pt idx="588">
                  <c:v>3.7127879479180201E-8</c:v>
                </c:pt>
                <c:pt idx="589">
                  <c:v>1.16347238800775E-7</c:v>
                </c:pt>
                <c:pt idx="590">
                  <c:v>5.2927988119672797E-8</c:v>
                </c:pt>
                <c:pt idx="591">
                  <c:v>1.2300212208609601E-6</c:v>
                </c:pt>
                <c:pt idx="592">
                  <c:v>3.2735607315279802E-9</c:v>
                </c:pt>
                <c:pt idx="593">
                  <c:v>9.91861530997185E-8</c:v>
                </c:pt>
                <c:pt idx="594">
                  <c:v>3.8771499485478503E-8</c:v>
                </c:pt>
                <c:pt idx="595">
                  <c:v>2.7505508850594898E-7</c:v>
                </c:pt>
                <c:pt idx="596">
                  <c:v>2.0254169497129802E-2</c:v>
                </c:pt>
                <c:pt idx="597">
                  <c:v>1.4076459707650101E-5</c:v>
                </c:pt>
                <c:pt idx="598">
                  <c:v>1.6682081924288099E-7</c:v>
                </c:pt>
                <c:pt idx="599">
                  <c:v>3.8550725419966301E-8</c:v>
                </c:pt>
                <c:pt idx="600">
                  <c:v>3.7522582174664598E-7</c:v>
                </c:pt>
                <c:pt idx="601">
                  <c:v>6.2682075575745303E-6</c:v>
                </c:pt>
                <c:pt idx="602">
                  <c:v>1.94093783387378E-7</c:v>
                </c:pt>
                <c:pt idx="603">
                  <c:v>1.7610388087871999E-7</c:v>
                </c:pt>
                <c:pt idx="604">
                  <c:v>3.3875056344448498E-2</c:v>
                </c:pt>
                <c:pt idx="605">
                  <c:v>2.7351766881495702E-7</c:v>
                </c:pt>
                <c:pt idx="606">
                  <c:v>4.0027221777548403E-6</c:v>
                </c:pt>
                <c:pt idx="607">
                  <c:v>7.1122847078946203E-7</c:v>
                </c:pt>
                <c:pt idx="608">
                  <c:v>9.4250933164834098E-7</c:v>
                </c:pt>
                <c:pt idx="609">
                  <c:v>1.54639001750826E-6</c:v>
                </c:pt>
                <c:pt idx="610">
                  <c:v>1.6144086014244399E-7</c:v>
                </c:pt>
                <c:pt idx="611">
                  <c:v>1.7455860517472901E-8</c:v>
                </c:pt>
                <c:pt idx="612">
                  <c:v>7.8166536070628008E-9</c:v>
                </c:pt>
                <c:pt idx="613">
                  <c:v>1.8960287150643001E-2</c:v>
                </c:pt>
                <c:pt idx="614">
                  <c:v>3.9055867214003102E-8</c:v>
                </c:pt>
                <c:pt idx="615">
                  <c:v>1.3381011329555301E-6</c:v>
                </c:pt>
                <c:pt idx="616">
                  <c:v>1.4920083138348601E-6</c:v>
                </c:pt>
                <c:pt idx="617">
                  <c:v>1.0249633609851099E-6</c:v>
                </c:pt>
                <c:pt idx="618">
                  <c:v>3.58604484350502E-2</c:v>
                </c:pt>
                <c:pt idx="619">
                  <c:v>1.6056827239961299E-5</c:v>
                </c:pt>
                <c:pt idx="620">
                  <c:v>1.4793271936804301E-6</c:v>
                </c:pt>
                <c:pt idx="621">
                  <c:v>3.1729608783219998E-7</c:v>
                </c:pt>
                <c:pt idx="622">
                  <c:v>1.4107173807834E-4</c:v>
                </c:pt>
                <c:pt idx="623">
                  <c:v>3.7336685157863E-8</c:v>
                </c:pt>
                <c:pt idx="624">
                  <c:v>4.6850112904810502E-7</c:v>
                </c:pt>
                <c:pt idx="625">
                  <c:v>3.9607486723654898E-7</c:v>
                </c:pt>
                <c:pt idx="626">
                  <c:v>8.5519068420963706E-9</c:v>
                </c:pt>
                <c:pt idx="627">
                  <c:v>4.8194341431987697E-6</c:v>
                </c:pt>
                <c:pt idx="628">
                  <c:v>1.76876946047293E-8</c:v>
                </c:pt>
                <c:pt idx="629">
                  <c:v>2.7021702204583602E-2</c:v>
                </c:pt>
                <c:pt idx="630">
                  <c:v>8.2454361045137297E-7</c:v>
                </c:pt>
                <c:pt idx="631">
                  <c:v>3.0096252407970899E-8</c:v>
                </c:pt>
                <c:pt idx="632">
                  <c:v>1.9846801128006101E-6</c:v>
                </c:pt>
                <c:pt idx="633">
                  <c:v>7.9977437382834904E-7</c:v>
                </c:pt>
                <c:pt idx="634">
                  <c:v>9.1012489311603405E-8</c:v>
                </c:pt>
                <c:pt idx="635">
                  <c:v>5.2107655864335001E-6</c:v>
                </c:pt>
                <c:pt idx="636">
                  <c:v>9.8500708100260695E-2</c:v>
                </c:pt>
                <c:pt idx="637">
                  <c:v>3.8365847016189901E-7</c:v>
                </c:pt>
                <c:pt idx="638">
                  <c:v>3.2240251350689202E-4</c:v>
                </c:pt>
                <c:pt idx="639">
                  <c:v>5.5825057455117396E-10</c:v>
                </c:pt>
                <c:pt idx="640">
                  <c:v>1.10932632748546E-7</c:v>
                </c:pt>
                <c:pt idx="641">
                  <c:v>1.1233215006362001E-6</c:v>
                </c:pt>
                <c:pt idx="642">
                  <c:v>8.94007378958164E-7</c:v>
                </c:pt>
                <c:pt idx="643">
                  <c:v>1.5881075147795099E-8</c:v>
                </c:pt>
                <c:pt idx="644">
                  <c:v>9.9900440394508302E-7</c:v>
                </c:pt>
                <c:pt idx="645">
                  <c:v>4.2204400567985102E-9</c:v>
                </c:pt>
                <c:pt idx="646">
                  <c:v>2.4466122826957398E-7</c:v>
                </c:pt>
                <c:pt idx="647">
                  <c:v>5.6010729467852602E-9</c:v>
                </c:pt>
                <c:pt idx="648">
                  <c:v>1.9693723967626899E-8</c:v>
                </c:pt>
                <c:pt idx="649">
                  <c:v>2.9237406610670001E-8</c:v>
                </c:pt>
                <c:pt idx="650">
                  <c:v>2.34589953283477E-9</c:v>
                </c:pt>
                <c:pt idx="651">
                  <c:v>3.0071953517415298E-8</c:v>
                </c:pt>
                <c:pt idx="652">
                  <c:v>1.1955585333649301E-7</c:v>
                </c:pt>
                <c:pt idx="653">
                  <c:v>2.0182969226688299E-3</c:v>
                </c:pt>
                <c:pt idx="654">
                  <c:v>3.8456423490952301E-9</c:v>
                </c:pt>
                <c:pt idx="655">
                  <c:v>6.5562665971004906E-8</c:v>
                </c:pt>
                <c:pt idx="656">
                  <c:v>3.1739120531134299E-7</c:v>
                </c:pt>
                <c:pt idx="657">
                  <c:v>4.3260404054632602E-7</c:v>
                </c:pt>
                <c:pt idx="658">
                  <c:v>3.6513845954901401E-8</c:v>
                </c:pt>
                <c:pt idx="659">
                  <c:v>3.10199687377765E-6</c:v>
                </c:pt>
                <c:pt idx="660">
                  <c:v>9.2214598017451593E-5</c:v>
                </c:pt>
                <c:pt idx="661">
                  <c:v>2.2441931930846601E-8</c:v>
                </c:pt>
                <c:pt idx="662">
                  <c:v>1.3755028672303301E-5</c:v>
                </c:pt>
                <c:pt idx="663">
                  <c:v>1.3258285071563999E-9</c:v>
                </c:pt>
                <c:pt idx="664">
                  <c:v>1.49175591065733E-7</c:v>
                </c:pt>
                <c:pt idx="665">
                  <c:v>1.4536441077349501E-7</c:v>
                </c:pt>
                <c:pt idx="666">
                  <c:v>2.15930874562027E-7</c:v>
                </c:pt>
                <c:pt idx="667">
                  <c:v>4.3218982672727398E-2</c:v>
                </c:pt>
                <c:pt idx="668">
                  <c:v>3.05459277100247E-6</c:v>
                </c:pt>
                <c:pt idx="669">
                  <c:v>7.7474161582397104E-7</c:v>
                </c:pt>
                <c:pt idx="670">
                  <c:v>6.3901062808639996E-7</c:v>
                </c:pt>
                <c:pt idx="671">
                  <c:v>6.4580885954470804E-9</c:v>
                </c:pt>
                <c:pt idx="672">
                  <c:v>1.8425876365574701E-6</c:v>
                </c:pt>
                <c:pt idx="673">
                  <c:v>4.42482996770058E-8</c:v>
                </c:pt>
                <c:pt idx="674">
                  <c:v>8.8792869861656801E-7</c:v>
                </c:pt>
                <c:pt idx="675">
                  <c:v>2.3976597201789101E-7</c:v>
                </c:pt>
                <c:pt idx="676">
                  <c:v>3.9613177918170803E-8</c:v>
                </c:pt>
                <c:pt idx="677">
                  <c:v>3.0410553532450999E-9</c:v>
                </c:pt>
                <c:pt idx="678">
                  <c:v>7.8015838583374692E-9</c:v>
                </c:pt>
                <c:pt idx="679">
                  <c:v>2.2785152718518201E-10</c:v>
                </c:pt>
                <c:pt idx="680">
                  <c:v>3.3621223786671197E-10</c:v>
                </c:pt>
                <c:pt idx="681">
                  <c:v>3.2370033374249099E-8</c:v>
                </c:pt>
                <c:pt idx="682">
                  <c:v>8.2022974215031904E-8</c:v>
                </c:pt>
                <c:pt idx="683">
                  <c:v>5.0357555311462801E-9</c:v>
                </c:pt>
                <c:pt idx="684">
                  <c:v>1.84631746235129E-9</c:v>
                </c:pt>
                <c:pt idx="685">
                  <c:v>4.0726512551865499E-10</c:v>
                </c:pt>
                <c:pt idx="686">
                  <c:v>2.8400768763369402E-10</c:v>
                </c:pt>
                <c:pt idx="687">
                  <c:v>0.187485972474809</c:v>
                </c:pt>
                <c:pt idx="688">
                  <c:v>2.8401772649687401E-9</c:v>
                </c:pt>
                <c:pt idx="689">
                  <c:v>1.06434826171738E-9</c:v>
                </c:pt>
                <c:pt idx="690">
                  <c:v>9.59922465087267E-8</c:v>
                </c:pt>
                <c:pt idx="691">
                  <c:v>4.5417495489140098E-8</c:v>
                </c:pt>
                <c:pt idx="692">
                  <c:v>1.5114323175597999E-8</c:v>
                </c:pt>
                <c:pt idx="693">
                  <c:v>1.3733506703405701E-7</c:v>
                </c:pt>
                <c:pt idx="694">
                  <c:v>2.01616038293719E-9</c:v>
                </c:pt>
                <c:pt idx="695">
                  <c:v>1.2161010143038E-5</c:v>
                </c:pt>
                <c:pt idx="696">
                  <c:v>4.2090331684729303E-8</c:v>
                </c:pt>
                <c:pt idx="697">
                  <c:v>2.8977748854488897E-7</c:v>
                </c:pt>
                <c:pt idx="698">
                  <c:v>1.35042299450285E-6</c:v>
                </c:pt>
                <c:pt idx="699">
                  <c:v>3.6360519055305898E-9</c:v>
                </c:pt>
                <c:pt idx="700">
                  <c:v>1.9305559089988701E-7</c:v>
                </c:pt>
                <c:pt idx="701">
                  <c:v>4.7019523351216401E-7</c:v>
                </c:pt>
                <c:pt idx="702">
                  <c:v>1.1342115304140501E-8</c:v>
                </c:pt>
                <c:pt idx="703">
                  <c:v>2.3985182582889099E-2</c:v>
                </c:pt>
                <c:pt idx="704">
                  <c:v>1.0330227661028999E-7</c:v>
                </c:pt>
                <c:pt idx="705">
                  <c:v>1.5329029880484799E-7</c:v>
                </c:pt>
                <c:pt idx="706">
                  <c:v>2.6714494443029399E-7</c:v>
                </c:pt>
                <c:pt idx="707">
                  <c:v>2.1489967461336999E-5</c:v>
                </c:pt>
                <c:pt idx="708">
                  <c:v>2.53172977888336E-7</c:v>
                </c:pt>
                <c:pt idx="709">
                  <c:v>9.8424526270892095E-7</c:v>
                </c:pt>
                <c:pt idx="710">
                  <c:v>5.9085294950036899E-6</c:v>
                </c:pt>
                <c:pt idx="711">
                  <c:v>3.4985352363805599E-8</c:v>
                </c:pt>
                <c:pt idx="712">
                  <c:v>3.5106498848622302E-8</c:v>
                </c:pt>
                <c:pt idx="713">
                  <c:v>9.0502426952171006E-2</c:v>
                </c:pt>
                <c:pt idx="714">
                  <c:v>5.36384178578391E-7</c:v>
                </c:pt>
                <c:pt idx="715">
                  <c:v>4.1364853245936801E-7</c:v>
                </c:pt>
                <c:pt idx="716">
                  <c:v>2.4216020358500099E-2</c:v>
                </c:pt>
                <c:pt idx="717">
                  <c:v>6.5977134085941202E-3</c:v>
                </c:pt>
                <c:pt idx="718">
                  <c:v>8.1237088224315106E-9</c:v>
                </c:pt>
                <c:pt idx="719">
                  <c:v>5.4532451772156197E-8</c:v>
                </c:pt>
                <c:pt idx="720">
                  <c:v>1.5071594856305701E-7</c:v>
                </c:pt>
                <c:pt idx="721">
                  <c:v>7.5904877639557801E-7</c:v>
                </c:pt>
                <c:pt idx="722">
                  <c:v>8.3681596096577001E-8</c:v>
                </c:pt>
                <c:pt idx="723">
                  <c:v>2.2823990714688101E-7</c:v>
                </c:pt>
                <c:pt idx="724">
                  <c:v>3.85545965390248E-2</c:v>
                </c:pt>
                <c:pt idx="725">
                  <c:v>2.21128810947022E-8</c:v>
                </c:pt>
                <c:pt idx="726">
                  <c:v>2.5026311084946001E-6</c:v>
                </c:pt>
                <c:pt idx="727">
                  <c:v>2.03186777368277E-2</c:v>
                </c:pt>
                <c:pt idx="728">
                  <c:v>1.7682297085223898E-5</c:v>
                </c:pt>
                <c:pt idx="729">
                  <c:v>1.6427647548191001E-7</c:v>
                </c:pt>
                <c:pt idx="730">
                  <c:v>3.74537777602472E-8</c:v>
                </c:pt>
                <c:pt idx="731">
                  <c:v>1.36540036701051E-6</c:v>
                </c:pt>
                <c:pt idx="732">
                  <c:v>1.09679916074927E-7</c:v>
                </c:pt>
                <c:pt idx="733">
                  <c:v>3.82953640163443E-9</c:v>
                </c:pt>
                <c:pt idx="734">
                  <c:v>2.8708983291748099E-6</c:v>
                </c:pt>
                <c:pt idx="735">
                  <c:v>4.93937196160933E-9</c:v>
                </c:pt>
                <c:pt idx="736">
                  <c:v>3.0327327563474102E-8</c:v>
                </c:pt>
                <c:pt idx="737">
                  <c:v>1.20540504416313E-5</c:v>
                </c:pt>
                <c:pt idx="738">
                  <c:v>2.3314815799301199E-8</c:v>
                </c:pt>
                <c:pt idx="739">
                  <c:v>3.8286110066336098E-8</c:v>
                </c:pt>
                <c:pt idx="740">
                  <c:v>1.9484545530261401E-7</c:v>
                </c:pt>
                <c:pt idx="741">
                  <c:v>1.61830495843679E-7</c:v>
                </c:pt>
                <c:pt idx="742">
                  <c:v>1.37699144433023E-6</c:v>
                </c:pt>
                <c:pt idx="743">
                  <c:v>4.99116501988234E-8</c:v>
                </c:pt>
                <c:pt idx="744">
                  <c:v>4.2029397159900699E-8</c:v>
                </c:pt>
                <c:pt idx="745">
                  <c:v>3.6019164593575E-8</c:v>
                </c:pt>
                <c:pt idx="746">
                  <c:v>1.27522356548864E-8</c:v>
                </c:pt>
                <c:pt idx="747">
                  <c:v>2.09919062224691E-10</c:v>
                </c:pt>
                <c:pt idx="748">
                  <c:v>1.1129220837841599E-7</c:v>
                </c:pt>
                <c:pt idx="749">
                  <c:v>1.4192463265044001E-9</c:v>
                </c:pt>
                <c:pt idx="750">
                  <c:v>4.2026646231525298E-10</c:v>
                </c:pt>
                <c:pt idx="751">
                  <c:v>5.2071571619349998E-9</c:v>
                </c:pt>
                <c:pt idx="752">
                  <c:v>2.29131007976106E-8</c:v>
                </c:pt>
                <c:pt idx="753">
                  <c:v>6.2595628320410701E-9</c:v>
                </c:pt>
                <c:pt idx="754">
                  <c:v>5.4361709558204397E-8</c:v>
                </c:pt>
                <c:pt idx="755">
                  <c:v>2.1336611532249898E-5</c:v>
                </c:pt>
                <c:pt idx="756">
                  <c:v>1.1571243077166899E-7</c:v>
                </c:pt>
                <c:pt idx="757">
                  <c:v>3.3726427763038402E-8</c:v>
                </c:pt>
                <c:pt idx="758">
                  <c:v>6.7125928428678006E-8</c:v>
                </c:pt>
                <c:pt idx="759">
                  <c:v>6.4072593175721504E-2</c:v>
                </c:pt>
                <c:pt idx="760">
                  <c:v>9.2870827742833197E-8</c:v>
                </c:pt>
                <c:pt idx="761">
                  <c:v>8.7219164896492704E-8</c:v>
                </c:pt>
                <c:pt idx="762">
                  <c:v>2.8802027983907801E-8</c:v>
                </c:pt>
                <c:pt idx="763">
                  <c:v>6.54979233343834E-6</c:v>
                </c:pt>
                <c:pt idx="764">
                  <c:v>1.30105367721208E-7</c:v>
                </c:pt>
                <c:pt idx="765">
                  <c:v>4.1934567527968E-8</c:v>
                </c:pt>
                <c:pt idx="766">
                  <c:v>1.9786789740383399E-8</c:v>
                </c:pt>
                <c:pt idx="767">
                  <c:v>6.5216451005739801E-8</c:v>
                </c:pt>
                <c:pt idx="768">
                  <c:v>6.8210747906059496E-7</c:v>
                </c:pt>
                <c:pt idx="769">
                  <c:v>1.8148091382141499E-8</c:v>
                </c:pt>
                <c:pt idx="770">
                  <c:v>5.3059589678617599E-9</c:v>
                </c:pt>
                <c:pt idx="771">
                  <c:v>6.5702913787090297E-2</c:v>
                </c:pt>
                <c:pt idx="772">
                  <c:v>1.3411117955614999E-7</c:v>
                </c:pt>
                <c:pt idx="773">
                  <c:v>1.3120683168890401E-7</c:v>
                </c:pt>
                <c:pt idx="774">
                  <c:v>2.0230889571222002E-8</c:v>
                </c:pt>
                <c:pt idx="775">
                  <c:v>8.70104074462708E-9</c:v>
                </c:pt>
                <c:pt idx="776">
                  <c:v>1.5317014740520801E-7</c:v>
                </c:pt>
                <c:pt idx="777">
                  <c:v>2.1423357700202699E-9</c:v>
                </c:pt>
                <c:pt idx="778">
                  <c:v>1.8195764083166601E-7</c:v>
                </c:pt>
                <c:pt idx="779">
                  <c:v>2.90947214636765E-8</c:v>
                </c:pt>
                <c:pt idx="780">
                  <c:v>1.30016162950708E-6</c:v>
                </c:pt>
                <c:pt idx="781">
                  <c:v>2.8921673978273001E-8</c:v>
                </c:pt>
                <c:pt idx="782">
                  <c:v>1.58399385477784E-7</c:v>
                </c:pt>
                <c:pt idx="783">
                  <c:v>4.0379940630270502E-8</c:v>
                </c:pt>
                <c:pt idx="784">
                  <c:v>7.2040670122816201E-8</c:v>
                </c:pt>
                <c:pt idx="785">
                  <c:v>3.1521958680411598E-7</c:v>
                </c:pt>
                <c:pt idx="786">
                  <c:v>1.3012693809928999E-2</c:v>
                </c:pt>
                <c:pt idx="787">
                  <c:v>6.5808869152228502E-7</c:v>
                </c:pt>
                <c:pt idx="788">
                  <c:v>2.8382755251460201E-8</c:v>
                </c:pt>
                <c:pt idx="789">
                  <c:v>8.8149676287213596E-4</c:v>
                </c:pt>
                <c:pt idx="790">
                  <c:v>1.37901108824546E-9</c:v>
                </c:pt>
                <c:pt idx="791">
                  <c:v>5.8152588698511097E-9</c:v>
                </c:pt>
                <c:pt idx="792">
                  <c:v>2.9764383377861299E-8</c:v>
                </c:pt>
                <c:pt idx="793">
                  <c:v>2.07338409397121E-8</c:v>
                </c:pt>
                <c:pt idx="794">
                  <c:v>5.3492264923381398E-8</c:v>
                </c:pt>
                <c:pt idx="795">
                  <c:v>9.9961992148477295E-8</c:v>
                </c:pt>
                <c:pt idx="796">
                  <c:v>2.6141777384162199E-5</c:v>
                </c:pt>
                <c:pt idx="797">
                  <c:v>5.9145214332129502E-9</c:v>
                </c:pt>
                <c:pt idx="798">
                  <c:v>8.5171220023699901E-6</c:v>
                </c:pt>
                <c:pt idx="799">
                  <c:v>3.21034925621475E-2</c:v>
                </c:pt>
                <c:pt idx="800">
                  <c:v>2.3481388210323001E-8</c:v>
                </c:pt>
                <c:pt idx="801">
                  <c:v>2.994090349069E-9</c:v>
                </c:pt>
                <c:pt idx="802">
                  <c:v>1.9820938367697202E-9</c:v>
                </c:pt>
                <c:pt idx="803">
                  <c:v>5.41456933518893E-9</c:v>
                </c:pt>
                <c:pt idx="804">
                  <c:v>1.18606632280946E-9</c:v>
                </c:pt>
                <c:pt idx="805">
                  <c:v>6.1107352719834497E-6</c:v>
                </c:pt>
                <c:pt idx="806">
                  <c:v>3.4698748055317501E-7</c:v>
                </c:pt>
                <c:pt idx="807">
                  <c:v>1.31224442649262E-7</c:v>
                </c:pt>
                <c:pt idx="808">
                  <c:v>4.8321623110577902E-2</c:v>
                </c:pt>
                <c:pt idx="809">
                  <c:v>1.15197365912883E-8</c:v>
                </c:pt>
                <c:pt idx="810">
                  <c:v>1.8918973697440398E-9</c:v>
                </c:pt>
                <c:pt idx="811">
                  <c:v>8.0611469394573901E-8</c:v>
                </c:pt>
                <c:pt idx="812">
                  <c:v>5.1881856378470404E-7</c:v>
                </c:pt>
                <c:pt idx="813">
                  <c:v>5.0434479101027095E-7</c:v>
                </c:pt>
                <c:pt idx="814">
                  <c:v>1.23158564941674E-5</c:v>
                </c:pt>
                <c:pt idx="815">
                  <c:v>2.0762814039542001E-7</c:v>
                </c:pt>
                <c:pt idx="816">
                  <c:v>9.5199080857793498E-7</c:v>
                </c:pt>
                <c:pt idx="817">
                  <c:v>5.2350717097734798E-6</c:v>
                </c:pt>
                <c:pt idx="818">
                  <c:v>5.3790590959732204E-7</c:v>
                </c:pt>
                <c:pt idx="819">
                  <c:v>2.9792911114014502E-7</c:v>
                </c:pt>
                <c:pt idx="820">
                  <c:v>7.4201989558703996E-3</c:v>
                </c:pt>
                <c:pt idx="821">
                  <c:v>1.8246808304032201E-6</c:v>
                </c:pt>
                <c:pt idx="822">
                  <c:v>1.63888034989097E-7</c:v>
                </c:pt>
                <c:pt idx="823">
                  <c:v>6.2241372732165402E-9</c:v>
                </c:pt>
                <c:pt idx="824">
                  <c:v>1.8484626467669599E-6</c:v>
                </c:pt>
                <c:pt idx="825">
                  <c:v>1.3489384580872601E-8</c:v>
                </c:pt>
                <c:pt idx="826">
                  <c:v>5.1193277764711297E-2</c:v>
                </c:pt>
                <c:pt idx="827">
                  <c:v>3.2580330150478599E-9</c:v>
                </c:pt>
                <c:pt idx="828">
                  <c:v>4.6229607213062598E-7</c:v>
                </c:pt>
                <c:pt idx="829">
                  <c:v>8.2618949679109305E-9</c:v>
                </c:pt>
                <c:pt idx="830">
                  <c:v>1.3229603389793199E-8</c:v>
                </c:pt>
                <c:pt idx="831">
                  <c:v>5.0353177057194101E-8</c:v>
                </c:pt>
                <c:pt idx="832">
                  <c:v>4.7454534392274596E-10</c:v>
                </c:pt>
                <c:pt idx="833">
                  <c:v>1.4653994686213401E-8</c:v>
                </c:pt>
                <c:pt idx="834">
                  <c:v>8.6900167571302397E-7</c:v>
                </c:pt>
                <c:pt idx="835">
                  <c:v>4.08068647628976E-7</c:v>
                </c:pt>
                <c:pt idx="836">
                  <c:v>2.3668427252247399E-8</c:v>
                </c:pt>
                <c:pt idx="837">
                  <c:v>1.6308412312509901E-2</c:v>
                </c:pt>
                <c:pt idx="838">
                  <c:v>1.9839030240092402E-9</c:v>
                </c:pt>
                <c:pt idx="839">
                  <c:v>5.1407182666780098E-8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57-47A4-A11A-A66B575F9D1F}"/>
            </c:ext>
          </c:extLst>
        </c:ser>
        <c:ser>
          <c:idx val="3"/>
          <c:order val="3"/>
          <c:tx>
            <c:strRef>
              <c:f>'Weights for RiskA=0.266'!$E$1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RiskA=0.266'!$E$2:$E$841</c:f>
              <c:numCache>
                <c:formatCode>0.00</c:formatCode>
                <c:ptCount val="840"/>
                <c:pt idx="0">
                  <c:v>4.9461884871786101E-9</c:v>
                </c:pt>
                <c:pt idx="1">
                  <c:v>4.5975511290349997E-8</c:v>
                </c:pt>
                <c:pt idx="2">
                  <c:v>0.19529004901271799</c:v>
                </c:pt>
                <c:pt idx="3">
                  <c:v>0.49119525525102398</c:v>
                </c:pt>
                <c:pt idx="4">
                  <c:v>0.39839346305506701</c:v>
                </c:pt>
                <c:pt idx="5">
                  <c:v>0.36691953537189897</c:v>
                </c:pt>
                <c:pt idx="6">
                  <c:v>0.37560835430470502</c:v>
                </c:pt>
                <c:pt idx="7">
                  <c:v>0.46468511542704799</c:v>
                </c:pt>
                <c:pt idx="8">
                  <c:v>3.64403202463882E-9</c:v>
                </c:pt>
                <c:pt idx="9">
                  <c:v>2.7852830263739299E-9</c:v>
                </c:pt>
                <c:pt idx="10">
                  <c:v>6.5998304583426401E-6</c:v>
                </c:pt>
                <c:pt idx="11">
                  <c:v>1.44429745283539E-5</c:v>
                </c:pt>
                <c:pt idx="12">
                  <c:v>9.5745500113008706E-9</c:v>
                </c:pt>
                <c:pt idx="13">
                  <c:v>2.06112752891979E-8</c:v>
                </c:pt>
                <c:pt idx="14">
                  <c:v>2.0113250346464699E-7</c:v>
                </c:pt>
                <c:pt idx="15">
                  <c:v>2.9926743016766602E-8</c:v>
                </c:pt>
                <c:pt idx="16">
                  <c:v>3.1848211178963099E-8</c:v>
                </c:pt>
                <c:pt idx="17">
                  <c:v>1.97437193483066E-5</c:v>
                </c:pt>
                <c:pt idx="18">
                  <c:v>0.106582461772761</c:v>
                </c:pt>
                <c:pt idx="19">
                  <c:v>0.121724130877866</c:v>
                </c:pt>
                <c:pt idx="20">
                  <c:v>1.6285450086375901E-8</c:v>
                </c:pt>
                <c:pt idx="21">
                  <c:v>4.8771545007468304E-7</c:v>
                </c:pt>
                <c:pt idx="22">
                  <c:v>0.35600474795626502</c:v>
                </c:pt>
                <c:pt idx="23">
                  <c:v>0.456683381727989</c:v>
                </c:pt>
                <c:pt idx="24">
                  <c:v>0.44715771867450599</c:v>
                </c:pt>
                <c:pt idx="25">
                  <c:v>5.4782858146270701E-2</c:v>
                </c:pt>
                <c:pt idx="26">
                  <c:v>3.4792597211580899E-9</c:v>
                </c:pt>
                <c:pt idx="27">
                  <c:v>0.40371222379310101</c:v>
                </c:pt>
                <c:pt idx="28">
                  <c:v>0.13297743701273601</c:v>
                </c:pt>
                <c:pt idx="29">
                  <c:v>5.7824557592139998E-10</c:v>
                </c:pt>
                <c:pt idx="30">
                  <c:v>6.6405139842588103E-9</c:v>
                </c:pt>
                <c:pt idx="31">
                  <c:v>7.5609609554506901E-8</c:v>
                </c:pt>
                <c:pt idx="32">
                  <c:v>3.3767230211742402E-8</c:v>
                </c:pt>
                <c:pt idx="33">
                  <c:v>4.1223344635849199E-9</c:v>
                </c:pt>
                <c:pt idx="34">
                  <c:v>1.6426479366851899E-7</c:v>
                </c:pt>
                <c:pt idx="35">
                  <c:v>1.5684849523617E-8</c:v>
                </c:pt>
                <c:pt idx="36">
                  <c:v>6.8900319499284202E-9</c:v>
                </c:pt>
                <c:pt idx="37">
                  <c:v>6.6250180087333098E-9</c:v>
                </c:pt>
                <c:pt idx="38">
                  <c:v>6.2408489029167499E-8</c:v>
                </c:pt>
                <c:pt idx="39">
                  <c:v>1.06372815782604E-9</c:v>
                </c:pt>
                <c:pt idx="40">
                  <c:v>1.4291725169315001E-9</c:v>
                </c:pt>
                <c:pt idx="41">
                  <c:v>9.3264657230038496E-9</c:v>
                </c:pt>
                <c:pt idx="42">
                  <c:v>2.21987862715021E-7</c:v>
                </c:pt>
                <c:pt idx="43">
                  <c:v>1.3385060182389299E-7</c:v>
                </c:pt>
                <c:pt idx="44">
                  <c:v>1.9069292297819E-9</c:v>
                </c:pt>
                <c:pt idx="45">
                  <c:v>3.2411037546811998E-9</c:v>
                </c:pt>
                <c:pt idx="46">
                  <c:v>3.1958098494576E-10</c:v>
                </c:pt>
                <c:pt idx="47">
                  <c:v>4.5136959644883999E-9</c:v>
                </c:pt>
                <c:pt idx="48">
                  <c:v>4.3827080861764498E-7</c:v>
                </c:pt>
                <c:pt idx="49">
                  <c:v>2.96425913483305E-9</c:v>
                </c:pt>
                <c:pt idx="50">
                  <c:v>6.6040953255789199E-9</c:v>
                </c:pt>
                <c:pt idx="51">
                  <c:v>0.47737757200248998</c:v>
                </c:pt>
                <c:pt idx="52">
                  <c:v>7.6484153020832694E-6</c:v>
                </c:pt>
                <c:pt idx="53">
                  <c:v>1.81673140382079E-6</c:v>
                </c:pt>
                <c:pt idx="54">
                  <c:v>3.1601535773882798E-2</c:v>
                </c:pt>
                <c:pt idx="55">
                  <c:v>0.26590672051998299</c:v>
                </c:pt>
                <c:pt idx="56">
                  <c:v>0.13141221834657901</c:v>
                </c:pt>
                <c:pt idx="57">
                  <c:v>1.34570286558023E-7</c:v>
                </c:pt>
                <c:pt idx="58">
                  <c:v>0.242596508125688</c:v>
                </c:pt>
                <c:pt idx="59">
                  <c:v>0.32774668083761199</c:v>
                </c:pt>
                <c:pt idx="60">
                  <c:v>0.107492890773132</c:v>
                </c:pt>
                <c:pt idx="61">
                  <c:v>5.2719943392902701E-6</c:v>
                </c:pt>
                <c:pt idx="62">
                  <c:v>0.54591720998467597</c:v>
                </c:pt>
                <c:pt idx="63">
                  <c:v>0.51132992682974399</c:v>
                </c:pt>
                <c:pt idx="64">
                  <c:v>1.0189512939220101E-5</c:v>
                </c:pt>
                <c:pt idx="65">
                  <c:v>3.2788071444913999E-9</c:v>
                </c:pt>
                <c:pt idx="66">
                  <c:v>5.1472034294336401E-7</c:v>
                </c:pt>
                <c:pt idx="67">
                  <c:v>0.434588859181956</c:v>
                </c:pt>
                <c:pt idx="68">
                  <c:v>2.9436769839374902E-10</c:v>
                </c:pt>
                <c:pt idx="69">
                  <c:v>3.5763003498750599E-10</c:v>
                </c:pt>
                <c:pt idx="70">
                  <c:v>0.20626316576765499</c:v>
                </c:pt>
                <c:pt idx="71">
                  <c:v>4.2394529865164001E-8</c:v>
                </c:pt>
                <c:pt idx="72">
                  <c:v>9.8489893554167494E-9</c:v>
                </c:pt>
                <c:pt idx="73">
                  <c:v>0.20630743973622501</c:v>
                </c:pt>
                <c:pt idx="74">
                  <c:v>1.66389894145411E-4</c:v>
                </c:pt>
                <c:pt idx="75">
                  <c:v>1.83758387731291E-7</c:v>
                </c:pt>
                <c:pt idx="76">
                  <c:v>1.10855073876228E-8</c:v>
                </c:pt>
                <c:pt idx="77">
                  <c:v>8.2454496440664003E-7</c:v>
                </c:pt>
                <c:pt idx="78">
                  <c:v>3.0078325313896799E-8</c:v>
                </c:pt>
                <c:pt idx="79">
                  <c:v>7.6991648696738004E-10</c:v>
                </c:pt>
                <c:pt idx="80">
                  <c:v>8.4210646773760693E-6</c:v>
                </c:pt>
                <c:pt idx="81">
                  <c:v>4.4963251677645999E-8</c:v>
                </c:pt>
                <c:pt idx="82">
                  <c:v>9.27310941629787E-9</c:v>
                </c:pt>
                <c:pt idx="83">
                  <c:v>2.96679563829341E-8</c:v>
                </c:pt>
                <c:pt idx="84">
                  <c:v>0.34013155526592198</c:v>
                </c:pt>
                <c:pt idx="85">
                  <c:v>3.3673313661811299E-7</c:v>
                </c:pt>
                <c:pt idx="86">
                  <c:v>6.12078145825825E-10</c:v>
                </c:pt>
                <c:pt idx="87">
                  <c:v>0.11671615026566</c:v>
                </c:pt>
                <c:pt idx="88">
                  <c:v>5.18688088063052E-9</c:v>
                </c:pt>
                <c:pt idx="89">
                  <c:v>8.64277716921298E-8</c:v>
                </c:pt>
                <c:pt idx="90">
                  <c:v>9.8872628985471604E-8</c:v>
                </c:pt>
                <c:pt idx="91">
                  <c:v>4.9471963339406599E-9</c:v>
                </c:pt>
                <c:pt idx="92">
                  <c:v>3.5419025355785499E-7</c:v>
                </c:pt>
                <c:pt idx="93">
                  <c:v>4.9233654384262801E-10</c:v>
                </c:pt>
                <c:pt idx="94">
                  <c:v>1.9046465740934301E-9</c:v>
                </c:pt>
                <c:pt idx="95">
                  <c:v>8.4917531065883396E-9</c:v>
                </c:pt>
                <c:pt idx="96">
                  <c:v>1.7568231086772E-8</c:v>
                </c:pt>
                <c:pt idx="97">
                  <c:v>1.8918214010277001E-10</c:v>
                </c:pt>
                <c:pt idx="98">
                  <c:v>1.31561790197208E-10</c:v>
                </c:pt>
                <c:pt idx="99">
                  <c:v>3.4331518228774399E-8</c:v>
                </c:pt>
                <c:pt idx="100">
                  <c:v>3.9510258525641903E-8</c:v>
                </c:pt>
                <c:pt idx="101">
                  <c:v>7.0698815207618E-9</c:v>
                </c:pt>
                <c:pt idx="102">
                  <c:v>1.76827824767994E-9</c:v>
                </c:pt>
                <c:pt idx="103">
                  <c:v>6.89639319347604E-2</c:v>
                </c:pt>
                <c:pt idx="104">
                  <c:v>2.0315689953156899E-8</c:v>
                </c:pt>
                <c:pt idx="105">
                  <c:v>0.47263571320654502</c:v>
                </c:pt>
                <c:pt idx="106">
                  <c:v>2.14910240788037E-7</c:v>
                </c:pt>
                <c:pt idx="107">
                  <c:v>0.568169244756069</c:v>
                </c:pt>
                <c:pt idx="108">
                  <c:v>0.29789665435728402</c:v>
                </c:pt>
                <c:pt idx="109">
                  <c:v>0.81997811731341697</c:v>
                </c:pt>
                <c:pt idx="110">
                  <c:v>0.65601160807539105</c:v>
                </c:pt>
                <c:pt idx="111">
                  <c:v>2.8479595918823699E-7</c:v>
                </c:pt>
                <c:pt idx="112">
                  <c:v>0.70723158997184699</c:v>
                </c:pt>
                <c:pt idx="113">
                  <c:v>0.630806395903732</c:v>
                </c:pt>
                <c:pt idx="114">
                  <c:v>0.739870128218306</c:v>
                </c:pt>
                <c:pt idx="115">
                  <c:v>0.14182246811122201</c:v>
                </c:pt>
                <c:pt idx="116">
                  <c:v>8.7505648753626597E-8</c:v>
                </c:pt>
                <c:pt idx="117">
                  <c:v>5.1996251157835003E-7</c:v>
                </c:pt>
                <c:pt idx="118">
                  <c:v>0.32179855146133401</c:v>
                </c:pt>
                <c:pt idx="119">
                  <c:v>0.65499101825596795</c:v>
                </c:pt>
                <c:pt idx="120">
                  <c:v>1.07255220118307E-7</c:v>
                </c:pt>
                <c:pt idx="121">
                  <c:v>3.7212565502393602E-9</c:v>
                </c:pt>
                <c:pt idx="122">
                  <c:v>1.95589847956561E-7</c:v>
                </c:pt>
                <c:pt idx="123">
                  <c:v>0.76053929549360999</c:v>
                </c:pt>
                <c:pt idx="124">
                  <c:v>0.64524554429922698</c:v>
                </c:pt>
                <c:pt idx="125">
                  <c:v>0.50508309422921904</c:v>
                </c:pt>
                <c:pt idx="126">
                  <c:v>0.25612013400643102</c:v>
                </c:pt>
                <c:pt idx="127">
                  <c:v>0.74062630781386396</c:v>
                </c:pt>
                <c:pt idx="128">
                  <c:v>0.55284364222010995</c:v>
                </c:pt>
                <c:pt idx="129">
                  <c:v>1.7374675373863099E-8</c:v>
                </c:pt>
                <c:pt idx="130">
                  <c:v>1.2246363467861201E-7</c:v>
                </c:pt>
                <c:pt idx="131">
                  <c:v>1.48651849061179E-7</c:v>
                </c:pt>
                <c:pt idx="132">
                  <c:v>0.61597430474693005</c:v>
                </c:pt>
                <c:pt idx="133">
                  <c:v>7.5441259954012893E-2</c:v>
                </c:pt>
                <c:pt idx="134">
                  <c:v>0.36461229661629202</c:v>
                </c:pt>
                <c:pt idx="135">
                  <c:v>0.20741949813570101</c:v>
                </c:pt>
                <c:pt idx="136">
                  <c:v>0.49443317855671598</c:v>
                </c:pt>
                <c:pt idx="137">
                  <c:v>2.6981181676812902E-6</c:v>
                </c:pt>
                <c:pt idx="138">
                  <c:v>1.5885207293566001E-6</c:v>
                </c:pt>
                <c:pt idx="139">
                  <c:v>9.93384056042345E-2</c:v>
                </c:pt>
                <c:pt idx="140">
                  <c:v>3.3158235838216397E-8</c:v>
                </c:pt>
                <c:pt idx="141">
                  <c:v>2.9929428326946998E-7</c:v>
                </c:pt>
                <c:pt idx="142">
                  <c:v>4.4714811001261801E-9</c:v>
                </c:pt>
                <c:pt idx="143">
                  <c:v>1.68659901688495E-8</c:v>
                </c:pt>
                <c:pt idx="144">
                  <c:v>3.9031911916581003E-9</c:v>
                </c:pt>
                <c:pt idx="145">
                  <c:v>7.3466527494709301E-7</c:v>
                </c:pt>
                <c:pt idx="146">
                  <c:v>7.0235577680048801E-8</c:v>
                </c:pt>
                <c:pt idx="147">
                  <c:v>3.69848159161477E-8</c:v>
                </c:pt>
                <c:pt idx="148">
                  <c:v>6.7387825247353198E-7</c:v>
                </c:pt>
                <c:pt idx="149">
                  <c:v>2.9324729360662499E-8</c:v>
                </c:pt>
                <c:pt idx="150">
                  <c:v>1.54536011517415E-9</c:v>
                </c:pt>
                <c:pt idx="151">
                  <c:v>1.17460903049874E-8</c:v>
                </c:pt>
                <c:pt idx="152">
                  <c:v>2.07951158861312E-6</c:v>
                </c:pt>
                <c:pt idx="153">
                  <c:v>5.2373442178312999E-8</c:v>
                </c:pt>
                <c:pt idx="154">
                  <c:v>3.4374005615168E-8</c:v>
                </c:pt>
                <c:pt idx="155">
                  <c:v>2.7167349185937999E-8</c:v>
                </c:pt>
                <c:pt idx="156">
                  <c:v>3.2929170237396003E-8</c:v>
                </c:pt>
                <c:pt idx="157">
                  <c:v>0.30111220710263698</c:v>
                </c:pt>
                <c:pt idx="158">
                  <c:v>1.3492618712141901E-9</c:v>
                </c:pt>
                <c:pt idx="159">
                  <c:v>4.49883011661033E-6</c:v>
                </c:pt>
                <c:pt idx="160">
                  <c:v>3.6707395507747701E-7</c:v>
                </c:pt>
                <c:pt idx="161">
                  <c:v>3.6352400784247498E-9</c:v>
                </c:pt>
                <c:pt idx="162">
                  <c:v>9.2788529430075205E-8</c:v>
                </c:pt>
                <c:pt idx="163">
                  <c:v>1.25716399487757E-6</c:v>
                </c:pt>
                <c:pt idx="164">
                  <c:v>8.1812139842095596E-7</c:v>
                </c:pt>
                <c:pt idx="165">
                  <c:v>0.65019762053236396</c:v>
                </c:pt>
                <c:pt idx="166">
                  <c:v>7.3057974756580995E-5</c:v>
                </c:pt>
                <c:pt idx="167">
                  <c:v>4.2330083816026603E-6</c:v>
                </c:pt>
                <c:pt idx="168">
                  <c:v>0.50150346580180705</c:v>
                </c:pt>
                <c:pt idx="169">
                  <c:v>0.65432346884529602</c:v>
                </c:pt>
                <c:pt idx="170">
                  <c:v>5.3505232372732096E-7</c:v>
                </c:pt>
                <c:pt idx="171">
                  <c:v>0.70252248173151999</c:v>
                </c:pt>
                <c:pt idx="172">
                  <c:v>0.35331951162035002</c:v>
                </c:pt>
                <c:pt idx="173">
                  <c:v>0.74850370152205403</c:v>
                </c:pt>
                <c:pt idx="174">
                  <c:v>0.96451645184309798</c:v>
                </c:pt>
                <c:pt idx="175">
                  <c:v>0.39349021779615401</c:v>
                </c:pt>
                <c:pt idx="176">
                  <c:v>0.215068701668514</c:v>
                </c:pt>
                <c:pt idx="177">
                  <c:v>0.36189250741835099</c:v>
                </c:pt>
                <c:pt idx="178">
                  <c:v>0.40536998603796498</c:v>
                </c:pt>
                <c:pt idx="179">
                  <c:v>3.15068839776973E-7</c:v>
                </c:pt>
                <c:pt idx="180">
                  <c:v>0.44707622072224201</c:v>
                </c:pt>
                <c:pt idx="181">
                  <c:v>0.90079374397895096</c:v>
                </c:pt>
                <c:pt idx="182">
                  <c:v>0.48566609146605</c:v>
                </c:pt>
                <c:pt idx="183">
                  <c:v>0.65463683182999999</c:v>
                </c:pt>
                <c:pt idx="184">
                  <c:v>0.70000512707352702</c:v>
                </c:pt>
                <c:pt idx="185">
                  <c:v>0.429573546131018</c:v>
                </c:pt>
                <c:pt idx="186">
                  <c:v>0.42387139387146799</c:v>
                </c:pt>
                <c:pt idx="187">
                  <c:v>0.54110596779729003</c:v>
                </c:pt>
                <c:pt idx="188">
                  <c:v>0.40147785637677302</c:v>
                </c:pt>
                <c:pt idx="189">
                  <c:v>0.20883872315725099</c:v>
                </c:pt>
                <c:pt idx="190">
                  <c:v>1.9129879147453599E-6</c:v>
                </c:pt>
                <c:pt idx="191">
                  <c:v>0.47781687712757998</c:v>
                </c:pt>
                <c:pt idx="192">
                  <c:v>0.897395189093672</c:v>
                </c:pt>
                <c:pt idx="193">
                  <c:v>0.71036301010148395</c:v>
                </c:pt>
                <c:pt idx="194">
                  <c:v>0.55392383858241101</c:v>
                </c:pt>
                <c:pt idx="195">
                  <c:v>5.4060052443684301E-9</c:v>
                </c:pt>
                <c:pt idx="196">
                  <c:v>0.93998402462478603</c:v>
                </c:pt>
                <c:pt idx="197">
                  <c:v>0.58242523857309603</c:v>
                </c:pt>
                <c:pt idx="198">
                  <c:v>0.64686395616908698</c:v>
                </c:pt>
                <c:pt idx="199">
                  <c:v>2.6008576814026601E-9</c:v>
                </c:pt>
                <c:pt idx="200">
                  <c:v>0.50951478553864304</c:v>
                </c:pt>
                <c:pt idx="201">
                  <c:v>0.55758570633091398</c:v>
                </c:pt>
                <c:pt idx="202">
                  <c:v>2.9307038514916399E-8</c:v>
                </c:pt>
                <c:pt idx="203">
                  <c:v>1.6873752100310601E-7</c:v>
                </c:pt>
                <c:pt idx="204">
                  <c:v>5.5099019129371199E-8</c:v>
                </c:pt>
                <c:pt idx="205">
                  <c:v>0.170734045510127</c:v>
                </c:pt>
                <c:pt idx="206">
                  <c:v>3.0666791125130102E-8</c:v>
                </c:pt>
                <c:pt idx="207">
                  <c:v>2.5338831013117499E-7</c:v>
                </c:pt>
                <c:pt idx="208">
                  <c:v>7.9541684636145305E-8</c:v>
                </c:pt>
                <c:pt idx="209">
                  <c:v>5.2661303092868799E-7</c:v>
                </c:pt>
                <c:pt idx="210">
                  <c:v>8.7770227900666298E-2</c:v>
                </c:pt>
                <c:pt idx="211">
                  <c:v>6.1645027247604805E-7</c:v>
                </c:pt>
                <c:pt idx="212">
                  <c:v>2.8962696647963501E-8</c:v>
                </c:pt>
                <c:pt idx="213">
                  <c:v>1.08625159278888E-7</c:v>
                </c:pt>
                <c:pt idx="214">
                  <c:v>1.22301094918474E-6</c:v>
                </c:pt>
                <c:pt idx="215">
                  <c:v>7.1545391249218902E-6</c:v>
                </c:pt>
                <c:pt idx="216">
                  <c:v>9.38246335753554E-3</c:v>
                </c:pt>
                <c:pt idx="217">
                  <c:v>1.90002157052541E-7</c:v>
                </c:pt>
                <c:pt idx="218">
                  <c:v>6.2191887223184402E-10</c:v>
                </c:pt>
                <c:pt idx="219">
                  <c:v>2.9823129448517399E-7</c:v>
                </c:pt>
                <c:pt idx="220">
                  <c:v>3.3305584219167901E-6</c:v>
                </c:pt>
                <c:pt idx="221">
                  <c:v>3.9526243180345399E-6</c:v>
                </c:pt>
                <c:pt idx="222">
                  <c:v>5.1291035272673602E-7</c:v>
                </c:pt>
                <c:pt idx="223">
                  <c:v>8.4965828747706704E-7</c:v>
                </c:pt>
                <c:pt idx="224">
                  <c:v>3.9573078393132897E-8</c:v>
                </c:pt>
                <c:pt idx="225">
                  <c:v>7.6821191188394804E-7</c:v>
                </c:pt>
                <c:pt idx="226">
                  <c:v>3.7256633787360204E-9</c:v>
                </c:pt>
                <c:pt idx="227">
                  <c:v>2.28847387838988E-6</c:v>
                </c:pt>
                <c:pt idx="228">
                  <c:v>6.1346525653097605E-7</c:v>
                </c:pt>
                <c:pt idx="229">
                  <c:v>3.3756067296331899E-9</c:v>
                </c:pt>
                <c:pt idx="230">
                  <c:v>7.18294002947702E-9</c:v>
                </c:pt>
                <c:pt idx="231">
                  <c:v>6.2228592190044898E-7</c:v>
                </c:pt>
                <c:pt idx="232">
                  <c:v>1.16499534283167E-8</c:v>
                </c:pt>
                <c:pt idx="233">
                  <c:v>1.1707416422424601E-8</c:v>
                </c:pt>
                <c:pt idx="234">
                  <c:v>0.60734625541585197</c:v>
                </c:pt>
                <c:pt idx="235">
                  <c:v>0.63840913966926405</c:v>
                </c:pt>
                <c:pt idx="236">
                  <c:v>1.07918102721778E-7</c:v>
                </c:pt>
                <c:pt idx="237">
                  <c:v>3.5880581816952098E-7</c:v>
                </c:pt>
                <c:pt idx="238">
                  <c:v>2.1542156631630301E-7</c:v>
                </c:pt>
                <c:pt idx="239">
                  <c:v>2.22464051193656E-7</c:v>
                </c:pt>
                <c:pt idx="240">
                  <c:v>1.18024230922203E-8</c:v>
                </c:pt>
                <c:pt idx="241">
                  <c:v>0.50331668819256903</c:v>
                </c:pt>
                <c:pt idx="242">
                  <c:v>2.38732297791613E-7</c:v>
                </c:pt>
                <c:pt idx="243">
                  <c:v>5.7518463687662497E-9</c:v>
                </c:pt>
                <c:pt idx="244">
                  <c:v>0.99996858128362498</c:v>
                </c:pt>
                <c:pt idx="245">
                  <c:v>1.9835272352148799E-7</c:v>
                </c:pt>
                <c:pt idx="246">
                  <c:v>1.4454023437687899E-10</c:v>
                </c:pt>
                <c:pt idx="247">
                  <c:v>2.3265026372582E-7</c:v>
                </c:pt>
                <c:pt idx="248">
                  <c:v>3.6204510390355301E-9</c:v>
                </c:pt>
                <c:pt idx="249">
                  <c:v>1.17864374487737E-7</c:v>
                </c:pt>
                <c:pt idx="250">
                  <c:v>0.18139520251859201</c:v>
                </c:pt>
                <c:pt idx="251">
                  <c:v>4.5061293856102102E-8</c:v>
                </c:pt>
                <c:pt idx="252">
                  <c:v>0.53955985964904196</c:v>
                </c:pt>
                <c:pt idx="253">
                  <c:v>1.9966859863076E-8</c:v>
                </c:pt>
                <c:pt idx="254">
                  <c:v>4.2780257047686702E-10</c:v>
                </c:pt>
                <c:pt idx="255">
                  <c:v>1.4908615359234601E-7</c:v>
                </c:pt>
                <c:pt idx="256">
                  <c:v>1.2752652820040399E-8</c:v>
                </c:pt>
                <c:pt idx="257">
                  <c:v>8.2706958549201794E-9</c:v>
                </c:pt>
                <c:pt idx="258">
                  <c:v>2.8417297774509998E-7</c:v>
                </c:pt>
                <c:pt idx="259">
                  <c:v>6.8995271743486996E-7</c:v>
                </c:pt>
                <c:pt idx="260">
                  <c:v>0.91687593455928595</c:v>
                </c:pt>
                <c:pt idx="261">
                  <c:v>3.2590660276923699E-8</c:v>
                </c:pt>
                <c:pt idx="262">
                  <c:v>0.70980227102011895</c:v>
                </c:pt>
                <c:pt idx="263">
                  <c:v>4.9109487628737098E-10</c:v>
                </c:pt>
                <c:pt idx="264">
                  <c:v>4.2622964880429801E-8</c:v>
                </c:pt>
                <c:pt idx="265">
                  <c:v>4.2973628968671397E-9</c:v>
                </c:pt>
                <c:pt idx="266">
                  <c:v>3.31811530645905E-9</c:v>
                </c:pt>
                <c:pt idx="267">
                  <c:v>4.60565090726258E-10</c:v>
                </c:pt>
                <c:pt idx="268">
                  <c:v>4.8207739634853697E-9</c:v>
                </c:pt>
                <c:pt idx="269">
                  <c:v>1.2205787968434201E-6</c:v>
                </c:pt>
                <c:pt idx="270">
                  <c:v>1.6923441717477101E-8</c:v>
                </c:pt>
                <c:pt idx="271">
                  <c:v>2.6795962746663399E-9</c:v>
                </c:pt>
                <c:pt idx="272">
                  <c:v>5.8568510582021401E-7</c:v>
                </c:pt>
                <c:pt idx="273">
                  <c:v>6.2711758046121497E-7</c:v>
                </c:pt>
                <c:pt idx="274">
                  <c:v>0.72379651073639095</c:v>
                </c:pt>
                <c:pt idx="275">
                  <c:v>1.5128704038211001E-4</c:v>
                </c:pt>
                <c:pt idx="276">
                  <c:v>0.12843276240843099</c:v>
                </c:pt>
                <c:pt idx="277">
                  <c:v>0.99999879413672699</c:v>
                </c:pt>
                <c:pt idx="278">
                  <c:v>2.2826865120544601E-7</c:v>
                </c:pt>
                <c:pt idx="279">
                  <c:v>5.1970704690692801E-8</c:v>
                </c:pt>
                <c:pt idx="280">
                  <c:v>0.219414387610706</c:v>
                </c:pt>
                <c:pt idx="281">
                  <c:v>0.33652464334242599</c:v>
                </c:pt>
                <c:pt idx="282">
                  <c:v>1.3004839352716599E-6</c:v>
                </c:pt>
                <c:pt idx="283">
                  <c:v>0.47000940312186501</c:v>
                </c:pt>
                <c:pt idx="284">
                  <c:v>1.4248424097967701E-4</c:v>
                </c:pt>
                <c:pt idx="285">
                  <c:v>9.8436213091763897E-9</c:v>
                </c:pt>
                <c:pt idx="286">
                  <c:v>0.87223755072831899</c:v>
                </c:pt>
                <c:pt idx="287">
                  <c:v>0.352719283369341</c:v>
                </c:pt>
                <c:pt idx="288">
                  <c:v>0.99999904338452505</c:v>
                </c:pt>
                <c:pt idx="289">
                  <c:v>6.2051919213029107E-8</c:v>
                </c:pt>
                <c:pt idx="290">
                  <c:v>8.4911919772901799E-8</c:v>
                </c:pt>
                <c:pt idx="291">
                  <c:v>6.6356644658292297E-8</c:v>
                </c:pt>
                <c:pt idx="292">
                  <c:v>1.03704441286883E-8</c:v>
                </c:pt>
                <c:pt idx="293">
                  <c:v>1.32039908292444E-8</c:v>
                </c:pt>
                <c:pt idx="294">
                  <c:v>6.8211499127066299E-10</c:v>
                </c:pt>
                <c:pt idx="295">
                  <c:v>0.21307816890509099</c:v>
                </c:pt>
                <c:pt idx="296">
                  <c:v>1.37033214305595E-8</c:v>
                </c:pt>
                <c:pt idx="297">
                  <c:v>3.0012792765417397E-8</c:v>
                </c:pt>
                <c:pt idx="298">
                  <c:v>1.9162079432314499E-7</c:v>
                </c:pt>
                <c:pt idx="299">
                  <c:v>2.3482847687865001E-8</c:v>
                </c:pt>
                <c:pt idx="300">
                  <c:v>1.7457578374228199E-6</c:v>
                </c:pt>
                <c:pt idx="301">
                  <c:v>2.60426759539175E-8</c:v>
                </c:pt>
                <c:pt idx="302">
                  <c:v>1.39743808452906E-7</c:v>
                </c:pt>
                <c:pt idx="303">
                  <c:v>1.2004715744871899E-7</c:v>
                </c:pt>
                <c:pt idx="304">
                  <c:v>1.04439717208346E-7</c:v>
                </c:pt>
                <c:pt idx="305">
                  <c:v>1.05156967572605E-7</c:v>
                </c:pt>
                <c:pt idx="306">
                  <c:v>1.58230664542315E-8</c:v>
                </c:pt>
                <c:pt idx="307">
                  <c:v>2.6761795194098301E-8</c:v>
                </c:pt>
                <c:pt idx="308">
                  <c:v>2.4983022786851898E-7</c:v>
                </c:pt>
                <c:pt idx="309">
                  <c:v>1.2465355023774299E-7</c:v>
                </c:pt>
                <c:pt idx="310">
                  <c:v>1.89401401280725E-7</c:v>
                </c:pt>
                <c:pt idx="311">
                  <c:v>8.9433085790919296E-7</c:v>
                </c:pt>
                <c:pt idx="312">
                  <c:v>2.14945294478581E-8</c:v>
                </c:pt>
                <c:pt idx="313">
                  <c:v>0.29678399883845502</c:v>
                </c:pt>
                <c:pt idx="314">
                  <c:v>9.0671600245510102E-8</c:v>
                </c:pt>
                <c:pt idx="315">
                  <c:v>3.1973445707566402E-8</c:v>
                </c:pt>
                <c:pt idx="316">
                  <c:v>4.5142913586688803E-9</c:v>
                </c:pt>
                <c:pt idx="317">
                  <c:v>4.5377947863632997E-8</c:v>
                </c:pt>
                <c:pt idx="318">
                  <c:v>0.87722165772139404</c:v>
                </c:pt>
                <c:pt idx="319">
                  <c:v>2.3526314706376301E-7</c:v>
                </c:pt>
                <c:pt idx="320">
                  <c:v>1.5545645606128898E-5</c:v>
                </c:pt>
                <c:pt idx="321">
                  <c:v>1.5173460482335398E-8</c:v>
                </c:pt>
                <c:pt idx="322">
                  <c:v>2.5862120484206001E-6</c:v>
                </c:pt>
                <c:pt idx="323">
                  <c:v>2.67605000734512E-5</c:v>
                </c:pt>
                <c:pt idx="324">
                  <c:v>0.195353552981373</c:v>
                </c:pt>
                <c:pt idx="325">
                  <c:v>1.9683321417162302E-6</c:v>
                </c:pt>
                <c:pt idx="326">
                  <c:v>6.2784388119754504E-8</c:v>
                </c:pt>
                <c:pt idx="327">
                  <c:v>0.59065876635828796</c:v>
                </c:pt>
                <c:pt idx="328">
                  <c:v>5.5099974637508104E-7</c:v>
                </c:pt>
                <c:pt idx="329">
                  <c:v>0.52347963788805196</c:v>
                </c:pt>
                <c:pt idx="330">
                  <c:v>0.65504395617635502</c:v>
                </c:pt>
                <c:pt idx="331">
                  <c:v>9.0390290174092697E-2</c:v>
                </c:pt>
                <c:pt idx="332">
                  <c:v>0.55672888351414396</c:v>
                </c:pt>
                <c:pt idx="333">
                  <c:v>0.78055137352580595</c:v>
                </c:pt>
                <c:pt idx="334">
                  <c:v>1.6747383515015899E-10</c:v>
                </c:pt>
                <c:pt idx="335">
                  <c:v>0.93464721983044796</c:v>
                </c:pt>
                <c:pt idx="336">
                  <c:v>0.42613434910223003</c:v>
                </c:pt>
                <c:pt idx="337">
                  <c:v>0.99978722650063001</c:v>
                </c:pt>
                <c:pt idx="338">
                  <c:v>8.0341120260339904E-2</c:v>
                </c:pt>
                <c:pt idx="339">
                  <c:v>8.44826986239255E-9</c:v>
                </c:pt>
                <c:pt idx="340">
                  <c:v>1.2088245441387099E-8</c:v>
                </c:pt>
                <c:pt idx="341">
                  <c:v>6.6927846104750099E-9</c:v>
                </c:pt>
                <c:pt idx="342">
                  <c:v>1.41792459270608E-8</c:v>
                </c:pt>
                <c:pt idx="343">
                  <c:v>1.33924332291554E-6</c:v>
                </c:pt>
                <c:pt idx="344">
                  <c:v>1.09428720383695E-8</c:v>
                </c:pt>
                <c:pt idx="345">
                  <c:v>1.08859060940967E-7</c:v>
                </c:pt>
                <c:pt idx="346">
                  <c:v>9.5100992780157906E-8</c:v>
                </c:pt>
                <c:pt idx="347">
                  <c:v>4.3966908247354502E-8</c:v>
                </c:pt>
                <c:pt idx="348">
                  <c:v>8.2118894808072997E-7</c:v>
                </c:pt>
                <c:pt idx="349">
                  <c:v>5.7976060895310801E-6</c:v>
                </c:pt>
                <c:pt idx="350">
                  <c:v>1.1128978738513401E-9</c:v>
                </c:pt>
                <c:pt idx="351">
                  <c:v>2.9593430910815302E-7</c:v>
                </c:pt>
                <c:pt idx="352">
                  <c:v>7.4720822452919696E-6</c:v>
                </c:pt>
                <c:pt idx="353">
                  <c:v>1.9945694730346099E-8</c:v>
                </c:pt>
                <c:pt idx="354">
                  <c:v>5.6360227722344401E-9</c:v>
                </c:pt>
                <c:pt idx="355">
                  <c:v>1.7471581412489699E-9</c:v>
                </c:pt>
                <c:pt idx="356">
                  <c:v>1.92745049817179E-7</c:v>
                </c:pt>
                <c:pt idx="357">
                  <c:v>1.9337207575153901E-7</c:v>
                </c:pt>
                <c:pt idx="358">
                  <c:v>6.1153410727475593E-8</c:v>
                </c:pt>
                <c:pt idx="359">
                  <c:v>1.7184031043261599E-8</c:v>
                </c:pt>
                <c:pt idx="360">
                  <c:v>3.13904767112218E-7</c:v>
                </c:pt>
                <c:pt idx="361">
                  <c:v>3.8335324275037398E-8</c:v>
                </c:pt>
                <c:pt idx="362">
                  <c:v>1.02603495487999E-2</c:v>
                </c:pt>
                <c:pt idx="363">
                  <c:v>2.6656881934753599E-8</c:v>
                </c:pt>
                <c:pt idx="364">
                  <c:v>1.7851165503954301E-8</c:v>
                </c:pt>
                <c:pt idx="365">
                  <c:v>5.5948615565424497E-9</c:v>
                </c:pt>
                <c:pt idx="366">
                  <c:v>0.71051883365430202</c:v>
                </c:pt>
                <c:pt idx="367">
                  <c:v>1.36834080231107E-8</c:v>
                </c:pt>
                <c:pt idx="368">
                  <c:v>6.9177342440389603E-8</c:v>
                </c:pt>
                <c:pt idx="369">
                  <c:v>1.8519896732783901E-5</c:v>
                </c:pt>
                <c:pt idx="370">
                  <c:v>1.2039198111309501E-7</c:v>
                </c:pt>
                <c:pt idx="371">
                  <c:v>3.4193902188223899E-3</c:v>
                </c:pt>
                <c:pt idx="372">
                  <c:v>1.54818954764082E-7</c:v>
                </c:pt>
                <c:pt idx="373">
                  <c:v>3.0201737500076798E-8</c:v>
                </c:pt>
                <c:pt idx="374">
                  <c:v>4.5641361287492701E-8</c:v>
                </c:pt>
                <c:pt idx="375">
                  <c:v>5.7312322750934903E-8</c:v>
                </c:pt>
                <c:pt idx="376">
                  <c:v>2.3116309843081501E-8</c:v>
                </c:pt>
                <c:pt idx="377">
                  <c:v>4.2827436532210202E-4</c:v>
                </c:pt>
                <c:pt idx="378">
                  <c:v>6.0600371178269503E-9</c:v>
                </c:pt>
                <c:pt idx="379">
                  <c:v>1.2060706349894699E-8</c:v>
                </c:pt>
                <c:pt idx="380">
                  <c:v>3.6629368279218801E-8</c:v>
                </c:pt>
                <c:pt idx="381">
                  <c:v>2.7403045616839199E-7</c:v>
                </c:pt>
                <c:pt idx="382">
                  <c:v>7.2914680831763897E-9</c:v>
                </c:pt>
                <c:pt idx="383">
                  <c:v>8.4328416734332301E-10</c:v>
                </c:pt>
                <c:pt idx="384">
                  <c:v>4.0733865560626303E-9</c:v>
                </c:pt>
                <c:pt idx="385">
                  <c:v>2.8227246610078199E-7</c:v>
                </c:pt>
                <c:pt idx="386">
                  <c:v>3.7093324317069E-6</c:v>
                </c:pt>
                <c:pt idx="387">
                  <c:v>1.9205812986695801E-9</c:v>
                </c:pt>
                <c:pt idx="388">
                  <c:v>1.8996219926490002E-8</c:v>
                </c:pt>
                <c:pt idx="389">
                  <c:v>3.37556078479452E-8</c:v>
                </c:pt>
                <c:pt idx="390">
                  <c:v>1.9970914629311499E-8</c:v>
                </c:pt>
                <c:pt idx="391">
                  <c:v>6.1492667877276895E-10</c:v>
                </c:pt>
                <c:pt idx="392">
                  <c:v>1.2249901072538599E-6</c:v>
                </c:pt>
                <c:pt idx="393">
                  <c:v>6.4863813163672798E-9</c:v>
                </c:pt>
                <c:pt idx="394">
                  <c:v>9.1073770778198992E-9</c:v>
                </c:pt>
                <c:pt idx="395">
                  <c:v>2.21898601991861E-9</c:v>
                </c:pt>
                <c:pt idx="396">
                  <c:v>5.9727086184991397E-9</c:v>
                </c:pt>
                <c:pt idx="397">
                  <c:v>1.9723877658858701E-8</c:v>
                </c:pt>
                <c:pt idx="398">
                  <c:v>1.2100841636613901E-7</c:v>
                </c:pt>
                <c:pt idx="399">
                  <c:v>6.86436123897936E-3</c:v>
                </c:pt>
                <c:pt idx="400">
                  <c:v>1.9879751372643999E-8</c:v>
                </c:pt>
                <c:pt idx="401">
                  <c:v>1.50963094929843E-8</c:v>
                </c:pt>
                <c:pt idx="402">
                  <c:v>0.45649023920197601</c:v>
                </c:pt>
                <c:pt idx="403">
                  <c:v>0.28059791316795402</c:v>
                </c:pt>
                <c:pt idx="404">
                  <c:v>5.8655890936940398E-9</c:v>
                </c:pt>
                <c:pt idx="405">
                  <c:v>4.8334826669577104E-10</c:v>
                </c:pt>
                <c:pt idx="406">
                  <c:v>7.3660433697788804E-9</c:v>
                </c:pt>
                <c:pt idx="407">
                  <c:v>4.4585041090757598E-9</c:v>
                </c:pt>
                <c:pt idx="408">
                  <c:v>1.3071865343677001E-10</c:v>
                </c:pt>
                <c:pt idx="409">
                  <c:v>6.9434825602778404E-9</c:v>
                </c:pt>
                <c:pt idx="410">
                  <c:v>2.0480518371149199E-8</c:v>
                </c:pt>
                <c:pt idx="411">
                  <c:v>2.7233722505526001E-10</c:v>
                </c:pt>
                <c:pt idx="412">
                  <c:v>5.77357271999153E-2</c:v>
                </c:pt>
                <c:pt idx="413">
                  <c:v>1.3962447254341999E-9</c:v>
                </c:pt>
                <c:pt idx="414">
                  <c:v>3.4339044747629101E-7</c:v>
                </c:pt>
                <c:pt idx="415">
                  <c:v>5.6518214516206901E-4</c:v>
                </c:pt>
                <c:pt idx="416">
                  <c:v>1.6242859551650799E-10</c:v>
                </c:pt>
                <c:pt idx="417">
                  <c:v>2.6029061565768501E-8</c:v>
                </c:pt>
                <c:pt idx="418">
                  <c:v>7.1304852192582504E-8</c:v>
                </c:pt>
                <c:pt idx="419">
                  <c:v>8.0506570101813595E-9</c:v>
                </c:pt>
                <c:pt idx="420">
                  <c:v>1.25872480551806E-2</c:v>
                </c:pt>
                <c:pt idx="421">
                  <c:v>4.1609224104445297E-6</c:v>
                </c:pt>
                <c:pt idx="422">
                  <c:v>4.8525148125801504E-9</c:v>
                </c:pt>
                <c:pt idx="423">
                  <c:v>6.8114420821331804E-7</c:v>
                </c:pt>
                <c:pt idx="424">
                  <c:v>9.2989684836144795E-8</c:v>
                </c:pt>
                <c:pt idx="425">
                  <c:v>4.3601477063042501E-7</c:v>
                </c:pt>
                <c:pt idx="426">
                  <c:v>1.8330818480044698E-8</c:v>
                </c:pt>
                <c:pt idx="427">
                  <c:v>3.3582862984683199E-8</c:v>
                </c:pt>
                <c:pt idx="428">
                  <c:v>1.6075927537972702E-8</c:v>
                </c:pt>
                <c:pt idx="429">
                  <c:v>2.4731851095511599E-8</c:v>
                </c:pt>
                <c:pt idx="430">
                  <c:v>1.07990633821116E-7</c:v>
                </c:pt>
                <c:pt idx="431">
                  <c:v>7.4070987981089996E-9</c:v>
                </c:pt>
                <c:pt idx="432">
                  <c:v>1.1578481915778301E-8</c:v>
                </c:pt>
                <c:pt idx="433">
                  <c:v>9.3347071706032996E-10</c:v>
                </c:pt>
                <c:pt idx="434">
                  <c:v>6.4381588390745502E-9</c:v>
                </c:pt>
                <c:pt idx="435">
                  <c:v>1.6235123507500401E-8</c:v>
                </c:pt>
                <c:pt idx="436">
                  <c:v>2.3044398500922099E-8</c:v>
                </c:pt>
                <c:pt idx="437">
                  <c:v>1.10761866115986E-9</c:v>
                </c:pt>
                <c:pt idx="438">
                  <c:v>1.0348674205198801E-7</c:v>
                </c:pt>
                <c:pt idx="439">
                  <c:v>1.44663498317395E-8</c:v>
                </c:pt>
                <c:pt idx="440">
                  <c:v>5.7505217635152297E-7</c:v>
                </c:pt>
                <c:pt idx="441">
                  <c:v>6.6516456581228607E-8</c:v>
                </c:pt>
                <c:pt idx="442">
                  <c:v>2.9999217365575001E-9</c:v>
                </c:pt>
                <c:pt idx="443">
                  <c:v>2.6663588827982001E-9</c:v>
                </c:pt>
                <c:pt idx="444">
                  <c:v>2.3644641052549101E-2</c:v>
                </c:pt>
                <c:pt idx="445">
                  <c:v>4.0485487540740303E-8</c:v>
                </c:pt>
                <c:pt idx="446">
                  <c:v>1.06974653552985E-9</c:v>
                </c:pt>
                <c:pt idx="447">
                  <c:v>4.0139885262881698E-8</c:v>
                </c:pt>
                <c:pt idx="448">
                  <c:v>5.2568674325437403E-7</c:v>
                </c:pt>
                <c:pt idx="449">
                  <c:v>1.6045149893750699E-8</c:v>
                </c:pt>
                <c:pt idx="450">
                  <c:v>2.0408778038530299E-2</c:v>
                </c:pt>
                <c:pt idx="451">
                  <c:v>3.1166289995019701E-7</c:v>
                </c:pt>
                <c:pt idx="452">
                  <c:v>3.1306585833245402E-8</c:v>
                </c:pt>
                <c:pt idx="453">
                  <c:v>5.46120282278818E-9</c:v>
                </c:pt>
                <c:pt idx="454">
                  <c:v>1.0037060863263401E-7</c:v>
                </c:pt>
                <c:pt idx="455">
                  <c:v>2.20302575127743E-7</c:v>
                </c:pt>
                <c:pt idx="456">
                  <c:v>3.2140849510688299E-9</c:v>
                </c:pt>
                <c:pt idx="457">
                  <c:v>2.8591171941547701E-7</c:v>
                </c:pt>
                <c:pt idx="458">
                  <c:v>1.3318696239326999E-7</c:v>
                </c:pt>
                <c:pt idx="459">
                  <c:v>9.1445658897170307E-9</c:v>
                </c:pt>
                <c:pt idx="460">
                  <c:v>1.81578589531954E-10</c:v>
                </c:pt>
                <c:pt idx="461">
                  <c:v>1.0988681071961601E-8</c:v>
                </c:pt>
                <c:pt idx="462">
                  <c:v>7.5923533971303797E-8</c:v>
                </c:pt>
                <c:pt idx="463">
                  <c:v>5.8106202005977203E-8</c:v>
                </c:pt>
                <c:pt idx="464">
                  <c:v>5.26145139351026E-7</c:v>
                </c:pt>
                <c:pt idx="465">
                  <c:v>7.3281466658395404E-8</c:v>
                </c:pt>
                <c:pt idx="466">
                  <c:v>8.2234435558191003E-8</c:v>
                </c:pt>
                <c:pt idx="467">
                  <c:v>1.15543189616095E-7</c:v>
                </c:pt>
                <c:pt idx="468">
                  <c:v>6.8948528155400202E-10</c:v>
                </c:pt>
                <c:pt idx="469">
                  <c:v>2.4894118729957302E-7</c:v>
                </c:pt>
                <c:pt idx="470">
                  <c:v>3.3662545158254302E-7</c:v>
                </c:pt>
                <c:pt idx="471">
                  <c:v>1.36752715047071E-8</c:v>
                </c:pt>
                <c:pt idx="472">
                  <c:v>1.06466065150708E-7</c:v>
                </c:pt>
                <c:pt idx="473">
                  <c:v>5.4453015785667903E-9</c:v>
                </c:pt>
                <c:pt idx="474">
                  <c:v>1.71197731805806E-7</c:v>
                </c:pt>
                <c:pt idx="475">
                  <c:v>3.30224906385743E-7</c:v>
                </c:pt>
                <c:pt idx="476">
                  <c:v>7.8875445603058205E-9</c:v>
                </c:pt>
                <c:pt idx="477">
                  <c:v>2.7448955386425798E-7</c:v>
                </c:pt>
                <c:pt idx="478">
                  <c:v>7.3366421379033701E-9</c:v>
                </c:pt>
                <c:pt idx="479">
                  <c:v>1.18635577748374E-8</c:v>
                </c:pt>
                <c:pt idx="480">
                  <c:v>1.15412222815072E-8</c:v>
                </c:pt>
                <c:pt idx="481">
                  <c:v>0.167221275138451</c:v>
                </c:pt>
                <c:pt idx="482">
                  <c:v>1.2973969133297099E-2</c:v>
                </c:pt>
                <c:pt idx="483">
                  <c:v>6.8702137205968194E-8</c:v>
                </c:pt>
                <c:pt idx="484">
                  <c:v>2.5384841128848E-2</c:v>
                </c:pt>
                <c:pt idx="485">
                  <c:v>3.1156186857796601E-7</c:v>
                </c:pt>
                <c:pt idx="486">
                  <c:v>8.83614242138805E-8</c:v>
                </c:pt>
                <c:pt idx="487">
                  <c:v>3.4922574654805402E-7</c:v>
                </c:pt>
                <c:pt idx="488">
                  <c:v>0.73228907025071799</c:v>
                </c:pt>
                <c:pt idx="489">
                  <c:v>1.85448614855958E-8</c:v>
                </c:pt>
                <c:pt idx="490">
                  <c:v>0.64236389248968095</c:v>
                </c:pt>
                <c:pt idx="491">
                  <c:v>2.3902199222720399E-7</c:v>
                </c:pt>
                <c:pt idx="492">
                  <c:v>0.80232325767002699</c:v>
                </c:pt>
                <c:pt idx="493">
                  <c:v>0.17094226317571101</c:v>
                </c:pt>
                <c:pt idx="494">
                  <c:v>0.237265985437839</c:v>
                </c:pt>
                <c:pt idx="495">
                  <c:v>8.2346728558943597E-9</c:v>
                </c:pt>
                <c:pt idx="496">
                  <c:v>1.55998661821508E-9</c:v>
                </c:pt>
                <c:pt idx="497">
                  <c:v>6.6330152588724803E-6</c:v>
                </c:pt>
                <c:pt idx="498">
                  <c:v>2.9626896878897098E-6</c:v>
                </c:pt>
                <c:pt idx="499">
                  <c:v>4.4810020639569001E-2</c:v>
                </c:pt>
                <c:pt idx="500">
                  <c:v>0.53910704916853802</c:v>
                </c:pt>
                <c:pt idx="501">
                  <c:v>0.57954466304131602</c:v>
                </c:pt>
                <c:pt idx="502">
                  <c:v>2.1175794272659801E-8</c:v>
                </c:pt>
                <c:pt idx="503">
                  <c:v>6.9139414845647096E-8</c:v>
                </c:pt>
                <c:pt idx="504">
                  <c:v>0.36325472685705501</c:v>
                </c:pt>
                <c:pt idx="505">
                  <c:v>4.9034831546757203E-2</c:v>
                </c:pt>
                <c:pt idx="506">
                  <c:v>8.6117351122119895E-8</c:v>
                </c:pt>
                <c:pt idx="507">
                  <c:v>3.8090266084381201E-2</c:v>
                </c:pt>
                <c:pt idx="508">
                  <c:v>0.30355203410670301</c:v>
                </c:pt>
                <c:pt idx="509">
                  <c:v>1.9997719038278901E-10</c:v>
                </c:pt>
                <c:pt idx="510">
                  <c:v>1.7811323768337E-7</c:v>
                </c:pt>
                <c:pt idx="511">
                  <c:v>0.400849505418993</c:v>
                </c:pt>
                <c:pt idx="512">
                  <c:v>0.39634452304117901</c:v>
                </c:pt>
                <c:pt idx="513">
                  <c:v>2.4692223463737201E-2</c:v>
                </c:pt>
                <c:pt idx="514">
                  <c:v>3.3907196573724198E-8</c:v>
                </c:pt>
                <c:pt idx="515">
                  <c:v>1.4178733062421199E-7</c:v>
                </c:pt>
                <c:pt idx="516">
                  <c:v>2.1632141951493199E-9</c:v>
                </c:pt>
                <c:pt idx="517">
                  <c:v>0.71147571821785804</c:v>
                </c:pt>
                <c:pt idx="518">
                  <c:v>0.45171878713790298</c:v>
                </c:pt>
                <c:pt idx="519">
                  <c:v>4.1215324814139898E-8</c:v>
                </c:pt>
                <c:pt idx="520">
                  <c:v>0.44426033718895602</c:v>
                </c:pt>
                <c:pt idx="521">
                  <c:v>0.423117354332889</c:v>
                </c:pt>
                <c:pt idx="522">
                  <c:v>5.2758296553563497E-2</c:v>
                </c:pt>
                <c:pt idx="523">
                  <c:v>4.3294443218689402E-2</c:v>
                </c:pt>
                <c:pt idx="524">
                  <c:v>0.40060769853593903</c:v>
                </c:pt>
                <c:pt idx="525">
                  <c:v>0.320461331715722</c:v>
                </c:pt>
                <c:pt idx="526">
                  <c:v>2.20166727177506E-7</c:v>
                </c:pt>
                <c:pt idx="527">
                  <c:v>8.3199791447131299E-2</c:v>
                </c:pt>
                <c:pt idx="528">
                  <c:v>6.2726796845954197E-2</c:v>
                </c:pt>
                <c:pt idx="529">
                  <c:v>3.5364684227949E-2</c:v>
                </c:pt>
                <c:pt idx="530">
                  <c:v>7.0907838204448305E-7</c:v>
                </c:pt>
                <c:pt idx="531">
                  <c:v>3.9215914389792096E-9</c:v>
                </c:pt>
                <c:pt idx="532">
                  <c:v>3.3870195183108602E-8</c:v>
                </c:pt>
                <c:pt idx="533">
                  <c:v>5.2732888366303002E-8</c:v>
                </c:pt>
                <c:pt idx="534">
                  <c:v>5.4480194066314E-9</c:v>
                </c:pt>
                <c:pt idx="535">
                  <c:v>6.7390724507748005E-7</c:v>
                </c:pt>
                <c:pt idx="536">
                  <c:v>8.3815758661002801E-7</c:v>
                </c:pt>
                <c:pt idx="537">
                  <c:v>3.6782194977447798E-8</c:v>
                </c:pt>
                <c:pt idx="538">
                  <c:v>2.3911092552869301E-8</c:v>
                </c:pt>
                <c:pt idx="539">
                  <c:v>7.8175069918091203E-5</c:v>
                </c:pt>
                <c:pt idx="540">
                  <c:v>5.7930039960235104E-7</c:v>
                </c:pt>
                <c:pt idx="541">
                  <c:v>1.6326138628045901E-8</c:v>
                </c:pt>
                <c:pt idx="542">
                  <c:v>1.18805482887998E-8</c:v>
                </c:pt>
                <c:pt idx="543">
                  <c:v>4.6741270447847397E-8</c:v>
                </c:pt>
                <c:pt idx="544">
                  <c:v>1.2776289859719099E-9</c:v>
                </c:pt>
                <c:pt idx="545">
                  <c:v>2.65500419537551E-9</c:v>
                </c:pt>
                <c:pt idx="546">
                  <c:v>2.1695234914504699E-8</c:v>
                </c:pt>
                <c:pt idx="547">
                  <c:v>4.2192842333418696E-9</c:v>
                </c:pt>
                <c:pt idx="548">
                  <c:v>4.5940925583594597E-8</c:v>
                </c:pt>
                <c:pt idx="549">
                  <c:v>5.0992826298501997E-8</c:v>
                </c:pt>
                <c:pt idx="550">
                  <c:v>1.43474723881607E-2</c:v>
                </c:pt>
                <c:pt idx="551">
                  <c:v>2.9134874505954899E-9</c:v>
                </c:pt>
                <c:pt idx="552">
                  <c:v>9.3254398976895798E-7</c:v>
                </c:pt>
                <c:pt idx="553">
                  <c:v>2.6073250584515199E-2</c:v>
                </c:pt>
                <c:pt idx="554">
                  <c:v>8.6946704460165E-11</c:v>
                </c:pt>
                <c:pt idx="555">
                  <c:v>1.18836417715579E-9</c:v>
                </c:pt>
                <c:pt idx="556">
                  <c:v>1.9696337365247298E-8</c:v>
                </c:pt>
                <c:pt idx="557">
                  <c:v>5.6044187120632803E-7</c:v>
                </c:pt>
                <c:pt idx="558">
                  <c:v>2.33864635098733E-8</c:v>
                </c:pt>
                <c:pt idx="559">
                  <c:v>7.2793614148164196E-2</c:v>
                </c:pt>
                <c:pt idx="560">
                  <c:v>0.12194851140094801</c:v>
                </c:pt>
                <c:pt idx="561">
                  <c:v>8.2496274514703399E-2</c:v>
                </c:pt>
                <c:pt idx="562">
                  <c:v>1.7838840272685901E-9</c:v>
                </c:pt>
                <c:pt idx="563">
                  <c:v>7.78707430645691E-7</c:v>
                </c:pt>
                <c:pt idx="564">
                  <c:v>5.0445655527388003E-9</c:v>
                </c:pt>
                <c:pt idx="565">
                  <c:v>6.8665110939875701E-8</c:v>
                </c:pt>
                <c:pt idx="566">
                  <c:v>4.64091995669239E-10</c:v>
                </c:pt>
                <c:pt idx="567">
                  <c:v>1.1470283845839499E-9</c:v>
                </c:pt>
                <c:pt idx="568">
                  <c:v>9.6440877464298099E-9</c:v>
                </c:pt>
                <c:pt idx="569">
                  <c:v>2.7012390699253801E-8</c:v>
                </c:pt>
                <c:pt idx="570">
                  <c:v>1.8272195864733499E-6</c:v>
                </c:pt>
                <c:pt idx="571">
                  <c:v>1.9652002716626301E-6</c:v>
                </c:pt>
                <c:pt idx="572">
                  <c:v>5.3206573426808103E-2</c:v>
                </c:pt>
                <c:pt idx="573">
                  <c:v>6.1131080450655503E-2</c:v>
                </c:pt>
                <c:pt idx="574">
                  <c:v>2.62898368657336E-2</c:v>
                </c:pt>
                <c:pt idx="575">
                  <c:v>6.7731036446191106E-2</c:v>
                </c:pt>
                <c:pt idx="576">
                  <c:v>1.1226255993771101E-7</c:v>
                </c:pt>
                <c:pt idx="577">
                  <c:v>4.8269400487814501E-7</c:v>
                </c:pt>
                <c:pt idx="578">
                  <c:v>9.5402688647946099E-2</c:v>
                </c:pt>
                <c:pt idx="579">
                  <c:v>3.4749035386926697E-2</c:v>
                </c:pt>
                <c:pt idx="580">
                  <c:v>1.8708888087845899E-8</c:v>
                </c:pt>
                <c:pt idx="581">
                  <c:v>1.09183198702855E-5</c:v>
                </c:pt>
                <c:pt idx="582">
                  <c:v>1.30837923060771E-7</c:v>
                </c:pt>
                <c:pt idx="583">
                  <c:v>1.6591888634317299E-7</c:v>
                </c:pt>
                <c:pt idx="584">
                  <c:v>1.17476711412412E-7</c:v>
                </c:pt>
                <c:pt idx="585">
                  <c:v>3.2842922845759397E-7</c:v>
                </c:pt>
                <c:pt idx="586">
                  <c:v>1.4337236576951099E-8</c:v>
                </c:pt>
                <c:pt idx="587">
                  <c:v>3.1840527406365402E-10</c:v>
                </c:pt>
                <c:pt idx="588">
                  <c:v>1.5978577555148498E-8</c:v>
                </c:pt>
                <c:pt idx="589">
                  <c:v>1.4794747582535599E-7</c:v>
                </c:pt>
                <c:pt idx="590">
                  <c:v>4.4627570856559298E-8</c:v>
                </c:pt>
                <c:pt idx="591">
                  <c:v>5.4020362989000101E-6</c:v>
                </c:pt>
                <c:pt idx="592">
                  <c:v>1.6232281270738401E-8</c:v>
                </c:pt>
                <c:pt idx="593">
                  <c:v>6.8888146708944E-8</c:v>
                </c:pt>
                <c:pt idx="594">
                  <c:v>9.754596499756E-8</c:v>
                </c:pt>
                <c:pt idx="595">
                  <c:v>1.1654715242729001E-7</c:v>
                </c:pt>
                <c:pt idx="596">
                  <c:v>1.3320534617734101E-6</c:v>
                </c:pt>
                <c:pt idx="597">
                  <c:v>1.89764334085394E-7</c:v>
                </c:pt>
                <c:pt idx="598">
                  <c:v>7.1430248599397199E-8</c:v>
                </c:pt>
                <c:pt idx="599">
                  <c:v>8.1480839434963897E-7</c:v>
                </c:pt>
                <c:pt idx="600">
                  <c:v>1.15723139799183E-6</c:v>
                </c:pt>
                <c:pt idx="601">
                  <c:v>1.0217943997475199E-6</c:v>
                </c:pt>
                <c:pt idx="602">
                  <c:v>2.11420805547862E-7</c:v>
                </c:pt>
                <c:pt idx="603">
                  <c:v>1.15613368573197E-6</c:v>
                </c:pt>
                <c:pt idx="604">
                  <c:v>1.10540477919925E-9</c:v>
                </c:pt>
                <c:pt idx="605">
                  <c:v>2.76456006055912E-7</c:v>
                </c:pt>
                <c:pt idx="606">
                  <c:v>6.4788015034935404E-7</c:v>
                </c:pt>
                <c:pt idx="607">
                  <c:v>4.6442441629606502E-7</c:v>
                </c:pt>
                <c:pt idx="608">
                  <c:v>5.4862266005988396E-6</c:v>
                </c:pt>
                <c:pt idx="609">
                  <c:v>1.40422357263774E-6</c:v>
                </c:pt>
                <c:pt idx="610">
                  <c:v>2.7096829104214999E-8</c:v>
                </c:pt>
                <c:pt idx="611">
                  <c:v>5.3530576197973598E-8</c:v>
                </c:pt>
                <c:pt idx="612">
                  <c:v>3.29405256034128E-8</c:v>
                </c:pt>
                <c:pt idx="613">
                  <c:v>3.9976173484995502E-10</c:v>
                </c:pt>
                <c:pt idx="614">
                  <c:v>1.13373355419653E-8</c:v>
                </c:pt>
                <c:pt idx="615">
                  <c:v>4.0699426339007701E-7</c:v>
                </c:pt>
                <c:pt idx="616">
                  <c:v>7.3727893992578293E-8</c:v>
                </c:pt>
                <c:pt idx="617">
                  <c:v>3.70196129955197E-7</c:v>
                </c:pt>
                <c:pt idx="618">
                  <c:v>1.30232322497036E-8</c:v>
                </c:pt>
                <c:pt idx="619">
                  <c:v>4.6659817375331198E-7</c:v>
                </c:pt>
                <c:pt idx="620">
                  <c:v>8.9905397588152296E-9</c:v>
                </c:pt>
                <c:pt idx="621">
                  <c:v>7.5124796641122699E-8</c:v>
                </c:pt>
                <c:pt idx="622">
                  <c:v>1.6275104638503E-7</c:v>
                </c:pt>
                <c:pt idx="623">
                  <c:v>2.35270459616117E-8</c:v>
                </c:pt>
                <c:pt idx="624">
                  <c:v>1.9285631600495501E-7</c:v>
                </c:pt>
                <c:pt idx="625">
                  <c:v>4.3856410296834799E-8</c:v>
                </c:pt>
                <c:pt idx="626">
                  <c:v>4.3880455655215096E-9</c:v>
                </c:pt>
                <c:pt idx="627">
                  <c:v>1.3317607974233199E-8</c:v>
                </c:pt>
                <c:pt idx="628">
                  <c:v>8.5519011621040199E-9</c:v>
                </c:pt>
                <c:pt idx="629">
                  <c:v>5.8977592800476803E-8</c:v>
                </c:pt>
                <c:pt idx="630">
                  <c:v>5.37372870041286E-8</c:v>
                </c:pt>
                <c:pt idx="631">
                  <c:v>5.9254562569279097E-4</c:v>
                </c:pt>
                <c:pt idx="632">
                  <c:v>0.96632710868299299</c:v>
                </c:pt>
                <c:pt idx="633">
                  <c:v>2.7599364308860298E-5</c:v>
                </c:pt>
                <c:pt idx="634">
                  <c:v>1.8524224103405401E-8</c:v>
                </c:pt>
                <c:pt idx="635">
                  <c:v>9.2177606936767105E-10</c:v>
                </c:pt>
                <c:pt idx="636">
                  <c:v>0.26106917264773</c:v>
                </c:pt>
                <c:pt idx="637">
                  <c:v>0.40244061019152799</c:v>
                </c:pt>
                <c:pt idx="638">
                  <c:v>0.108536266833745</c:v>
                </c:pt>
                <c:pt idx="639">
                  <c:v>5.5170804073692105E-10</c:v>
                </c:pt>
                <c:pt idx="640">
                  <c:v>2.8108454826699999E-8</c:v>
                </c:pt>
                <c:pt idx="641">
                  <c:v>2.6562436268877301E-7</c:v>
                </c:pt>
                <c:pt idx="642">
                  <c:v>1.0653003459116299E-8</c:v>
                </c:pt>
                <c:pt idx="643">
                  <c:v>4.3398357167427097E-9</c:v>
                </c:pt>
                <c:pt idx="644">
                  <c:v>1.5729299146902401E-7</c:v>
                </c:pt>
                <c:pt idx="645">
                  <c:v>3.8230250357789399E-9</c:v>
                </c:pt>
                <c:pt idx="646">
                  <c:v>1.13903317834153E-7</c:v>
                </c:pt>
                <c:pt idx="647">
                  <c:v>3.8817230620668502E-9</c:v>
                </c:pt>
                <c:pt idx="648">
                  <c:v>8.9316812218591802E-9</c:v>
                </c:pt>
                <c:pt idx="649">
                  <c:v>1.0155507960436699E-8</c:v>
                </c:pt>
                <c:pt idx="650">
                  <c:v>3.8659332442581E-9</c:v>
                </c:pt>
                <c:pt idx="651">
                  <c:v>2.7550192410100899E-7</c:v>
                </c:pt>
                <c:pt idx="652">
                  <c:v>8.9429702068627303E-8</c:v>
                </c:pt>
                <c:pt idx="653">
                  <c:v>1.7624440615648701E-6</c:v>
                </c:pt>
                <c:pt idx="654">
                  <c:v>1.3688661882717699E-9</c:v>
                </c:pt>
                <c:pt idx="655">
                  <c:v>4.8715921213042796E-7</c:v>
                </c:pt>
                <c:pt idx="656">
                  <c:v>3.0298678914021899E-7</c:v>
                </c:pt>
                <c:pt idx="657">
                  <c:v>4.5325511501646003E-8</c:v>
                </c:pt>
                <c:pt idx="658">
                  <c:v>1.60887008284232E-8</c:v>
                </c:pt>
                <c:pt idx="659">
                  <c:v>1.91195894473211E-7</c:v>
                </c:pt>
                <c:pt idx="660">
                  <c:v>7.5892454718125896E-7</c:v>
                </c:pt>
                <c:pt idx="661">
                  <c:v>3.2233444414562903E-8</c:v>
                </c:pt>
                <c:pt idx="662">
                  <c:v>2.2719910294382298E-6</c:v>
                </c:pt>
                <c:pt idx="663">
                  <c:v>2.3721413761102498E-10</c:v>
                </c:pt>
                <c:pt idx="664">
                  <c:v>1.8539464077571999E-8</c:v>
                </c:pt>
                <c:pt idx="665">
                  <c:v>8.7539646323822007E-9</c:v>
                </c:pt>
                <c:pt idx="666">
                  <c:v>9.2128846721265098E-10</c:v>
                </c:pt>
                <c:pt idx="667">
                  <c:v>1.05217624027896E-6</c:v>
                </c:pt>
                <c:pt idx="668">
                  <c:v>5.2456245666190701E-7</c:v>
                </c:pt>
                <c:pt idx="669">
                  <c:v>2.0176930953724999E-7</c:v>
                </c:pt>
                <c:pt idx="670">
                  <c:v>3.8778568353583796E-6</c:v>
                </c:pt>
                <c:pt idx="671">
                  <c:v>1.3313853399195601E-5</c:v>
                </c:pt>
                <c:pt idx="672">
                  <c:v>5.2428401136627401E-7</c:v>
                </c:pt>
                <c:pt idx="673">
                  <c:v>1.24437019357191E-8</c:v>
                </c:pt>
                <c:pt idx="674">
                  <c:v>5.4718607317464296E-7</c:v>
                </c:pt>
                <c:pt idx="675">
                  <c:v>6.3819416328574494E-8</c:v>
                </c:pt>
                <c:pt idx="676">
                  <c:v>2.90340967862199E-8</c:v>
                </c:pt>
                <c:pt idx="677">
                  <c:v>1.2121427131239799E-9</c:v>
                </c:pt>
                <c:pt idx="678">
                  <c:v>5.8973345965365904E-9</c:v>
                </c:pt>
                <c:pt idx="679">
                  <c:v>2.7110184177214001E-10</c:v>
                </c:pt>
                <c:pt idx="680">
                  <c:v>1.68900225974732E-10</c:v>
                </c:pt>
                <c:pt idx="681">
                  <c:v>4.3972435734888698E-8</c:v>
                </c:pt>
                <c:pt idx="682">
                  <c:v>3.2623624429785599E-9</c:v>
                </c:pt>
                <c:pt idx="683">
                  <c:v>3.7319736652967903E-9</c:v>
                </c:pt>
                <c:pt idx="684">
                  <c:v>9.7205937881386496E-10</c:v>
                </c:pt>
                <c:pt idx="685">
                  <c:v>2.3781334364728998E-10</c:v>
                </c:pt>
                <c:pt idx="686">
                  <c:v>3.9061920976091698E-10</c:v>
                </c:pt>
                <c:pt idx="687">
                  <c:v>6.8689294018418202E-9</c:v>
                </c:pt>
                <c:pt idx="688">
                  <c:v>4.5697721117979802E-9</c:v>
                </c:pt>
                <c:pt idx="689">
                  <c:v>1.4892552185611401E-9</c:v>
                </c:pt>
                <c:pt idx="690">
                  <c:v>5.0012486191652603E-7</c:v>
                </c:pt>
                <c:pt idx="691">
                  <c:v>4.6688518578985099E-3</c:v>
                </c:pt>
                <c:pt idx="692">
                  <c:v>8.5946500166406797E-9</c:v>
                </c:pt>
                <c:pt idx="693">
                  <c:v>8.5282690049186503E-3</c:v>
                </c:pt>
                <c:pt idx="694">
                  <c:v>1.59378198197039E-6</c:v>
                </c:pt>
                <c:pt idx="695">
                  <c:v>3.1810709978405202E-6</c:v>
                </c:pt>
                <c:pt idx="696">
                  <c:v>8.3041365355986308E-9</c:v>
                </c:pt>
                <c:pt idx="697">
                  <c:v>1.18847329142696E-7</c:v>
                </c:pt>
                <c:pt idx="698">
                  <c:v>3.7855149061875102E-7</c:v>
                </c:pt>
                <c:pt idx="699">
                  <c:v>2.8397079929968802E-9</c:v>
                </c:pt>
                <c:pt idx="700">
                  <c:v>1.97888584807215E-9</c:v>
                </c:pt>
                <c:pt idx="701">
                  <c:v>5.4805482548043902E-9</c:v>
                </c:pt>
                <c:pt idx="702">
                  <c:v>1.1381234167861E-8</c:v>
                </c:pt>
                <c:pt idx="703">
                  <c:v>1.4596708888977899E-4</c:v>
                </c:pt>
                <c:pt idx="704">
                  <c:v>4.8889359333683302E-3</c:v>
                </c:pt>
                <c:pt idx="705">
                  <c:v>3.4615680361363097E-7</c:v>
                </c:pt>
                <c:pt idx="706">
                  <c:v>1.4573528850540801E-8</c:v>
                </c:pt>
                <c:pt idx="707">
                  <c:v>1.4534173628536799E-7</c:v>
                </c:pt>
                <c:pt idx="708">
                  <c:v>1.32833452145358E-8</c:v>
                </c:pt>
                <c:pt idx="709">
                  <c:v>9.1086289336018093E-3</c:v>
                </c:pt>
                <c:pt idx="710">
                  <c:v>3.5858184528027501E-6</c:v>
                </c:pt>
                <c:pt idx="711">
                  <c:v>2.0456978153359601E-7</c:v>
                </c:pt>
                <c:pt idx="712">
                  <c:v>1.3197763425574301E-9</c:v>
                </c:pt>
                <c:pt idx="713">
                  <c:v>3.9593805731584598E-8</c:v>
                </c:pt>
                <c:pt idx="714">
                  <c:v>1.3169177395066601E-7</c:v>
                </c:pt>
                <c:pt idx="715">
                  <c:v>3.6954384283780298E-6</c:v>
                </c:pt>
                <c:pt idx="716">
                  <c:v>8.0067007289213203E-9</c:v>
                </c:pt>
                <c:pt idx="717">
                  <c:v>6.00665854141452E-8</c:v>
                </c:pt>
                <c:pt idx="718">
                  <c:v>1.4128896530449799E-8</c:v>
                </c:pt>
                <c:pt idx="719">
                  <c:v>2.9843984530300801E-3</c:v>
                </c:pt>
                <c:pt idx="720">
                  <c:v>9.7323413667220498E-8</c:v>
                </c:pt>
                <c:pt idx="721">
                  <c:v>5.69326945040746E-8</c:v>
                </c:pt>
                <c:pt idx="722">
                  <c:v>7.8380755773042598E-8</c:v>
                </c:pt>
                <c:pt idx="723">
                  <c:v>2.2688500048159701E-8</c:v>
                </c:pt>
                <c:pt idx="724">
                  <c:v>7.0792543431148597E-9</c:v>
                </c:pt>
                <c:pt idx="725">
                  <c:v>2.0100483796588098E-8</c:v>
                </c:pt>
                <c:pt idx="726">
                  <c:v>1.8724066242550199E-7</c:v>
                </c:pt>
                <c:pt idx="727">
                  <c:v>1.2645683960104601E-7</c:v>
                </c:pt>
                <c:pt idx="728">
                  <c:v>4.71584284310045E-6</c:v>
                </c:pt>
                <c:pt idx="729">
                  <c:v>1.14016074054975E-2</c:v>
                </c:pt>
                <c:pt idx="730">
                  <c:v>1.1627846136317E-8</c:v>
                </c:pt>
                <c:pt idx="731">
                  <c:v>5.5051248593342897E-6</c:v>
                </c:pt>
                <c:pt idx="732">
                  <c:v>9.2467995672993497E-8</c:v>
                </c:pt>
                <c:pt idx="733">
                  <c:v>2.5450753603579699E-9</c:v>
                </c:pt>
                <c:pt idx="734">
                  <c:v>1.8960799047188301E-7</c:v>
                </c:pt>
                <c:pt idx="735">
                  <c:v>2.78129722600577E-9</c:v>
                </c:pt>
                <c:pt idx="736">
                  <c:v>2.7383853553891201E-8</c:v>
                </c:pt>
                <c:pt idx="737">
                  <c:v>2.0105512638268199E-8</c:v>
                </c:pt>
                <c:pt idx="738">
                  <c:v>1.36067411445237E-7</c:v>
                </c:pt>
                <c:pt idx="739">
                  <c:v>4.1331137183919204E-9</c:v>
                </c:pt>
                <c:pt idx="740">
                  <c:v>8.4458477036284303E-7</c:v>
                </c:pt>
                <c:pt idx="741">
                  <c:v>6.3057412195805595E-8</c:v>
                </c:pt>
                <c:pt idx="742">
                  <c:v>6.5794020841960005E-7</c:v>
                </c:pt>
                <c:pt idx="743">
                  <c:v>2.66618988849729E-2</c:v>
                </c:pt>
                <c:pt idx="744">
                  <c:v>1.8415182289053201E-8</c:v>
                </c:pt>
                <c:pt idx="745">
                  <c:v>1.28827904076138E-8</c:v>
                </c:pt>
                <c:pt idx="746">
                  <c:v>5.2574504946167797E-9</c:v>
                </c:pt>
                <c:pt idx="747">
                  <c:v>2.23309018630976E-10</c:v>
                </c:pt>
                <c:pt idx="748">
                  <c:v>1.68913972799516E-6</c:v>
                </c:pt>
                <c:pt idx="749">
                  <c:v>6.7765427633300099E-10</c:v>
                </c:pt>
                <c:pt idx="750">
                  <c:v>2.3376199922722501E-10</c:v>
                </c:pt>
                <c:pt idx="751">
                  <c:v>2.3789523477492601E-2</c:v>
                </c:pt>
                <c:pt idx="752">
                  <c:v>2.0613537331771599E-8</c:v>
                </c:pt>
                <c:pt idx="753">
                  <c:v>1.7115887055442399E-6</c:v>
                </c:pt>
                <c:pt idx="754">
                  <c:v>3.9284508949456197E-2</c:v>
                </c:pt>
                <c:pt idx="755">
                  <c:v>4.7581840784367502E-8</c:v>
                </c:pt>
                <c:pt idx="756">
                  <c:v>4.96897561202525E-9</c:v>
                </c:pt>
                <c:pt idx="757">
                  <c:v>2.4057076043952999E-8</c:v>
                </c:pt>
                <c:pt idx="758">
                  <c:v>4.6688375424355696E-9</c:v>
                </c:pt>
                <c:pt idx="759">
                  <c:v>6.4093201914399603E-9</c:v>
                </c:pt>
                <c:pt idx="760">
                  <c:v>7.5718154750086906E-9</c:v>
                </c:pt>
                <c:pt idx="761">
                  <c:v>6.0889207887268703E-9</c:v>
                </c:pt>
                <c:pt idx="762">
                  <c:v>7.42753889463708E-8</c:v>
                </c:pt>
                <c:pt idx="763">
                  <c:v>8.5067111638212706E-8</c:v>
                </c:pt>
                <c:pt idx="764">
                  <c:v>2.0755003101977E-8</c:v>
                </c:pt>
                <c:pt idx="765">
                  <c:v>2.60748342076887E-8</c:v>
                </c:pt>
                <c:pt idx="766">
                  <c:v>2.05492916940756E-8</c:v>
                </c:pt>
                <c:pt idx="767">
                  <c:v>1.1836201813705699E-9</c:v>
                </c:pt>
                <c:pt idx="768">
                  <c:v>7.2813488866088801E-9</c:v>
                </c:pt>
                <c:pt idx="769">
                  <c:v>1.6085997210108198E-8</c:v>
                </c:pt>
                <c:pt idx="770">
                  <c:v>1.6633707877018001E-10</c:v>
                </c:pt>
                <c:pt idx="771">
                  <c:v>4.3584972719515102E-8</c:v>
                </c:pt>
                <c:pt idx="772">
                  <c:v>1.04886554441347E-9</c:v>
                </c:pt>
                <c:pt idx="773">
                  <c:v>8.2092218541807101E-8</c:v>
                </c:pt>
                <c:pt idx="774">
                  <c:v>5.0781110444781896E-9</c:v>
                </c:pt>
                <c:pt idx="775">
                  <c:v>4.4399013215008498E-9</c:v>
                </c:pt>
                <c:pt idx="776">
                  <c:v>3.2581337302399198E-2</c:v>
                </c:pt>
                <c:pt idx="777">
                  <c:v>8.9777952889423204E-10</c:v>
                </c:pt>
                <c:pt idx="778">
                  <c:v>1.2023429329830099E-7</c:v>
                </c:pt>
                <c:pt idx="779">
                  <c:v>3.2948412806192201E-6</c:v>
                </c:pt>
                <c:pt idx="780">
                  <c:v>1.49192570958617E-7</c:v>
                </c:pt>
                <c:pt idx="781">
                  <c:v>2.6517085680310299E-9</c:v>
                </c:pt>
                <c:pt idx="782">
                  <c:v>3.1235541577925701E-8</c:v>
                </c:pt>
                <c:pt idx="783">
                  <c:v>1.1206204741862E-8</c:v>
                </c:pt>
                <c:pt idx="784">
                  <c:v>4.0130124191565199E-8</c:v>
                </c:pt>
                <c:pt idx="785">
                  <c:v>1.2451377258727401E-9</c:v>
                </c:pt>
                <c:pt idx="786">
                  <c:v>1.8379896224811798E-8</c:v>
                </c:pt>
                <c:pt idx="787">
                  <c:v>8.8715404644540604E-7</c:v>
                </c:pt>
                <c:pt idx="788">
                  <c:v>6.8966766023877503E-9</c:v>
                </c:pt>
                <c:pt idx="789">
                  <c:v>1.7182036045194101E-8</c:v>
                </c:pt>
                <c:pt idx="790">
                  <c:v>6.0181299417098803E-10</c:v>
                </c:pt>
                <c:pt idx="791">
                  <c:v>6.2246455098712697E-9</c:v>
                </c:pt>
                <c:pt idx="792">
                  <c:v>4.6620631155464899E-8</c:v>
                </c:pt>
                <c:pt idx="793">
                  <c:v>3.73801397616057E-8</c:v>
                </c:pt>
                <c:pt idx="794">
                  <c:v>1.8856501040284901E-7</c:v>
                </c:pt>
                <c:pt idx="795">
                  <c:v>4.6955402982310397E-9</c:v>
                </c:pt>
                <c:pt idx="796">
                  <c:v>1.6713506567774999E-7</c:v>
                </c:pt>
                <c:pt idx="797">
                  <c:v>4.5801384088784502E-9</c:v>
                </c:pt>
                <c:pt idx="798">
                  <c:v>1.1563235613166501E-7</c:v>
                </c:pt>
                <c:pt idx="799">
                  <c:v>8.6793512254499202E-7</c:v>
                </c:pt>
                <c:pt idx="800">
                  <c:v>1.0722149695904399E-9</c:v>
                </c:pt>
                <c:pt idx="801">
                  <c:v>2.5701613031459E-9</c:v>
                </c:pt>
                <c:pt idx="802">
                  <c:v>3.6961699647436598E-9</c:v>
                </c:pt>
                <c:pt idx="803">
                  <c:v>4.83399663843415E-9</c:v>
                </c:pt>
                <c:pt idx="804">
                  <c:v>5.2894854234072802E-10</c:v>
                </c:pt>
                <c:pt idx="805">
                  <c:v>4.9876985110312198E-6</c:v>
                </c:pt>
                <c:pt idx="806">
                  <c:v>1.2184416408808701E-7</c:v>
                </c:pt>
                <c:pt idx="807">
                  <c:v>5.4000973001226699E-8</c:v>
                </c:pt>
                <c:pt idx="808">
                  <c:v>4.9179298458782203E-8</c:v>
                </c:pt>
                <c:pt idx="809">
                  <c:v>4.8914571801297898E-9</c:v>
                </c:pt>
                <c:pt idx="810">
                  <c:v>5.9638232105603001E-10</c:v>
                </c:pt>
                <c:pt idx="811">
                  <c:v>1.12280518006941E-8</c:v>
                </c:pt>
                <c:pt idx="812">
                  <c:v>8.72130478861128E-7</c:v>
                </c:pt>
                <c:pt idx="813">
                  <c:v>5.1528066232115202E-6</c:v>
                </c:pt>
                <c:pt idx="814">
                  <c:v>2.0670962240816298E-9</c:v>
                </c:pt>
                <c:pt idx="815">
                  <c:v>3.0022460813570398E-8</c:v>
                </c:pt>
                <c:pt idx="816">
                  <c:v>4.6361234036772699E-7</c:v>
                </c:pt>
                <c:pt idx="817">
                  <c:v>7.5234316887162899E-8</c:v>
                </c:pt>
                <c:pt idx="818">
                  <c:v>5.3121495335671101E-7</c:v>
                </c:pt>
                <c:pt idx="819">
                  <c:v>4.3465875818474203E-8</c:v>
                </c:pt>
                <c:pt idx="820">
                  <c:v>4.4042024456693801E-8</c:v>
                </c:pt>
                <c:pt idx="821">
                  <c:v>5.9796745332651495E-8</c:v>
                </c:pt>
                <c:pt idx="822">
                  <c:v>1.2835083447387601E-7</c:v>
                </c:pt>
                <c:pt idx="823">
                  <c:v>4.9847234262821502E-9</c:v>
                </c:pt>
                <c:pt idx="824">
                  <c:v>3.6611690744996399E-9</c:v>
                </c:pt>
                <c:pt idx="825">
                  <c:v>4.4683946389558897E-9</c:v>
                </c:pt>
                <c:pt idx="826">
                  <c:v>2.1488715640011001E-9</c:v>
                </c:pt>
                <c:pt idx="827">
                  <c:v>2.24074180332704E-9</c:v>
                </c:pt>
                <c:pt idx="828">
                  <c:v>6.5968650627120405E-8</c:v>
                </c:pt>
                <c:pt idx="829">
                  <c:v>5.6552949627769701E-3</c:v>
                </c:pt>
                <c:pt idx="830">
                  <c:v>8.6975746491414895E-9</c:v>
                </c:pt>
                <c:pt idx="831">
                  <c:v>4.1226842599988302E-8</c:v>
                </c:pt>
                <c:pt idx="832">
                  <c:v>3.4092696665012498E-10</c:v>
                </c:pt>
                <c:pt idx="833">
                  <c:v>7.8955069135659705E-9</c:v>
                </c:pt>
                <c:pt idx="834">
                  <c:v>2.5799074400416799E-6</c:v>
                </c:pt>
                <c:pt idx="835">
                  <c:v>6.6767524678412497E-8</c:v>
                </c:pt>
                <c:pt idx="836">
                  <c:v>1.2770802339546601E-8</c:v>
                </c:pt>
                <c:pt idx="837">
                  <c:v>8.3302782453547807E-8</c:v>
                </c:pt>
                <c:pt idx="838">
                  <c:v>7.8582923721677101E-10</c:v>
                </c:pt>
                <c:pt idx="839">
                  <c:v>7.5837623896232396E-8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57-47A4-A11A-A66B575F9D1F}"/>
            </c:ext>
          </c:extLst>
        </c:ser>
        <c:ser>
          <c:idx val="4"/>
          <c:order val="4"/>
          <c:tx>
            <c:strRef>
              <c:f>'Weights for RiskA=0.266'!$F$1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RiskA=0.266'!$F$2:$F$841</c:f>
              <c:numCache>
                <c:formatCode>0.00</c:formatCode>
                <c:ptCount val="840"/>
                <c:pt idx="0">
                  <c:v>0.98992284261563701</c:v>
                </c:pt>
                <c:pt idx="1">
                  <c:v>0.961060637241263</c:v>
                </c:pt>
                <c:pt idx="2">
                  <c:v>4.86406569895938E-2</c:v>
                </c:pt>
                <c:pt idx="3">
                  <c:v>2.00048196132554E-10</c:v>
                </c:pt>
                <c:pt idx="4">
                  <c:v>2.7589216314580198E-7</c:v>
                </c:pt>
                <c:pt idx="5">
                  <c:v>1.3597638092032E-6</c:v>
                </c:pt>
                <c:pt idx="6">
                  <c:v>8.3825472251674601E-8</c:v>
                </c:pt>
                <c:pt idx="7">
                  <c:v>8.0071829180251892E-9</c:v>
                </c:pt>
                <c:pt idx="8">
                  <c:v>0.99999996989635798</c:v>
                </c:pt>
                <c:pt idx="9">
                  <c:v>0.69699577875282703</c:v>
                </c:pt>
                <c:pt idx="10">
                  <c:v>0.792349938065527</c:v>
                </c:pt>
                <c:pt idx="11">
                  <c:v>0.56217398533768004</c:v>
                </c:pt>
                <c:pt idx="12">
                  <c:v>0.24008787748267399</c:v>
                </c:pt>
                <c:pt idx="13">
                  <c:v>2.0693123114394899E-6</c:v>
                </c:pt>
                <c:pt idx="14">
                  <c:v>0.198072714627128</c:v>
                </c:pt>
                <c:pt idx="15">
                  <c:v>0.70234484708939904</c:v>
                </c:pt>
                <c:pt idx="16">
                  <c:v>0.99999691345934405</c:v>
                </c:pt>
                <c:pt idx="17">
                  <c:v>0.19356340590360899</c:v>
                </c:pt>
                <c:pt idx="18">
                  <c:v>0.736014828005771</c:v>
                </c:pt>
                <c:pt idx="19">
                  <c:v>0.46780769246519299</c:v>
                </c:pt>
                <c:pt idx="20">
                  <c:v>0.69402310982826698</c:v>
                </c:pt>
                <c:pt idx="21">
                  <c:v>9.6841958448653402E-8</c:v>
                </c:pt>
                <c:pt idx="22">
                  <c:v>2.0233581876370999E-7</c:v>
                </c:pt>
                <c:pt idx="23">
                  <c:v>2.022410790523E-4</c:v>
                </c:pt>
                <c:pt idx="24">
                  <c:v>3.9369168861033499E-9</c:v>
                </c:pt>
                <c:pt idx="25">
                  <c:v>0.93765309151155996</c:v>
                </c:pt>
                <c:pt idx="26">
                  <c:v>0.85715393956229002</c:v>
                </c:pt>
                <c:pt idx="27">
                  <c:v>4.9774116245119897E-8</c:v>
                </c:pt>
                <c:pt idx="28">
                  <c:v>0.22295341785089101</c:v>
                </c:pt>
                <c:pt idx="29">
                  <c:v>0.52516254028749798</c:v>
                </c:pt>
                <c:pt idx="30">
                  <c:v>0.43095876058948002</c:v>
                </c:pt>
                <c:pt idx="31">
                  <c:v>0.65422502418163597</c:v>
                </c:pt>
                <c:pt idx="32">
                  <c:v>1.04630555153987E-7</c:v>
                </c:pt>
                <c:pt idx="33">
                  <c:v>1.3420229098963901E-7</c:v>
                </c:pt>
                <c:pt idx="34">
                  <c:v>0.68950644260998795</c:v>
                </c:pt>
                <c:pt idx="35">
                  <c:v>1.42889696110242E-2</c:v>
                </c:pt>
                <c:pt idx="36">
                  <c:v>3.9814758548315302E-8</c:v>
                </c:pt>
                <c:pt idx="37">
                  <c:v>4.6431357952553101E-8</c:v>
                </c:pt>
                <c:pt idx="38">
                  <c:v>1.2413073245468E-7</c:v>
                </c:pt>
                <c:pt idx="39">
                  <c:v>2.13131717888832E-9</c:v>
                </c:pt>
                <c:pt idx="40">
                  <c:v>1.00992721292953E-8</c:v>
                </c:pt>
                <c:pt idx="41">
                  <c:v>1.02169429069359E-7</c:v>
                </c:pt>
                <c:pt idx="42">
                  <c:v>7.7831511454311605E-6</c:v>
                </c:pt>
                <c:pt idx="43">
                  <c:v>0.44719430399450899</c:v>
                </c:pt>
                <c:pt idx="44">
                  <c:v>0.78228681232253305</c:v>
                </c:pt>
                <c:pt idx="45">
                  <c:v>0.772217526160632</c:v>
                </c:pt>
                <c:pt idx="46">
                  <c:v>0.71029719046435003</c:v>
                </c:pt>
                <c:pt idx="47">
                  <c:v>0.99999809216784896</c:v>
                </c:pt>
                <c:pt idx="48">
                  <c:v>0.72773051222647001</c:v>
                </c:pt>
                <c:pt idx="49">
                  <c:v>0.68958524607018901</c:v>
                </c:pt>
                <c:pt idx="50">
                  <c:v>9.57102542750738E-9</c:v>
                </c:pt>
                <c:pt idx="51">
                  <c:v>1.5033873800025699E-8</c:v>
                </c:pt>
                <c:pt idx="52">
                  <c:v>6.5192027005427494E-8</c:v>
                </c:pt>
                <c:pt idx="53">
                  <c:v>4.0710433440958398E-7</c:v>
                </c:pt>
                <c:pt idx="54">
                  <c:v>1.9175439133259201E-7</c:v>
                </c:pt>
                <c:pt idx="55">
                  <c:v>2.0954372544910899E-8</c:v>
                </c:pt>
                <c:pt idx="56">
                  <c:v>1.13749623718707E-4</c:v>
                </c:pt>
                <c:pt idx="57">
                  <c:v>0.75782441290228097</c:v>
                </c:pt>
                <c:pt idx="58">
                  <c:v>0.35029886276566302</c:v>
                </c:pt>
                <c:pt idx="59">
                  <c:v>1.4223443904228999E-8</c:v>
                </c:pt>
                <c:pt idx="60">
                  <c:v>0.43250387707453902</c:v>
                </c:pt>
                <c:pt idx="61">
                  <c:v>0.63293690530715097</c:v>
                </c:pt>
                <c:pt idx="62">
                  <c:v>2.6089068692369001E-7</c:v>
                </c:pt>
                <c:pt idx="63">
                  <c:v>1.2246591983104999E-7</c:v>
                </c:pt>
                <c:pt idx="64">
                  <c:v>0.70720247258949398</c:v>
                </c:pt>
                <c:pt idx="65">
                  <c:v>0.88939037164563295</c:v>
                </c:pt>
                <c:pt idx="66">
                  <c:v>8.7912735479879495E-8</c:v>
                </c:pt>
                <c:pt idx="67">
                  <c:v>4.3406348122214999E-8</c:v>
                </c:pt>
                <c:pt idx="68">
                  <c:v>0.67839546358732505</c:v>
                </c:pt>
                <c:pt idx="69">
                  <c:v>0.999991820219153</c:v>
                </c:pt>
                <c:pt idx="70">
                  <c:v>1.2472539861994999E-2</c:v>
                </c:pt>
                <c:pt idx="71">
                  <c:v>0.63778618174938395</c:v>
                </c:pt>
                <c:pt idx="72">
                  <c:v>0.50507328292366105</c:v>
                </c:pt>
                <c:pt idx="73">
                  <c:v>9.9630108597435694E-7</c:v>
                </c:pt>
                <c:pt idx="74">
                  <c:v>2.9959267056509199E-7</c:v>
                </c:pt>
                <c:pt idx="75">
                  <c:v>0.88966081815752496</c:v>
                </c:pt>
                <c:pt idx="76">
                  <c:v>1.24186854544812E-8</c:v>
                </c:pt>
                <c:pt idx="77">
                  <c:v>0.140211822031514</c:v>
                </c:pt>
                <c:pt idx="78">
                  <c:v>0.62852714436717105</c:v>
                </c:pt>
                <c:pt idx="79">
                  <c:v>0.76045246031154501</c:v>
                </c:pt>
                <c:pt idx="80">
                  <c:v>0.65770975158274303</c:v>
                </c:pt>
                <c:pt idx="81">
                  <c:v>0.99085204839438801</c:v>
                </c:pt>
                <c:pt idx="82">
                  <c:v>0.79284616362363303</c:v>
                </c:pt>
                <c:pt idx="83">
                  <c:v>0.58222726786845103</c:v>
                </c:pt>
                <c:pt idx="84">
                  <c:v>1.4773157504233401E-6</c:v>
                </c:pt>
                <c:pt idx="85">
                  <c:v>0.51583076396923</c:v>
                </c:pt>
                <c:pt idx="86">
                  <c:v>5.6193832800237104E-6</c:v>
                </c:pt>
                <c:pt idx="87">
                  <c:v>1.45758856227925E-3</c:v>
                </c:pt>
                <c:pt idx="88">
                  <c:v>6.1605173799664701E-8</c:v>
                </c:pt>
                <c:pt idx="89">
                  <c:v>0.59293711258471204</c:v>
                </c:pt>
                <c:pt idx="90">
                  <c:v>0.28696277842080298</c:v>
                </c:pt>
                <c:pt idx="91">
                  <c:v>4.89996764219155E-8</c:v>
                </c:pt>
                <c:pt idx="92">
                  <c:v>5.0295935130554702E-6</c:v>
                </c:pt>
                <c:pt idx="93">
                  <c:v>3.0295981210291202E-8</c:v>
                </c:pt>
                <c:pt idx="94">
                  <c:v>2.6458161716851801E-8</c:v>
                </c:pt>
                <c:pt idx="95">
                  <c:v>0.76549456108351899</c:v>
                </c:pt>
                <c:pt idx="96">
                  <c:v>2.2479797602784199E-8</c:v>
                </c:pt>
                <c:pt idx="97">
                  <c:v>0.85182861302579105</c:v>
                </c:pt>
                <c:pt idx="98">
                  <c:v>4.1145892854382098E-8</c:v>
                </c:pt>
                <c:pt idx="99">
                  <c:v>8.6245216823893297E-4</c:v>
                </c:pt>
                <c:pt idx="100">
                  <c:v>1.3699469344049899E-5</c:v>
                </c:pt>
                <c:pt idx="101">
                  <c:v>1.2491494706277199E-6</c:v>
                </c:pt>
                <c:pt idx="102">
                  <c:v>5.6228639718337497E-9</c:v>
                </c:pt>
                <c:pt idx="103">
                  <c:v>3.5262751201211202E-7</c:v>
                </c:pt>
                <c:pt idx="104">
                  <c:v>0.17817150657837399</c:v>
                </c:pt>
                <c:pt idx="105">
                  <c:v>2.22689729446136E-7</c:v>
                </c:pt>
                <c:pt idx="106">
                  <c:v>0.76407371403645796</c:v>
                </c:pt>
                <c:pt idx="107">
                  <c:v>8.7450759039743606E-9</c:v>
                </c:pt>
                <c:pt idx="108">
                  <c:v>4.5152979477094402E-8</c:v>
                </c:pt>
                <c:pt idx="109">
                  <c:v>1.06676932594789E-8</c:v>
                </c:pt>
                <c:pt idx="110">
                  <c:v>6.5078576504857004E-7</c:v>
                </c:pt>
                <c:pt idx="111">
                  <c:v>3.6238333782063498E-7</c:v>
                </c:pt>
                <c:pt idx="112">
                  <c:v>1.5591209077987701E-7</c:v>
                </c:pt>
                <c:pt idx="113">
                  <c:v>5.6771468646527202E-8</c:v>
                </c:pt>
                <c:pt idx="114">
                  <c:v>9.9970886518491598E-7</c:v>
                </c:pt>
                <c:pt idx="115">
                  <c:v>1.05100218128323E-6</c:v>
                </c:pt>
                <c:pt idx="116">
                  <c:v>1.27540360413154E-7</c:v>
                </c:pt>
                <c:pt idx="117">
                  <c:v>0.99996072153832005</c:v>
                </c:pt>
                <c:pt idx="118">
                  <c:v>8.9618363856438294E-6</c:v>
                </c:pt>
                <c:pt idx="119">
                  <c:v>2.3401247844350899E-5</c:v>
                </c:pt>
                <c:pt idx="120">
                  <c:v>2.95682107888048E-6</c:v>
                </c:pt>
                <c:pt idx="121">
                  <c:v>0.845139965493372</c:v>
                </c:pt>
                <c:pt idx="122">
                  <c:v>0.49527601909646901</c:v>
                </c:pt>
                <c:pt idx="123">
                  <c:v>9.3562302815388906E-9</c:v>
                </c:pt>
                <c:pt idx="124">
                  <c:v>0.185044690320984</c:v>
                </c:pt>
                <c:pt idx="125">
                  <c:v>8.0148119715254098E-9</c:v>
                </c:pt>
                <c:pt idx="126">
                  <c:v>1.1297057104360599E-2</c:v>
                </c:pt>
                <c:pt idx="127">
                  <c:v>1.9463900796360299E-8</c:v>
                </c:pt>
                <c:pt idx="128">
                  <c:v>1.1718190938556101E-2</c:v>
                </c:pt>
                <c:pt idx="129">
                  <c:v>0.51249655270048999</c:v>
                </c:pt>
                <c:pt idx="130">
                  <c:v>1.7029840388795E-7</c:v>
                </c:pt>
                <c:pt idx="131">
                  <c:v>0.66239347070535104</c:v>
                </c:pt>
                <c:pt idx="132">
                  <c:v>6.2040474398659398E-7</c:v>
                </c:pt>
                <c:pt idx="133">
                  <c:v>0.12183901305936901</c:v>
                </c:pt>
                <c:pt idx="134">
                  <c:v>0.16809708897850101</c:v>
                </c:pt>
                <c:pt idx="135">
                  <c:v>0.74837049526198696</c:v>
                </c:pt>
                <c:pt idx="136">
                  <c:v>7.4305109640308496E-7</c:v>
                </c:pt>
                <c:pt idx="137">
                  <c:v>0.999977390485843</c:v>
                </c:pt>
                <c:pt idx="138">
                  <c:v>6.6805504031762594E-8</c:v>
                </c:pt>
                <c:pt idx="139">
                  <c:v>4.7799027935358E-2</c:v>
                </c:pt>
                <c:pt idx="140">
                  <c:v>0.43924744131283999</c:v>
                </c:pt>
                <c:pt idx="141">
                  <c:v>0.98021815425806402</c:v>
                </c:pt>
                <c:pt idx="142">
                  <c:v>0.53131499743414601</c:v>
                </c:pt>
                <c:pt idx="143">
                  <c:v>0.72323620565693103</c:v>
                </c:pt>
                <c:pt idx="144">
                  <c:v>1.2711005538313801E-7</c:v>
                </c:pt>
                <c:pt idx="145">
                  <c:v>0.99994384122470303</c:v>
                </c:pt>
                <c:pt idx="146">
                  <c:v>0.23492905670813399</c:v>
                </c:pt>
                <c:pt idx="147">
                  <c:v>0.40688360618661101</c:v>
                </c:pt>
                <c:pt idx="148">
                  <c:v>1.5353289799942999E-6</c:v>
                </c:pt>
                <c:pt idx="149">
                  <c:v>6.8171278407450506E-2</c:v>
                </c:pt>
                <c:pt idx="150">
                  <c:v>4.1374689100386197E-8</c:v>
                </c:pt>
                <c:pt idx="151">
                  <c:v>0.99999852069061801</c:v>
                </c:pt>
                <c:pt idx="152">
                  <c:v>2.8972428954932301E-6</c:v>
                </c:pt>
                <c:pt idx="153">
                  <c:v>1.2068238989432399E-6</c:v>
                </c:pt>
                <c:pt idx="154">
                  <c:v>0.66165949827076798</c:v>
                </c:pt>
                <c:pt idx="155">
                  <c:v>5.5888358601032602E-8</c:v>
                </c:pt>
                <c:pt idx="156">
                  <c:v>1.5791129742312801E-7</c:v>
                </c:pt>
                <c:pt idx="157">
                  <c:v>6.3695917528345402E-9</c:v>
                </c:pt>
                <c:pt idx="158">
                  <c:v>3.9311302952610003E-9</c:v>
                </c:pt>
                <c:pt idx="159">
                  <c:v>2.0481636668942801E-4</c:v>
                </c:pt>
                <c:pt idx="160">
                  <c:v>1.9398834640006702E-5</c:v>
                </c:pt>
                <c:pt idx="161">
                  <c:v>3.9011200150769201E-7</c:v>
                </c:pt>
                <c:pt idx="162">
                  <c:v>7.2715714710407196E-7</c:v>
                </c:pt>
                <c:pt idx="163">
                  <c:v>3.3753356561871302E-6</c:v>
                </c:pt>
                <c:pt idx="164">
                  <c:v>0.99215238623197</c:v>
                </c:pt>
                <c:pt idx="165">
                  <c:v>5.8061120191358997E-9</c:v>
                </c:pt>
                <c:pt idx="166">
                  <c:v>2.2295499684439499E-5</c:v>
                </c:pt>
                <c:pt idx="167">
                  <c:v>6.9224456087496003E-7</c:v>
                </c:pt>
                <c:pt idx="168">
                  <c:v>2.55492836746514E-7</c:v>
                </c:pt>
                <c:pt idx="169">
                  <c:v>1.7601525514460499E-6</c:v>
                </c:pt>
                <c:pt idx="170">
                  <c:v>0.99999610973312103</c:v>
                </c:pt>
                <c:pt idx="171">
                  <c:v>6.1611994179789904E-8</c:v>
                </c:pt>
                <c:pt idx="172">
                  <c:v>2.07531470097763E-7</c:v>
                </c:pt>
                <c:pt idx="173">
                  <c:v>1.9266238160443699E-8</c:v>
                </c:pt>
                <c:pt idx="174">
                  <c:v>5.7981613100306798E-6</c:v>
                </c:pt>
                <c:pt idx="175">
                  <c:v>0.456565998310897</c:v>
                </c:pt>
                <c:pt idx="176">
                  <c:v>1.48805877265912E-8</c:v>
                </c:pt>
                <c:pt idx="177">
                  <c:v>0.11537991435572401</c:v>
                </c:pt>
                <c:pt idx="178">
                  <c:v>1.05807597796543E-6</c:v>
                </c:pt>
                <c:pt idx="179">
                  <c:v>0.99999332661766904</c:v>
                </c:pt>
                <c:pt idx="180">
                  <c:v>3.5090359844117901E-9</c:v>
                </c:pt>
                <c:pt idx="181">
                  <c:v>1.36860481453146E-8</c:v>
                </c:pt>
                <c:pt idx="182">
                  <c:v>3.4690435029652402E-7</c:v>
                </c:pt>
                <c:pt idx="183">
                  <c:v>1.7953670244921599E-8</c:v>
                </c:pt>
                <c:pt idx="184">
                  <c:v>1.9728995186095199E-8</c:v>
                </c:pt>
                <c:pt idx="185">
                  <c:v>5.1555805414956598E-7</c:v>
                </c:pt>
                <c:pt idx="186">
                  <c:v>1.5508572084352899E-7</c:v>
                </c:pt>
                <c:pt idx="187">
                  <c:v>2.0187835519494199E-8</c:v>
                </c:pt>
                <c:pt idx="188">
                  <c:v>6.1630069118300096E-9</c:v>
                </c:pt>
                <c:pt idx="189">
                  <c:v>1.3153568753731899E-9</c:v>
                </c:pt>
                <c:pt idx="190">
                  <c:v>2.3964952663516599E-6</c:v>
                </c:pt>
                <c:pt idx="191">
                  <c:v>5.0342023165159499E-8</c:v>
                </c:pt>
                <c:pt idx="192">
                  <c:v>1.42730676737201E-10</c:v>
                </c:pt>
                <c:pt idx="193">
                  <c:v>3.1895194640760497E-8</c:v>
                </c:pt>
                <c:pt idx="194">
                  <c:v>2.17023234689548E-8</c:v>
                </c:pt>
                <c:pt idx="195">
                  <c:v>5.1149382388761396E-9</c:v>
                </c:pt>
                <c:pt idx="196">
                  <c:v>5.4741429325956401E-9</c:v>
                </c:pt>
                <c:pt idx="197">
                  <c:v>4.7968051375690204E-9</c:v>
                </c:pt>
                <c:pt idx="198">
                  <c:v>3.0133478440402101E-7</c:v>
                </c:pt>
                <c:pt idx="199">
                  <c:v>5.3417863593752598E-9</c:v>
                </c:pt>
                <c:pt idx="200">
                  <c:v>4.9294582402653104E-9</c:v>
                </c:pt>
                <c:pt idx="201">
                  <c:v>3.15640294896683E-9</c:v>
                </c:pt>
                <c:pt idx="202">
                  <c:v>1.31201425909033E-8</c:v>
                </c:pt>
                <c:pt idx="203">
                  <c:v>1.59517654205687E-7</c:v>
                </c:pt>
                <c:pt idx="204">
                  <c:v>6.2849455713811597E-8</c:v>
                </c:pt>
                <c:pt idx="205">
                  <c:v>2.69907362813766E-9</c:v>
                </c:pt>
                <c:pt idx="206">
                  <c:v>5.1589956705876601E-8</c:v>
                </c:pt>
                <c:pt idx="207">
                  <c:v>1.3280854333700499E-7</c:v>
                </c:pt>
                <c:pt idx="208">
                  <c:v>7.3681127261499897E-8</c:v>
                </c:pt>
                <c:pt idx="209">
                  <c:v>3.5625810736706401E-7</c:v>
                </c:pt>
                <c:pt idx="210">
                  <c:v>6.4063838691665002E-7</c:v>
                </c:pt>
                <c:pt idx="211">
                  <c:v>4.1266882973076798E-7</c:v>
                </c:pt>
                <c:pt idx="212">
                  <c:v>4.3281704636335098E-8</c:v>
                </c:pt>
                <c:pt idx="213">
                  <c:v>2.9486960935849399E-8</c:v>
                </c:pt>
                <c:pt idx="214">
                  <c:v>2.9809306002215401E-7</c:v>
                </c:pt>
                <c:pt idx="215">
                  <c:v>6.62832286091666E-6</c:v>
                </c:pt>
                <c:pt idx="216">
                  <c:v>6.1596995978034706E-8</c:v>
                </c:pt>
                <c:pt idx="217">
                  <c:v>4.3338740665507002E-8</c:v>
                </c:pt>
                <c:pt idx="218">
                  <c:v>9.09333769199594E-11</c:v>
                </c:pt>
                <c:pt idx="219">
                  <c:v>7.9961261549012496E-8</c:v>
                </c:pt>
                <c:pt idx="220">
                  <c:v>2.2051476783319E-8</c:v>
                </c:pt>
                <c:pt idx="221">
                  <c:v>1.80048572560721E-7</c:v>
                </c:pt>
                <c:pt idx="222">
                  <c:v>2.2201138267790101E-7</c:v>
                </c:pt>
                <c:pt idx="223">
                  <c:v>6.7268999378012798E-7</c:v>
                </c:pt>
                <c:pt idx="224">
                  <c:v>1.44528838110865E-8</c:v>
                </c:pt>
                <c:pt idx="225">
                  <c:v>1.19352785885684E-7</c:v>
                </c:pt>
                <c:pt idx="226">
                  <c:v>1.9078293269132299E-8</c:v>
                </c:pt>
                <c:pt idx="227">
                  <c:v>1.83557237076383E-8</c:v>
                </c:pt>
                <c:pt idx="228">
                  <c:v>1.30779435524127E-8</c:v>
                </c:pt>
                <c:pt idx="229">
                  <c:v>5.3061269947264403E-9</c:v>
                </c:pt>
                <c:pt idx="230">
                  <c:v>2.5177989835176E-8</c:v>
                </c:pt>
                <c:pt idx="231">
                  <c:v>0.74840957270030395</c:v>
                </c:pt>
                <c:pt idx="232">
                  <c:v>0.14111377958558499</c:v>
                </c:pt>
                <c:pt idx="233">
                  <c:v>0.90836368782685795</c:v>
                </c:pt>
                <c:pt idx="234">
                  <c:v>1.39915534012717E-6</c:v>
                </c:pt>
                <c:pt idx="235">
                  <c:v>2.38196482079838E-8</c:v>
                </c:pt>
                <c:pt idx="236">
                  <c:v>0.47660089011932499</c:v>
                </c:pt>
                <c:pt idx="237">
                  <c:v>2.6982573590438E-2</c:v>
                </c:pt>
                <c:pt idx="238">
                  <c:v>3.1912078734186E-6</c:v>
                </c:pt>
                <c:pt idx="239">
                  <c:v>0.99999662665408195</c:v>
                </c:pt>
                <c:pt idx="240">
                  <c:v>3.24163627708317E-6</c:v>
                </c:pt>
                <c:pt idx="241">
                  <c:v>2.9854742364888399E-7</c:v>
                </c:pt>
                <c:pt idx="242">
                  <c:v>5.91973486583726E-8</c:v>
                </c:pt>
                <c:pt idx="243">
                  <c:v>5.0853745022707903E-9</c:v>
                </c:pt>
                <c:pt idx="244">
                  <c:v>7.3700008950850196E-8</c:v>
                </c:pt>
                <c:pt idx="245">
                  <c:v>5.54652141205917E-8</c:v>
                </c:pt>
                <c:pt idx="246">
                  <c:v>8.2783244298913698E-9</c:v>
                </c:pt>
                <c:pt idx="247">
                  <c:v>0.99999196523370204</c:v>
                </c:pt>
                <c:pt idx="248">
                  <c:v>0.70943246720828101</c:v>
                </c:pt>
                <c:pt idx="249">
                  <c:v>0.13830228778854201</c:v>
                </c:pt>
                <c:pt idx="250">
                  <c:v>0.81856312005129095</c:v>
                </c:pt>
                <c:pt idx="251">
                  <c:v>8.3857186887063603E-2</c:v>
                </c:pt>
                <c:pt idx="252">
                  <c:v>4.1263194525317203E-6</c:v>
                </c:pt>
                <c:pt idx="253">
                  <c:v>0.99999828412981695</c:v>
                </c:pt>
                <c:pt idx="254">
                  <c:v>0.99999816300050204</c:v>
                </c:pt>
                <c:pt idx="255">
                  <c:v>0.97570765202396803</c:v>
                </c:pt>
                <c:pt idx="256">
                  <c:v>0.99999980903309005</c:v>
                </c:pt>
                <c:pt idx="257">
                  <c:v>0.99999947262211697</c:v>
                </c:pt>
                <c:pt idx="258">
                  <c:v>2.06067311962788E-7</c:v>
                </c:pt>
                <c:pt idx="259">
                  <c:v>0.99998998827000696</c:v>
                </c:pt>
                <c:pt idx="260">
                  <c:v>1.2582746917590501E-7</c:v>
                </c:pt>
                <c:pt idx="261">
                  <c:v>6.5157114369318897E-7</c:v>
                </c:pt>
                <c:pt idx="262">
                  <c:v>2.09589296288336E-9</c:v>
                </c:pt>
                <c:pt idx="263">
                  <c:v>7.7633908104941892E-9</c:v>
                </c:pt>
                <c:pt idx="264">
                  <c:v>5.7180244286906098E-8</c:v>
                </c:pt>
                <c:pt idx="265">
                  <c:v>9.7233703737025804E-8</c:v>
                </c:pt>
                <c:pt idx="266">
                  <c:v>8.8600953861973605E-8</c:v>
                </c:pt>
                <c:pt idx="267">
                  <c:v>2.9552928656642702E-9</c:v>
                </c:pt>
                <c:pt idx="268">
                  <c:v>2.7419401540775802E-8</c:v>
                </c:pt>
                <c:pt idx="269">
                  <c:v>2.3704181930794901E-7</c:v>
                </c:pt>
                <c:pt idx="270">
                  <c:v>1.4456834482226101E-8</c:v>
                </c:pt>
                <c:pt idx="271">
                  <c:v>5.3545237139074697E-6</c:v>
                </c:pt>
                <c:pt idx="272">
                  <c:v>0.314936849474168</c:v>
                </c:pt>
                <c:pt idx="273">
                  <c:v>2.16915318547714E-8</c:v>
                </c:pt>
                <c:pt idx="274">
                  <c:v>1.5204416501641699E-8</c:v>
                </c:pt>
                <c:pt idx="275">
                  <c:v>1.3976798918453801E-7</c:v>
                </c:pt>
                <c:pt idx="276">
                  <c:v>5.9645080857495602E-10</c:v>
                </c:pt>
                <c:pt idx="277">
                  <c:v>1.7882882943914601E-8</c:v>
                </c:pt>
                <c:pt idx="278">
                  <c:v>0.99999512054356399</c:v>
                </c:pt>
                <c:pt idx="279">
                  <c:v>2.4550385629344201E-8</c:v>
                </c:pt>
                <c:pt idx="280">
                  <c:v>9.2520403357795098E-8</c:v>
                </c:pt>
                <c:pt idx="281">
                  <c:v>1.1880971856005899E-8</c:v>
                </c:pt>
                <c:pt idx="282">
                  <c:v>3.8048693912805E-7</c:v>
                </c:pt>
                <c:pt idx="283">
                  <c:v>2.6711947920160201E-8</c:v>
                </c:pt>
                <c:pt idx="284">
                  <c:v>1.4967326154356802E-8</c:v>
                </c:pt>
                <c:pt idx="285">
                  <c:v>1.9991432020010301E-9</c:v>
                </c:pt>
                <c:pt idx="286">
                  <c:v>3.6935664269604298E-9</c:v>
                </c:pt>
                <c:pt idx="287">
                  <c:v>1.67351909158104E-8</c:v>
                </c:pt>
                <c:pt idx="288">
                  <c:v>2.4014755863629198E-10</c:v>
                </c:pt>
                <c:pt idx="289">
                  <c:v>0.99999953921738505</c:v>
                </c:pt>
                <c:pt idx="290">
                  <c:v>1.4694963703439799E-7</c:v>
                </c:pt>
                <c:pt idx="291">
                  <c:v>1.88111293320328E-8</c:v>
                </c:pt>
                <c:pt idx="292">
                  <c:v>1.0642315543842801E-8</c:v>
                </c:pt>
                <c:pt idx="293">
                  <c:v>2.8017710045873998E-5</c:v>
                </c:pt>
                <c:pt idx="294">
                  <c:v>1.0614108687607799E-9</c:v>
                </c:pt>
                <c:pt idx="295">
                  <c:v>1.9048478583770099E-10</c:v>
                </c:pt>
                <c:pt idx="296">
                  <c:v>1.8679037117778899E-8</c:v>
                </c:pt>
                <c:pt idx="297">
                  <c:v>5.8678573410055398E-8</c:v>
                </c:pt>
                <c:pt idx="298">
                  <c:v>9.9140921081472002E-8</c:v>
                </c:pt>
                <c:pt idx="299">
                  <c:v>3.4609191217435998E-9</c:v>
                </c:pt>
                <c:pt idx="300">
                  <c:v>4.6763562277666897E-6</c:v>
                </c:pt>
                <c:pt idx="301">
                  <c:v>3.9544141156805699E-9</c:v>
                </c:pt>
                <c:pt idx="302">
                  <c:v>1.4276130253071E-8</c:v>
                </c:pt>
                <c:pt idx="303">
                  <c:v>2.3038933187377301E-8</c:v>
                </c:pt>
                <c:pt idx="304">
                  <c:v>3.4326327704320101E-6</c:v>
                </c:pt>
                <c:pt idx="305">
                  <c:v>0.99999891651198702</c:v>
                </c:pt>
                <c:pt idx="306">
                  <c:v>0.99998460920468801</c:v>
                </c:pt>
                <c:pt idx="307">
                  <c:v>0.276918291130339</c:v>
                </c:pt>
                <c:pt idx="308">
                  <c:v>5.60040107030118E-7</c:v>
                </c:pt>
                <c:pt idx="309">
                  <c:v>2.8180382358812399E-8</c:v>
                </c:pt>
                <c:pt idx="310">
                  <c:v>2.6098802435133601E-8</c:v>
                </c:pt>
                <c:pt idx="311">
                  <c:v>6.6728443035755397E-8</c:v>
                </c:pt>
                <c:pt idx="312">
                  <c:v>3.91112473634986E-9</c:v>
                </c:pt>
                <c:pt idx="313">
                  <c:v>1.8930376845453701E-7</c:v>
                </c:pt>
                <c:pt idx="314">
                  <c:v>9.9775324095722005E-11</c:v>
                </c:pt>
                <c:pt idx="315">
                  <c:v>8.2085641900963806E-8</c:v>
                </c:pt>
                <c:pt idx="316">
                  <c:v>2.82419311153643E-9</c:v>
                </c:pt>
                <c:pt idx="317">
                  <c:v>3.2260210983143201E-8</c:v>
                </c:pt>
                <c:pt idx="318">
                  <c:v>4.8879928638056898E-9</c:v>
                </c:pt>
                <c:pt idx="319">
                  <c:v>2.3948209392123799E-8</c:v>
                </c:pt>
                <c:pt idx="320">
                  <c:v>9.2719335155233103E-9</c:v>
                </c:pt>
                <c:pt idx="321">
                  <c:v>4.4949569323764498E-7</c:v>
                </c:pt>
                <c:pt idx="322">
                  <c:v>6.0021987776976401E-9</c:v>
                </c:pt>
                <c:pt idx="323">
                  <c:v>4.1037408839482903E-3</c:v>
                </c:pt>
                <c:pt idx="324">
                  <c:v>5.5425267906455701E-8</c:v>
                </c:pt>
                <c:pt idx="325">
                  <c:v>9.1089033496005702E-8</c:v>
                </c:pt>
                <c:pt idx="326">
                  <c:v>9.4509457929987104E-10</c:v>
                </c:pt>
                <c:pt idx="327">
                  <c:v>4.5155980148683099E-9</c:v>
                </c:pt>
                <c:pt idx="328">
                  <c:v>1.7703891298026901E-9</c:v>
                </c:pt>
                <c:pt idx="329">
                  <c:v>9.4270748000589897E-7</c:v>
                </c:pt>
                <c:pt idx="330">
                  <c:v>1.9701680257503602E-9</c:v>
                </c:pt>
                <c:pt idx="331">
                  <c:v>5.9934335603538201E-9</c:v>
                </c:pt>
                <c:pt idx="332">
                  <c:v>1.3319105535969001E-7</c:v>
                </c:pt>
                <c:pt idx="333">
                  <c:v>3.1601705090439702E-8</c:v>
                </c:pt>
                <c:pt idx="334">
                  <c:v>1.61290841413456E-10</c:v>
                </c:pt>
                <c:pt idx="335">
                  <c:v>1.9440360659603199E-9</c:v>
                </c:pt>
                <c:pt idx="336">
                  <c:v>7.7326087216507195E-9</c:v>
                </c:pt>
                <c:pt idx="337">
                  <c:v>1.6859897038968201E-8</c:v>
                </c:pt>
                <c:pt idx="338">
                  <c:v>2.92056189515871E-10</c:v>
                </c:pt>
                <c:pt idx="339">
                  <c:v>4.7491877819239004E-9</c:v>
                </c:pt>
                <c:pt idx="340">
                  <c:v>3.6319700616417501E-9</c:v>
                </c:pt>
                <c:pt idx="341">
                  <c:v>0.99999991838674196</c:v>
                </c:pt>
                <c:pt idx="342">
                  <c:v>1.10406269103195E-8</c:v>
                </c:pt>
                <c:pt idx="343">
                  <c:v>8.2353076378446606E-6</c:v>
                </c:pt>
                <c:pt idx="344">
                  <c:v>1.4670605012347201E-7</c:v>
                </c:pt>
                <c:pt idx="345">
                  <c:v>1.7763624442489701E-7</c:v>
                </c:pt>
                <c:pt idx="346">
                  <c:v>9.9033394343470796E-7</c:v>
                </c:pt>
                <c:pt idx="347">
                  <c:v>1.2083456273230299E-8</c:v>
                </c:pt>
                <c:pt idx="348">
                  <c:v>3.3778713933621099E-10</c:v>
                </c:pt>
                <c:pt idx="349">
                  <c:v>8.3505557514718402E-9</c:v>
                </c:pt>
                <c:pt idx="350">
                  <c:v>2.4486652433174098E-10</c:v>
                </c:pt>
                <c:pt idx="351">
                  <c:v>1.3211788524361999E-8</c:v>
                </c:pt>
                <c:pt idx="352">
                  <c:v>1.16740480077386E-8</c:v>
                </c:pt>
                <c:pt idx="353">
                  <c:v>0.40231662929608902</c:v>
                </c:pt>
                <c:pt idx="354">
                  <c:v>0.99999965357674203</c:v>
                </c:pt>
                <c:pt idx="355">
                  <c:v>7.1802460022935802E-9</c:v>
                </c:pt>
                <c:pt idx="356">
                  <c:v>0.46924431681853201</c:v>
                </c:pt>
                <c:pt idx="357">
                  <c:v>1.40610780999744E-8</c:v>
                </c:pt>
                <c:pt idx="358">
                  <c:v>5.7832289195366203E-6</c:v>
                </c:pt>
                <c:pt idx="359">
                  <c:v>2.7239666061152401E-8</c:v>
                </c:pt>
                <c:pt idx="360">
                  <c:v>3.2596531691825498E-10</c:v>
                </c:pt>
                <c:pt idx="361">
                  <c:v>1.05086419735978E-7</c:v>
                </c:pt>
                <c:pt idx="362">
                  <c:v>8.4669517177777404E-8</c:v>
                </c:pt>
                <c:pt idx="363">
                  <c:v>0.99999956217067998</c:v>
                </c:pt>
                <c:pt idx="364">
                  <c:v>0.99999927992510296</c:v>
                </c:pt>
                <c:pt idx="365">
                  <c:v>4.1660617920957402E-8</c:v>
                </c:pt>
                <c:pt idx="366">
                  <c:v>1.69168845626627E-8</c:v>
                </c:pt>
                <c:pt idx="367">
                  <c:v>4.0258858372863098E-7</c:v>
                </c:pt>
                <c:pt idx="368">
                  <c:v>4.1935971598787601E-8</c:v>
                </c:pt>
                <c:pt idx="369">
                  <c:v>3.18737726907106E-8</c:v>
                </c:pt>
                <c:pt idx="370">
                  <c:v>1.1369820256948301E-5</c:v>
                </c:pt>
                <c:pt idx="371">
                  <c:v>5.8126610833010201E-8</c:v>
                </c:pt>
                <c:pt idx="372">
                  <c:v>4.3763753066256801E-8</c:v>
                </c:pt>
                <c:pt idx="373">
                  <c:v>8.3100777337949003E-8</c:v>
                </c:pt>
                <c:pt idx="374">
                  <c:v>5.3317685249498197E-8</c:v>
                </c:pt>
                <c:pt idx="375">
                  <c:v>0.99999771772752999</c:v>
                </c:pt>
                <c:pt idx="376">
                  <c:v>1.6833418842144799E-7</c:v>
                </c:pt>
                <c:pt idx="377">
                  <c:v>2.5783773498672701E-9</c:v>
                </c:pt>
                <c:pt idx="378">
                  <c:v>2.4778001993756899E-7</c:v>
                </c:pt>
                <c:pt idx="379">
                  <c:v>0.99999963220857302</c:v>
                </c:pt>
                <c:pt idx="380">
                  <c:v>0.11364150626856</c:v>
                </c:pt>
                <c:pt idx="381">
                  <c:v>7.5315099370992898E-8</c:v>
                </c:pt>
                <c:pt idx="382">
                  <c:v>4.1944623963714398E-7</c:v>
                </c:pt>
                <c:pt idx="383">
                  <c:v>0.99999998419289005</c:v>
                </c:pt>
                <c:pt idx="384">
                  <c:v>0.99999986119108997</c:v>
                </c:pt>
                <c:pt idx="385">
                  <c:v>6.8804404126454703E-7</c:v>
                </c:pt>
                <c:pt idx="386">
                  <c:v>5.6411059698998601E-9</c:v>
                </c:pt>
                <c:pt idx="387">
                  <c:v>2.42466193670593E-2</c:v>
                </c:pt>
                <c:pt idx="388">
                  <c:v>1.7226243329673401E-5</c:v>
                </c:pt>
                <c:pt idx="389">
                  <c:v>0.99999726772138797</c:v>
                </c:pt>
                <c:pt idx="390">
                  <c:v>1.63888845764238E-7</c:v>
                </c:pt>
                <c:pt idx="391">
                  <c:v>0.99999998672462898</c:v>
                </c:pt>
                <c:pt idx="392">
                  <c:v>0.99997538724393498</c:v>
                </c:pt>
                <c:pt idx="393">
                  <c:v>2.1397938061510501E-8</c:v>
                </c:pt>
                <c:pt idx="394">
                  <c:v>0.991746279231699</c:v>
                </c:pt>
                <c:pt idx="395">
                  <c:v>0.98920751362230896</c:v>
                </c:pt>
                <c:pt idx="396">
                  <c:v>0.99388143686437902</c:v>
                </c:pt>
                <c:pt idx="397">
                  <c:v>8.3222119206443003E-9</c:v>
                </c:pt>
                <c:pt idx="398">
                  <c:v>9.9936933510891799E-8</c:v>
                </c:pt>
                <c:pt idx="399">
                  <c:v>0.855355745044862</c:v>
                </c:pt>
                <c:pt idx="400">
                  <c:v>0.99636615485034696</c:v>
                </c:pt>
                <c:pt idx="401">
                  <c:v>0.99261144395390399</c:v>
                </c:pt>
                <c:pt idx="402">
                  <c:v>1.7128577692637699E-8</c:v>
                </c:pt>
                <c:pt idx="403">
                  <c:v>3.1900419033869101E-8</c:v>
                </c:pt>
                <c:pt idx="404">
                  <c:v>0.99244444792521702</c:v>
                </c:pt>
                <c:pt idx="405">
                  <c:v>3.24451598428377E-9</c:v>
                </c:pt>
                <c:pt idx="406">
                  <c:v>7.6382323585257701E-10</c:v>
                </c:pt>
                <c:pt idx="407">
                  <c:v>0.99999687564690498</c:v>
                </c:pt>
                <c:pt idx="408">
                  <c:v>0.999999376497269</c:v>
                </c:pt>
                <c:pt idx="409">
                  <c:v>0.99599162554896004</c:v>
                </c:pt>
                <c:pt idx="410">
                  <c:v>1.9880022354588001E-6</c:v>
                </c:pt>
                <c:pt idx="411">
                  <c:v>0.99999993007717303</c:v>
                </c:pt>
                <c:pt idx="412">
                  <c:v>0.94220652154722595</c:v>
                </c:pt>
                <c:pt idx="413">
                  <c:v>1.41654367280523E-9</c:v>
                </c:pt>
                <c:pt idx="414">
                  <c:v>5.0231431017880996E-9</c:v>
                </c:pt>
                <c:pt idx="415">
                  <c:v>8.26448191609203E-8</c:v>
                </c:pt>
                <c:pt idx="416">
                  <c:v>1.93793439491659E-10</c:v>
                </c:pt>
                <c:pt idx="417">
                  <c:v>0.99999979556442098</c:v>
                </c:pt>
                <c:pt idx="418">
                  <c:v>6.5688830351795099E-9</c:v>
                </c:pt>
                <c:pt idx="419">
                  <c:v>8.1246066908820794E-9</c:v>
                </c:pt>
                <c:pt idx="420">
                  <c:v>4.2706404135169202E-8</c:v>
                </c:pt>
                <c:pt idx="421">
                  <c:v>5.12190064950885E-8</c:v>
                </c:pt>
                <c:pt idx="422">
                  <c:v>0.91993547991408997</c:v>
                </c:pt>
                <c:pt idx="423">
                  <c:v>2.1199159123927199E-7</c:v>
                </c:pt>
                <c:pt idx="424">
                  <c:v>3.4941786168869499E-8</c:v>
                </c:pt>
                <c:pt idx="425">
                  <c:v>4.2005785229875001E-9</c:v>
                </c:pt>
                <c:pt idx="426">
                  <c:v>2.9071368591981501E-8</c:v>
                </c:pt>
                <c:pt idx="427">
                  <c:v>1.7283716783984699E-6</c:v>
                </c:pt>
                <c:pt idx="428">
                  <c:v>0.99687749220488497</c:v>
                </c:pt>
                <c:pt idx="429">
                  <c:v>2.32209889896834E-8</c:v>
                </c:pt>
                <c:pt idx="430">
                  <c:v>4.4071466275612498E-8</c:v>
                </c:pt>
                <c:pt idx="431">
                  <c:v>1.70750276754528E-8</c:v>
                </c:pt>
                <c:pt idx="432">
                  <c:v>5.1412800718174898E-8</c:v>
                </c:pt>
                <c:pt idx="433">
                  <c:v>3.9415977649496201E-9</c:v>
                </c:pt>
                <c:pt idx="434">
                  <c:v>0.99999986720534895</c:v>
                </c:pt>
                <c:pt idx="435">
                  <c:v>4.0058439673374899E-6</c:v>
                </c:pt>
                <c:pt idx="436">
                  <c:v>0.99993418469041595</c:v>
                </c:pt>
                <c:pt idx="437">
                  <c:v>0.99999988432990505</c:v>
                </c:pt>
                <c:pt idx="438">
                  <c:v>0.99998159729764902</c:v>
                </c:pt>
                <c:pt idx="439">
                  <c:v>4.9502203322074802E-7</c:v>
                </c:pt>
                <c:pt idx="440">
                  <c:v>0.99998207886621504</c:v>
                </c:pt>
                <c:pt idx="441">
                  <c:v>1.9828315675563101E-7</c:v>
                </c:pt>
                <c:pt idx="442">
                  <c:v>0.992667533605605</c:v>
                </c:pt>
                <c:pt idx="443">
                  <c:v>0.475010305097748</c:v>
                </c:pt>
                <c:pt idx="444">
                  <c:v>1.88545991436619E-8</c:v>
                </c:pt>
                <c:pt idx="445">
                  <c:v>9.5371827309216402E-6</c:v>
                </c:pt>
                <c:pt idx="446">
                  <c:v>2.3981690307399801E-10</c:v>
                </c:pt>
                <c:pt idx="447">
                  <c:v>0.26966314899580601</c:v>
                </c:pt>
                <c:pt idx="448">
                  <c:v>5.23663786132378E-7</c:v>
                </c:pt>
                <c:pt idx="449">
                  <c:v>1.2044389719330001E-6</c:v>
                </c:pt>
                <c:pt idx="450">
                  <c:v>1.39373218205811E-8</c:v>
                </c:pt>
                <c:pt idx="451">
                  <c:v>0.98691087832632796</c:v>
                </c:pt>
                <c:pt idx="452">
                  <c:v>1.64116103700125E-7</c:v>
                </c:pt>
                <c:pt idx="453">
                  <c:v>0.98692640670655896</c:v>
                </c:pt>
                <c:pt idx="454">
                  <c:v>0.986649922269348</c:v>
                </c:pt>
                <c:pt idx="455">
                  <c:v>1.2840245522079899E-7</c:v>
                </c:pt>
                <c:pt idx="456">
                  <c:v>0.98913414421856405</c:v>
                </c:pt>
                <c:pt idx="457">
                  <c:v>3.8042631578920902E-7</c:v>
                </c:pt>
                <c:pt idx="458">
                  <c:v>4.8325804611659696E-6</c:v>
                </c:pt>
                <c:pt idx="459">
                  <c:v>3.6032449512745401E-8</c:v>
                </c:pt>
                <c:pt idx="460">
                  <c:v>0.98782557994422404</c:v>
                </c:pt>
                <c:pt idx="461">
                  <c:v>0.470285252024087</c:v>
                </c:pt>
                <c:pt idx="462">
                  <c:v>3.4107196111566001E-7</c:v>
                </c:pt>
                <c:pt idx="463">
                  <c:v>0.991381165214551</c:v>
                </c:pt>
                <c:pt idx="464">
                  <c:v>5.3350670518660404E-10</c:v>
                </c:pt>
                <c:pt idx="465">
                  <c:v>6.6737427827025003E-10</c:v>
                </c:pt>
                <c:pt idx="466">
                  <c:v>2.74677112952272E-6</c:v>
                </c:pt>
                <c:pt idx="467">
                  <c:v>1.2884880699793399E-8</c:v>
                </c:pt>
                <c:pt idx="468">
                  <c:v>0.98629988287330395</c:v>
                </c:pt>
                <c:pt idx="469">
                  <c:v>3.0075610877627199E-6</c:v>
                </c:pt>
                <c:pt idx="470">
                  <c:v>1.26480027078129E-5</c:v>
                </c:pt>
                <c:pt idx="471">
                  <c:v>5.53568501692621E-8</c:v>
                </c:pt>
                <c:pt idx="472">
                  <c:v>0.387160108414209</c:v>
                </c:pt>
                <c:pt idx="473">
                  <c:v>8.1185331353422808E-9</c:v>
                </c:pt>
                <c:pt idx="474">
                  <c:v>2.4023247473967798E-6</c:v>
                </c:pt>
                <c:pt idx="475">
                  <c:v>3.7323989235128003E-7</c:v>
                </c:pt>
                <c:pt idx="476">
                  <c:v>6.6540541713546103E-8</c:v>
                </c:pt>
                <c:pt idx="477">
                  <c:v>7.5012687674035799E-8</c:v>
                </c:pt>
                <c:pt idx="478">
                  <c:v>1.2104327337706499E-8</c:v>
                </c:pt>
                <c:pt idx="479">
                  <c:v>3.0524109107853599E-8</c:v>
                </c:pt>
                <c:pt idx="480">
                  <c:v>5.6372889004413899E-9</c:v>
                </c:pt>
                <c:pt idx="481">
                  <c:v>1.46913493191834E-8</c:v>
                </c:pt>
                <c:pt idx="482">
                  <c:v>6.1583484155293497E-8</c:v>
                </c:pt>
                <c:pt idx="483">
                  <c:v>1.8070287780317599E-7</c:v>
                </c:pt>
                <c:pt idx="484">
                  <c:v>9.2910586064725799E-9</c:v>
                </c:pt>
                <c:pt idx="485">
                  <c:v>0.99996027059540005</c:v>
                </c:pt>
                <c:pt idx="486">
                  <c:v>0.59218019746790196</c:v>
                </c:pt>
                <c:pt idx="487">
                  <c:v>4.4564054305833201E-7</c:v>
                </c:pt>
                <c:pt idx="488">
                  <c:v>1.40281999285284E-8</c:v>
                </c:pt>
                <c:pt idx="489">
                  <c:v>0.99999951405579401</c:v>
                </c:pt>
                <c:pt idx="490">
                  <c:v>1.51883103835051E-6</c:v>
                </c:pt>
                <c:pt idx="491">
                  <c:v>2.2994432205538599E-8</c:v>
                </c:pt>
                <c:pt idx="492">
                  <c:v>3.5043536698985101E-10</c:v>
                </c:pt>
                <c:pt idx="493">
                  <c:v>9.6306224471268708E-9</c:v>
                </c:pt>
                <c:pt idx="494">
                  <c:v>1.01784489913894E-8</c:v>
                </c:pt>
                <c:pt idx="495">
                  <c:v>2.65434969255053E-9</c:v>
                </c:pt>
                <c:pt idx="496">
                  <c:v>2.20779553455571E-9</c:v>
                </c:pt>
                <c:pt idx="497">
                  <c:v>2.2764265585018599E-7</c:v>
                </c:pt>
                <c:pt idx="498">
                  <c:v>1.8945779733013799E-6</c:v>
                </c:pt>
                <c:pt idx="499">
                  <c:v>1.7270295523675499E-8</c:v>
                </c:pt>
                <c:pt idx="500">
                  <c:v>1.02913797964558E-8</c:v>
                </c:pt>
                <c:pt idx="501">
                  <c:v>1.6968839048207799E-9</c:v>
                </c:pt>
                <c:pt idx="502">
                  <c:v>1.2774134316879099E-7</c:v>
                </c:pt>
                <c:pt idx="503">
                  <c:v>4.3835452207343902E-7</c:v>
                </c:pt>
                <c:pt idx="504">
                  <c:v>6.7536536481800902E-9</c:v>
                </c:pt>
                <c:pt idx="505">
                  <c:v>2.7176876739242198E-9</c:v>
                </c:pt>
                <c:pt idx="506">
                  <c:v>4.3376974386648703E-9</c:v>
                </c:pt>
                <c:pt idx="507">
                  <c:v>1.74997242379532E-8</c:v>
                </c:pt>
                <c:pt idx="508">
                  <c:v>8.27022593105975E-9</c:v>
                </c:pt>
                <c:pt idx="509">
                  <c:v>0.994927526068068</c:v>
                </c:pt>
                <c:pt idx="510">
                  <c:v>2.0742178872106201E-7</c:v>
                </c:pt>
                <c:pt idx="511">
                  <c:v>1.16629151917286E-7</c:v>
                </c:pt>
                <c:pt idx="512">
                  <c:v>4.9235474162901397E-9</c:v>
                </c:pt>
                <c:pt idx="513">
                  <c:v>2.3611430865966E-8</c:v>
                </c:pt>
                <c:pt idx="514">
                  <c:v>8.4425021250330794E-9</c:v>
                </c:pt>
                <c:pt idx="515">
                  <c:v>4.9575428598323603E-8</c:v>
                </c:pt>
                <c:pt idx="516">
                  <c:v>8.3886647147337598E-9</c:v>
                </c:pt>
                <c:pt idx="517">
                  <c:v>2.8026643345269399E-7</c:v>
                </c:pt>
                <c:pt idx="518">
                  <c:v>1.0206942981107301E-8</c:v>
                </c:pt>
                <c:pt idx="519">
                  <c:v>1.5918242243664601E-7</c:v>
                </c:pt>
                <c:pt idx="520">
                  <c:v>1.79364383947331E-8</c:v>
                </c:pt>
                <c:pt idx="521">
                  <c:v>6.30061885752023E-10</c:v>
                </c:pt>
                <c:pt idx="522">
                  <c:v>2.13179543747526E-8</c:v>
                </c:pt>
                <c:pt idx="523">
                  <c:v>2.01254466428587E-7</c:v>
                </c:pt>
                <c:pt idx="524">
                  <c:v>3.5023100776377602E-8</c:v>
                </c:pt>
                <c:pt idx="525">
                  <c:v>7.8841703971357403E-7</c:v>
                </c:pt>
                <c:pt idx="526">
                  <c:v>2.31136795927789E-7</c:v>
                </c:pt>
                <c:pt idx="527">
                  <c:v>1.6148792125634102E-8</c:v>
                </c:pt>
                <c:pt idx="528">
                  <c:v>6.8790532613282099E-9</c:v>
                </c:pt>
                <c:pt idx="529">
                  <c:v>7.8377510606320896E-9</c:v>
                </c:pt>
                <c:pt idx="530">
                  <c:v>0.999792959645598</c:v>
                </c:pt>
                <c:pt idx="531">
                  <c:v>0.40947273328957901</c:v>
                </c:pt>
                <c:pt idx="532">
                  <c:v>9.5888841143109407E-7</c:v>
                </c:pt>
                <c:pt idx="533">
                  <c:v>4.0143049891121599E-7</c:v>
                </c:pt>
                <c:pt idx="534">
                  <c:v>0.99999963582152895</c:v>
                </c:pt>
                <c:pt idx="535">
                  <c:v>2.09688925902561E-7</c:v>
                </c:pt>
                <c:pt idx="536">
                  <c:v>1.3865966048581199E-6</c:v>
                </c:pt>
                <c:pt idx="537">
                  <c:v>0.55504814784726497</c:v>
                </c:pt>
                <c:pt idx="538">
                  <c:v>3.26898489629254E-9</c:v>
                </c:pt>
                <c:pt idx="539">
                  <c:v>1.79762963352448E-6</c:v>
                </c:pt>
                <c:pt idx="540">
                  <c:v>4.8889771950779997E-8</c:v>
                </c:pt>
                <c:pt idx="541">
                  <c:v>4.8023523010351203E-8</c:v>
                </c:pt>
                <c:pt idx="542">
                  <c:v>0.96088541364292501</c:v>
                </c:pt>
                <c:pt idx="543">
                  <c:v>1.02032560445649E-7</c:v>
                </c:pt>
                <c:pt idx="544">
                  <c:v>0.96042011310175002</c:v>
                </c:pt>
                <c:pt idx="545">
                  <c:v>0.95695524737370596</c:v>
                </c:pt>
                <c:pt idx="546">
                  <c:v>0.84779887420881805</c:v>
                </c:pt>
                <c:pt idx="547">
                  <c:v>5.5070580229500297E-8</c:v>
                </c:pt>
                <c:pt idx="548">
                  <c:v>0.599463609525832</c:v>
                </c:pt>
                <c:pt idx="549">
                  <c:v>2.6785088466626901E-7</c:v>
                </c:pt>
                <c:pt idx="550">
                  <c:v>2.9650084825001701E-8</c:v>
                </c:pt>
                <c:pt idx="551">
                  <c:v>0.482564119182191</c:v>
                </c:pt>
                <c:pt idx="552">
                  <c:v>1.2263206010384501E-6</c:v>
                </c:pt>
                <c:pt idx="553">
                  <c:v>3.6685604165619698E-7</c:v>
                </c:pt>
                <c:pt idx="554">
                  <c:v>0.74408782152623698</c:v>
                </c:pt>
                <c:pt idx="555">
                  <c:v>0.95721804702055402</c:v>
                </c:pt>
                <c:pt idx="556">
                  <c:v>0.224595754621773</c:v>
                </c:pt>
                <c:pt idx="557">
                  <c:v>1.7548878984783901E-6</c:v>
                </c:pt>
                <c:pt idx="558">
                  <c:v>4.1707894476380599E-9</c:v>
                </c:pt>
                <c:pt idx="559">
                  <c:v>2.78485815804218E-9</c:v>
                </c:pt>
                <c:pt idx="560">
                  <c:v>9.0662761164681197E-10</c:v>
                </c:pt>
                <c:pt idx="561">
                  <c:v>6.05096307127139E-9</c:v>
                </c:pt>
                <c:pt idx="562">
                  <c:v>2.9389959902002001E-9</c:v>
                </c:pt>
                <c:pt idx="563">
                  <c:v>7.1011374657480596E-7</c:v>
                </c:pt>
                <c:pt idx="564">
                  <c:v>0.95152764136120005</c:v>
                </c:pt>
                <c:pt idx="565">
                  <c:v>0.31445030717406303</c:v>
                </c:pt>
                <c:pt idx="566">
                  <c:v>0.42159790334671499</c:v>
                </c:pt>
                <c:pt idx="567">
                  <c:v>4.5233139133737999E-8</c:v>
                </c:pt>
                <c:pt idx="568">
                  <c:v>0.28813960495643398</c:v>
                </c:pt>
                <c:pt idx="569">
                  <c:v>1.70282642037194E-7</c:v>
                </c:pt>
                <c:pt idx="570">
                  <c:v>3.6271792778954599E-7</c:v>
                </c:pt>
                <c:pt idx="571">
                  <c:v>1.79315834165647E-6</c:v>
                </c:pt>
                <c:pt idx="572">
                  <c:v>7.4136337535301704E-9</c:v>
                </c:pt>
                <c:pt idx="573">
                  <c:v>9.1046706544532299E-7</c:v>
                </c:pt>
                <c:pt idx="574">
                  <c:v>8.4320664549268394E-9</c:v>
                </c:pt>
                <c:pt idx="575">
                  <c:v>8.62483377928293E-7</c:v>
                </c:pt>
                <c:pt idx="576">
                  <c:v>1.03185722111766E-7</c:v>
                </c:pt>
                <c:pt idx="577">
                  <c:v>1.72254414803509E-7</c:v>
                </c:pt>
                <c:pt idx="578">
                  <c:v>3.5388708570206003E-8</c:v>
                </c:pt>
                <c:pt idx="579">
                  <c:v>5.8255679164613001E-8</c:v>
                </c:pt>
                <c:pt idx="580">
                  <c:v>0.32773338859106099</c:v>
                </c:pt>
                <c:pt idx="581">
                  <c:v>1.7017406096438E-3</c:v>
                </c:pt>
                <c:pt idx="582">
                  <c:v>8.6486712669820896E-9</c:v>
                </c:pt>
                <c:pt idx="583">
                  <c:v>4.8187686943926899E-8</c:v>
                </c:pt>
                <c:pt idx="584">
                  <c:v>1.98087215936462E-8</c:v>
                </c:pt>
                <c:pt idx="585">
                  <c:v>1.09553383799609E-7</c:v>
                </c:pt>
                <c:pt idx="586">
                  <c:v>3.5893501843370099E-8</c:v>
                </c:pt>
                <c:pt idx="587">
                  <c:v>0.93079849991234298</c:v>
                </c:pt>
                <c:pt idx="588">
                  <c:v>0.93262561270994204</c:v>
                </c:pt>
                <c:pt idx="589">
                  <c:v>3.6453918403232501E-7</c:v>
                </c:pt>
                <c:pt idx="590">
                  <c:v>0.44657694084414401</c:v>
                </c:pt>
                <c:pt idx="591">
                  <c:v>2.75984967059625E-3</c:v>
                </c:pt>
                <c:pt idx="592">
                  <c:v>1.5352149544597101E-7</c:v>
                </c:pt>
                <c:pt idx="593">
                  <c:v>4.4435118555861504E-6</c:v>
                </c:pt>
                <c:pt idx="594">
                  <c:v>2.9978123869923998E-7</c:v>
                </c:pt>
                <c:pt idx="595">
                  <c:v>6.0332225171917694E-8</c:v>
                </c:pt>
                <c:pt idx="596">
                  <c:v>6.13340556039859E-7</c:v>
                </c:pt>
                <c:pt idx="597">
                  <c:v>8.4597656707497595E-2</c:v>
                </c:pt>
                <c:pt idx="598">
                  <c:v>1.50387158655785E-8</c:v>
                </c:pt>
                <c:pt idx="599">
                  <c:v>8.8538622144041097E-9</c:v>
                </c:pt>
                <c:pt idx="600">
                  <c:v>1.12782495147777E-7</c:v>
                </c:pt>
                <c:pt idx="601">
                  <c:v>3.4809892821811302E-7</c:v>
                </c:pt>
                <c:pt idx="602">
                  <c:v>7.3894894595141297E-8</c:v>
                </c:pt>
                <c:pt idx="603">
                  <c:v>6.8045885106391897E-8</c:v>
                </c:pt>
                <c:pt idx="604">
                  <c:v>1.6507424136525701E-9</c:v>
                </c:pt>
                <c:pt idx="605">
                  <c:v>4.3236639182213401E-5</c:v>
                </c:pt>
                <c:pt idx="606">
                  <c:v>3.2729269081906702E-7</c:v>
                </c:pt>
                <c:pt idx="607">
                  <c:v>6.3267163677045399E-7</c:v>
                </c:pt>
                <c:pt idx="608">
                  <c:v>4.1448956365074699E-7</c:v>
                </c:pt>
                <c:pt idx="609">
                  <c:v>5.0124031829021995E-7</c:v>
                </c:pt>
                <c:pt idx="610">
                  <c:v>2.7842743419416901E-8</c:v>
                </c:pt>
                <c:pt idx="611">
                  <c:v>9.2834962756389194E-9</c:v>
                </c:pt>
                <c:pt idx="612">
                  <c:v>3.7512114823892102E-8</c:v>
                </c:pt>
                <c:pt idx="613">
                  <c:v>0.17861314369699799</c:v>
                </c:pt>
                <c:pt idx="614">
                  <c:v>1.29415374671637E-8</c:v>
                </c:pt>
                <c:pt idx="615">
                  <c:v>7.8117505729576103E-3</c:v>
                </c:pt>
                <c:pt idx="616">
                  <c:v>0.30869424053682798</c:v>
                </c:pt>
                <c:pt idx="617">
                  <c:v>2.7206667695929702E-6</c:v>
                </c:pt>
                <c:pt idx="618">
                  <c:v>2.9521936332683801E-8</c:v>
                </c:pt>
                <c:pt idx="619">
                  <c:v>2.6491871012629399E-6</c:v>
                </c:pt>
                <c:pt idx="620">
                  <c:v>3.19590955908175E-8</c:v>
                </c:pt>
                <c:pt idx="621">
                  <c:v>6.7982188657634898E-8</c:v>
                </c:pt>
                <c:pt idx="622">
                  <c:v>3.7909025835494002E-7</c:v>
                </c:pt>
                <c:pt idx="623">
                  <c:v>1.0349373274037301E-8</c:v>
                </c:pt>
                <c:pt idx="624">
                  <c:v>1.14686666155972E-7</c:v>
                </c:pt>
                <c:pt idx="625">
                  <c:v>8.9731735504161402E-7</c:v>
                </c:pt>
                <c:pt idx="626">
                  <c:v>0.76278133742353404</c:v>
                </c:pt>
                <c:pt idx="627">
                  <c:v>4.7662926257458498E-7</c:v>
                </c:pt>
                <c:pt idx="628">
                  <c:v>0.38481599200286298</c:v>
                </c:pt>
                <c:pt idx="629">
                  <c:v>1.13631364902251E-7</c:v>
                </c:pt>
                <c:pt idx="630">
                  <c:v>4.0080168781457301E-2</c:v>
                </c:pt>
                <c:pt idx="631">
                  <c:v>5.2148650997391899E-7</c:v>
                </c:pt>
                <c:pt idx="632">
                  <c:v>1.7573303482503701E-8</c:v>
                </c:pt>
                <c:pt idx="633">
                  <c:v>3.87635943849456E-6</c:v>
                </c:pt>
                <c:pt idx="634">
                  <c:v>8.1751595882623402E-9</c:v>
                </c:pt>
                <c:pt idx="635">
                  <c:v>0.39328244139997398</c:v>
                </c:pt>
                <c:pt idx="636">
                  <c:v>0.58714181015651201</c:v>
                </c:pt>
                <c:pt idx="637">
                  <c:v>8.0301893872822396E-8</c:v>
                </c:pt>
                <c:pt idx="638">
                  <c:v>3.2491363835855998E-2</c:v>
                </c:pt>
                <c:pt idx="639">
                  <c:v>0.91399628235649399</c:v>
                </c:pt>
                <c:pt idx="640">
                  <c:v>0.92066029915418601</c:v>
                </c:pt>
                <c:pt idx="641">
                  <c:v>0.68116973260185698</c:v>
                </c:pt>
                <c:pt idx="642">
                  <c:v>0.89513561590621704</c:v>
                </c:pt>
                <c:pt idx="643">
                  <c:v>0.109735448903805</c:v>
                </c:pt>
                <c:pt idx="644">
                  <c:v>1.5492150795715001E-3</c:v>
                </c:pt>
                <c:pt idx="645">
                  <c:v>3.3841507627540001E-9</c:v>
                </c:pt>
                <c:pt idx="646">
                  <c:v>0.109855123992343</c:v>
                </c:pt>
                <c:pt idx="647">
                  <c:v>1.6978137647264701E-2</c:v>
                </c:pt>
                <c:pt idx="648">
                  <c:v>2.0135386331877898E-2</c:v>
                </c:pt>
                <c:pt idx="649">
                  <c:v>3.0754259366115502E-2</c:v>
                </c:pt>
                <c:pt idx="650">
                  <c:v>0.120160131013863</c:v>
                </c:pt>
                <c:pt idx="651">
                  <c:v>1.5077136525539399E-8</c:v>
                </c:pt>
                <c:pt idx="652">
                  <c:v>9.5613731338015994E-9</c:v>
                </c:pt>
                <c:pt idx="653">
                  <c:v>3.6239188609349498E-7</c:v>
                </c:pt>
                <c:pt idx="654">
                  <c:v>5.9250885075680502E-9</c:v>
                </c:pt>
                <c:pt idx="655">
                  <c:v>5.0941411042976403E-9</c:v>
                </c:pt>
                <c:pt idx="656">
                  <c:v>7.5747479101564499E-2</c:v>
                </c:pt>
                <c:pt idx="657">
                  <c:v>3.4592117197866603E-7</c:v>
                </c:pt>
                <c:pt idx="658">
                  <c:v>1.9576458886033401E-9</c:v>
                </c:pt>
                <c:pt idx="659">
                  <c:v>2.9006616140144602E-7</c:v>
                </c:pt>
                <c:pt idx="660">
                  <c:v>5.5707836199608997E-8</c:v>
                </c:pt>
                <c:pt idx="661">
                  <c:v>6.6498713510458898E-10</c:v>
                </c:pt>
                <c:pt idx="662">
                  <c:v>6.8835790553944196E-6</c:v>
                </c:pt>
                <c:pt idx="663">
                  <c:v>0.60792968114957702</c:v>
                </c:pt>
                <c:pt idx="664">
                  <c:v>7.52972052956473E-8</c:v>
                </c:pt>
                <c:pt idx="665">
                  <c:v>2.3485949848992501E-9</c:v>
                </c:pt>
                <c:pt idx="666">
                  <c:v>3.1405419460236098E-10</c:v>
                </c:pt>
                <c:pt idx="667">
                  <c:v>4.9068913573570399E-6</c:v>
                </c:pt>
                <c:pt idx="668">
                  <c:v>4.9195527611664902E-8</c:v>
                </c:pt>
                <c:pt idx="669">
                  <c:v>1.5002410707284101E-7</c:v>
                </c:pt>
                <c:pt idx="670">
                  <c:v>2.1373694388836002E-6</c:v>
                </c:pt>
                <c:pt idx="671">
                  <c:v>1.87999414734174E-9</c:v>
                </c:pt>
                <c:pt idx="672">
                  <c:v>8.6672623036443894E-3</c:v>
                </c:pt>
                <c:pt idx="673">
                  <c:v>5.9068518975692499E-9</c:v>
                </c:pt>
                <c:pt idx="674">
                  <c:v>3.5267261912144501E-7</c:v>
                </c:pt>
                <c:pt idx="675">
                  <c:v>5.7705746894843397E-8</c:v>
                </c:pt>
                <c:pt idx="676">
                  <c:v>2.1511233886719499E-8</c:v>
                </c:pt>
                <c:pt idx="677">
                  <c:v>0.46035664205286397</c:v>
                </c:pt>
                <c:pt idx="678">
                  <c:v>0.90547961378613595</c:v>
                </c:pt>
                <c:pt idx="679">
                  <c:v>0.84613565764937504</c:v>
                </c:pt>
                <c:pt idx="680">
                  <c:v>0.17871783076818301</c:v>
                </c:pt>
                <c:pt idx="681">
                  <c:v>0.31244214560834099</c:v>
                </c:pt>
                <c:pt idx="682">
                  <c:v>0.87872190336105305</c:v>
                </c:pt>
                <c:pt idx="683">
                  <c:v>0.72427226907180797</c:v>
                </c:pt>
                <c:pt idx="684">
                  <c:v>0.62281560636779898</c:v>
                </c:pt>
                <c:pt idx="685">
                  <c:v>2.37340744715051E-2</c:v>
                </c:pt>
                <c:pt idx="686">
                  <c:v>4.1141514186304201E-10</c:v>
                </c:pt>
                <c:pt idx="687">
                  <c:v>6.3798708465538796E-9</c:v>
                </c:pt>
                <c:pt idx="688">
                  <c:v>1.54120661677073E-9</c:v>
                </c:pt>
                <c:pt idx="689">
                  <c:v>0.121231166204993</c:v>
                </c:pt>
                <c:pt idx="690">
                  <c:v>8.5076944967091308E-9</c:v>
                </c:pt>
                <c:pt idx="691">
                  <c:v>3.46313689424944E-8</c:v>
                </c:pt>
                <c:pt idx="692">
                  <c:v>0.21232540368615399</c:v>
                </c:pt>
                <c:pt idx="693">
                  <c:v>2.08123414023611E-7</c:v>
                </c:pt>
                <c:pt idx="694">
                  <c:v>5.9620134587365003E-10</c:v>
                </c:pt>
                <c:pt idx="695">
                  <c:v>4.8829551644960997E-6</c:v>
                </c:pt>
                <c:pt idx="696">
                  <c:v>0.19613232513894099</c:v>
                </c:pt>
                <c:pt idx="697">
                  <c:v>1.15709228486509E-7</c:v>
                </c:pt>
                <c:pt idx="698">
                  <c:v>5.9927837376246498E-6</c:v>
                </c:pt>
                <c:pt idx="699">
                  <c:v>5.1483672105218503E-9</c:v>
                </c:pt>
                <c:pt idx="700">
                  <c:v>7.3631809823557798E-2</c:v>
                </c:pt>
                <c:pt idx="701">
                  <c:v>8.0203601482001905E-9</c:v>
                </c:pt>
                <c:pt idx="702">
                  <c:v>7.8307805052404394E-2</c:v>
                </c:pt>
                <c:pt idx="703">
                  <c:v>3.4654977342625701E-3</c:v>
                </c:pt>
                <c:pt idx="704">
                  <c:v>4.3571626936119698E-7</c:v>
                </c:pt>
                <c:pt idx="705">
                  <c:v>9.7302548742200998E-3</c:v>
                </c:pt>
                <c:pt idx="706">
                  <c:v>2.24909448075486E-2</c:v>
                </c:pt>
                <c:pt idx="707">
                  <c:v>2.8559517199368799E-7</c:v>
                </c:pt>
                <c:pt idx="708">
                  <c:v>2.6549043000604499E-8</c:v>
                </c:pt>
                <c:pt idx="709">
                  <c:v>1.77991024369238E-7</c:v>
                </c:pt>
                <c:pt idx="710">
                  <c:v>2.09919448250129E-2</c:v>
                </c:pt>
                <c:pt idx="711">
                  <c:v>1.2291638464913701E-8</c:v>
                </c:pt>
                <c:pt idx="712">
                  <c:v>0.37217341216813199</c:v>
                </c:pt>
                <c:pt idx="713">
                  <c:v>2.4732576185395101E-2</c:v>
                </c:pt>
                <c:pt idx="714">
                  <c:v>4.4931236317275702E-7</c:v>
                </c:pt>
                <c:pt idx="715">
                  <c:v>1.4013374937517399E-7</c:v>
                </c:pt>
                <c:pt idx="716">
                  <c:v>5.5537154439434298E-9</c:v>
                </c:pt>
                <c:pt idx="717">
                  <c:v>2.6186690500998199E-8</c:v>
                </c:pt>
                <c:pt idx="718">
                  <c:v>4.9908607191722302E-9</c:v>
                </c:pt>
                <c:pt idx="719">
                  <c:v>3.9008862973707502E-7</c:v>
                </c:pt>
                <c:pt idx="720">
                  <c:v>0.16796962821981201</c:v>
                </c:pt>
                <c:pt idx="721">
                  <c:v>1.4417874066808299E-2</c:v>
                </c:pt>
                <c:pt idx="722">
                  <c:v>7.2941837199129303E-8</c:v>
                </c:pt>
                <c:pt idx="723">
                  <c:v>0.62496869662700405</c:v>
                </c:pt>
                <c:pt idx="724">
                  <c:v>0.19378618269579501</c:v>
                </c:pt>
                <c:pt idx="725">
                  <c:v>3.4007788830227299E-8</c:v>
                </c:pt>
                <c:pt idx="726">
                  <c:v>2.8235267127511999E-2</c:v>
                </c:pt>
                <c:pt idx="727">
                  <c:v>1.2970669814078801E-4</c:v>
                </c:pt>
                <c:pt idx="728">
                  <c:v>4.37706516259288E-8</c:v>
                </c:pt>
                <c:pt idx="729">
                  <c:v>6.2545351444267601E-8</c:v>
                </c:pt>
                <c:pt idx="730">
                  <c:v>6.4182608362521294E-8</c:v>
                </c:pt>
                <c:pt idx="731">
                  <c:v>8.2279796903067595E-3</c:v>
                </c:pt>
                <c:pt idx="732">
                  <c:v>1.8409273182918801E-7</c:v>
                </c:pt>
                <c:pt idx="733">
                  <c:v>0.13369990727460199</c:v>
                </c:pt>
                <c:pt idx="734">
                  <c:v>3.0748162530358398E-5</c:v>
                </c:pt>
                <c:pt idx="735">
                  <c:v>8.1756531313150593E-3</c:v>
                </c:pt>
                <c:pt idx="736">
                  <c:v>2.1450993821400002E-2</c:v>
                </c:pt>
                <c:pt idx="737">
                  <c:v>0.33378798854834602</c:v>
                </c:pt>
                <c:pt idx="738">
                  <c:v>5.9052984671337098E-4</c:v>
                </c:pt>
                <c:pt idx="739">
                  <c:v>0.82608346910976704</c:v>
                </c:pt>
                <c:pt idx="740">
                  <c:v>1.21184996731996E-6</c:v>
                </c:pt>
                <c:pt idx="741">
                  <c:v>8.9915138722423002E-2</c:v>
                </c:pt>
                <c:pt idx="742">
                  <c:v>8.6394179378324897E-5</c:v>
                </c:pt>
                <c:pt idx="743">
                  <c:v>4.0892619497127503E-8</c:v>
                </c:pt>
                <c:pt idx="744">
                  <c:v>3.0908484767764101E-5</c:v>
                </c:pt>
                <c:pt idx="745">
                  <c:v>2.9725366984872098E-8</c:v>
                </c:pt>
                <c:pt idx="746">
                  <c:v>0.82048658096967497</c:v>
                </c:pt>
                <c:pt idx="747">
                  <c:v>0.54136471445833101</c:v>
                </c:pt>
                <c:pt idx="748">
                  <c:v>5.74857237998235E-6</c:v>
                </c:pt>
                <c:pt idx="749">
                  <c:v>0.28912303408942203</c:v>
                </c:pt>
                <c:pt idx="750">
                  <c:v>0.85404301225212698</c:v>
                </c:pt>
                <c:pt idx="751">
                  <c:v>1.14726332558211E-7</c:v>
                </c:pt>
                <c:pt idx="752">
                  <c:v>5.63021664598278E-8</c:v>
                </c:pt>
                <c:pt idx="753">
                  <c:v>5.1481121483337003E-9</c:v>
                </c:pt>
                <c:pt idx="754">
                  <c:v>2.1468862026337901E-8</c:v>
                </c:pt>
                <c:pt idx="755">
                  <c:v>1.3182238651737799E-7</c:v>
                </c:pt>
                <c:pt idx="756">
                  <c:v>1.1048566778740701E-9</c:v>
                </c:pt>
                <c:pt idx="757">
                  <c:v>3.0099341348931302E-8</c:v>
                </c:pt>
                <c:pt idx="758">
                  <c:v>9.2095961006830193E-9</c:v>
                </c:pt>
                <c:pt idx="759">
                  <c:v>0.53615305233078103</c:v>
                </c:pt>
                <c:pt idx="760">
                  <c:v>0.84982097633166798</c:v>
                </c:pt>
                <c:pt idx="761">
                  <c:v>0.27857009190881798</c:v>
                </c:pt>
                <c:pt idx="762">
                  <c:v>8.2200265081732296E-7</c:v>
                </c:pt>
                <c:pt idx="763">
                  <c:v>4.43128162674231E-8</c:v>
                </c:pt>
                <c:pt idx="764">
                  <c:v>8.7846170270841094E-9</c:v>
                </c:pt>
                <c:pt idx="765">
                  <c:v>5.2886034786999301E-8</c:v>
                </c:pt>
                <c:pt idx="766">
                  <c:v>2.56599777112291E-8</c:v>
                </c:pt>
                <c:pt idx="767">
                  <c:v>7.0674320888520603E-2</c:v>
                </c:pt>
                <c:pt idx="768">
                  <c:v>0.13018449532976401</c:v>
                </c:pt>
                <c:pt idx="769">
                  <c:v>1.6136409161649701E-8</c:v>
                </c:pt>
                <c:pt idx="770">
                  <c:v>0.29959398706960699</c:v>
                </c:pt>
                <c:pt idx="771">
                  <c:v>1.8328781505931E-7</c:v>
                </c:pt>
                <c:pt idx="772">
                  <c:v>9.0236353638136299E-2</c:v>
                </c:pt>
                <c:pt idx="773">
                  <c:v>3.3320489415091299E-9</c:v>
                </c:pt>
                <c:pt idx="774">
                  <c:v>0.101448517539835</c:v>
                </c:pt>
                <c:pt idx="775">
                  <c:v>4.2285194577494499E-9</c:v>
                </c:pt>
                <c:pt idx="776">
                  <c:v>7.2816295198585004E-7</c:v>
                </c:pt>
                <c:pt idx="777">
                  <c:v>0.23121084902591499</c:v>
                </c:pt>
                <c:pt idx="778">
                  <c:v>2.9603814820955601E-7</c:v>
                </c:pt>
                <c:pt idx="779">
                  <c:v>4.8530258263404702E-6</c:v>
                </c:pt>
                <c:pt idx="780">
                  <c:v>2.6610701044513099E-2</c:v>
                </c:pt>
                <c:pt idx="781">
                  <c:v>1.6031759863376498E-2</c:v>
                </c:pt>
                <c:pt idx="782">
                  <c:v>4.40929272772273E-7</c:v>
                </c:pt>
                <c:pt idx="783">
                  <c:v>0.29720243705377902</c:v>
                </c:pt>
                <c:pt idx="784">
                  <c:v>0.12452520699488</c:v>
                </c:pt>
                <c:pt idx="785">
                  <c:v>4.7650851206454397E-6</c:v>
                </c:pt>
                <c:pt idx="786">
                  <c:v>4.8137322761304001E-8</c:v>
                </c:pt>
                <c:pt idx="787">
                  <c:v>4.9645679235225696E-3</c:v>
                </c:pt>
                <c:pt idx="788">
                  <c:v>8.6644396689737095E-9</c:v>
                </c:pt>
                <c:pt idx="789">
                  <c:v>5.3103632010279002E-8</c:v>
                </c:pt>
                <c:pt idx="790">
                  <c:v>0.299656670847461</c:v>
                </c:pt>
                <c:pt idx="791">
                  <c:v>7.0102781923996401E-9</c:v>
                </c:pt>
                <c:pt idx="792">
                  <c:v>2.1323668161574901E-7</c:v>
                </c:pt>
                <c:pt idx="793">
                  <c:v>0.24458599322632901</c:v>
                </c:pt>
                <c:pt idx="794">
                  <c:v>1.5800182621357401E-6</c:v>
                </c:pt>
                <c:pt idx="795">
                  <c:v>2.1090136519859699E-2</c:v>
                </c:pt>
                <c:pt idx="796">
                  <c:v>9.2042744249140607E-2</c:v>
                </c:pt>
                <c:pt idx="797">
                  <c:v>5.5135030083581499E-9</c:v>
                </c:pt>
                <c:pt idx="798">
                  <c:v>6.1569211013050497E-7</c:v>
                </c:pt>
                <c:pt idx="799">
                  <c:v>6.2404879793396898E-7</c:v>
                </c:pt>
                <c:pt idx="800">
                  <c:v>1.1882384062208201E-6</c:v>
                </c:pt>
                <c:pt idx="801">
                  <c:v>3.4966446620500002E-9</c:v>
                </c:pt>
                <c:pt idx="802">
                  <c:v>3.5935073137090702E-9</c:v>
                </c:pt>
                <c:pt idx="803">
                  <c:v>1.0900579799424399E-8</c:v>
                </c:pt>
                <c:pt idx="804">
                  <c:v>1.0102971259676299E-9</c:v>
                </c:pt>
                <c:pt idx="805">
                  <c:v>2.0326638722999301E-5</c:v>
                </c:pt>
                <c:pt idx="806">
                  <c:v>3.2300973285182599E-6</c:v>
                </c:pt>
                <c:pt idx="807">
                  <c:v>4.3124342305391197E-8</c:v>
                </c:pt>
                <c:pt idx="808">
                  <c:v>2.5735541170203398E-7</c:v>
                </c:pt>
                <c:pt idx="809">
                  <c:v>1.3697497803387099E-8</c:v>
                </c:pt>
                <c:pt idx="810">
                  <c:v>9.4906821337985399E-10</c:v>
                </c:pt>
                <c:pt idx="811">
                  <c:v>2.90725665956552E-8</c:v>
                </c:pt>
                <c:pt idx="812">
                  <c:v>4.1710398734338703E-8</c:v>
                </c:pt>
                <c:pt idx="813">
                  <c:v>1.57136995073653E-6</c:v>
                </c:pt>
                <c:pt idx="814">
                  <c:v>0.11430236041248</c:v>
                </c:pt>
                <c:pt idx="815">
                  <c:v>0.242336326959427</c:v>
                </c:pt>
                <c:pt idx="816">
                  <c:v>1.4448278666915801E-2</c:v>
                </c:pt>
                <c:pt idx="817">
                  <c:v>4.3588680718228701E-8</c:v>
                </c:pt>
                <c:pt idx="818">
                  <c:v>7.7044503193339897E-6</c:v>
                </c:pt>
                <c:pt idx="819">
                  <c:v>6.1487150964478805E-8</c:v>
                </c:pt>
                <c:pt idx="820">
                  <c:v>8.40012482232811E-8</c:v>
                </c:pt>
                <c:pt idx="821">
                  <c:v>6.4369992600483095E-2</c:v>
                </c:pt>
                <c:pt idx="822">
                  <c:v>3.31734616988748E-2</c:v>
                </c:pt>
                <c:pt idx="823">
                  <c:v>1.3886394261371001E-8</c:v>
                </c:pt>
                <c:pt idx="824">
                  <c:v>9.9418233059757104E-9</c:v>
                </c:pt>
                <c:pt idx="825">
                  <c:v>0.130606391369121</c:v>
                </c:pt>
                <c:pt idx="826">
                  <c:v>1.35104856981558E-3</c:v>
                </c:pt>
                <c:pt idx="827">
                  <c:v>0.46784061122401299</c:v>
                </c:pt>
                <c:pt idx="828">
                  <c:v>2.1476653005926601E-3</c:v>
                </c:pt>
                <c:pt idx="829">
                  <c:v>2.6209407530960599E-8</c:v>
                </c:pt>
                <c:pt idx="830">
                  <c:v>0.17933630032504599</c:v>
                </c:pt>
                <c:pt idx="831">
                  <c:v>3.1851604011179598E-2</c:v>
                </c:pt>
                <c:pt idx="832">
                  <c:v>0.43408802247311901</c:v>
                </c:pt>
                <c:pt idx="833">
                  <c:v>0.29722790755106998</c:v>
                </c:pt>
                <c:pt idx="834">
                  <c:v>4.7529783645565E-7</c:v>
                </c:pt>
                <c:pt idx="835">
                  <c:v>1.24655913995874E-7</c:v>
                </c:pt>
                <c:pt idx="836">
                  <c:v>5.6820012734809897E-2</c:v>
                </c:pt>
                <c:pt idx="837">
                  <c:v>3.1719836850907797E-5</c:v>
                </c:pt>
                <c:pt idx="838">
                  <c:v>0.28548237311211599</c:v>
                </c:pt>
                <c:pt idx="839">
                  <c:v>0.24665221374136301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57-47A4-A11A-A66B575F9D1F}"/>
            </c:ext>
          </c:extLst>
        </c:ser>
        <c:ser>
          <c:idx val="5"/>
          <c:order val="5"/>
          <c:tx>
            <c:strRef>
              <c:f>'Weights for RiskA=0.266'!$G$1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RiskA=0.266'!$G$2:$G$841</c:f>
              <c:numCache>
                <c:formatCode>0.00</c:formatCode>
                <c:ptCount val="840"/>
                <c:pt idx="0">
                  <c:v>2.3666804668278601E-9</c:v>
                </c:pt>
                <c:pt idx="1">
                  <c:v>1.2701390961151201E-8</c:v>
                </c:pt>
                <c:pt idx="2">
                  <c:v>2.39116533097308E-7</c:v>
                </c:pt>
                <c:pt idx="3">
                  <c:v>0.34129541893566101</c:v>
                </c:pt>
                <c:pt idx="4">
                  <c:v>4.98286973412475E-7</c:v>
                </c:pt>
                <c:pt idx="5">
                  <c:v>0.202020871046277</c:v>
                </c:pt>
                <c:pt idx="6">
                  <c:v>0.543253840453359</c:v>
                </c:pt>
                <c:pt idx="7">
                  <c:v>0.43741561324262201</c:v>
                </c:pt>
                <c:pt idx="8">
                  <c:v>1.1319523182909901E-9</c:v>
                </c:pt>
                <c:pt idx="9">
                  <c:v>7.9768711829504605E-9</c:v>
                </c:pt>
                <c:pt idx="10">
                  <c:v>1.3595105933690799E-8</c:v>
                </c:pt>
                <c:pt idx="11">
                  <c:v>0.10392562657846</c:v>
                </c:pt>
                <c:pt idx="12">
                  <c:v>9.6078265554813595E-9</c:v>
                </c:pt>
                <c:pt idx="13">
                  <c:v>3.7115616882521897E-8</c:v>
                </c:pt>
                <c:pt idx="14">
                  <c:v>2.1698967851536799E-7</c:v>
                </c:pt>
                <c:pt idx="15">
                  <c:v>4.4889464038415998E-7</c:v>
                </c:pt>
                <c:pt idx="16">
                  <c:v>1.2887546789856299E-8</c:v>
                </c:pt>
                <c:pt idx="17">
                  <c:v>0.28780772499858698</c:v>
                </c:pt>
                <c:pt idx="18">
                  <c:v>1.03616493224675E-4</c:v>
                </c:pt>
                <c:pt idx="19">
                  <c:v>3.5583284646408398E-4</c:v>
                </c:pt>
                <c:pt idx="20">
                  <c:v>1.8062938149136301E-8</c:v>
                </c:pt>
                <c:pt idx="21">
                  <c:v>7.9675947827191604E-2</c:v>
                </c:pt>
                <c:pt idx="22">
                  <c:v>0.54029100638553096</c:v>
                </c:pt>
                <c:pt idx="23">
                  <c:v>5.8361299863720898E-6</c:v>
                </c:pt>
                <c:pt idx="24">
                  <c:v>6.7597457643154895E-7</c:v>
                </c:pt>
                <c:pt idx="25">
                  <c:v>5.9808765249463205E-8</c:v>
                </c:pt>
                <c:pt idx="26">
                  <c:v>3.1785396857648399E-9</c:v>
                </c:pt>
                <c:pt idx="27">
                  <c:v>0.41490768779482301</c:v>
                </c:pt>
                <c:pt idx="28">
                  <c:v>6.1870477794318301E-6</c:v>
                </c:pt>
                <c:pt idx="29">
                  <c:v>4.0668920836224501E-10</c:v>
                </c:pt>
                <c:pt idx="30">
                  <c:v>5.8122515631242099E-9</c:v>
                </c:pt>
                <c:pt idx="31">
                  <c:v>3.9228090379252201E-8</c:v>
                </c:pt>
                <c:pt idx="32">
                  <c:v>1.32081719872579E-7</c:v>
                </c:pt>
                <c:pt idx="33">
                  <c:v>4.8654237947210701E-9</c:v>
                </c:pt>
                <c:pt idx="34">
                  <c:v>5.81703162946641E-8</c:v>
                </c:pt>
                <c:pt idx="35">
                  <c:v>1.1890609547987599E-8</c:v>
                </c:pt>
                <c:pt idx="36">
                  <c:v>6.5609677580377203E-9</c:v>
                </c:pt>
                <c:pt idx="37">
                  <c:v>1.0835721526185601E-8</c:v>
                </c:pt>
                <c:pt idx="38">
                  <c:v>7.7944415573035493E-8</c:v>
                </c:pt>
                <c:pt idx="39">
                  <c:v>1.8396627228646999E-9</c:v>
                </c:pt>
                <c:pt idx="40">
                  <c:v>4.58166163830786E-10</c:v>
                </c:pt>
                <c:pt idx="41">
                  <c:v>7.88062305565564E-9</c:v>
                </c:pt>
                <c:pt idx="42">
                  <c:v>2.4804548411763703E-7</c:v>
                </c:pt>
                <c:pt idx="43">
                  <c:v>1.8953017459862799E-7</c:v>
                </c:pt>
                <c:pt idx="44">
                  <c:v>3.6169462336045899E-2</c:v>
                </c:pt>
                <c:pt idx="45">
                  <c:v>3.1923723703655698E-9</c:v>
                </c:pt>
                <c:pt idx="46">
                  <c:v>3.1600657205801399E-10</c:v>
                </c:pt>
                <c:pt idx="47">
                  <c:v>1.31996092526054E-8</c:v>
                </c:pt>
                <c:pt idx="48">
                  <c:v>2.0290323897841299E-7</c:v>
                </c:pt>
                <c:pt idx="49">
                  <c:v>3.6161936898178E-9</c:v>
                </c:pt>
                <c:pt idx="50">
                  <c:v>4.5762927744296203E-9</c:v>
                </c:pt>
                <c:pt idx="51">
                  <c:v>9.2123475791533703E-6</c:v>
                </c:pt>
                <c:pt idx="52">
                  <c:v>0.185474103227971</c:v>
                </c:pt>
                <c:pt idx="53">
                  <c:v>0.342477233224324</c:v>
                </c:pt>
                <c:pt idx="54">
                  <c:v>0.394295286901374</c:v>
                </c:pt>
                <c:pt idx="55">
                  <c:v>0.11060063666725301</c:v>
                </c:pt>
                <c:pt idx="56">
                  <c:v>6.6845249326912606E-5</c:v>
                </c:pt>
                <c:pt idx="57">
                  <c:v>1.06296124590807E-7</c:v>
                </c:pt>
                <c:pt idx="58">
                  <c:v>1.6798540251100299E-7</c:v>
                </c:pt>
                <c:pt idx="59">
                  <c:v>1.02806672842892E-4</c:v>
                </c:pt>
                <c:pt idx="60">
                  <c:v>0.274798774009892</c:v>
                </c:pt>
                <c:pt idx="61">
                  <c:v>5.7636475725691399E-5</c:v>
                </c:pt>
                <c:pt idx="62">
                  <c:v>4.90821509762547E-5</c:v>
                </c:pt>
                <c:pt idx="63">
                  <c:v>8.1635650104775805E-7</c:v>
                </c:pt>
                <c:pt idx="64">
                  <c:v>1.08629730421989E-7</c:v>
                </c:pt>
                <c:pt idx="65">
                  <c:v>7.3831844079721598E-9</c:v>
                </c:pt>
                <c:pt idx="66">
                  <c:v>6.7199992322531502E-2</c:v>
                </c:pt>
                <c:pt idx="67">
                  <c:v>1.84790619148434E-7</c:v>
                </c:pt>
                <c:pt idx="68">
                  <c:v>4.2097849354457798E-10</c:v>
                </c:pt>
                <c:pt idx="69">
                  <c:v>2.68052294080412E-10</c:v>
                </c:pt>
                <c:pt idx="70">
                  <c:v>0.28464066353141099</c:v>
                </c:pt>
                <c:pt idx="71">
                  <c:v>5.9133536796615901E-8</c:v>
                </c:pt>
                <c:pt idx="72">
                  <c:v>3.6505924904319401E-6</c:v>
                </c:pt>
                <c:pt idx="73">
                  <c:v>0.45873475968156602</c:v>
                </c:pt>
                <c:pt idx="74">
                  <c:v>3.0058840568915297E-8</c:v>
                </c:pt>
                <c:pt idx="75">
                  <c:v>0.107074533439111</c:v>
                </c:pt>
                <c:pt idx="76">
                  <c:v>0.105711408883677</c:v>
                </c:pt>
                <c:pt idx="77">
                  <c:v>1.2906856867946201E-7</c:v>
                </c:pt>
                <c:pt idx="78">
                  <c:v>7.8226902017216098E-9</c:v>
                </c:pt>
                <c:pt idx="79">
                  <c:v>1.1696256547122301E-10</c:v>
                </c:pt>
                <c:pt idx="80">
                  <c:v>4.9253973667350399E-8</c:v>
                </c:pt>
                <c:pt idx="81">
                  <c:v>1.9474631993611101E-8</c:v>
                </c:pt>
                <c:pt idx="82">
                  <c:v>7.1485318222473597E-9</c:v>
                </c:pt>
                <c:pt idx="83">
                  <c:v>2.1603714282774999E-8</c:v>
                </c:pt>
                <c:pt idx="84">
                  <c:v>1.59347280325117E-2</c:v>
                </c:pt>
                <c:pt idx="85">
                  <c:v>1.0042847982784199E-7</c:v>
                </c:pt>
                <c:pt idx="86">
                  <c:v>1.41585657673641E-8</c:v>
                </c:pt>
                <c:pt idx="87">
                  <c:v>1.16382996556301E-2</c:v>
                </c:pt>
                <c:pt idx="88">
                  <c:v>4.2461941992112E-9</c:v>
                </c:pt>
                <c:pt idx="89">
                  <c:v>3.0387621881001101E-8</c:v>
                </c:pt>
                <c:pt idx="90">
                  <c:v>2.0894699768301001E-7</c:v>
                </c:pt>
                <c:pt idx="91">
                  <c:v>7.0283079840225001E-9</c:v>
                </c:pt>
                <c:pt idx="92">
                  <c:v>3.1553667834323802E-7</c:v>
                </c:pt>
                <c:pt idx="93">
                  <c:v>1.71533342802761E-9</c:v>
                </c:pt>
                <c:pt idx="94">
                  <c:v>1.9194864695953699E-9</c:v>
                </c:pt>
                <c:pt idx="95">
                  <c:v>8.6228621867461293E-9</c:v>
                </c:pt>
                <c:pt idx="96">
                  <c:v>5.5823050626452399E-6</c:v>
                </c:pt>
                <c:pt idx="97">
                  <c:v>7.0926679969955E-10</c:v>
                </c:pt>
                <c:pt idx="98">
                  <c:v>1.39731944912864E-9</c:v>
                </c:pt>
                <c:pt idx="99">
                  <c:v>4.1493696554405897E-8</c:v>
                </c:pt>
                <c:pt idx="100">
                  <c:v>8.2274214370222704E-8</c:v>
                </c:pt>
                <c:pt idx="101">
                  <c:v>2.2850896886652199E-8</c:v>
                </c:pt>
                <c:pt idx="102">
                  <c:v>7.82516241233506E-10</c:v>
                </c:pt>
                <c:pt idx="103">
                  <c:v>8.5992767560361895E-8</c:v>
                </c:pt>
                <c:pt idx="104">
                  <c:v>1.86069276396296E-8</c:v>
                </c:pt>
                <c:pt idx="105">
                  <c:v>2.2622791886801698E-6</c:v>
                </c:pt>
                <c:pt idx="106">
                  <c:v>1.3014978361559201E-8</c:v>
                </c:pt>
                <c:pt idx="107">
                  <c:v>0.32386103485860901</c:v>
                </c:pt>
                <c:pt idx="108">
                  <c:v>1.39340352321298E-8</c:v>
                </c:pt>
                <c:pt idx="109">
                  <c:v>8.6230557366578804E-9</c:v>
                </c:pt>
                <c:pt idx="110">
                  <c:v>0.210704883247366</c:v>
                </c:pt>
                <c:pt idx="111">
                  <c:v>1.2291358449599699E-7</c:v>
                </c:pt>
                <c:pt idx="112">
                  <c:v>8.4616903698450805E-7</c:v>
                </c:pt>
                <c:pt idx="113">
                  <c:v>0.22038271705976301</c:v>
                </c:pt>
                <c:pt idx="114">
                  <c:v>8.5274281774214394E-2</c:v>
                </c:pt>
                <c:pt idx="115">
                  <c:v>8.7058560508557095E-6</c:v>
                </c:pt>
                <c:pt idx="116">
                  <c:v>4.3400652097878397E-8</c:v>
                </c:pt>
                <c:pt idx="117">
                  <c:v>4.1696422856974798E-8</c:v>
                </c:pt>
                <c:pt idx="118">
                  <c:v>3.2799980160677098E-7</c:v>
                </c:pt>
                <c:pt idx="119">
                  <c:v>1.4842776053182699E-7</c:v>
                </c:pt>
                <c:pt idx="120">
                  <c:v>4.6921137183056897E-8</c:v>
                </c:pt>
                <c:pt idx="121">
                  <c:v>7.0827751555537201E-10</c:v>
                </c:pt>
                <c:pt idx="122">
                  <c:v>1.4342277669365901E-7</c:v>
                </c:pt>
                <c:pt idx="123">
                  <c:v>1.2187300712538401E-8</c:v>
                </c:pt>
                <c:pt idx="124">
                  <c:v>4.9706943689261503E-7</c:v>
                </c:pt>
                <c:pt idx="125">
                  <c:v>8.1609442948426498E-8</c:v>
                </c:pt>
                <c:pt idx="126">
                  <c:v>7.6744568883975797E-8</c:v>
                </c:pt>
                <c:pt idx="127">
                  <c:v>4.9494021043100002E-2</c:v>
                </c:pt>
                <c:pt idx="128">
                  <c:v>0.22281772224994301</c:v>
                </c:pt>
                <c:pt idx="129">
                  <c:v>6.4086696520464401E-9</c:v>
                </c:pt>
                <c:pt idx="130">
                  <c:v>4.7611507969156101E-8</c:v>
                </c:pt>
                <c:pt idx="131">
                  <c:v>4.8662335565302497E-8</c:v>
                </c:pt>
                <c:pt idx="132">
                  <c:v>7.9674106359427806E-6</c:v>
                </c:pt>
                <c:pt idx="133">
                  <c:v>6.2696574495091503E-9</c:v>
                </c:pt>
                <c:pt idx="134">
                  <c:v>2.16385697543615E-6</c:v>
                </c:pt>
                <c:pt idx="135">
                  <c:v>1.06528435790115E-7</c:v>
                </c:pt>
                <c:pt idx="136">
                  <c:v>2.86726135753754E-2</c:v>
                </c:pt>
                <c:pt idx="137">
                  <c:v>2.9150565042570297E-7</c:v>
                </c:pt>
                <c:pt idx="138">
                  <c:v>0.183949534671945</c:v>
                </c:pt>
                <c:pt idx="139">
                  <c:v>4.8624099338227597E-7</c:v>
                </c:pt>
                <c:pt idx="140">
                  <c:v>8.6816828825876407E-9</c:v>
                </c:pt>
                <c:pt idx="141">
                  <c:v>1.4922872056391299E-7</c:v>
                </c:pt>
                <c:pt idx="142">
                  <c:v>6.0705049792140998E-9</c:v>
                </c:pt>
                <c:pt idx="143">
                  <c:v>3.38286334495081E-9</c:v>
                </c:pt>
                <c:pt idx="144">
                  <c:v>1.5953178888309499E-9</c:v>
                </c:pt>
                <c:pt idx="145">
                  <c:v>2.9144780834330502E-7</c:v>
                </c:pt>
                <c:pt idx="146">
                  <c:v>3.8396156213045401E-8</c:v>
                </c:pt>
                <c:pt idx="147">
                  <c:v>2.37834954261086E-8</c:v>
                </c:pt>
                <c:pt idx="148">
                  <c:v>1.2139282663799899E-7</c:v>
                </c:pt>
                <c:pt idx="149">
                  <c:v>1.62816343370956E-9</c:v>
                </c:pt>
                <c:pt idx="150">
                  <c:v>1.67574222764261E-8</c:v>
                </c:pt>
                <c:pt idx="151">
                  <c:v>1.44335950221018E-8</c:v>
                </c:pt>
                <c:pt idx="152">
                  <c:v>6.3418500290467197E-7</c:v>
                </c:pt>
                <c:pt idx="153">
                  <c:v>1.01775783490274E-8</c:v>
                </c:pt>
                <c:pt idx="154">
                  <c:v>1.6021394998478201E-8</c:v>
                </c:pt>
                <c:pt idx="155">
                  <c:v>1.15206908997222E-7</c:v>
                </c:pt>
                <c:pt idx="156">
                  <c:v>6.5629802987632101E-8</c:v>
                </c:pt>
                <c:pt idx="157">
                  <c:v>3.29895299636776E-9</c:v>
                </c:pt>
                <c:pt idx="158">
                  <c:v>9.6596414832702093E-10</c:v>
                </c:pt>
                <c:pt idx="159">
                  <c:v>2.1042198326896301E-6</c:v>
                </c:pt>
                <c:pt idx="160">
                  <c:v>4.58419650146045E-7</c:v>
                </c:pt>
                <c:pt idx="161">
                  <c:v>3.7714428725809703E-9</c:v>
                </c:pt>
                <c:pt idx="162">
                  <c:v>9.1068440397944006E-8</c:v>
                </c:pt>
                <c:pt idx="163">
                  <c:v>4.4545483311825902E-6</c:v>
                </c:pt>
                <c:pt idx="164">
                  <c:v>3.6346819340754701E-7</c:v>
                </c:pt>
                <c:pt idx="165">
                  <c:v>2.6728446404163602E-9</c:v>
                </c:pt>
                <c:pt idx="166">
                  <c:v>2.9049383681337501E-8</c:v>
                </c:pt>
                <c:pt idx="167">
                  <c:v>1.82840491388958E-7</c:v>
                </c:pt>
                <c:pt idx="168">
                  <c:v>0.23501398610681201</c:v>
                </c:pt>
                <c:pt idx="169">
                  <c:v>0.25360901418997001</c:v>
                </c:pt>
                <c:pt idx="170">
                  <c:v>4.5583576458482498E-7</c:v>
                </c:pt>
                <c:pt idx="171">
                  <c:v>0.19273552346044701</c:v>
                </c:pt>
                <c:pt idx="172">
                  <c:v>1.4086547479431299E-7</c:v>
                </c:pt>
                <c:pt idx="173">
                  <c:v>0.25146375886435401</c:v>
                </c:pt>
                <c:pt idx="174">
                  <c:v>3.4292225400458197E-2</c:v>
                </c:pt>
                <c:pt idx="175">
                  <c:v>0.102641315367253</c:v>
                </c:pt>
                <c:pt idx="176">
                  <c:v>1.1860360061615701E-9</c:v>
                </c:pt>
                <c:pt idx="177">
                  <c:v>6.1103791528416303E-6</c:v>
                </c:pt>
                <c:pt idx="178">
                  <c:v>0.31031765874988099</c:v>
                </c:pt>
                <c:pt idx="179">
                  <c:v>1.13774168898604E-7</c:v>
                </c:pt>
                <c:pt idx="180">
                  <c:v>2.5231647180440001E-7</c:v>
                </c:pt>
                <c:pt idx="181">
                  <c:v>1.34390447940186E-5</c:v>
                </c:pt>
                <c:pt idx="182">
                  <c:v>0.14105456113013001</c:v>
                </c:pt>
                <c:pt idx="183">
                  <c:v>0.34528949536171799</c:v>
                </c:pt>
                <c:pt idx="184">
                  <c:v>0.23682380803190201</c:v>
                </c:pt>
                <c:pt idx="185">
                  <c:v>3.2972996735968903E-5</c:v>
                </c:pt>
                <c:pt idx="186">
                  <c:v>0.365259025521945</c:v>
                </c:pt>
                <c:pt idx="187">
                  <c:v>0.45888113456179203</c:v>
                </c:pt>
                <c:pt idx="188">
                  <c:v>0.51957348828467098</c:v>
                </c:pt>
                <c:pt idx="189">
                  <c:v>0.283502860874985</c:v>
                </c:pt>
                <c:pt idx="190">
                  <c:v>0.72505919139631103</c:v>
                </c:pt>
                <c:pt idx="191">
                  <c:v>4.5280824442462099E-2</c:v>
                </c:pt>
                <c:pt idx="192">
                  <c:v>6.9826896923036399E-7</c:v>
                </c:pt>
                <c:pt idx="193">
                  <c:v>0.27529093431642498</c:v>
                </c:pt>
                <c:pt idx="194">
                  <c:v>0.117594010850923</c:v>
                </c:pt>
                <c:pt idx="195">
                  <c:v>2.6655236409285399E-8</c:v>
                </c:pt>
                <c:pt idx="196">
                  <c:v>2.81900810486037E-2</c:v>
                </c:pt>
                <c:pt idx="197">
                  <c:v>0.41757426856313301</c:v>
                </c:pt>
                <c:pt idx="198">
                  <c:v>0.22377925283273301</c:v>
                </c:pt>
                <c:pt idx="199">
                  <c:v>1.16548674967561E-8</c:v>
                </c:pt>
                <c:pt idx="200">
                  <c:v>0.12457850275990499</c:v>
                </c:pt>
                <c:pt idx="201">
                  <c:v>2.1027946237499202E-8</c:v>
                </c:pt>
                <c:pt idx="202">
                  <c:v>0.29294639106012199</c:v>
                </c:pt>
                <c:pt idx="203">
                  <c:v>6.5566136542468497E-8</c:v>
                </c:pt>
                <c:pt idx="204">
                  <c:v>2.5178369236455101E-8</c:v>
                </c:pt>
                <c:pt idx="205">
                  <c:v>0.21733194504926101</c:v>
                </c:pt>
                <c:pt idx="206">
                  <c:v>3.5622919461441803E-8</c:v>
                </c:pt>
                <c:pt idx="207">
                  <c:v>1.2300200661807499E-7</c:v>
                </c:pt>
                <c:pt idx="208">
                  <c:v>1.6693986764917299E-7</c:v>
                </c:pt>
                <c:pt idx="209">
                  <c:v>3.47166541328649E-7</c:v>
                </c:pt>
                <c:pt idx="210">
                  <c:v>0.29326242189544799</c:v>
                </c:pt>
                <c:pt idx="211">
                  <c:v>8.6945877186661905E-5</c:v>
                </c:pt>
                <c:pt idx="212">
                  <c:v>6.14478434303877E-7</c:v>
                </c:pt>
                <c:pt idx="213">
                  <c:v>0.60494512355257102</c:v>
                </c:pt>
                <c:pt idx="214">
                  <c:v>0.59235092378287801</c:v>
                </c:pt>
                <c:pt idx="215">
                  <c:v>3.1202855969588702E-4</c:v>
                </c:pt>
                <c:pt idx="216">
                  <c:v>0.245711566446464</c:v>
                </c:pt>
                <c:pt idx="217">
                  <c:v>0.30270112557722101</c:v>
                </c:pt>
                <c:pt idx="218">
                  <c:v>3.29236951811297E-8</c:v>
                </c:pt>
                <c:pt idx="219">
                  <c:v>0.61195029072940899</c:v>
                </c:pt>
                <c:pt idx="220">
                  <c:v>2.2813279857964299E-2</c:v>
                </c:pt>
                <c:pt idx="221">
                  <c:v>0.58843986776504498</c:v>
                </c:pt>
                <c:pt idx="222">
                  <c:v>0.21997409456710701</c:v>
                </c:pt>
                <c:pt idx="223">
                  <c:v>0.54458215235797303</c:v>
                </c:pt>
                <c:pt idx="224">
                  <c:v>0.18871505968485999</c:v>
                </c:pt>
                <c:pt idx="225">
                  <c:v>0.22682360777024199</c:v>
                </c:pt>
                <c:pt idx="226">
                  <c:v>1.06079482954857E-8</c:v>
                </c:pt>
                <c:pt idx="227">
                  <c:v>5.4631623281436297E-7</c:v>
                </c:pt>
                <c:pt idx="228">
                  <c:v>0.51493288985722396</c:v>
                </c:pt>
                <c:pt idx="229">
                  <c:v>1.9802364806796801E-9</c:v>
                </c:pt>
                <c:pt idx="230">
                  <c:v>1.62231219992545E-8</c:v>
                </c:pt>
                <c:pt idx="231">
                  <c:v>1.6899035260971699E-6</c:v>
                </c:pt>
                <c:pt idx="232">
                  <c:v>9.79591586904399E-9</c:v>
                </c:pt>
                <c:pt idx="233">
                  <c:v>2.5071870012399501E-9</c:v>
                </c:pt>
                <c:pt idx="234">
                  <c:v>0.39264849367002702</c:v>
                </c:pt>
                <c:pt idx="235">
                  <c:v>1.78827470038371E-8</c:v>
                </c:pt>
                <c:pt idx="236">
                  <c:v>4.9728013106663803E-8</c:v>
                </c:pt>
                <c:pt idx="237">
                  <c:v>3.6615902075710598E-7</c:v>
                </c:pt>
                <c:pt idx="238">
                  <c:v>8.2327007603510496E-7</c:v>
                </c:pt>
                <c:pt idx="239">
                  <c:v>7.6200282132388005E-8</c:v>
                </c:pt>
                <c:pt idx="240">
                  <c:v>2.1946957400068701E-7</c:v>
                </c:pt>
                <c:pt idx="241">
                  <c:v>1.5357832938070501E-6</c:v>
                </c:pt>
                <c:pt idx="242">
                  <c:v>0.33661717832862098</c:v>
                </c:pt>
                <c:pt idx="243">
                  <c:v>1.3572148329591801E-7</c:v>
                </c:pt>
                <c:pt idx="244">
                  <c:v>9.8334737981797201E-6</c:v>
                </c:pt>
                <c:pt idx="245">
                  <c:v>1.69310019265973E-2</c:v>
                </c:pt>
                <c:pt idx="246">
                  <c:v>1.7066785358035E-9</c:v>
                </c:pt>
                <c:pt idx="247">
                  <c:v>2.07940719763012E-7</c:v>
                </c:pt>
                <c:pt idx="248">
                  <c:v>2.7941212756049898E-9</c:v>
                </c:pt>
                <c:pt idx="249">
                  <c:v>7.6833468610042103E-8</c:v>
                </c:pt>
                <c:pt idx="250">
                  <c:v>1.2926575721409501E-6</c:v>
                </c:pt>
                <c:pt idx="251">
                  <c:v>1.7912893472211301E-8</c:v>
                </c:pt>
                <c:pt idx="252">
                  <c:v>0.25725144093190899</c:v>
                </c:pt>
                <c:pt idx="253">
                  <c:v>2.5914900720237699E-8</c:v>
                </c:pt>
                <c:pt idx="254">
                  <c:v>3.4751806567546299E-10</c:v>
                </c:pt>
                <c:pt idx="255">
                  <c:v>1.1024795228044299E-7</c:v>
                </c:pt>
                <c:pt idx="256">
                  <c:v>2.2561433017686599E-8</c:v>
                </c:pt>
                <c:pt idx="257">
                  <c:v>7.3900563256780802E-9</c:v>
                </c:pt>
                <c:pt idx="258">
                  <c:v>0.138040205309161</c:v>
                </c:pt>
                <c:pt idx="259">
                  <c:v>9.0043693498707399E-7</c:v>
                </c:pt>
                <c:pt idx="260">
                  <c:v>5.2782728031003097E-2</c:v>
                </c:pt>
                <c:pt idx="261">
                  <c:v>1.0234610025409999E-8</c:v>
                </c:pt>
                <c:pt idx="262">
                  <c:v>0.29019735345567799</c:v>
                </c:pt>
                <c:pt idx="263">
                  <c:v>6.6274351227373596E-9</c:v>
                </c:pt>
                <c:pt idx="264">
                  <c:v>3.0616668379619602E-6</c:v>
                </c:pt>
                <c:pt idx="265">
                  <c:v>7.1821009856760204E-9</c:v>
                </c:pt>
                <c:pt idx="266">
                  <c:v>2.3084523953718499E-8</c:v>
                </c:pt>
                <c:pt idx="267">
                  <c:v>4.6377296028703901E-10</c:v>
                </c:pt>
                <c:pt idx="268">
                  <c:v>3.9399697349595903E-9</c:v>
                </c:pt>
                <c:pt idx="269">
                  <c:v>4.8197664963736699E-7</c:v>
                </c:pt>
                <c:pt idx="270">
                  <c:v>1.82290718719548E-5</c:v>
                </c:pt>
                <c:pt idx="271">
                  <c:v>1.8289533063603E-8</c:v>
                </c:pt>
                <c:pt idx="272">
                  <c:v>1.87827625667234E-7</c:v>
                </c:pt>
                <c:pt idx="273">
                  <c:v>0.20439323149234501</c:v>
                </c:pt>
                <c:pt idx="274">
                  <c:v>0.27562555364652802</c:v>
                </c:pt>
                <c:pt idx="275">
                  <c:v>5.1556632472997802E-5</c:v>
                </c:pt>
                <c:pt idx="276">
                  <c:v>3.5428249538671797E-2</c:v>
                </c:pt>
                <c:pt idx="277">
                  <c:v>3.9972207307976201E-7</c:v>
                </c:pt>
                <c:pt idx="278">
                  <c:v>2.4443419066132801E-9</c:v>
                </c:pt>
                <c:pt idx="279">
                  <c:v>5.7136158548885701E-8</c:v>
                </c:pt>
                <c:pt idx="280">
                  <c:v>9.7367623233887508E-7</c:v>
                </c:pt>
                <c:pt idx="281">
                  <c:v>1.9889079560599401E-6</c:v>
                </c:pt>
                <c:pt idx="282">
                  <c:v>2.7161940701508302E-7</c:v>
                </c:pt>
                <c:pt idx="283">
                  <c:v>2.9492543886713998E-4</c:v>
                </c:pt>
                <c:pt idx="284">
                  <c:v>0.10900884754569</c:v>
                </c:pt>
                <c:pt idx="285">
                  <c:v>5.9201422146938603E-9</c:v>
                </c:pt>
                <c:pt idx="286">
                  <c:v>2.87516706823238E-8</c:v>
                </c:pt>
                <c:pt idx="287">
                  <c:v>6.5593107742161297E-8</c:v>
                </c:pt>
                <c:pt idx="288">
                  <c:v>4.5632856585729797E-8</c:v>
                </c:pt>
                <c:pt idx="289">
                  <c:v>8.7875558802822099E-8</c:v>
                </c:pt>
                <c:pt idx="290">
                  <c:v>8.6093850898077894E-8</c:v>
                </c:pt>
                <c:pt idx="291">
                  <c:v>2.1917485636228601E-8</c:v>
                </c:pt>
                <c:pt idx="292">
                  <c:v>1.25451687691811E-8</c:v>
                </c:pt>
                <c:pt idx="293">
                  <c:v>7.4096002734643899E-9</c:v>
                </c:pt>
                <c:pt idx="294">
                  <c:v>2.88479774505697E-9</c:v>
                </c:pt>
                <c:pt idx="295">
                  <c:v>0.10879279439964699</c:v>
                </c:pt>
                <c:pt idx="296">
                  <c:v>1.60145450580082E-8</c:v>
                </c:pt>
                <c:pt idx="297">
                  <c:v>2.2278490091413301E-8</c:v>
                </c:pt>
                <c:pt idx="298">
                  <c:v>4.29748708186518E-7</c:v>
                </c:pt>
                <c:pt idx="299">
                  <c:v>2.95228758753144E-8</c:v>
                </c:pt>
                <c:pt idx="300">
                  <c:v>1.6481156917672901E-6</c:v>
                </c:pt>
                <c:pt idx="301">
                  <c:v>0.72350958264166998</c:v>
                </c:pt>
                <c:pt idx="302">
                  <c:v>0.117802367041017</c:v>
                </c:pt>
                <c:pt idx="303">
                  <c:v>1.8422062896843201E-7</c:v>
                </c:pt>
                <c:pt idx="304">
                  <c:v>5.7068323004619498E-8</c:v>
                </c:pt>
                <c:pt idx="305">
                  <c:v>1.23619872697476E-7</c:v>
                </c:pt>
                <c:pt idx="306">
                  <c:v>4.5653066891757101E-8</c:v>
                </c:pt>
                <c:pt idx="307">
                  <c:v>3.0947284793608803E-8</c:v>
                </c:pt>
                <c:pt idx="308">
                  <c:v>3.7749122650479799E-7</c:v>
                </c:pt>
                <c:pt idx="309">
                  <c:v>1.5602002126962799E-7</c:v>
                </c:pt>
                <c:pt idx="310">
                  <c:v>1.0736635539901599E-6</c:v>
                </c:pt>
                <c:pt idx="311">
                  <c:v>1.2074000739691499E-6</c:v>
                </c:pt>
                <c:pt idx="312">
                  <c:v>2.58003443546655E-8</c:v>
                </c:pt>
                <c:pt idx="313">
                  <c:v>0.137546401325053</c:v>
                </c:pt>
                <c:pt idx="314">
                  <c:v>6.3253757177323203E-7</c:v>
                </c:pt>
                <c:pt idx="315">
                  <c:v>2.02457231405172E-7</c:v>
                </c:pt>
                <c:pt idx="316">
                  <c:v>8.0630553586213605E-9</c:v>
                </c:pt>
                <c:pt idx="317">
                  <c:v>0.18371107277024501</c:v>
                </c:pt>
                <c:pt idx="318">
                  <c:v>7.7837659805534296E-2</c:v>
                </c:pt>
                <c:pt idx="319">
                  <c:v>2.01163715922216E-7</c:v>
                </c:pt>
                <c:pt idx="320">
                  <c:v>2.08149954468278E-7</c:v>
                </c:pt>
                <c:pt idx="321">
                  <c:v>1.8528567763720899E-9</c:v>
                </c:pt>
                <c:pt idx="322">
                  <c:v>7.9347141807859802E-8</c:v>
                </c:pt>
                <c:pt idx="323">
                  <c:v>7.2552145283264596E-8</c:v>
                </c:pt>
                <c:pt idx="324">
                  <c:v>1.63122750750454E-7</c:v>
                </c:pt>
                <c:pt idx="325">
                  <c:v>3.4053008685699102E-7</c:v>
                </c:pt>
                <c:pt idx="326">
                  <c:v>1.5587482082889302E-8</c:v>
                </c:pt>
                <c:pt idx="327">
                  <c:v>2.1837173440419401E-8</c:v>
                </c:pt>
                <c:pt idx="328">
                  <c:v>5.6835321133363298E-8</c:v>
                </c:pt>
                <c:pt idx="329">
                  <c:v>6.1301948372457704E-10</c:v>
                </c:pt>
                <c:pt idx="330">
                  <c:v>1.5967488093546599E-6</c:v>
                </c:pt>
                <c:pt idx="331">
                  <c:v>1.5702745649033698E-8</c:v>
                </c:pt>
                <c:pt idx="332">
                  <c:v>3.0997603109535598E-7</c:v>
                </c:pt>
                <c:pt idx="333">
                  <c:v>2.4478209305893398E-7</c:v>
                </c:pt>
                <c:pt idx="334">
                  <c:v>1.29728454591777E-10</c:v>
                </c:pt>
                <c:pt idx="335">
                  <c:v>6.0458243282734005E-8</c:v>
                </c:pt>
                <c:pt idx="336">
                  <c:v>1.19888876622053E-7</c:v>
                </c:pt>
                <c:pt idx="337">
                  <c:v>2.6701868647722198E-7</c:v>
                </c:pt>
                <c:pt idx="338">
                  <c:v>2.3606935702616501E-9</c:v>
                </c:pt>
                <c:pt idx="339">
                  <c:v>5.3986496646273202E-9</c:v>
                </c:pt>
                <c:pt idx="340">
                  <c:v>0.147101433304686</c:v>
                </c:pt>
                <c:pt idx="341">
                  <c:v>2.2561222772288301E-9</c:v>
                </c:pt>
                <c:pt idx="342">
                  <c:v>8.3798309073410992E-9</c:v>
                </c:pt>
                <c:pt idx="343">
                  <c:v>1.29553956262107E-6</c:v>
                </c:pt>
                <c:pt idx="344">
                  <c:v>3.8482237937642999E-9</c:v>
                </c:pt>
                <c:pt idx="345">
                  <c:v>1.2194789055162099E-7</c:v>
                </c:pt>
                <c:pt idx="346">
                  <c:v>3.9030702338574003E-8</c:v>
                </c:pt>
                <c:pt idx="347">
                  <c:v>6.9054433967584397E-8</c:v>
                </c:pt>
                <c:pt idx="348">
                  <c:v>1.8963223937648099E-8</c:v>
                </c:pt>
                <c:pt idx="349">
                  <c:v>1.4595479916734999E-6</c:v>
                </c:pt>
                <c:pt idx="350">
                  <c:v>8.2551378945563503E-10</c:v>
                </c:pt>
                <c:pt idx="351">
                  <c:v>1.4475986875239201E-6</c:v>
                </c:pt>
                <c:pt idx="352">
                  <c:v>2.07658387397494E-7</c:v>
                </c:pt>
                <c:pt idx="353">
                  <c:v>3.0586430635105401E-8</c:v>
                </c:pt>
                <c:pt idx="354">
                  <c:v>5.1729630095759598E-9</c:v>
                </c:pt>
                <c:pt idx="355">
                  <c:v>2.4962207881061099E-9</c:v>
                </c:pt>
                <c:pt idx="356">
                  <c:v>5.1485733210596297E-6</c:v>
                </c:pt>
                <c:pt idx="357">
                  <c:v>0.99711783045281699</c:v>
                </c:pt>
                <c:pt idx="358">
                  <c:v>1.5220863431949101E-7</c:v>
                </c:pt>
                <c:pt idx="359">
                  <c:v>2.9566653572654899E-8</c:v>
                </c:pt>
                <c:pt idx="360">
                  <c:v>0.54860040920694297</c:v>
                </c:pt>
                <c:pt idx="361">
                  <c:v>2.8698770853139099E-7</c:v>
                </c:pt>
                <c:pt idx="362">
                  <c:v>0.20019833656793601</c:v>
                </c:pt>
                <c:pt idx="363">
                  <c:v>6.7864193332530501E-8</c:v>
                </c:pt>
                <c:pt idx="364">
                  <c:v>3.4044258601890799E-8</c:v>
                </c:pt>
                <c:pt idx="365">
                  <c:v>1.5146299706709599E-8</c:v>
                </c:pt>
                <c:pt idx="366">
                  <c:v>4.9560799969666498E-8</c:v>
                </c:pt>
                <c:pt idx="367">
                  <c:v>9.6002962269557996E-9</c:v>
                </c:pt>
                <c:pt idx="368">
                  <c:v>5.7023815420090197E-2</c:v>
                </c:pt>
                <c:pt idx="369">
                  <c:v>0.544909618987094</c:v>
                </c:pt>
                <c:pt idx="370">
                  <c:v>0.99998583397836405</c:v>
                </c:pt>
                <c:pt idx="371">
                  <c:v>0.53831366749088805</c:v>
                </c:pt>
                <c:pt idx="372">
                  <c:v>0.77498491007580705</c:v>
                </c:pt>
                <c:pt idx="373">
                  <c:v>0.249820674353918</c:v>
                </c:pt>
                <c:pt idx="374">
                  <c:v>0.99999608310380095</c:v>
                </c:pt>
                <c:pt idx="375">
                  <c:v>8.5506602130355894E-8</c:v>
                </c:pt>
                <c:pt idx="376">
                  <c:v>2.0202992941288901E-7</c:v>
                </c:pt>
                <c:pt idx="377">
                  <c:v>0.99956801045704702</c:v>
                </c:pt>
                <c:pt idx="378">
                  <c:v>0.59995273540426097</c:v>
                </c:pt>
                <c:pt idx="379">
                  <c:v>4.19843227949966E-8</c:v>
                </c:pt>
                <c:pt idx="380">
                  <c:v>0.88632997839930905</c:v>
                </c:pt>
                <c:pt idx="381">
                  <c:v>0.99989868832935902</c:v>
                </c:pt>
                <c:pt idx="382">
                  <c:v>0.96305390539212499</c:v>
                </c:pt>
                <c:pt idx="383">
                  <c:v>9.5002518211486602E-10</c:v>
                </c:pt>
                <c:pt idx="384">
                  <c:v>4.2204124871881799E-9</c:v>
                </c:pt>
                <c:pt idx="385">
                  <c:v>0.99984518618045504</c:v>
                </c:pt>
                <c:pt idx="386">
                  <c:v>0.95116697624528201</c:v>
                </c:pt>
                <c:pt idx="387">
                  <c:v>1.6703715221249801E-9</c:v>
                </c:pt>
                <c:pt idx="388">
                  <c:v>3.4766503597887702E-8</c:v>
                </c:pt>
                <c:pt idx="389">
                  <c:v>8.1839019944478102E-7</c:v>
                </c:pt>
                <c:pt idx="390">
                  <c:v>1.37405206882447E-8</c:v>
                </c:pt>
                <c:pt idx="391">
                  <c:v>7.5983821832637701E-10</c:v>
                </c:pt>
                <c:pt idx="392">
                  <c:v>2.4695283381442899E-6</c:v>
                </c:pt>
                <c:pt idx="393">
                  <c:v>9.9974622158002898E-9</c:v>
                </c:pt>
                <c:pt idx="394">
                  <c:v>5.9981214606157193E-8</c:v>
                </c:pt>
                <c:pt idx="395">
                  <c:v>2.6190699040727901E-9</c:v>
                </c:pt>
                <c:pt idx="396">
                  <c:v>2.0689720054681501E-8</c:v>
                </c:pt>
                <c:pt idx="397">
                  <c:v>0.17052472440837699</c:v>
                </c:pt>
                <c:pt idx="398">
                  <c:v>8.9381106652880196E-2</c:v>
                </c:pt>
                <c:pt idx="399">
                  <c:v>1.7928135052976601E-7</c:v>
                </c:pt>
                <c:pt idx="400">
                  <c:v>1.8995405293810198E-8</c:v>
                </c:pt>
                <c:pt idx="401">
                  <c:v>2.2856008474077401E-8</c:v>
                </c:pt>
                <c:pt idx="402">
                  <c:v>0.54350923518864502</c:v>
                </c:pt>
                <c:pt idx="403">
                  <c:v>0.719401416421804</c:v>
                </c:pt>
                <c:pt idx="404">
                  <c:v>6.5542129147971597E-9</c:v>
                </c:pt>
                <c:pt idx="405">
                  <c:v>1.28121478096256E-8</c:v>
                </c:pt>
                <c:pt idx="406">
                  <c:v>0.83265910685875699</c:v>
                </c:pt>
                <c:pt idx="407">
                  <c:v>5.3449094827021496E-7</c:v>
                </c:pt>
                <c:pt idx="408">
                  <c:v>4.9517530300431503E-9</c:v>
                </c:pt>
                <c:pt idx="409">
                  <c:v>7.4388839931930702E-9</c:v>
                </c:pt>
                <c:pt idx="410">
                  <c:v>7.4852388215392397E-8</c:v>
                </c:pt>
                <c:pt idx="411">
                  <c:v>5.1969278101080702E-10</c:v>
                </c:pt>
                <c:pt idx="412">
                  <c:v>2.7623567517071101E-5</c:v>
                </c:pt>
                <c:pt idx="413">
                  <c:v>6.4990595689479902E-2</c:v>
                </c:pt>
                <c:pt idx="414">
                  <c:v>0.14481139943907101</c:v>
                </c:pt>
                <c:pt idx="415">
                  <c:v>0.30274788864212099</c:v>
                </c:pt>
                <c:pt idx="416">
                  <c:v>1.98308777687582E-2</c:v>
                </c:pt>
                <c:pt idx="417">
                  <c:v>1.9097644694414401E-8</c:v>
                </c:pt>
                <c:pt idx="418">
                  <c:v>0.66844158383600405</c:v>
                </c:pt>
                <c:pt idx="419">
                  <c:v>0.471939481566646</c:v>
                </c:pt>
                <c:pt idx="420">
                  <c:v>0.79401777758259096</c:v>
                </c:pt>
                <c:pt idx="421">
                  <c:v>0.40460473267068298</c:v>
                </c:pt>
                <c:pt idx="422">
                  <c:v>1.3226420548961E-8</c:v>
                </c:pt>
                <c:pt idx="423">
                  <c:v>0.63086977901256203</c:v>
                </c:pt>
                <c:pt idx="424">
                  <c:v>0.999991635524899</c:v>
                </c:pt>
                <c:pt idx="425">
                  <c:v>0.99999892508029697</c:v>
                </c:pt>
                <c:pt idx="426">
                  <c:v>1.9129430913046599E-4</c:v>
                </c:pt>
                <c:pt idx="427">
                  <c:v>3.5544484204340297E-7</c:v>
                </c:pt>
                <c:pt idx="428">
                  <c:v>2.1076182181394099E-8</c:v>
                </c:pt>
                <c:pt idx="429">
                  <c:v>0.99999666580813096</c:v>
                </c:pt>
                <c:pt idx="430">
                  <c:v>0.99982737403426403</c:v>
                </c:pt>
                <c:pt idx="431">
                  <c:v>3.8318127142669402E-8</c:v>
                </c:pt>
                <c:pt idx="432">
                  <c:v>3.9880667426548198E-6</c:v>
                </c:pt>
                <c:pt idx="433">
                  <c:v>4.8764004855206495E-7</c:v>
                </c:pt>
                <c:pt idx="434">
                  <c:v>7.9130144562402604E-9</c:v>
                </c:pt>
                <c:pt idx="435">
                  <c:v>0.28617116654407698</c:v>
                </c:pt>
                <c:pt idx="436">
                  <c:v>4.9015187388828697E-8</c:v>
                </c:pt>
                <c:pt idx="437">
                  <c:v>1.2059517353396599E-9</c:v>
                </c:pt>
                <c:pt idx="438">
                  <c:v>7.8891907163119002E-7</c:v>
                </c:pt>
                <c:pt idx="439">
                  <c:v>2.3913877139480901E-8</c:v>
                </c:pt>
                <c:pt idx="440">
                  <c:v>1.6149494592545E-7</c:v>
                </c:pt>
                <c:pt idx="441">
                  <c:v>7.8081162924232498E-8</c:v>
                </c:pt>
                <c:pt idx="442">
                  <c:v>1.8098703736770199E-9</c:v>
                </c:pt>
                <c:pt idx="443">
                  <c:v>7.5205310559550498E-8</c:v>
                </c:pt>
                <c:pt idx="444">
                  <c:v>3.9529470881771602E-8</c:v>
                </c:pt>
                <c:pt idx="445">
                  <c:v>5.8238535752802801E-7</c:v>
                </c:pt>
                <c:pt idx="446">
                  <c:v>8.4602070807348894E-6</c:v>
                </c:pt>
                <c:pt idx="447">
                  <c:v>8.7539016208516303E-8</c:v>
                </c:pt>
                <c:pt idx="448">
                  <c:v>5.2895648375787102E-5</c:v>
                </c:pt>
                <c:pt idx="449">
                  <c:v>3.20472641942401E-8</c:v>
                </c:pt>
                <c:pt idx="450">
                  <c:v>0.39483935780212798</c:v>
                </c:pt>
                <c:pt idx="451">
                  <c:v>1.7558886778804699E-7</c:v>
                </c:pt>
                <c:pt idx="452">
                  <c:v>3.4650814663885598E-6</c:v>
                </c:pt>
                <c:pt idx="453">
                  <c:v>5.9841402707084303E-9</c:v>
                </c:pt>
                <c:pt idx="454">
                  <c:v>7.5478717263680195E-8</c:v>
                </c:pt>
                <c:pt idx="455">
                  <c:v>0.22216867029958201</c:v>
                </c:pt>
                <c:pt idx="456">
                  <c:v>4.7348066128733104E-9</c:v>
                </c:pt>
                <c:pt idx="457">
                  <c:v>9.4013869243992302E-6</c:v>
                </c:pt>
                <c:pt idx="458">
                  <c:v>3.7129668412779899E-7</c:v>
                </c:pt>
                <c:pt idx="459">
                  <c:v>2.90924045100916E-7</c:v>
                </c:pt>
                <c:pt idx="460">
                  <c:v>2.2431356362738901E-10</c:v>
                </c:pt>
                <c:pt idx="461">
                  <c:v>1.6385650827437601E-8</c:v>
                </c:pt>
                <c:pt idx="462">
                  <c:v>1.67441576781625E-6</c:v>
                </c:pt>
                <c:pt idx="463">
                  <c:v>4.4535440435345602E-8</c:v>
                </c:pt>
                <c:pt idx="464">
                  <c:v>0.11410759964041201</c:v>
                </c:pt>
                <c:pt idx="465">
                  <c:v>5.97038252157149E-9</c:v>
                </c:pt>
                <c:pt idx="466">
                  <c:v>2.1923461952771798E-6</c:v>
                </c:pt>
                <c:pt idx="467">
                  <c:v>5.4789163125301402E-6</c:v>
                </c:pt>
                <c:pt idx="468">
                  <c:v>1.00487402146118E-9</c:v>
                </c:pt>
                <c:pt idx="469">
                  <c:v>1.15783399980968E-6</c:v>
                </c:pt>
                <c:pt idx="470">
                  <c:v>2.3725132678848201E-7</c:v>
                </c:pt>
                <c:pt idx="471">
                  <c:v>1.8147580518480299E-8</c:v>
                </c:pt>
                <c:pt idx="472">
                  <c:v>1.1182598363765201E-6</c:v>
                </c:pt>
                <c:pt idx="473">
                  <c:v>6.8614321522509402E-9</c:v>
                </c:pt>
                <c:pt idx="474">
                  <c:v>1.79006026893008E-6</c:v>
                </c:pt>
                <c:pt idx="475">
                  <c:v>5.6781557319760299E-7</c:v>
                </c:pt>
                <c:pt idx="476">
                  <c:v>9.2206979435915894E-9</c:v>
                </c:pt>
                <c:pt idx="477">
                  <c:v>1.3306547806611499E-7</c:v>
                </c:pt>
                <c:pt idx="478">
                  <c:v>1.0468316479102101E-8</c:v>
                </c:pt>
                <c:pt idx="479">
                  <c:v>1.4284537098911499E-7</c:v>
                </c:pt>
                <c:pt idx="480">
                  <c:v>9.7620554898003894E-9</c:v>
                </c:pt>
                <c:pt idx="481">
                  <c:v>4.2759669364182102E-7</c:v>
                </c:pt>
                <c:pt idx="482">
                  <c:v>2.1079785376206602E-8</c:v>
                </c:pt>
                <c:pt idx="483">
                  <c:v>2.17992425324186E-8</c:v>
                </c:pt>
                <c:pt idx="484">
                  <c:v>3.7951770586015901E-8</c:v>
                </c:pt>
                <c:pt idx="485">
                  <c:v>2.33231883111733E-7</c:v>
                </c:pt>
                <c:pt idx="486">
                  <c:v>1.10489203424698E-7</c:v>
                </c:pt>
                <c:pt idx="487">
                  <c:v>1.55838371351278E-7</c:v>
                </c:pt>
                <c:pt idx="488">
                  <c:v>6.02365443222492E-7</c:v>
                </c:pt>
                <c:pt idx="489">
                  <c:v>5.7178519202902402E-9</c:v>
                </c:pt>
                <c:pt idx="490">
                  <c:v>1.71491342118236E-6</c:v>
                </c:pt>
                <c:pt idx="491">
                  <c:v>2.8230226509081299E-7</c:v>
                </c:pt>
                <c:pt idx="492">
                  <c:v>5.5902449152268998E-9</c:v>
                </c:pt>
                <c:pt idx="493">
                  <c:v>3.6205266810168501E-7</c:v>
                </c:pt>
                <c:pt idx="494">
                  <c:v>3.7401477041140898E-7</c:v>
                </c:pt>
                <c:pt idx="495">
                  <c:v>3.32245007164834E-8</c:v>
                </c:pt>
                <c:pt idx="496">
                  <c:v>1.4938307475805501E-9</c:v>
                </c:pt>
                <c:pt idx="497">
                  <c:v>0.1906060930497</c:v>
                </c:pt>
                <c:pt idx="498">
                  <c:v>1.5642765685180699E-5</c:v>
                </c:pt>
                <c:pt idx="499">
                  <c:v>2.49968450908182E-7</c:v>
                </c:pt>
                <c:pt idx="500">
                  <c:v>1.23521869920167E-7</c:v>
                </c:pt>
                <c:pt idx="501">
                  <c:v>6.8001149584344101E-8</c:v>
                </c:pt>
                <c:pt idx="502">
                  <c:v>1.6725997119123001E-8</c:v>
                </c:pt>
                <c:pt idx="503">
                  <c:v>1.5210362089159201E-7</c:v>
                </c:pt>
                <c:pt idx="504">
                  <c:v>1.73128027550315E-6</c:v>
                </c:pt>
                <c:pt idx="505">
                  <c:v>1.1433461782191799E-7</c:v>
                </c:pt>
                <c:pt idx="506">
                  <c:v>5.3145079336510099E-5</c:v>
                </c:pt>
                <c:pt idx="507">
                  <c:v>7.0357660354899497E-8</c:v>
                </c:pt>
                <c:pt idx="508">
                  <c:v>6.9619744719748196E-9</c:v>
                </c:pt>
                <c:pt idx="509">
                  <c:v>1.8469861208228699E-10</c:v>
                </c:pt>
                <c:pt idx="510">
                  <c:v>2.2816658757567902E-6</c:v>
                </c:pt>
                <c:pt idx="511">
                  <c:v>4.0321608620275897E-8</c:v>
                </c:pt>
                <c:pt idx="512">
                  <c:v>6.9797926116406503E-4</c:v>
                </c:pt>
                <c:pt idx="513">
                  <c:v>0.21320788890721501</c:v>
                </c:pt>
                <c:pt idx="514">
                  <c:v>9.7162786194935194E-2</c:v>
                </c:pt>
                <c:pt idx="515">
                  <c:v>1.70436934727952E-7</c:v>
                </c:pt>
                <c:pt idx="516">
                  <c:v>4.9793906482725796E-9</c:v>
                </c:pt>
                <c:pt idx="517">
                  <c:v>1.7190798962444099E-5</c:v>
                </c:pt>
                <c:pt idx="518">
                  <c:v>4.8530183060875697E-7</c:v>
                </c:pt>
                <c:pt idx="519">
                  <c:v>2.64996127257688E-7</c:v>
                </c:pt>
                <c:pt idx="520">
                  <c:v>4.6784844263003E-7</c:v>
                </c:pt>
                <c:pt idx="521">
                  <c:v>1.3629548779408601E-6</c:v>
                </c:pt>
                <c:pt idx="522">
                  <c:v>4.8682431473222399E-8</c:v>
                </c:pt>
                <c:pt idx="523">
                  <c:v>1.3883169770615401E-6</c:v>
                </c:pt>
                <c:pt idx="524">
                  <c:v>1.24170610010754E-8</c:v>
                </c:pt>
                <c:pt idx="525">
                  <c:v>5.0888268745919799E-9</c:v>
                </c:pt>
                <c:pt idx="526">
                  <c:v>0.233206136858781</c:v>
                </c:pt>
                <c:pt idx="527">
                  <c:v>9.7511033887338894E-6</c:v>
                </c:pt>
                <c:pt idx="528">
                  <c:v>1.49919528732296E-6</c:v>
                </c:pt>
                <c:pt idx="529">
                  <c:v>7.1748415516656202E-8</c:v>
                </c:pt>
                <c:pt idx="530">
                  <c:v>5.6840729394342997E-7</c:v>
                </c:pt>
                <c:pt idx="531">
                  <c:v>7.7897091429894895E-8</c:v>
                </c:pt>
                <c:pt idx="532">
                  <c:v>6.2509368366198104E-7</c:v>
                </c:pt>
                <c:pt idx="533">
                  <c:v>6.4655754616827803E-8</c:v>
                </c:pt>
                <c:pt idx="534">
                  <c:v>2.5159817664117399E-8</c:v>
                </c:pt>
                <c:pt idx="535">
                  <c:v>2.5908945584394999E-4</c:v>
                </c:pt>
                <c:pt idx="536">
                  <c:v>1.5924686741882301E-6</c:v>
                </c:pt>
                <c:pt idx="537">
                  <c:v>2.2388485540769599E-7</c:v>
                </c:pt>
                <c:pt idx="538">
                  <c:v>7.9872937229626595E-9</c:v>
                </c:pt>
                <c:pt idx="539">
                  <c:v>1.8269247576505199E-5</c:v>
                </c:pt>
                <c:pt idx="540">
                  <c:v>2.30715353683704E-7</c:v>
                </c:pt>
                <c:pt idx="541">
                  <c:v>4.59166607546911E-8</c:v>
                </c:pt>
                <c:pt idx="542">
                  <c:v>1.04988547597342E-6</c:v>
                </c:pt>
                <c:pt idx="543">
                  <c:v>7.08079736776341E-6</c:v>
                </c:pt>
                <c:pt idx="544">
                  <c:v>3.7301516246548797E-9</c:v>
                </c:pt>
                <c:pt idx="545">
                  <c:v>4.8146476969548601E-9</c:v>
                </c:pt>
                <c:pt idx="546">
                  <c:v>3.6252128604379899E-8</c:v>
                </c:pt>
                <c:pt idx="547">
                  <c:v>2.0433022582082998E-9</c:v>
                </c:pt>
                <c:pt idx="548">
                  <c:v>3.7694294745678097E-8</c:v>
                </c:pt>
                <c:pt idx="549">
                  <c:v>2.8621712978157198E-9</c:v>
                </c:pt>
                <c:pt idx="550">
                  <c:v>1.83997210256093E-7</c:v>
                </c:pt>
                <c:pt idx="551">
                  <c:v>5.1045429566725897E-9</c:v>
                </c:pt>
                <c:pt idx="552">
                  <c:v>2.07450936962124E-7</c:v>
                </c:pt>
                <c:pt idx="553">
                  <c:v>2.2761780213889701E-7</c:v>
                </c:pt>
                <c:pt idx="554">
                  <c:v>9.9703115842438204E-10</c:v>
                </c:pt>
                <c:pt idx="555">
                  <c:v>1.6087069162456901E-9</c:v>
                </c:pt>
                <c:pt idx="556">
                  <c:v>3.5533710483567899E-8</c:v>
                </c:pt>
                <c:pt idx="557">
                  <c:v>2.8432364752081403E-7</c:v>
                </c:pt>
                <c:pt idx="558">
                  <c:v>1.7054738523003401E-2</c:v>
                </c:pt>
                <c:pt idx="559">
                  <c:v>0.30745415642231699</c:v>
                </c:pt>
                <c:pt idx="560">
                  <c:v>0.71149254280836105</c:v>
                </c:pt>
                <c:pt idx="561">
                  <c:v>7.4038528345361194E-8</c:v>
                </c:pt>
                <c:pt idx="562">
                  <c:v>0.37363524982551299</c:v>
                </c:pt>
                <c:pt idx="563">
                  <c:v>0.86359425908572096</c:v>
                </c:pt>
                <c:pt idx="564">
                  <c:v>1.3476123728529799E-7</c:v>
                </c:pt>
                <c:pt idx="565">
                  <c:v>7.1561389601839195E-5</c:v>
                </c:pt>
                <c:pt idx="566">
                  <c:v>1.10193707322355E-8</c:v>
                </c:pt>
                <c:pt idx="567">
                  <c:v>2.0990810576618701E-9</c:v>
                </c:pt>
                <c:pt idx="568">
                  <c:v>1.22463353289929E-6</c:v>
                </c:pt>
                <c:pt idx="569">
                  <c:v>3.18116535930381E-8</c:v>
                </c:pt>
                <c:pt idx="570">
                  <c:v>0.15057947399009999</c:v>
                </c:pt>
                <c:pt idx="571">
                  <c:v>6.6360920929377904E-6</c:v>
                </c:pt>
                <c:pt idx="572">
                  <c:v>1.11952544365413E-6</c:v>
                </c:pt>
                <c:pt idx="573">
                  <c:v>5.2885976940195895E-7</c:v>
                </c:pt>
                <c:pt idx="574">
                  <c:v>1.53977899199212E-8</c:v>
                </c:pt>
                <c:pt idx="575">
                  <c:v>2.27495087090341E-5</c:v>
                </c:pt>
                <c:pt idx="576">
                  <c:v>0.29116069425264202</c:v>
                </c:pt>
                <c:pt idx="577">
                  <c:v>0.43260149399891501</c:v>
                </c:pt>
                <c:pt idx="578">
                  <c:v>0.35733944312907101</c:v>
                </c:pt>
                <c:pt idx="579">
                  <c:v>4.8708318022566501E-6</c:v>
                </c:pt>
                <c:pt idx="580">
                  <c:v>2.1068817650628502E-6</c:v>
                </c:pt>
                <c:pt idx="581">
                  <c:v>4.31129159932552E-4</c:v>
                </c:pt>
                <c:pt idx="582">
                  <c:v>0.24939725961466699</c:v>
                </c:pt>
                <c:pt idx="583">
                  <c:v>0.502823214565711</c:v>
                </c:pt>
                <c:pt idx="584">
                  <c:v>0.34447044510004599</c:v>
                </c:pt>
                <c:pt idx="585">
                  <c:v>1.19663168980603E-6</c:v>
                </c:pt>
                <c:pt idx="586">
                  <c:v>2.31849853489065E-8</c:v>
                </c:pt>
                <c:pt idx="587">
                  <c:v>1.1759016397636299E-9</c:v>
                </c:pt>
                <c:pt idx="588">
                  <c:v>8.7653571094358601E-8</c:v>
                </c:pt>
                <c:pt idx="589">
                  <c:v>8.8119358108454907E-2</c:v>
                </c:pt>
                <c:pt idx="590">
                  <c:v>9.9251272764379698E-8</c:v>
                </c:pt>
                <c:pt idx="591">
                  <c:v>0.17749308942714601</c:v>
                </c:pt>
                <c:pt idx="592">
                  <c:v>1.1248008312961E-7</c:v>
                </c:pt>
                <c:pt idx="593">
                  <c:v>1.39599845914599E-6</c:v>
                </c:pt>
                <c:pt idx="594">
                  <c:v>8.6378807741862104E-8</c:v>
                </c:pt>
                <c:pt idx="595">
                  <c:v>2.62201365582631E-5</c:v>
                </c:pt>
                <c:pt idx="596">
                  <c:v>2.1948852391199198E-6</c:v>
                </c:pt>
                <c:pt idx="597">
                  <c:v>3.7168773291075402E-2</c:v>
                </c:pt>
                <c:pt idx="598">
                  <c:v>0.230033331237217</c:v>
                </c:pt>
                <c:pt idx="599">
                  <c:v>1.08174808334139E-2</c:v>
                </c:pt>
                <c:pt idx="600">
                  <c:v>6.8664867484592995E-2</c:v>
                </c:pt>
                <c:pt idx="601">
                  <c:v>0.48580834394342098</c:v>
                </c:pt>
                <c:pt idx="602">
                  <c:v>0.17511770477014199</c:v>
                </c:pt>
                <c:pt idx="603">
                  <c:v>6.2486871513687995E-7</c:v>
                </c:pt>
                <c:pt idx="604">
                  <c:v>1.1923424047878299E-9</c:v>
                </c:pt>
                <c:pt idx="605">
                  <c:v>3.8612133096602899E-2</c:v>
                </c:pt>
                <c:pt idx="606">
                  <c:v>1.1485076567078E-5</c:v>
                </c:pt>
                <c:pt idx="607">
                  <c:v>7.4543967469768803E-7</c:v>
                </c:pt>
                <c:pt idx="608">
                  <c:v>1.5373809353984699E-7</c:v>
                </c:pt>
                <c:pt idx="609">
                  <c:v>7.6907159316108196E-3</c:v>
                </c:pt>
                <c:pt idx="610">
                  <c:v>0.34494835152727699</c:v>
                </c:pt>
                <c:pt idx="611">
                  <c:v>0.80535207563459199</c:v>
                </c:pt>
                <c:pt idx="612">
                  <c:v>1.6355831208634101E-8</c:v>
                </c:pt>
                <c:pt idx="613">
                  <c:v>3.1403096499367502E-10</c:v>
                </c:pt>
                <c:pt idx="614">
                  <c:v>0.25326975781393402</c:v>
                </c:pt>
                <c:pt idx="615">
                  <c:v>3.1787839437948303E-7</c:v>
                </c:pt>
                <c:pt idx="616">
                  <c:v>1.2638950971007799E-7</c:v>
                </c:pt>
                <c:pt idx="617">
                  <c:v>7.5863496102822897E-7</c:v>
                </c:pt>
                <c:pt idx="618">
                  <c:v>1.63222809552986E-8</c:v>
                </c:pt>
                <c:pt idx="619">
                  <c:v>3.3174112729729198E-6</c:v>
                </c:pt>
                <c:pt idx="620">
                  <c:v>1.61385218526986E-7</c:v>
                </c:pt>
                <c:pt idx="621">
                  <c:v>1.02211628353201E-7</c:v>
                </c:pt>
                <c:pt idx="622">
                  <c:v>3.3506353498494001E-7</c:v>
                </c:pt>
                <c:pt idx="623">
                  <c:v>2.8875027803314501E-5</c:v>
                </c:pt>
                <c:pt idx="624">
                  <c:v>1.8274749293619099E-5</c:v>
                </c:pt>
                <c:pt idx="625">
                  <c:v>1.3287732432429601E-6</c:v>
                </c:pt>
                <c:pt idx="626">
                  <c:v>5.0672256673027101E-9</c:v>
                </c:pt>
                <c:pt idx="627">
                  <c:v>2.5240735216543201E-8</c:v>
                </c:pt>
                <c:pt idx="628">
                  <c:v>0.37665814626261401</c:v>
                </c:pt>
                <c:pt idx="629">
                  <c:v>2.1845112340497201E-7</c:v>
                </c:pt>
                <c:pt idx="630">
                  <c:v>7.2655260356117898E-2</c:v>
                </c:pt>
                <c:pt idx="631">
                  <c:v>8.62270267993578E-2</c:v>
                </c:pt>
                <c:pt idx="632">
                  <c:v>3.5173816043025398E-8</c:v>
                </c:pt>
                <c:pt idx="633">
                  <c:v>0.49330589481614401</c:v>
                </c:pt>
                <c:pt idx="634">
                  <c:v>6.0283221477001594E-8</c:v>
                </c:pt>
                <c:pt idx="635">
                  <c:v>0.11497042782953</c:v>
                </c:pt>
                <c:pt idx="636">
                  <c:v>9.1788569410906698E-9</c:v>
                </c:pt>
                <c:pt idx="637">
                  <c:v>8.0754088398311701E-7</c:v>
                </c:pt>
                <c:pt idx="638">
                  <c:v>0.30189995132631398</c:v>
                </c:pt>
                <c:pt idx="639">
                  <c:v>6.3614550523781602E-3</c:v>
                </c:pt>
                <c:pt idx="640">
                  <c:v>2.4700467316190801E-6</c:v>
                </c:pt>
                <c:pt idx="641">
                  <c:v>0.242560999254849</c:v>
                </c:pt>
                <c:pt idx="642">
                  <c:v>4.3530148356466702E-7</c:v>
                </c:pt>
                <c:pt idx="643">
                  <c:v>2.0433955025648599E-7</c:v>
                </c:pt>
                <c:pt idx="644">
                  <c:v>6.8214151265524298E-8</c:v>
                </c:pt>
                <c:pt idx="645">
                  <c:v>0.26215255182952002</c:v>
                </c:pt>
                <c:pt idx="646">
                  <c:v>5.64954166447787E-7</c:v>
                </c:pt>
                <c:pt idx="647">
                  <c:v>1.9124644892847E-8</c:v>
                </c:pt>
                <c:pt idx="648">
                  <c:v>4.9580072280676198E-9</c:v>
                </c:pt>
                <c:pt idx="649">
                  <c:v>1.0860007204956499E-8</c:v>
                </c:pt>
                <c:pt idx="650">
                  <c:v>4.7614129731357102E-8</c:v>
                </c:pt>
                <c:pt idx="651">
                  <c:v>9.0019740311654203E-6</c:v>
                </c:pt>
                <c:pt idx="652">
                  <c:v>1.82436743918847E-8</c:v>
                </c:pt>
                <c:pt idx="653">
                  <c:v>1.9175255454914E-8</c:v>
                </c:pt>
                <c:pt idx="654">
                  <c:v>3.0093923085265099E-9</c:v>
                </c:pt>
                <c:pt idx="655">
                  <c:v>4.1617181660506298E-9</c:v>
                </c:pt>
                <c:pt idx="656">
                  <c:v>9.9285603238714593E-9</c:v>
                </c:pt>
                <c:pt idx="657">
                  <c:v>6.1893555193152098E-8</c:v>
                </c:pt>
                <c:pt idx="658">
                  <c:v>1.58369975928236E-8</c:v>
                </c:pt>
                <c:pt idx="659">
                  <c:v>1.43739206650302E-7</c:v>
                </c:pt>
                <c:pt idx="660">
                  <c:v>4.76045865832565E-7</c:v>
                </c:pt>
                <c:pt idx="661">
                  <c:v>3.0592647383899298E-2</c:v>
                </c:pt>
                <c:pt idx="662">
                  <c:v>1.05792084414811E-7</c:v>
                </c:pt>
                <c:pt idx="663">
                  <c:v>1.44723975417255E-9</c:v>
                </c:pt>
                <c:pt idx="664">
                  <c:v>1.26757658909133E-2</c:v>
                </c:pt>
                <c:pt idx="665">
                  <c:v>5.21870908001612E-2</c:v>
                </c:pt>
                <c:pt idx="666">
                  <c:v>4.3903279701913699E-10</c:v>
                </c:pt>
                <c:pt idx="667">
                  <c:v>1.43919131032368E-8</c:v>
                </c:pt>
                <c:pt idx="668">
                  <c:v>9.4016835425594497E-7</c:v>
                </c:pt>
                <c:pt idx="669">
                  <c:v>3.7271759575617502E-8</c:v>
                </c:pt>
                <c:pt idx="670">
                  <c:v>5.4669368907464602E-5</c:v>
                </c:pt>
                <c:pt idx="671">
                  <c:v>1.1075161250887499E-8</c:v>
                </c:pt>
                <c:pt idx="672">
                  <c:v>5.8291019524228296E-7</c:v>
                </c:pt>
                <c:pt idx="673">
                  <c:v>5.1603503159528899E-9</c:v>
                </c:pt>
                <c:pt idx="674">
                  <c:v>1.09091183632703E-7</c:v>
                </c:pt>
                <c:pt idx="675">
                  <c:v>3.8456954786357101E-7</c:v>
                </c:pt>
                <c:pt idx="676">
                  <c:v>7.8389360055457097E-8</c:v>
                </c:pt>
                <c:pt idx="677">
                  <c:v>3.7633597536941804E-9</c:v>
                </c:pt>
                <c:pt idx="678">
                  <c:v>9.2158344859039405E-9</c:v>
                </c:pt>
                <c:pt idx="679">
                  <c:v>3.1676121615282899E-9</c:v>
                </c:pt>
                <c:pt idx="680">
                  <c:v>3.4930394287190501E-10</c:v>
                </c:pt>
                <c:pt idx="681">
                  <c:v>6.7492224070566201E-6</c:v>
                </c:pt>
                <c:pt idx="682">
                  <c:v>1.79381758957165E-7</c:v>
                </c:pt>
                <c:pt idx="683">
                  <c:v>1.8131817416961399E-8</c:v>
                </c:pt>
                <c:pt idx="684">
                  <c:v>4.6630638228352098E-9</c:v>
                </c:pt>
                <c:pt idx="685">
                  <c:v>4.6555803285835001E-10</c:v>
                </c:pt>
                <c:pt idx="686">
                  <c:v>3.7537890665695602E-10</c:v>
                </c:pt>
                <c:pt idx="687">
                  <c:v>5.7268865633843498E-8</c:v>
                </c:pt>
                <c:pt idx="688">
                  <c:v>0.14776328251623</c:v>
                </c:pt>
                <c:pt idx="689">
                  <c:v>3.5360804478347602E-8</c:v>
                </c:pt>
                <c:pt idx="690">
                  <c:v>0.23187772189274</c:v>
                </c:pt>
                <c:pt idx="691">
                  <c:v>4.8789706267696102E-8</c:v>
                </c:pt>
                <c:pt idx="692">
                  <c:v>8.8621837892582699E-9</c:v>
                </c:pt>
                <c:pt idx="693">
                  <c:v>1.4334552039406101E-5</c:v>
                </c:pt>
                <c:pt idx="694">
                  <c:v>2.1705412921561501E-8</c:v>
                </c:pt>
                <c:pt idx="695">
                  <c:v>1.78354593029974E-7</c:v>
                </c:pt>
                <c:pt idx="696">
                  <c:v>1.0770236704888301E-8</c:v>
                </c:pt>
                <c:pt idx="697">
                  <c:v>7.6959029431696198E-4</c:v>
                </c:pt>
                <c:pt idx="698">
                  <c:v>1.6404670415519001E-8</c:v>
                </c:pt>
                <c:pt idx="699">
                  <c:v>4.7588569047351297E-9</c:v>
                </c:pt>
                <c:pt idx="700">
                  <c:v>4.2911117011500597E-8</c:v>
                </c:pt>
                <c:pt idx="701">
                  <c:v>0.322683863021197</c:v>
                </c:pt>
                <c:pt idx="702">
                  <c:v>7.3852594525668602E-9</c:v>
                </c:pt>
                <c:pt idx="703">
                  <c:v>1.8587750612273701E-7</c:v>
                </c:pt>
                <c:pt idx="704">
                  <c:v>4.5585602765817602E-6</c:v>
                </c:pt>
                <c:pt idx="705">
                  <c:v>3.8306508021694398E-7</c:v>
                </c:pt>
                <c:pt idx="706">
                  <c:v>2.3095536504379799E-8</c:v>
                </c:pt>
                <c:pt idx="707">
                  <c:v>2.5410601643839501E-8</c:v>
                </c:pt>
                <c:pt idx="708">
                  <c:v>7.1351937904212597E-9</c:v>
                </c:pt>
                <c:pt idx="709">
                  <c:v>1.9919565645500701E-6</c:v>
                </c:pt>
                <c:pt idx="710">
                  <c:v>9.61125617734121E-9</c:v>
                </c:pt>
                <c:pt idx="711">
                  <c:v>4.6784100908149398E-2</c:v>
                </c:pt>
                <c:pt idx="712">
                  <c:v>3.0433761126538102E-9</c:v>
                </c:pt>
                <c:pt idx="713">
                  <c:v>1.15923206634848E-7</c:v>
                </c:pt>
                <c:pt idx="714">
                  <c:v>4.5848291107427903E-8</c:v>
                </c:pt>
                <c:pt idx="715">
                  <c:v>3.44417941654566E-5</c:v>
                </c:pt>
                <c:pt idx="716">
                  <c:v>0.101842120494748</c:v>
                </c:pt>
                <c:pt idx="717">
                  <c:v>4.8687232739217398E-8</c:v>
                </c:pt>
                <c:pt idx="718">
                  <c:v>9.8818741434753998E-2</c:v>
                </c:pt>
                <c:pt idx="719">
                  <c:v>4.4263871761324302E-7</c:v>
                </c:pt>
                <c:pt idx="720">
                  <c:v>1.99362001099998E-7</c:v>
                </c:pt>
                <c:pt idx="721">
                  <c:v>4.6501030595954697E-8</c:v>
                </c:pt>
                <c:pt idx="722">
                  <c:v>0.56304052740663502</c:v>
                </c:pt>
                <c:pt idx="723">
                  <c:v>4.2041445821221501E-7</c:v>
                </c:pt>
                <c:pt idx="724">
                  <c:v>3.42281906675208E-8</c:v>
                </c:pt>
                <c:pt idx="725">
                  <c:v>5.5310186508482302E-2</c:v>
                </c:pt>
                <c:pt idx="726">
                  <c:v>1.9475140197896398E-6</c:v>
                </c:pt>
                <c:pt idx="727">
                  <c:v>6.04171980591392E-8</c:v>
                </c:pt>
                <c:pt idx="728">
                  <c:v>6.4750580198017305E-8</c:v>
                </c:pt>
                <c:pt idx="729">
                  <c:v>2.0370486436388499E-4</c:v>
                </c:pt>
                <c:pt idx="730">
                  <c:v>0.10644268966718</c:v>
                </c:pt>
                <c:pt idx="731">
                  <c:v>2.2884923401831402E-5</c:v>
                </c:pt>
                <c:pt idx="732">
                  <c:v>0.32543037340146402</c:v>
                </c:pt>
                <c:pt idx="733">
                  <c:v>0.13066083033981801</c:v>
                </c:pt>
                <c:pt idx="734">
                  <c:v>9.95075653442737E-8</c:v>
                </c:pt>
                <c:pt idx="735">
                  <c:v>7.1299481150729198E-10</c:v>
                </c:pt>
                <c:pt idx="736">
                  <c:v>2.56928899919831E-8</c:v>
                </c:pt>
                <c:pt idx="737">
                  <c:v>1.77125350224512E-7</c:v>
                </c:pt>
                <c:pt idx="738">
                  <c:v>1.1797246455011E-7</c:v>
                </c:pt>
                <c:pt idx="739">
                  <c:v>5.65473501244124E-8</c:v>
                </c:pt>
                <c:pt idx="740">
                  <c:v>2.9805084869095898E-7</c:v>
                </c:pt>
                <c:pt idx="741">
                  <c:v>4.7367520197894402E-8</c:v>
                </c:pt>
                <c:pt idx="742">
                  <c:v>3.4112097008472002E-7</c:v>
                </c:pt>
                <c:pt idx="743">
                  <c:v>4.3894369890331403E-8</c:v>
                </c:pt>
                <c:pt idx="744">
                  <c:v>9.2970431252434195E-8</c:v>
                </c:pt>
                <c:pt idx="745">
                  <c:v>0.140426996038271</c:v>
                </c:pt>
                <c:pt idx="746">
                  <c:v>1.3123431542540899E-8</c:v>
                </c:pt>
                <c:pt idx="747">
                  <c:v>1.9614980448949499E-10</c:v>
                </c:pt>
                <c:pt idx="748">
                  <c:v>8.9274597068660696E-7</c:v>
                </c:pt>
                <c:pt idx="749">
                  <c:v>2.5350456684840999E-8</c:v>
                </c:pt>
                <c:pt idx="750">
                  <c:v>9.91637124561561E-10</c:v>
                </c:pt>
                <c:pt idx="751">
                  <c:v>1.1199422590154699E-7</c:v>
                </c:pt>
                <c:pt idx="752">
                  <c:v>3.4452232374034097E-8</c:v>
                </c:pt>
                <c:pt idx="753">
                  <c:v>2.6843430589662898E-8</c:v>
                </c:pt>
                <c:pt idx="754">
                  <c:v>1.1241929057593299E-2</c:v>
                </c:pt>
                <c:pt idx="755">
                  <c:v>5.2647673329517801E-8</c:v>
                </c:pt>
                <c:pt idx="756">
                  <c:v>1.42969014169541E-8</c:v>
                </c:pt>
                <c:pt idx="757">
                  <c:v>7.9196015761384906E-5</c:v>
                </c:pt>
                <c:pt idx="758">
                  <c:v>3.7127918856523101E-7</c:v>
                </c:pt>
                <c:pt idx="759">
                  <c:v>2.51952508970526E-8</c:v>
                </c:pt>
                <c:pt idx="760">
                  <c:v>1.69462041160835E-8</c:v>
                </c:pt>
                <c:pt idx="761">
                  <c:v>0.63566763790792302</c:v>
                </c:pt>
                <c:pt idx="762">
                  <c:v>3.86845070051187E-7</c:v>
                </c:pt>
                <c:pt idx="763">
                  <c:v>5.66395282976997E-8</c:v>
                </c:pt>
                <c:pt idx="764">
                  <c:v>0.31559010492453399</c:v>
                </c:pt>
                <c:pt idx="765">
                  <c:v>0.27705514732701098</c:v>
                </c:pt>
                <c:pt idx="766">
                  <c:v>0.17923659537055101</c:v>
                </c:pt>
                <c:pt idx="767">
                  <c:v>1.7519537031924101E-8</c:v>
                </c:pt>
                <c:pt idx="768">
                  <c:v>1.25220635533975E-7</c:v>
                </c:pt>
                <c:pt idx="769">
                  <c:v>3.5098169632965002E-7</c:v>
                </c:pt>
                <c:pt idx="770">
                  <c:v>3.8377029307220598E-10</c:v>
                </c:pt>
                <c:pt idx="771">
                  <c:v>8.25431386214409E-8</c:v>
                </c:pt>
                <c:pt idx="772">
                  <c:v>7.1844435492124601E-10</c:v>
                </c:pt>
                <c:pt idx="773">
                  <c:v>0.18386809550477501</c:v>
                </c:pt>
                <c:pt idx="774">
                  <c:v>6.8137543126513897E-7</c:v>
                </c:pt>
                <c:pt idx="775">
                  <c:v>0.65506095779252005</c:v>
                </c:pt>
                <c:pt idx="776">
                  <c:v>7.6378741600873395E-7</c:v>
                </c:pt>
                <c:pt idx="777">
                  <c:v>3.1701326150743398E-9</c:v>
                </c:pt>
                <c:pt idx="778">
                  <c:v>0.19495060281426699</c:v>
                </c:pt>
                <c:pt idx="779">
                  <c:v>4.8109631169719398E-7</c:v>
                </c:pt>
                <c:pt idx="780">
                  <c:v>1.5408978574475799E-6</c:v>
                </c:pt>
                <c:pt idx="781">
                  <c:v>1.20111884521462E-7</c:v>
                </c:pt>
                <c:pt idx="782">
                  <c:v>1.09698366852357E-5</c:v>
                </c:pt>
                <c:pt idx="783">
                  <c:v>1.1586757751091799E-7</c:v>
                </c:pt>
                <c:pt idx="784">
                  <c:v>1.35293501676333E-7</c:v>
                </c:pt>
                <c:pt idx="785">
                  <c:v>1.81138766558985E-9</c:v>
                </c:pt>
                <c:pt idx="786">
                  <c:v>2.3758886800820498E-8</c:v>
                </c:pt>
                <c:pt idx="787">
                  <c:v>1.3091000844419401E-5</c:v>
                </c:pt>
                <c:pt idx="788">
                  <c:v>3.3620421344991501E-8</c:v>
                </c:pt>
                <c:pt idx="789">
                  <c:v>1.5287533020770599E-8</c:v>
                </c:pt>
                <c:pt idx="790">
                  <c:v>4.57934054239748E-9</c:v>
                </c:pt>
                <c:pt idx="791">
                  <c:v>0.46129268913600502</c:v>
                </c:pt>
                <c:pt idx="792">
                  <c:v>0.190862588964579</c:v>
                </c:pt>
                <c:pt idx="793">
                  <c:v>2.08655056248346E-8</c:v>
                </c:pt>
                <c:pt idx="794">
                  <c:v>7.6926402935916595E-7</c:v>
                </c:pt>
                <c:pt idx="795">
                  <c:v>3.0930200195593698E-9</c:v>
                </c:pt>
                <c:pt idx="796">
                  <c:v>1.93238291557362E-7</c:v>
                </c:pt>
                <c:pt idx="797">
                  <c:v>0.23534914245312799</c:v>
                </c:pt>
                <c:pt idx="798">
                  <c:v>0.286086394786844</c:v>
                </c:pt>
                <c:pt idx="799">
                  <c:v>4.8523598813116996E-6</c:v>
                </c:pt>
                <c:pt idx="800">
                  <c:v>5.3143588886641001E-9</c:v>
                </c:pt>
                <c:pt idx="801">
                  <c:v>0.68263809265372499</c:v>
                </c:pt>
                <c:pt idx="802">
                  <c:v>0.55668805457581205</c:v>
                </c:pt>
                <c:pt idx="803">
                  <c:v>0.65219191879497895</c:v>
                </c:pt>
                <c:pt idx="804">
                  <c:v>8.4499070024278906E-9</c:v>
                </c:pt>
                <c:pt idx="805">
                  <c:v>5.4078416614769503E-2</c:v>
                </c:pt>
                <c:pt idx="806">
                  <c:v>0.30976400860105302</c:v>
                </c:pt>
                <c:pt idx="807">
                  <c:v>0.55704025360824605</c:v>
                </c:pt>
                <c:pt idx="808">
                  <c:v>3.3094939841674701E-7</c:v>
                </c:pt>
                <c:pt idx="809">
                  <c:v>0.79335580848029896</c:v>
                </c:pt>
                <c:pt idx="810">
                  <c:v>8.74622226962443E-10</c:v>
                </c:pt>
                <c:pt idx="811">
                  <c:v>9.0949437376707596E-7</c:v>
                </c:pt>
                <c:pt idx="812">
                  <c:v>6.1375735215326904E-8</c:v>
                </c:pt>
                <c:pt idx="813">
                  <c:v>3.7235997729055602E-6</c:v>
                </c:pt>
                <c:pt idx="814">
                  <c:v>3.1323310387336999E-7</c:v>
                </c:pt>
                <c:pt idx="815">
                  <c:v>1.1950368874578799E-7</c:v>
                </c:pt>
                <c:pt idx="816">
                  <c:v>1.9346491383275398E-6</c:v>
                </c:pt>
                <c:pt idx="817">
                  <c:v>1.41199297212046E-8</c:v>
                </c:pt>
                <c:pt idx="818">
                  <c:v>6.5690109485972103E-7</c:v>
                </c:pt>
                <c:pt idx="819">
                  <c:v>1.1664953858744E-6</c:v>
                </c:pt>
                <c:pt idx="820">
                  <c:v>2.3102193997325799E-7</c:v>
                </c:pt>
                <c:pt idx="821">
                  <c:v>1.5422112985150399E-7</c:v>
                </c:pt>
                <c:pt idx="822">
                  <c:v>9.8979279874099603E-8</c:v>
                </c:pt>
                <c:pt idx="823">
                  <c:v>4.7193134332908099E-9</c:v>
                </c:pt>
                <c:pt idx="824">
                  <c:v>7.9779979658679402E-9</c:v>
                </c:pt>
                <c:pt idx="825">
                  <c:v>1.8021237006082099E-8</c:v>
                </c:pt>
                <c:pt idx="826">
                  <c:v>3.7710955923828E-9</c:v>
                </c:pt>
                <c:pt idx="827">
                  <c:v>7.5863439284503805E-9</c:v>
                </c:pt>
                <c:pt idx="828">
                  <c:v>9.36109131130176E-8</c:v>
                </c:pt>
                <c:pt idx="829">
                  <c:v>0.126425561326443</c:v>
                </c:pt>
                <c:pt idx="830">
                  <c:v>7.7832334515698301E-8</c:v>
                </c:pt>
                <c:pt idx="831">
                  <c:v>0.36937120595612599</c:v>
                </c:pt>
                <c:pt idx="832">
                  <c:v>9.7492074825076799E-10</c:v>
                </c:pt>
                <c:pt idx="833">
                  <c:v>2.2798177726434299E-8</c:v>
                </c:pt>
                <c:pt idx="834">
                  <c:v>2.0211470289688001E-5</c:v>
                </c:pt>
                <c:pt idx="835">
                  <c:v>6.6806334156132999E-6</c:v>
                </c:pt>
                <c:pt idx="836">
                  <c:v>3.1658037196655798E-8</c:v>
                </c:pt>
                <c:pt idx="837">
                  <c:v>2.5349715592524202E-6</c:v>
                </c:pt>
                <c:pt idx="838">
                  <c:v>2.06975541503071E-9</c:v>
                </c:pt>
                <c:pt idx="839">
                  <c:v>3.4637484386077598E-6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57-47A4-A11A-A66B575F9D1F}"/>
            </c:ext>
          </c:extLst>
        </c:ser>
        <c:ser>
          <c:idx val="6"/>
          <c:order val="6"/>
          <c:tx>
            <c:strRef>
              <c:f>'Weights for RiskA=0.266'!$H$1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RiskA=0.266'!$H$2:$H$841</c:f>
              <c:numCache>
                <c:formatCode>0.00</c:formatCode>
                <c:ptCount val="840"/>
                <c:pt idx="0">
                  <c:v>1.00771282036572E-2</c:v>
                </c:pt>
                <c:pt idx="1">
                  <c:v>3.89371921920924E-2</c:v>
                </c:pt>
                <c:pt idx="2">
                  <c:v>1.4789364113180899E-8</c:v>
                </c:pt>
                <c:pt idx="3">
                  <c:v>1.69565401932741E-10</c:v>
                </c:pt>
                <c:pt idx="4">
                  <c:v>8.2161161397119399E-8</c:v>
                </c:pt>
                <c:pt idx="5">
                  <c:v>5.6492880291984598E-6</c:v>
                </c:pt>
                <c:pt idx="6">
                  <c:v>1.58411115575163E-8</c:v>
                </c:pt>
                <c:pt idx="7">
                  <c:v>7.0619100056454101E-9</c:v>
                </c:pt>
                <c:pt idx="8">
                  <c:v>1.9370804556340199E-8</c:v>
                </c:pt>
                <c:pt idx="9">
                  <c:v>3.7189927029054498E-9</c:v>
                </c:pt>
                <c:pt idx="10">
                  <c:v>2.8148479390611301E-9</c:v>
                </c:pt>
                <c:pt idx="11">
                  <c:v>7.8698862131399295E-7</c:v>
                </c:pt>
                <c:pt idx="12">
                  <c:v>1.63380145584296E-8</c:v>
                </c:pt>
                <c:pt idx="13">
                  <c:v>3.8672908766409303E-8</c:v>
                </c:pt>
                <c:pt idx="14">
                  <c:v>8.26446932345037E-7</c:v>
                </c:pt>
                <c:pt idx="15">
                  <c:v>1.4978842668278799E-7</c:v>
                </c:pt>
                <c:pt idx="16">
                  <c:v>9.3082680327476296E-8</c:v>
                </c:pt>
                <c:pt idx="17">
                  <c:v>3.1391101446440102E-7</c:v>
                </c:pt>
                <c:pt idx="18">
                  <c:v>3.8761092312158298E-8</c:v>
                </c:pt>
                <c:pt idx="19">
                  <c:v>2.0570884726067501E-5</c:v>
                </c:pt>
                <c:pt idx="20">
                  <c:v>2.1743298539778799E-7</c:v>
                </c:pt>
                <c:pt idx="21">
                  <c:v>3.3488140346694999E-7</c:v>
                </c:pt>
                <c:pt idx="22">
                  <c:v>1.6305073614734499E-6</c:v>
                </c:pt>
                <c:pt idx="23">
                  <c:v>0.22409722905817001</c:v>
                </c:pt>
                <c:pt idx="24">
                  <c:v>2.8403582045485201E-10</c:v>
                </c:pt>
                <c:pt idx="25">
                  <c:v>1.28583191674973E-8</c:v>
                </c:pt>
                <c:pt idx="26">
                  <c:v>2.04253734604197E-8</c:v>
                </c:pt>
                <c:pt idx="27">
                  <c:v>3.7301283859987502E-2</c:v>
                </c:pt>
                <c:pt idx="28">
                  <c:v>3.5020880265259998E-9</c:v>
                </c:pt>
                <c:pt idx="29">
                  <c:v>0.44368473898178501</c:v>
                </c:pt>
                <c:pt idx="30">
                  <c:v>3.9788756125034201E-8</c:v>
                </c:pt>
                <c:pt idx="31">
                  <c:v>0.34545581118313401</c:v>
                </c:pt>
                <c:pt idx="32">
                  <c:v>4.4751931253416604E-6</c:v>
                </c:pt>
                <c:pt idx="33">
                  <c:v>9.0217742923887196E-9</c:v>
                </c:pt>
                <c:pt idx="34">
                  <c:v>1.33938491684309E-7</c:v>
                </c:pt>
                <c:pt idx="35">
                  <c:v>2.7208084599591599E-8</c:v>
                </c:pt>
                <c:pt idx="36">
                  <c:v>8.4932858076306093E-9</c:v>
                </c:pt>
                <c:pt idx="37">
                  <c:v>2.61886172863536E-8</c:v>
                </c:pt>
                <c:pt idx="38">
                  <c:v>3.5832721245133699E-6</c:v>
                </c:pt>
                <c:pt idx="39">
                  <c:v>1.2123033714911101E-9</c:v>
                </c:pt>
                <c:pt idx="40">
                  <c:v>5.1437341592984101E-9</c:v>
                </c:pt>
                <c:pt idx="41">
                  <c:v>1.10269838464157E-6</c:v>
                </c:pt>
                <c:pt idx="42">
                  <c:v>1.9520859686746301E-7</c:v>
                </c:pt>
                <c:pt idx="43">
                  <c:v>1.6452711280608299E-6</c:v>
                </c:pt>
                <c:pt idx="44">
                  <c:v>1.7073405884595499E-7</c:v>
                </c:pt>
                <c:pt idx="45">
                  <c:v>3.7100397757873901E-8</c:v>
                </c:pt>
                <c:pt idx="46">
                  <c:v>0.28163993619091199</c:v>
                </c:pt>
                <c:pt idx="47">
                  <c:v>1.67120058120891E-6</c:v>
                </c:pt>
                <c:pt idx="48">
                  <c:v>6.1652972336195505E-7</c:v>
                </c:pt>
                <c:pt idx="49">
                  <c:v>5.9352560355960902E-9</c:v>
                </c:pt>
                <c:pt idx="50">
                  <c:v>8.5679380456903996E-8</c:v>
                </c:pt>
                <c:pt idx="51">
                  <c:v>1.9906208825186101E-8</c:v>
                </c:pt>
                <c:pt idx="52">
                  <c:v>1.81879014660239E-7</c:v>
                </c:pt>
                <c:pt idx="53">
                  <c:v>2.4791692107049301E-7</c:v>
                </c:pt>
                <c:pt idx="54">
                  <c:v>1.9505985759132499E-7</c:v>
                </c:pt>
                <c:pt idx="55">
                  <c:v>1.36566414730946E-8</c:v>
                </c:pt>
                <c:pt idx="56">
                  <c:v>2.5655736797090101E-8</c:v>
                </c:pt>
                <c:pt idx="57">
                  <c:v>9.0600055248617403E-2</c:v>
                </c:pt>
                <c:pt idx="58">
                  <c:v>6.1786515671124601E-7</c:v>
                </c:pt>
                <c:pt idx="59">
                  <c:v>1.23641908412018E-8</c:v>
                </c:pt>
                <c:pt idx="60">
                  <c:v>0.10817467986052</c:v>
                </c:pt>
                <c:pt idx="61">
                  <c:v>0.30575472445279001</c:v>
                </c:pt>
                <c:pt idx="62">
                  <c:v>4.4441916916308603E-5</c:v>
                </c:pt>
                <c:pt idx="63">
                  <c:v>4.8515438235622896E-7</c:v>
                </c:pt>
                <c:pt idx="64">
                  <c:v>1.6226627532370899E-5</c:v>
                </c:pt>
                <c:pt idx="65">
                  <c:v>5.8367942659523197E-9</c:v>
                </c:pt>
                <c:pt idx="66">
                  <c:v>4.9677079112635902E-5</c:v>
                </c:pt>
                <c:pt idx="67">
                  <c:v>3.24461797846835E-8</c:v>
                </c:pt>
                <c:pt idx="68">
                  <c:v>2.4358150840613199E-9</c:v>
                </c:pt>
                <c:pt idx="69">
                  <c:v>1.6331482858711599E-9</c:v>
                </c:pt>
                <c:pt idx="70">
                  <c:v>0.30917997868140801</c:v>
                </c:pt>
                <c:pt idx="71">
                  <c:v>1.31070866485011E-7</c:v>
                </c:pt>
                <c:pt idx="72">
                  <c:v>3.4717480790757697E-5</c:v>
                </c:pt>
                <c:pt idx="73">
                  <c:v>8.9484050029436996E-6</c:v>
                </c:pt>
                <c:pt idx="74">
                  <c:v>0.26556095197709201</c:v>
                </c:pt>
                <c:pt idx="75">
                  <c:v>3.5807139100607502E-7</c:v>
                </c:pt>
                <c:pt idx="76">
                  <c:v>1.76117332270885E-7</c:v>
                </c:pt>
                <c:pt idx="77">
                  <c:v>5.7790418752098895E-7</c:v>
                </c:pt>
                <c:pt idx="78">
                  <c:v>4.7490269739546002E-8</c:v>
                </c:pt>
                <c:pt idx="79">
                  <c:v>1.57660183868125E-9</c:v>
                </c:pt>
                <c:pt idx="80">
                  <c:v>0.24045784639936099</c:v>
                </c:pt>
                <c:pt idx="81">
                  <c:v>1.7344763026834799E-7</c:v>
                </c:pt>
                <c:pt idx="82">
                  <c:v>0.18885089050005599</c:v>
                </c:pt>
                <c:pt idx="83">
                  <c:v>2.16992398497762E-8</c:v>
                </c:pt>
                <c:pt idx="84">
                  <c:v>6.47991051908892E-7</c:v>
                </c:pt>
                <c:pt idx="85">
                  <c:v>1.6967028606057399E-6</c:v>
                </c:pt>
                <c:pt idx="86">
                  <c:v>1.5252625423399499E-9</c:v>
                </c:pt>
                <c:pt idx="87">
                  <c:v>0.124351346854731</c:v>
                </c:pt>
                <c:pt idx="88">
                  <c:v>1.5973034933546898E-8</c:v>
                </c:pt>
                <c:pt idx="89">
                  <c:v>1.44317488838427E-8</c:v>
                </c:pt>
                <c:pt idx="90">
                  <c:v>2.1064328894028699E-7</c:v>
                </c:pt>
                <c:pt idx="91">
                  <c:v>7.8771937823794703E-9</c:v>
                </c:pt>
                <c:pt idx="92">
                  <c:v>5.43770436963397E-6</c:v>
                </c:pt>
                <c:pt idx="93">
                  <c:v>1.6381690237887901E-9</c:v>
                </c:pt>
                <c:pt idx="94">
                  <c:v>4.0580909269487303E-9</c:v>
                </c:pt>
                <c:pt idx="95">
                  <c:v>0.23450525288051099</c:v>
                </c:pt>
                <c:pt idx="96">
                  <c:v>4.9174615420969599E-8</c:v>
                </c:pt>
                <c:pt idx="97">
                  <c:v>7.7189502924962197E-9</c:v>
                </c:pt>
                <c:pt idx="98">
                  <c:v>0.47444911603848</c:v>
                </c:pt>
                <c:pt idx="99">
                  <c:v>4.61804657912829E-8</c:v>
                </c:pt>
                <c:pt idx="100">
                  <c:v>1.33462206839988E-7</c:v>
                </c:pt>
                <c:pt idx="101">
                  <c:v>9.6088747245799697E-9</c:v>
                </c:pt>
                <c:pt idx="102">
                  <c:v>1.11581406147199E-9</c:v>
                </c:pt>
                <c:pt idx="103">
                  <c:v>0.67933386072327495</c:v>
                </c:pt>
                <c:pt idx="104">
                  <c:v>2.5983134999114601E-8</c:v>
                </c:pt>
                <c:pt idx="105">
                  <c:v>0.35611620147822198</c:v>
                </c:pt>
                <c:pt idx="106">
                  <c:v>2.8935907610246502E-7</c:v>
                </c:pt>
                <c:pt idx="107">
                  <c:v>3.0719653197649002E-8</c:v>
                </c:pt>
                <c:pt idx="108">
                  <c:v>4.9372346855211598E-8</c:v>
                </c:pt>
                <c:pt idx="109">
                  <c:v>1.6178700516562301E-8</c:v>
                </c:pt>
                <c:pt idx="110">
                  <c:v>9.4405695051702203E-7</c:v>
                </c:pt>
                <c:pt idx="111">
                  <c:v>1.4322561362571699E-7</c:v>
                </c:pt>
                <c:pt idx="112">
                  <c:v>9.7351142768423701E-2</c:v>
                </c:pt>
                <c:pt idx="113">
                  <c:v>2.1678455843385798E-6</c:v>
                </c:pt>
                <c:pt idx="114">
                  <c:v>5.7825855035923403E-8</c:v>
                </c:pt>
                <c:pt idx="115">
                  <c:v>1.4987619790341499E-7</c:v>
                </c:pt>
                <c:pt idx="116">
                  <c:v>1.1689559570587799E-7</c:v>
                </c:pt>
                <c:pt idx="117">
                  <c:v>1.09793419352693E-5</c:v>
                </c:pt>
                <c:pt idx="118">
                  <c:v>6.5982878315456999E-7</c:v>
                </c:pt>
                <c:pt idx="119">
                  <c:v>9.3155552773628508E-6</c:v>
                </c:pt>
                <c:pt idx="120">
                  <c:v>1.20951762015209E-7</c:v>
                </c:pt>
                <c:pt idx="121">
                  <c:v>1.14545895599354E-9</c:v>
                </c:pt>
                <c:pt idx="122">
                  <c:v>4.5054830016716302E-8</c:v>
                </c:pt>
                <c:pt idx="123">
                  <c:v>1.0838472874898899E-8</c:v>
                </c:pt>
                <c:pt idx="124">
                  <c:v>2.36789840561019E-7</c:v>
                </c:pt>
                <c:pt idx="125">
                  <c:v>1.3108438362115901E-7</c:v>
                </c:pt>
                <c:pt idx="126">
                  <c:v>5.5618150066195503E-8</c:v>
                </c:pt>
                <c:pt idx="127">
                  <c:v>8.6811085951633492E-9</c:v>
                </c:pt>
                <c:pt idx="128">
                  <c:v>2.3690409663052701E-6</c:v>
                </c:pt>
                <c:pt idx="129">
                  <c:v>1.5183502218663501E-7</c:v>
                </c:pt>
                <c:pt idx="130">
                  <c:v>1.7251774075040199E-7</c:v>
                </c:pt>
                <c:pt idx="131">
                  <c:v>7.6175747808455694E-8</c:v>
                </c:pt>
                <c:pt idx="132">
                  <c:v>2.9708738210062498E-6</c:v>
                </c:pt>
                <c:pt idx="133">
                  <c:v>1.53781698872187E-8</c:v>
                </c:pt>
                <c:pt idx="134">
                  <c:v>2.01363515843039E-4</c:v>
                </c:pt>
                <c:pt idx="135">
                  <c:v>6.44164227822199E-8</c:v>
                </c:pt>
                <c:pt idx="136">
                  <c:v>8.0467874856221101E-7</c:v>
                </c:pt>
                <c:pt idx="137">
                  <c:v>3.9686672254601501E-7</c:v>
                </c:pt>
                <c:pt idx="138">
                  <c:v>1.69958545537065E-6</c:v>
                </c:pt>
                <c:pt idx="139">
                  <c:v>1.08218522168201E-6</c:v>
                </c:pt>
                <c:pt idx="140">
                  <c:v>0.248878266048847</c:v>
                </c:pt>
                <c:pt idx="141">
                  <c:v>1.9780654761727499E-2</c:v>
                </c:pt>
                <c:pt idx="142">
                  <c:v>0.45606683447017499</c:v>
                </c:pt>
                <c:pt idx="143">
                  <c:v>1.1357765003300801E-8</c:v>
                </c:pt>
                <c:pt idx="144">
                  <c:v>0.59850225093729204</c:v>
                </c:pt>
                <c:pt idx="145">
                  <c:v>6.4317481623238599E-7</c:v>
                </c:pt>
                <c:pt idx="146">
                  <c:v>0.19415262923832899</c:v>
                </c:pt>
                <c:pt idx="147">
                  <c:v>2.6642611312693301E-8</c:v>
                </c:pt>
                <c:pt idx="148">
                  <c:v>1.1831073274236001E-6</c:v>
                </c:pt>
                <c:pt idx="149">
                  <c:v>6.0070089338864704E-9</c:v>
                </c:pt>
                <c:pt idx="150">
                  <c:v>1.0958759603585501E-6</c:v>
                </c:pt>
                <c:pt idx="151">
                  <c:v>5.1474821900003804E-7</c:v>
                </c:pt>
                <c:pt idx="152">
                  <c:v>5.4848270345951398E-6</c:v>
                </c:pt>
                <c:pt idx="153">
                  <c:v>3.1921917180692799E-5</c:v>
                </c:pt>
                <c:pt idx="154">
                  <c:v>9.1993504094627395E-8</c:v>
                </c:pt>
                <c:pt idx="155">
                  <c:v>1.3567178416411799E-7</c:v>
                </c:pt>
                <c:pt idx="156">
                  <c:v>0.345174617702108</c:v>
                </c:pt>
                <c:pt idx="157">
                  <c:v>3.2479727525394102E-8</c:v>
                </c:pt>
                <c:pt idx="158">
                  <c:v>6.0838687619653897E-9</c:v>
                </c:pt>
                <c:pt idx="159">
                  <c:v>4.6227121045906302E-7</c:v>
                </c:pt>
                <c:pt idx="160">
                  <c:v>4.32744459106543E-7</c:v>
                </c:pt>
                <c:pt idx="161">
                  <c:v>7.3445290654387696E-9</c:v>
                </c:pt>
                <c:pt idx="162">
                  <c:v>2.25849392732761E-7</c:v>
                </c:pt>
                <c:pt idx="163">
                  <c:v>1.2566998653925801E-6</c:v>
                </c:pt>
                <c:pt idx="164">
                  <c:v>7.8275502904172293E-3</c:v>
                </c:pt>
                <c:pt idx="165">
                  <c:v>0.150494841170559</c:v>
                </c:pt>
                <c:pt idx="166">
                  <c:v>3.1518558829595699E-8</c:v>
                </c:pt>
                <c:pt idx="167">
                  <c:v>1.81810160326821E-7</c:v>
                </c:pt>
                <c:pt idx="168">
                  <c:v>1.7415867956102901E-7</c:v>
                </c:pt>
                <c:pt idx="169">
                  <c:v>3.2239100567534801E-6</c:v>
                </c:pt>
                <c:pt idx="170">
                  <c:v>4.6813380249124499E-7</c:v>
                </c:pt>
                <c:pt idx="171">
                  <c:v>3.9578237840247603E-8</c:v>
                </c:pt>
                <c:pt idx="172">
                  <c:v>1.3079796406965499E-7</c:v>
                </c:pt>
                <c:pt idx="173">
                  <c:v>2.1827000718091801E-7</c:v>
                </c:pt>
                <c:pt idx="174">
                  <c:v>1.1259096755467501E-3</c:v>
                </c:pt>
                <c:pt idx="175">
                  <c:v>4.13105149977242E-6</c:v>
                </c:pt>
                <c:pt idx="176">
                  <c:v>0.45482129880508598</c:v>
                </c:pt>
                <c:pt idx="177">
                  <c:v>0.49161084985214598</c:v>
                </c:pt>
                <c:pt idx="178">
                  <c:v>1.0157378663994499E-6</c:v>
                </c:pt>
                <c:pt idx="179">
                  <c:v>5.5400744302785098E-7</c:v>
                </c:pt>
                <c:pt idx="180">
                  <c:v>8.7145033665450403E-9</c:v>
                </c:pt>
                <c:pt idx="181">
                  <c:v>9.9162949313758394E-2</c:v>
                </c:pt>
                <c:pt idx="182">
                  <c:v>0.35884330211313398</c:v>
                </c:pt>
                <c:pt idx="183">
                  <c:v>7.3169495763791202E-5</c:v>
                </c:pt>
                <c:pt idx="184">
                  <c:v>6.2874510015510393E-2</c:v>
                </c:pt>
                <c:pt idx="185">
                  <c:v>8.9734567056745505E-7</c:v>
                </c:pt>
                <c:pt idx="186">
                  <c:v>1.7488492282736E-7</c:v>
                </c:pt>
                <c:pt idx="187">
                  <c:v>1.25737609147497E-5</c:v>
                </c:pt>
                <c:pt idx="188">
                  <c:v>7.8777674272785294E-8</c:v>
                </c:pt>
                <c:pt idx="189">
                  <c:v>1.12135880229043E-8</c:v>
                </c:pt>
                <c:pt idx="190">
                  <c:v>1.05465271156033E-6</c:v>
                </c:pt>
                <c:pt idx="191">
                  <c:v>9.7096190318366901E-8</c:v>
                </c:pt>
                <c:pt idx="192">
                  <c:v>2.5269365333810702E-8</c:v>
                </c:pt>
                <c:pt idx="193">
                  <c:v>6.2499764290423406E-8</c:v>
                </c:pt>
                <c:pt idx="194">
                  <c:v>5.25080016395926E-8</c:v>
                </c:pt>
                <c:pt idx="195">
                  <c:v>6.2754435844114504E-9</c:v>
                </c:pt>
                <c:pt idx="196">
                  <c:v>2.53546522493131E-2</c:v>
                </c:pt>
                <c:pt idx="197">
                  <c:v>1.9188091419824501E-8</c:v>
                </c:pt>
                <c:pt idx="198">
                  <c:v>7.1558962066345202E-7</c:v>
                </c:pt>
                <c:pt idx="199">
                  <c:v>6.5089998209765101E-9</c:v>
                </c:pt>
                <c:pt idx="200">
                  <c:v>9.4473900688506798E-8</c:v>
                </c:pt>
                <c:pt idx="201">
                  <c:v>7.9643488664012801E-2</c:v>
                </c:pt>
                <c:pt idx="202">
                  <c:v>6.9754723255643303E-2</c:v>
                </c:pt>
                <c:pt idx="203">
                  <c:v>3.7621792726288902E-7</c:v>
                </c:pt>
                <c:pt idx="204">
                  <c:v>5.1654228802889998E-8</c:v>
                </c:pt>
                <c:pt idx="205">
                  <c:v>1.7419931949528901E-8</c:v>
                </c:pt>
                <c:pt idx="206">
                  <c:v>4.16535873942604E-8</c:v>
                </c:pt>
                <c:pt idx="207">
                  <c:v>2.6094740412722501E-7</c:v>
                </c:pt>
                <c:pt idx="208">
                  <c:v>3.7072691453794601E-8</c:v>
                </c:pt>
                <c:pt idx="209">
                  <c:v>5.0610143016085803E-7</c:v>
                </c:pt>
                <c:pt idx="210">
                  <c:v>1.2660931517976E-6</c:v>
                </c:pt>
                <c:pt idx="211">
                  <c:v>6.47742322409546E-7</c:v>
                </c:pt>
                <c:pt idx="212">
                  <c:v>2.6901324259220201E-8</c:v>
                </c:pt>
                <c:pt idx="213">
                  <c:v>6.5043667603567997E-8</c:v>
                </c:pt>
                <c:pt idx="214">
                  <c:v>8.7829534849668401E-7</c:v>
                </c:pt>
                <c:pt idx="215">
                  <c:v>1.74110392789833E-6</c:v>
                </c:pt>
                <c:pt idx="216">
                  <c:v>2.40628422886316E-7</c:v>
                </c:pt>
                <c:pt idx="217">
                  <c:v>5.52880217123328E-8</c:v>
                </c:pt>
                <c:pt idx="218">
                  <c:v>0.94608809619577505</c:v>
                </c:pt>
                <c:pt idx="219">
                  <c:v>1.14352437202173E-5</c:v>
                </c:pt>
                <c:pt idx="220">
                  <c:v>1.5190684246918099E-7</c:v>
                </c:pt>
                <c:pt idx="221">
                  <c:v>9.7608710220980209E-7</c:v>
                </c:pt>
                <c:pt idx="222">
                  <c:v>0.25594395315340801</c:v>
                </c:pt>
                <c:pt idx="223">
                  <c:v>3.37607936225932E-6</c:v>
                </c:pt>
                <c:pt idx="224">
                  <c:v>1.16234395170357E-7</c:v>
                </c:pt>
                <c:pt idx="225">
                  <c:v>0.64040196779409697</c:v>
                </c:pt>
                <c:pt idx="226">
                  <c:v>6.8881146573788402E-9</c:v>
                </c:pt>
                <c:pt idx="227">
                  <c:v>3.3978377399093701E-8</c:v>
                </c:pt>
                <c:pt idx="228">
                  <c:v>1.35397293864976E-7</c:v>
                </c:pt>
                <c:pt idx="229">
                  <c:v>2.7601840975648899E-7</c:v>
                </c:pt>
                <c:pt idx="230">
                  <c:v>3.0609574276649402E-8</c:v>
                </c:pt>
                <c:pt idx="231">
                  <c:v>8.1761288099558997E-7</c:v>
                </c:pt>
                <c:pt idx="232">
                  <c:v>1.4008362214579599E-8</c:v>
                </c:pt>
                <c:pt idx="233">
                  <c:v>1.04675123970001E-8</c:v>
                </c:pt>
                <c:pt idx="234">
                  <c:v>5.6318312082848296E-7</c:v>
                </c:pt>
                <c:pt idx="235">
                  <c:v>1.1095779760247199E-7</c:v>
                </c:pt>
                <c:pt idx="236">
                  <c:v>9.0279378587797804E-8</c:v>
                </c:pt>
                <c:pt idx="237">
                  <c:v>2.2451822302503099E-6</c:v>
                </c:pt>
                <c:pt idx="238">
                  <c:v>2.2488502253457802E-8</c:v>
                </c:pt>
                <c:pt idx="239">
                  <c:v>6.5176115291571097E-7</c:v>
                </c:pt>
                <c:pt idx="240">
                  <c:v>2.9665268968795303E-7</c:v>
                </c:pt>
                <c:pt idx="241">
                  <c:v>4.81627267776767E-7</c:v>
                </c:pt>
                <c:pt idx="242">
                  <c:v>7.1814309823164796E-8</c:v>
                </c:pt>
                <c:pt idx="243">
                  <c:v>5.6523702009153603E-6</c:v>
                </c:pt>
                <c:pt idx="244">
                  <c:v>4.6771116128674E-7</c:v>
                </c:pt>
                <c:pt idx="245">
                  <c:v>1.2914768448520901E-7</c:v>
                </c:pt>
                <c:pt idx="246">
                  <c:v>1.3546067145790901E-9</c:v>
                </c:pt>
                <c:pt idx="247">
                  <c:v>1.19025855991721E-7</c:v>
                </c:pt>
                <c:pt idx="248">
                  <c:v>1.7676241055370901E-8</c:v>
                </c:pt>
                <c:pt idx="249">
                  <c:v>1.99140762465759E-6</c:v>
                </c:pt>
                <c:pt idx="250">
                  <c:v>2.1287356125550799E-7</c:v>
                </c:pt>
                <c:pt idx="251">
                  <c:v>3.7588843768288501E-7</c:v>
                </c:pt>
                <c:pt idx="252">
                  <c:v>0.20316924269268199</c:v>
                </c:pt>
                <c:pt idx="253">
                  <c:v>2.32973322851677E-7</c:v>
                </c:pt>
                <c:pt idx="254">
                  <c:v>6.7816690200111802E-10</c:v>
                </c:pt>
                <c:pt idx="255">
                  <c:v>1.6007096149087499E-7</c:v>
                </c:pt>
                <c:pt idx="256">
                  <c:v>1.8798001885402201E-8</c:v>
                </c:pt>
                <c:pt idx="257">
                  <c:v>2.05321053030971E-8</c:v>
                </c:pt>
                <c:pt idx="258">
                  <c:v>5.1977221674464296E-7</c:v>
                </c:pt>
                <c:pt idx="259">
                  <c:v>1.2092700867859999E-6</c:v>
                </c:pt>
                <c:pt idx="260">
                  <c:v>8.7186453502565902E-9</c:v>
                </c:pt>
                <c:pt idx="261">
                  <c:v>0.122889984137104</c:v>
                </c:pt>
                <c:pt idx="262">
                  <c:v>3.6477309167746499E-7</c:v>
                </c:pt>
                <c:pt idx="263">
                  <c:v>2.25383657925225E-8</c:v>
                </c:pt>
                <c:pt idx="264">
                  <c:v>0.99999503360257203</c:v>
                </c:pt>
                <c:pt idx="265">
                  <c:v>0.99998522529823997</c:v>
                </c:pt>
                <c:pt idx="266">
                  <c:v>0.99999843884798501</c:v>
                </c:pt>
                <c:pt idx="267">
                  <c:v>0.99999951579183299</c:v>
                </c:pt>
                <c:pt idx="268">
                  <c:v>2.2237568036935299E-7</c:v>
                </c:pt>
                <c:pt idx="269">
                  <c:v>0.99999291256636802</c:v>
                </c:pt>
                <c:pt idx="270">
                  <c:v>0.99998036071160501</c:v>
                </c:pt>
                <c:pt idx="271">
                  <c:v>0.99999452363511498</c:v>
                </c:pt>
                <c:pt idx="272">
                  <c:v>0.68505200274876099</c:v>
                </c:pt>
                <c:pt idx="273">
                  <c:v>0.79560442195762804</c:v>
                </c:pt>
                <c:pt idx="274">
                  <c:v>2.9862377142800501E-8</c:v>
                </c:pt>
                <c:pt idx="275">
                  <c:v>6.4682186636323495E-7</c:v>
                </c:pt>
                <c:pt idx="276">
                  <c:v>2.6590336781649998E-9</c:v>
                </c:pt>
                <c:pt idx="277">
                  <c:v>1.6112679413357601E-8</c:v>
                </c:pt>
                <c:pt idx="278">
                  <c:v>4.6276873931529099E-6</c:v>
                </c:pt>
                <c:pt idx="279">
                  <c:v>0.99999852559131497</c:v>
                </c:pt>
                <c:pt idx="280">
                  <c:v>1.77656248508072E-7</c:v>
                </c:pt>
                <c:pt idx="281">
                  <c:v>3.4144596131793803E-8</c:v>
                </c:pt>
                <c:pt idx="282">
                  <c:v>0.99998876445859297</c:v>
                </c:pt>
                <c:pt idx="283">
                  <c:v>5.8171985038577399E-8</c:v>
                </c:pt>
                <c:pt idx="284">
                  <c:v>8.1351306459479607E-5</c:v>
                </c:pt>
                <c:pt idx="285">
                  <c:v>1.8490675741537301E-9</c:v>
                </c:pt>
                <c:pt idx="286">
                  <c:v>7.4515402162976403E-9</c:v>
                </c:pt>
                <c:pt idx="287">
                  <c:v>4.1925504148042501E-8</c:v>
                </c:pt>
                <c:pt idx="288">
                  <c:v>6.9169569358561902E-10</c:v>
                </c:pt>
                <c:pt idx="289">
                  <c:v>1.1109778117555301E-8</c:v>
                </c:pt>
                <c:pt idx="290">
                  <c:v>0.99999715728946703</c:v>
                </c:pt>
                <c:pt idx="291">
                  <c:v>0.99614551652802097</c:v>
                </c:pt>
                <c:pt idx="292">
                  <c:v>1.97755446949233E-5</c:v>
                </c:pt>
                <c:pt idx="293">
                  <c:v>3.2065756745899198E-8</c:v>
                </c:pt>
                <c:pt idx="294">
                  <c:v>0.27868429019143598</c:v>
                </c:pt>
                <c:pt idx="295">
                  <c:v>3.0892692029202398E-7</c:v>
                </c:pt>
                <c:pt idx="296">
                  <c:v>0.99999965479522801</c:v>
                </c:pt>
                <c:pt idx="297">
                  <c:v>0.99998649882761104</c:v>
                </c:pt>
                <c:pt idx="298">
                  <c:v>4.4449021299671199E-7</c:v>
                </c:pt>
                <c:pt idx="299">
                  <c:v>0.99999845821828304</c:v>
                </c:pt>
                <c:pt idx="300">
                  <c:v>1.7700286242875099E-6</c:v>
                </c:pt>
                <c:pt idx="301">
                  <c:v>8.4784342717644995E-8</c:v>
                </c:pt>
                <c:pt idx="302">
                  <c:v>5.3640845972912602E-8</c:v>
                </c:pt>
                <c:pt idx="303">
                  <c:v>2.0497166332805301E-8</c:v>
                </c:pt>
                <c:pt idx="304">
                  <c:v>8.7669667444701604E-7</c:v>
                </c:pt>
                <c:pt idx="305">
                  <c:v>1.40738539221096E-7</c:v>
                </c:pt>
                <c:pt idx="306">
                  <c:v>6.4158649476806001E-6</c:v>
                </c:pt>
                <c:pt idx="307">
                  <c:v>1.0857649194416701E-7</c:v>
                </c:pt>
                <c:pt idx="308">
                  <c:v>2.3283846435680299E-6</c:v>
                </c:pt>
                <c:pt idx="309">
                  <c:v>2.38091050532735E-7</c:v>
                </c:pt>
                <c:pt idx="310">
                  <c:v>4.3635885993430199E-8</c:v>
                </c:pt>
                <c:pt idx="311">
                  <c:v>0.69095269757053801</c:v>
                </c:pt>
                <c:pt idx="312">
                  <c:v>5.7491626586863804E-9</c:v>
                </c:pt>
                <c:pt idx="313">
                  <c:v>6.4003872481895898E-6</c:v>
                </c:pt>
                <c:pt idx="314">
                  <c:v>1.31228194559675E-10</c:v>
                </c:pt>
                <c:pt idx="315">
                  <c:v>4.7490299543255501E-6</c:v>
                </c:pt>
                <c:pt idx="316">
                  <c:v>0.999996785024452</c:v>
                </c:pt>
                <c:pt idx="317">
                  <c:v>1.98831467346526E-8</c:v>
                </c:pt>
                <c:pt idx="318">
                  <c:v>9.6511467368294197E-9</c:v>
                </c:pt>
                <c:pt idx="319">
                  <c:v>1.5899983119042501E-8</c:v>
                </c:pt>
                <c:pt idx="320">
                  <c:v>8.3605322234718696E-8</c:v>
                </c:pt>
                <c:pt idx="321">
                  <c:v>5.5404097206565596E-10</c:v>
                </c:pt>
                <c:pt idx="322">
                  <c:v>6.9961999707380502E-9</c:v>
                </c:pt>
                <c:pt idx="323">
                  <c:v>7.3856926912913906E-8</c:v>
                </c:pt>
                <c:pt idx="324">
                  <c:v>0.80464537176221695</c:v>
                </c:pt>
                <c:pt idx="325">
                  <c:v>1.77025121308741E-7</c:v>
                </c:pt>
                <c:pt idx="326">
                  <c:v>0.99999958413531997</c:v>
                </c:pt>
                <c:pt idx="327">
                  <c:v>6.5070096097000498E-9</c:v>
                </c:pt>
                <c:pt idx="328">
                  <c:v>3.6178203965847499E-9</c:v>
                </c:pt>
                <c:pt idx="329">
                  <c:v>4.3240900336049801E-10</c:v>
                </c:pt>
                <c:pt idx="330">
                  <c:v>0.17026326507137801</c:v>
                </c:pt>
                <c:pt idx="331">
                  <c:v>1.2042309054068699E-8</c:v>
                </c:pt>
                <c:pt idx="332">
                  <c:v>1.92288834563592E-7</c:v>
                </c:pt>
                <c:pt idx="333">
                  <c:v>1.92349449769182E-7</c:v>
                </c:pt>
                <c:pt idx="334">
                  <c:v>5.2844832622383404E-10</c:v>
                </c:pt>
                <c:pt idx="335">
                  <c:v>3.2749128874074601E-9</c:v>
                </c:pt>
                <c:pt idx="336">
                  <c:v>8.8593480864380201E-9</c:v>
                </c:pt>
                <c:pt idx="337">
                  <c:v>1.19775427263207E-7</c:v>
                </c:pt>
                <c:pt idx="338">
                  <c:v>4.1946829444345102E-10</c:v>
                </c:pt>
                <c:pt idx="339">
                  <c:v>0.99971754989989503</c:v>
                </c:pt>
                <c:pt idx="340">
                  <c:v>3.67781343186054E-9</c:v>
                </c:pt>
                <c:pt idx="341">
                  <c:v>2.1058694516269101E-9</c:v>
                </c:pt>
                <c:pt idx="342">
                  <c:v>0.99338254503347101</c:v>
                </c:pt>
                <c:pt idx="343">
                  <c:v>2.6354943944581701E-6</c:v>
                </c:pt>
                <c:pt idx="344">
                  <c:v>1.70208930903604E-7</c:v>
                </c:pt>
                <c:pt idx="345">
                  <c:v>1.09358557492174E-7</c:v>
                </c:pt>
                <c:pt idx="346">
                  <c:v>1.0237461434150499E-5</c:v>
                </c:pt>
                <c:pt idx="347">
                  <c:v>8.5105004285187703E-8</c:v>
                </c:pt>
                <c:pt idx="348">
                  <c:v>3.1900162863395801E-10</c:v>
                </c:pt>
                <c:pt idx="349">
                  <c:v>8.0943518500891198E-8</c:v>
                </c:pt>
                <c:pt idx="350">
                  <c:v>5.6378565482536103E-10</c:v>
                </c:pt>
                <c:pt idx="351">
                  <c:v>2.74394515108443E-8</c:v>
                </c:pt>
                <c:pt idx="352">
                  <c:v>1.9842717292399598E-9</c:v>
                </c:pt>
                <c:pt idx="353">
                  <c:v>3.0988883540616499E-7</c:v>
                </c:pt>
                <c:pt idx="354">
                  <c:v>2.5287466299083499E-7</c:v>
                </c:pt>
                <c:pt idx="355">
                  <c:v>2.18526560786994E-8</c:v>
                </c:pt>
                <c:pt idx="356">
                  <c:v>2.8451168015506501E-6</c:v>
                </c:pt>
                <c:pt idx="357">
                  <c:v>4.9204378131117401E-8</c:v>
                </c:pt>
                <c:pt idx="358">
                  <c:v>4.3140531521396399E-7</c:v>
                </c:pt>
                <c:pt idx="359">
                  <c:v>8.3043626685786202E-7</c:v>
                </c:pt>
                <c:pt idx="360">
                  <c:v>6.2621704915238299E-10</c:v>
                </c:pt>
                <c:pt idx="361">
                  <c:v>5.8513775844652402E-8</c:v>
                </c:pt>
                <c:pt idx="362">
                  <c:v>2.4787122461744102E-7</c:v>
                </c:pt>
                <c:pt idx="363">
                  <c:v>4.5448134355326802E-8</c:v>
                </c:pt>
                <c:pt idx="364">
                  <c:v>3.6591199502652199E-7</c:v>
                </c:pt>
                <c:pt idx="365">
                  <c:v>1.6853834064575899E-8</c:v>
                </c:pt>
                <c:pt idx="366">
                  <c:v>8.6822158047779695E-9</c:v>
                </c:pt>
                <c:pt idx="367">
                  <c:v>7.3067777424532504E-8</c:v>
                </c:pt>
                <c:pt idx="368">
                  <c:v>1.7650890384769201E-8</c:v>
                </c:pt>
                <c:pt idx="369">
                  <c:v>8.2229227012759497E-9</c:v>
                </c:pt>
                <c:pt idx="370">
                  <c:v>6.7432578114025997E-8</c:v>
                </c:pt>
                <c:pt idx="371">
                  <c:v>9.48926263431947E-7</c:v>
                </c:pt>
                <c:pt idx="372">
                  <c:v>3.73817487610877E-8</c:v>
                </c:pt>
                <c:pt idx="373">
                  <c:v>0.24213327503930801</c:v>
                </c:pt>
                <c:pt idx="374">
                  <c:v>3.5778975559704001E-6</c:v>
                </c:pt>
                <c:pt idx="375">
                  <c:v>1.13315159953436E-7</c:v>
                </c:pt>
                <c:pt idx="376">
                  <c:v>0.99996863282176696</c:v>
                </c:pt>
                <c:pt idx="377">
                  <c:v>8.17040882072876E-9</c:v>
                </c:pt>
                <c:pt idx="378">
                  <c:v>2.8957586913538699E-8</c:v>
                </c:pt>
                <c:pt idx="379">
                  <c:v>2.66936347125441E-8</c:v>
                </c:pt>
                <c:pt idx="380">
                  <c:v>4.0430742182205602E-7</c:v>
                </c:pt>
                <c:pt idx="381">
                  <c:v>4.5841887247320701E-7</c:v>
                </c:pt>
                <c:pt idx="382">
                  <c:v>3.2489240739794299E-8</c:v>
                </c:pt>
                <c:pt idx="383">
                  <c:v>2.3376669680145599E-9</c:v>
                </c:pt>
                <c:pt idx="384">
                  <c:v>1.7891833803094501E-8</c:v>
                </c:pt>
                <c:pt idx="385">
                  <c:v>7.2971785274662899E-5</c:v>
                </c:pt>
                <c:pt idx="386">
                  <c:v>9.2518725047885702E-8</c:v>
                </c:pt>
                <c:pt idx="387">
                  <c:v>4.4107610658689601E-9</c:v>
                </c:pt>
                <c:pt idx="388">
                  <c:v>0.999958520775582</c:v>
                </c:pt>
                <c:pt idx="389">
                  <c:v>3.2604626148357298E-8</c:v>
                </c:pt>
                <c:pt idx="390">
                  <c:v>1.4623619653560499E-7</c:v>
                </c:pt>
                <c:pt idx="391">
                  <c:v>8.6228305329633696E-10</c:v>
                </c:pt>
                <c:pt idx="392">
                  <c:v>1.48415571504849E-6</c:v>
                </c:pt>
                <c:pt idx="393">
                  <c:v>0.99997992314118</c:v>
                </c:pt>
                <c:pt idx="394">
                  <c:v>1.7774832389077201E-8</c:v>
                </c:pt>
                <c:pt idx="395">
                  <c:v>2.31033105588208E-8</c:v>
                </c:pt>
                <c:pt idx="396">
                  <c:v>3.1162235129042197E-8</c:v>
                </c:pt>
                <c:pt idx="397">
                  <c:v>0.82878476928803202</c:v>
                </c:pt>
                <c:pt idx="398">
                  <c:v>8.3492049448995605E-8</c:v>
                </c:pt>
                <c:pt idx="399">
                  <c:v>1.92710436395836E-7</c:v>
                </c:pt>
                <c:pt idx="400">
                  <c:v>1.1141260915605199E-7</c:v>
                </c:pt>
                <c:pt idx="401">
                  <c:v>8.0199696104757897E-8</c:v>
                </c:pt>
                <c:pt idx="402">
                  <c:v>2.1668841937657998E-9</c:v>
                </c:pt>
                <c:pt idx="403">
                  <c:v>3.7984550764611997E-8</c:v>
                </c:pt>
                <c:pt idx="404">
                  <c:v>1.31067427365909E-8</c:v>
                </c:pt>
                <c:pt idx="405">
                  <c:v>0.99999932556570104</c:v>
                </c:pt>
                <c:pt idx="406">
                  <c:v>1.1576256863747301E-9</c:v>
                </c:pt>
                <c:pt idx="407">
                  <c:v>1.2370626582154901E-6</c:v>
                </c:pt>
                <c:pt idx="408">
                  <c:v>1.37570136928854E-7</c:v>
                </c:pt>
                <c:pt idx="409">
                  <c:v>1.3861261601119299E-8</c:v>
                </c:pt>
                <c:pt idx="410">
                  <c:v>0.999996793032219</c:v>
                </c:pt>
                <c:pt idx="411">
                  <c:v>1.61579243934902E-9</c:v>
                </c:pt>
                <c:pt idx="412">
                  <c:v>1.43219588660201E-6</c:v>
                </c:pt>
                <c:pt idx="413">
                  <c:v>4.0369785390121403E-9</c:v>
                </c:pt>
                <c:pt idx="414">
                  <c:v>1.4123835756434799E-8</c:v>
                </c:pt>
                <c:pt idx="415">
                  <c:v>4.0810689034534901E-8</c:v>
                </c:pt>
                <c:pt idx="416">
                  <c:v>0.98016904961815898</c:v>
                </c:pt>
                <c:pt idx="417">
                  <c:v>2.5384094960111701E-8</c:v>
                </c:pt>
                <c:pt idx="418">
                  <c:v>6.2504723008038001E-9</c:v>
                </c:pt>
                <c:pt idx="419">
                  <c:v>6.8945099820635696E-8</c:v>
                </c:pt>
                <c:pt idx="420">
                  <c:v>3.2744400170563299E-8</c:v>
                </c:pt>
                <c:pt idx="421">
                  <c:v>9.6136033084517697E-8</c:v>
                </c:pt>
                <c:pt idx="422">
                  <c:v>1.5732374490757699E-8</c:v>
                </c:pt>
                <c:pt idx="423">
                  <c:v>4.0200045813554199E-7</c:v>
                </c:pt>
                <c:pt idx="424">
                  <c:v>6.5492856680194294E-8</c:v>
                </c:pt>
                <c:pt idx="425">
                  <c:v>3.0100906424727198E-9</c:v>
                </c:pt>
                <c:pt idx="426">
                  <c:v>4.08607878501555E-8</c:v>
                </c:pt>
                <c:pt idx="427">
                  <c:v>2.7170882110643303E-7</c:v>
                </c:pt>
                <c:pt idx="428">
                  <c:v>3.3373344711192699E-8</c:v>
                </c:pt>
                <c:pt idx="429">
                  <c:v>2.56243645592125E-8</c:v>
                </c:pt>
                <c:pt idx="430">
                  <c:v>6.0352716656280903E-8</c:v>
                </c:pt>
                <c:pt idx="431">
                  <c:v>1.3098516247518099E-7</c:v>
                </c:pt>
                <c:pt idx="432">
                  <c:v>8.4246393083734596E-7</c:v>
                </c:pt>
                <c:pt idx="433">
                  <c:v>0.99999891236709604</c:v>
                </c:pt>
                <c:pt idx="434">
                  <c:v>2.59102797630091E-8</c:v>
                </c:pt>
                <c:pt idx="435">
                  <c:v>0.71379047157653897</c:v>
                </c:pt>
                <c:pt idx="436">
                  <c:v>1.8879407538575701E-7</c:v>
                </c:pt>
                <c:pt idx="437">
                  <c:v>1.1105342988794801E-8</c:v>
                </c:pt>
                <c:pt idx="438">
                  <c:v>2.3265287217135998E-6</c:v>
                </c:pt>
                <c:pt idx="439">
                  <c:v>8.3193766493829402E-8</c:v>
                </c:pt>
                <c:pt idx="440">
                  <c:v>4.2407612521914902E-6</c:v>
                </c:pt>
                <c:pt idx="441">
                  <c:v>5.9342151482162197E-7</c:v>
                </c:pt>
                <c:pt idx="442">
                  <c:v>3.9017406386057899E-8</c:v>
                </c:pt>
                <c:pt idx="443">
                  <c:v>4.0555232030763798E-5</c:v>
                </c:pt>
                <c:pt idx="444">
                  <c:v>0.83470102939396296</c:v>
                </c:pt>
                <c:pt idx="445">
                  <c:v>6.6334043628452604E-6</c:v>
                </c:pt>
                <c:pt idx="446">
                  <c:v>2.6322836195544002E-6</c:v>
                </c:pt>
                <c:pt idx="447">
                  <c:v>3.6189177204323599E-7</c:v>
                </c:pt>
                <c:pt idx="448">
                  <c:v>0.99928890371411305</c:v>
                </c:pt>
                <c:pt idx="449">
                  <c:v>0.99999665866616305</c:v>
                </c:pt>
                <c:pt idx="450">
                  <c:v>2.9853568583948698E-7</c:v>
                </c:pt>
                <c:pt idx="451">
                  <c:v>1.12063542975368E-6</c:v>
                </c:pt>
                <c:pt idx="452">
                  <c:v>7.8111967009925497E-8</c:v>
                </c:pt>
                <c:pt idx="453">
                  <c:v>2.02881224444139E-8</c:v>
                </c:pt>
                <c:pt idx="454">
                  <c:v>5.70208379204886E-8</c:v>
                </c:pt>
                <c:pt idx="455">
                  <c:v>2.9985647835561998E-7</c:v>
                </c:pt>
                <c:pt idx="456">
                  <c:v>2.0878454059860099E-8</c:v>
                </c:pt>
                <c:pt idx="457">
                  <c:v>0.99991418663688902</c:v>
                </c:pt>
                <c:pt idx="458">
                  <c:v>0.99997534363071106</c:v>
                </c:pt>
                <c:pt idx="459">
                  <c:v>0.99999604713138701</c:v>
                </c:pt>
                <c:pt idx="460">
                  <c:v>7.1516819762994305E-10</c:v>
                </c:pt>
                <c:pt idx="461">
                  <c:v>3.0925732967368498E-8</c:v>
                </c:pt>
                <c:pt idx="462">
                  <c:v>0.99999414488326799</c:v>
                </c:pt>
                <c:pt idx="463">
                  <c:v>8.0268982204458695E-8</c:v>
                </c:pt>
                <c:pt idx="464">
                  <c:v>2.1034597002766001E-9</c:v>
                </c:pt>
                <c:pt idx="465">
                  <c:v>7.8472808008422693E-9</c:v>
                </c:pt>
                <c:pt idx="466">
                  <c:v>1.2184907055687E-4</c:v>
                </c:pt>
                <c:pt idx="467">
                  <c:v>6.2396554380525696E-8</c:v>
                </c:pt>
                <c:pt idx="468">
                  <c:v>1.2630711993773299E-9</c:v>
                </c:pt>
                <c:pt idx="469">
                  <c:v>0.99998165778965298</c:v>
                </c:pt>
                <c:pt idx="470">
                  <c:v>1.5515921266115101E-5</c:v>
                </c:pt>
                <c:pt idx="471">
                  <c:v>4.5147271673808401E-8</c:v>
                </c:pt>
                <c:pt idx="472">
                  <c:v>7.9899383641285002E-6</c:v>
                </c:pt>
                <c:pt idx="473">
                  <c:v>3.8910288352850799E-8</c:v>
                </c:pt>
                <c:pt idx="474">
                  <c:v>0.99955289116627299</c:v>
                </c:pt>
                <c:pt idx="475">
                  <c:v>7.1917290044400699E-6</c:v>
                </c:pt>
                <c:pt idx="476">
                  <c:v>6.1034201957675505E-8</c:v>
                </c:pt>
                <c:pt idx="477">
                  <c:v>7.0852535097385805E-7</c:v>
                </c:pt>
                <c:pt idx="478">
                  <c:v>3.5945225757313501E-8</c:v>
                </c:pt>
                <c:pt idx="479">
                  <c:v>1.8914501118431499E-6</c:v>
                </c:pt>
                <c:pt idx="480">
                  <c:v>0.18374888739375</c:v>
                </c:pt>
                <c:pt idx="481">
                  <c:v>1.0350168290362E-7</c:v>
                </c:pt>
                <c:pt idx="482">
                  <c:v>2.0941958981102999E-8</c:v>
                </c:pt>
                <c:pt idx="483">
                  <c:v>1.7099389221259601E-7</c:v>
                </c:pt>
                <c:pt idx="484">
                  <c:v>4.0369821728172099E-8</c:v>
                </c:pt>
                <c:pt idx="485">
                  <c:v>4.2617921910804E-7</c:v>
                </c:pt>
                <c:pt idx="486">
                  <c:v>2.7806161788177599E-7</c:v>
                </c:pt>
                <c:pt idx="487">
                  <c:v>5.0399363884359999E-7</c:v>
                </c:pt>
                <c:pt idx="488">
                  <c:v>1.3211994690855E-8</c:v>
                </c:pt>
                <c:pt idx="489">
                  <c:v>1.54171664997563E-8</c:v>
                </c:pt>
                <c:pt idx="490">
                  <c:v>7.3495968857187296E-7</c:v>
                </c:pt>
                <c:pt idx="491">
                  <c:v>0.726668710626027</c:v>
                </c:pt>
                <c:pt idx="492">
                  <c:v>4.0916897326283999E-10</c:v>
                </c:pt>
                <c:pt idx="493">
                  <c:v>1.33263507193626E-8</c:v>
                </c:pt>
                <c:pt idx="494">
                  <c:v>7.5285373450812195E-8</c:v>
                </c:pt>
                <c:pt idx="495">
                  <c:v>4.6995846368064699E-9</c:v>
                </c:pt>
                <c:pt idx="496">
                  <c:v>2.9502133235341199E-9</c:v>
                </c:pt>
                <c:pt idx="497">
                  <c:v>7.8531404658502898E-7</c:v>
                </c:pt>
                <c:pt idx="498">
                  <c:v>4.04182161911311E-6</c:v>
                </c:pt>
                <c:pt idx="499">
                  <c:v>2.6054250826193101E-8</c:v>
                </c:pt>
                <c:pt idx="500">
                  <c:v>1.3687134380595101E-8</c:v>
                </c:pt>
                <c:pt idx="501">
                  <c:v>2.7575712943062599E-9</c:v>
                </c:pt>
                <c:pt idx="502">
                  <c:v>1.17256394089397E-7</c:v>
                </c:pt>
                <c:pt idx="503">
                  <c:v>4.8324043702376703E-7</c:v>
                </c:pt>
                <c:pt idx="504">
                  <c:v>1.14699151937626E-8</c:v>
                </c:pt>
                <c:pt idx="505">
                  <c:v>3.8304531485468098E-9</c:v>
                </c:pt>
                <c:pt idx="506">
                  <c:v>5.9450072361256899E-9</c:v>
                </c:pt>
                <c:pt idx="507">
                  <c:v>2.0506489095815701E-8</c:v>
                </c:pt>
                <c:pt idx="508">
                  <c:v>1.66239405951509E-6</c:v>
                </c:pt>
                <c:pt idx="509">
                  <c:v>9.5567704631355591E-10</c:v>
                </c:pt>
                <c:pt idx="510">
                  <c:v>5.0068075281133197E-7</c:v>
                </c:pt>
                <c:pt idx="511">
                  <c:v>1.5470219599842101E-8</c:v>
                </c:pt>
                <c:pt idx="512">
                  <c:v>1.60813036682072E-8</c:v>
                </c:pt>
                <c:pt idx="513">
                  <c:v>2.12262800260723E-7</c:v>
                </c:pt>
                <c:pt idx="514">
                  <c:v>4.38973653823415E-8</c:v>
                </c:pt>
                <c:pt idx="515">
                  <c:v>1.38015648922402E-7</c:v>
                </c:pt>
                <c:pt idx="516">
                  <c:v>8.0959287968272104E-9</c:v>
                </c:pt>
                <c:pt idx="517">
                  <c:v>2.35994144266301E-7</c:v>
                </c:pt>
                <c:pt idx="518">
                  <c:v>1.1500588198735799E-8</c:v>
                </c:pt>
                <c:pt idx="519">
                  <c:v>1.21392988747536E-8</c:v>
                </c:pt>
                <c:pt idx="520">
                  <c:v>3.1780136403746898E-8</c:v>
                </c:pt>
                <c:pt idx="521">
                  <c:v>8.8349708239737799E-10</c:v>
                </c:pt>
                <c:pt idx="522">
                  <c:v>1.9782039229336199E-8</c:v>
                </c:pt>
                <c:pt idx="523">
                  <c:v>3.65106216454022E-7</c:v>
                </c:pt>
                <c:pt idx="524">
                  <c:v>7.2742505393999504E-3</c:v>
                </c:pt>
                <c:pt idx="525">
                  <c:v>2.6486331260938801E-9</c:v>
                </c:pt>
                <c:pt idx="526">
                  <c:v>3.7277802289328098E-6</c:v>
                </c:pt>
                <c:pt idx="527">
                  <c:v>4.7882226247485098E-8</c:v>
                </c:pt>
                <c:pt idx="528">
                  <c:v>1.8499492078300699E-8</c:v>
                </c:pt>
                <c:pt idx="529">
                  <c:v>9.0717425212933304E-9</c:v>
                </c:pt>
                <c:pt idx="530">
                  <c:v>4.2894819955328797E-7</c:v>
                </c:pt>
                <c:pt idx="531">
                  <c:v>3.5100750912756701E-7</c:v>
                </c:pt>
                <c:pt idx="532">
                  <c:v>0.99998875549088695</c:v>
                </c:pt>
                <c:pt idx="533">
                  <c:v>0.99999791233912605</c:v>
                </c:pt>
                <c:pt idx="534">
                  <c:v>9.4631845101612696E-8</c:v>
                </c:pt>
                <c:pt idx="535">
                  <c:v>6.7535637558929695E-8</c:v>
                </c:pt>
                <c:pt idx="536">
                  <c:v>1.9524278034733702E-6</c:v>
                </c:pt>
                <c:pt idx="537">
                  <c:v>1.61410631503108E-7</c:v>
                </c:pt>
                <c:pt idx="538">
                  <c:v>1.9201691508850499E-7</c:v>
                </c:pt>
                <c:pt idx="539">
                  <c:v>4.6131299603507396E-6</c:v>
                </c:pt>
                <c:pt idx="540">
                  <c:v>0.73268118679243999</c:v>
                </c:pt>
                <c:pt idx="541">
                  <c:v>0.36117896059839399</c:v>
                </c:pt>
                <c:pt idx="542">
                  <c:v>6.4879831343666196E-7</c:v>
                </c:pt>
                <c:pt idx="543">
                  <c:v>0.96544266442228599</c:v>
                </c:pt>
                <c:pt idx="544">
                  <c:v>5.0727192670182303E-9</c:v>
                </c:pt>
                <c:pt idx="545">
                  <c:v>4.4857469951945097E-5</c:v>
                </c:pt>
                <c:pt idx="546">
                  <c:v>1.4480781418817199E-7</c:v>
                </c:pt>
                <c:pt idx="547">
                  <c:v>0.99999961500522905</c:v>
                </c:pt>
                <c:pt idx="548">
                  <c:v>3.5102230890983598E-7</c:v>
                </c:pt>
                <c:pt idx="549">
                  <c:v>0.99999850891958997</c:v>
                </c:pt>
                <c:pt idx="550">
                  <c:v>4.1732120504505897E-8</c:v>
                </c:pt>
                <c:pt idx="551">
                  <c:v>0.46405605740128703</c:v>
                </c:pt>
                <c:pt idx="552">
                  <c:v>1.7261312669036601E-6</c:v>
                </c:pt>
                <c:pt idx="553">
                  <c:v>5.0221746626588999E-8</c:v>
                </c:pt>
                <c:pt idx="554">
                  <c:v>0.21857636316323401</c:v>
                </c:pt>
                <c:pt idx="555">
                  <c:v>2.60551714615624E-8</c:v>
                </c:pt>
                <c:pt idx="556">
                  <c:v>0.76853635944408205</c:v>
                </c:pt>
                <c:pt idx="557">
                  <c:v>9.2853813760617295E-6</c:v>
                </c:pt>
                <c:pt idx="558">
                  <c:v>0.62482955132276197</c:v>
                </c:pt>
                <c:pt idx="559">
                  <c:v>4.7084127834660401E-9</c:v>
                </c:pt>
                <c:pt idx="560">
                  <c:v>5.38749140096943E-9</c:v>
                </c:pt>
                <c:pt idx="561">
                  <c:v>7.1991865376896504E-9</c:v>
                </c:pt>
                <c:pt idx="562">
                  <c:v>4.0097722357212404E-6</c:v>
                </c:pt>
                <c:pt idx="563">
                  <c:v>0.13639817020660699</c:v>
                </c:pt>
                <c:pt idx="564">
                  <c:v>9.6746644272846896E-7</c:v>
                </c:pt>
                <c:pt idx="565">
                  <c:v>0.66949983808637403</c:v>
                </c:pt>
                <c:pt idx="566">
                  <c:v>0.56059793610346098</c:v>
                </c:pt>
                <c:pt idx="567">
                  <c:v>0.26007951560956699</c:v>
                </c:pt>
                <c:pt idx="568">
                  <c:v>2.8520099514602901E-8</c:v>
                </c:pt>
                <c:pt idx="569">
                  <c:v>5.1805627427123402E-8</c:v>
                </c:pt>
                <c:pt idx="570">
                  <c:v>6.1692282495320998E-7</c:v>
                </c:pt>
                <c:pt idx="571">
                  <c:v>3.3498373124610899E-6</c:v>
                </c:pt>
                <c:pt idx="572">
                  <c:v>9.9135009922194201E-9</c:v>
                </c:pt>
                <c:pt idx="573">
                  <c:v>1.5959575314942101E-7</c:v>
                </c:pt>
                <c:pt idx="574">
                  <c:v>2.3786723627596402E-9</c:v>
                </c:pt>
                <c:pt idx="575">
                  <c:v>3.9615188607315E-7</c:v>
                </c:pt>
                <c:pt idx="576">
                  <c:v>3.8449252917304898E-7</c:v>
                </c:pt>
                <c:pt idx="577">
                  <c:v>7.0111693777918103E-7</c:v>
                </c:pt>
                <c:pt idx="578">
                  <c:v>4.3718803461125997E-5</c:v>
                </c:pt>
                <c:pt idx="579">
                  <c:v>2.3963257150548301E-8</c:v>
                </c:pt>
                <c:pt idx="580">
                  <c:v>2.8689687040652701E-8</c:v>
                </c:pt>
                <c:pt idx="581">
                  <c:v>6.17356951552317E-6</c:v>
                </c:pt>
                <c:pt idx="582">
                  <c:v>7.0415676965761096E-6</c:v>
                </c:pt>
                <c:pt idx="583">
                  <c:v>4.41282604007461E-5</c:v>
                </c:pt>
                <c:pt idx="584">
                  <c:v>1.72113020677715E-7</c:v>
                </c:pt>
                <c:pt idx="585">
                  <c:v>2.7510218164620699E-7</c:v>
                </c:pt>
                <c:pt idx="586">
                  <c:v>5.1356519669046798E-8</c:v>
                </c:pt>
                <c:pt idx="587">
                  <c:v>1.18566952826213E-7</c:v>
                </c:pt>
                <c:pt idx="588">
                  <c:v>1.3153771504585099E-5</c:v>
                </c:pt>
                <c:pt idx="589">
                  <c:v>1.08406643767437E-6</c:v>
                </c:pt>
                <c:pt idx="590">
                  <c:v>1.03487941776489E-7</c:v>
                </c:pt>
                <c:pt idx="591">
                  <c:v>5.0610887538012304E-6</c:v>
                </c:pt>
                <c:pt idx="592">
                  <c:v>0.99999960377348196</c:v>
                </c:pt>
                <c:pt idx="593">
                  <c:v>1.34879081471255E-6</c:v>
                </c:pt>
                <c:pt idx="594">
                  <c:v>2.3002580244045501E-7</c:v>
                </c:pt>
                <c:pt idx="595">
                  <c:v>0.99997010916431595</c:v>
                </c:pt>
                <c:pt idx="596">
                  <c:v>4.2734344207798399E-6</c:v>
                </c:pt>
                <c:pt idx="597">
                  <c:v>1.5043489282641499E-7</c:v>
                </c:pt>
                <c:pt idx="598">
                  <c:v>2.8438670929276698E-7</c:v>
                </c:pt>
                <c:pt idx="599">
                  <c:v>2.1931396348202198E-8</c:v>
                </c:pt>
                <c:pt idx="600">
                  <c:v>2.35335459612945E-7</c:v>
                </c:pt>
                <c:pt idx="601">
                  <c:v>6.3460288712721E-5</c:v>
                </c:pt>
                <c:pt idx="602">
                  <c:v>1.28602077709384E-7</c:v>
                </c:pt>
                <c:pt idx="603">
                  <c:v>6.6422874166416197E-8</c:v>
                </c:pt>
                <c:pt idx="604">
                  <c:v>2.3976517656282298E-9</c:v>
                </c:pt>
                <c:pt idx="605">
                  <c:v>1.5223773442528699E-7</c:v>
                </c:pt>
                <c:pt idx="606">
                  <c:v>1.08218070422311E-6</c:v>
                </c:pt>
                <c:pt idx="607">
                  <c:v>6.4802211023450195E-7</c:v>
                </c:pt>
                <c:pt idx="608">
                  <c:v>9.9331475668190802E-8</c:v>
                </c:pt>
                <c:pt idx="609">
                  <c:v>1.1156041133015699E-6</c:v>
                </c:pt>
                <c:pt idx="610">
                  <c:v>4.7324860026271498E-8</c:v>
                </c:pt>
                <c:pt idx="611">
                  <c:v>5.9851363466294898E-8</c:v>
                </c:pt>
                <c:pt idx="612">
                  <c:v>7.8073314188765198E-8</c:v>
                </c:pt>
                <c:pt idx="613">
                  <c:v>1.96017007093094E-9</c:v>
                </c:pt>
                <c:pt idx="614">
                  <c:v>3.3650436027400898E-7</c:v>
                </c:pt>
                <c:pt idx="615">
                  <c:v>4.2971709464000698E-7</c:v>
                </c:pt>
                <c:pt idx="616">
                  <c:v>1.5122453245923001E-7</c:v>
                </c:pt>
                <c:pt idx="617">
                  <c:v>1.45923024718423E-6</c:v>
                </c:pt>
                <c:pt idx="618">
                  <c:v>1.5202419815967799E-8</c:v>
                </c:pt>
                <c:pt idx="619">
                  <c:v>6.6899959512458798E-6</c:v>
                </c:pt>
                <c:pt idx="620">
                  <c:v>5.1064312937382901E-8</c:v>
                </c:pt>
                <c:pt idx="621">
                  <c:v>1.20277164089859E-5</c:v>
                </c:pt>
                <c:pt idx="622">
                  <c:v>3.0685072535401298E-7</c:v>
                </c:pt>
                <c:pt idx="623">
                  <c:v>2.3041790398277301E-7</c:v>
                </c:pt>
                <c:pt idx="624">
                  <c:v>8.5078649153509692E-6</c:v>
                </c:pt>
                <c:pt idx="625">
                  <c:v>9.7825637189617805E-7</c:v>
                </c:pt>
                <c:pt idx="626">
                  <c:v>0.17374568590745099</c:v>
                </c:pt>
                <c:pt idx="627">
                  <c:v>0.55278338567192997</c:v>
                </c:pt>
                <c:pt idx="628">
                  <c:v>3.99936907775422E-7</c:v>
                </c:pt>
                <c:pt idx="629">
                  <c:v>9.2686903432563195E-7</c:v>
                </c:pt>
                <c:pt idx="630">
                  <c:v>1.1918250350234701E-6</c:v>
                </c:pt>
                <c:pt idx="631">
                  <c:v>1.2208829860519101E-7</c:v>
                </c:pt>
                <c:pt idx="632">
                  <c:v>8.8935787642460906E-9</c:v>
                </c:pt>
                <c:pt idx="633">
                  <c:v>0.50662482327297598</c:v>
                </c:pt>
                <c:pt idx="634">
                  <c:v>1.3064482212968601E-8</c:v>
                </c:pt>
                <c:pt idx="635">
                  <c:v>1.3582061536571601E-9</c:v>
                </c:pt>
                <c:pt idx="636">
                  <c:v>1.00702114170445E-10</c:v>
                </c:pt>
                <c:pt idx="637">
                  <c:v>1.04247043258688E-7</c:v>
                </c:pt>
                <c:pt idx="638">
                  <c:v>1.8806806049697299E-7</c:v>
                </c:pt>
                <c:pt idx="639">
                  <c:v>4.4307944441335999E-10</c:v>
                </c:pt>
                <c:pt idx="640">
                  <c:v>1.06485446983191E-7</c:v>
                </c:pt>
                <c:pt idx="641">
                  <c:v>4.0070357062589003E-6</c:v>
                </c:pt>
                <c:pt idx="642">
                  <c:v>7.6169847052925203E-7</c:v>
                </c:pt>
                <c:pt idx="643">
                  <c:v>1.0683133112741299E-8</c:v>
                </c:pt>
                <c:pt idx="644">
                  <c:v>0.99844636092777606</c:v>
                </c:pt>
                <c:pt idx="645">
                  <c:v>9.8795481787076809E-10</c:v>
                </c:pt>
                <c:pt idx="646">
                  <c:v>2.3871402348997498E-7</c:v>
                </c:pt>
                <c:pt idx="647">
                  <c:v>5.1416722082447302E-8</c:v>
                </c:pt>
                <c:pt idx="648">
                  <c:v>1.95724550209093E-8</c:v>
                </c:pt>
                <c:pt idx="649">
                  <c:v>0.96654827057272896</c:v>
                </c:pt>
                <c:pt idx="650">
                  <c:v>1.7964929636108799E-8</c:v>
                </c:pt>
                <c:pt idx="651">
                  <c:v>1.8839555183546599E-8</c:v>
                </c:pt>
                <c:pt idx="652">
                  <c:v>1.4699909814122299E-8</c:v>
                </c:pt>
                <c:pt idx="653">
                  <c:v>7.9060568732690994E-8</c:v>
                </c:pt>
                <c:pt idx="654">
                  <c:v>3.8716895502314101E-2</c:v>
                </c:pt>
                <c:pt idx="655">
                  <c:v>4.8655914415656797E-8</c:v>
                </c:pt>
                <c:pt idx="656">
                  <c:v>1.4647184497563299E-8</c:v>
                </c:pt>
                <c:pt idx="657">
                  <c:v>0.99999203699205996</c:v>
                </c:pt>
                <c:pt idx="658">
                  <c:v>0.99999087145496701</c:v>
                </c:pt>
                <c:pt idx="659">
                  <c:v>0.99995099780176799</c:v>
                </c:pt>
                <c:pt idx="660">
                  <c:v>1.83675500378087E-7</c:v>
                </c:pt>
                <c:pt idx="661">
                  <c:v>2.2980548412791899E-8</c:v>
                </c:pt>
                <c:pt idx="662">
                  <c:v>1.8005093239656099E-5</c:v>
                </c:pt>
                <c:pt idx="663">
                  <c:v>9.70800912834275E-8</c:v>
                </c:pt>
                <c:pt idx="664">
                  <c:v>0.98732340245015704</c:v>
                </c:pt>
                <c:pt idx="665">
                  <c:v>0.94781221277224004</c:v>
                </c:pt>
                <c:pt idx="666">
                  <c:v>0.89661129336682899</c:v>
                </c:pt>
                <c:pt idx="667">
                  <c:v>2.4074495683348701E-8</c:v>
                </c:pt>
                <c:pt idx="668">
                  <c:v>0.99960199319548104</c:v>
                </c:pt>
                <c:pt idx="669">
                  <c:v>1.66220121279895E-6</c:v>
                </c:pt>
                <c:pt idx="670">
                  <c:v>5.4711630277206997E-7</c:v>
                </c:pt>
                <c:pt idx="671">
                  <c:v>1.2942955417945699E-8</c:v>
                </c:pt>
                <c:pt idx="672">
                  <c:v>1.67001646179654E-6</c:v>
                </c:pt>
                <c:pt idx="673">
                  <c:v>8.4400335573423295E-9</c:v>
                </c:pt>
                <c:pt idx="674">
                  <c:v>1.9175517521902601E-6</c:v>
                </c:pt>
                <c:pt idx="675">
                  <c:v>0.99664613144229497</c:v>
                </c:pt>
                <c:pt idx="676">
                  <c:v>0.36295407633662702</c:v>
                </c:pt>
                <c:pt idx="677">
                  <c:v>7.9412914142036894E-8</c:v>
                </c:pt>
                <c:pt idx="678">
                  <c:v>2.0477828252642401E-8</c:v>
                </c:pt>
                <c:pt idx="679">
                  <c:v>1.6183238570733499E-7</c:v>
                </c:pt>
                <c:pt idx="680">
                  <c:v>0.78792229091176502</c:v>
                </c:pt>
                <c:pt idx="681">
                  <c:v>6.37800453459883E-7</c:v>
                </c:pt>
                <c:pt idx="682">
                  <c:v>4.1277113534987299E-6</c:v>
                </c:pt>
                <c:pt idx="683">
                  <c:v>3.0820814524329298E-8</c:v>
                </c:pt>
                <c:pt idx="684">
                  <c:v>2.7072475952269199E-5</c:v>
                </c:pt>
                <c:pt idx="685">
                  <c:v>0.67306815110486695</c:v>
                </c:pt>
                <c:pt idx="686">
                  <c:v>6.2874462351093404E-10</c:v>
                </c:pt>
                <c:pt idx="687">
                  <c:v>1.2897099816709499E-5</c:v>
                </c:pt>
                <c:pt idx="688">
                  <c:v>1.8530872400735599E-9</c:v>
                </c:pt>
                <c:pt idx="689">
                  <c:v>1.3877332757721201E-9</c:v>
                </c:pt>
                <c:pt idx="690">
                  <c:v>1.45972234270994E-8</c:v>
                </c:pt>
                <c:pt idx="691">
                  <c:v>3.53006763460841E-7</c:v>
                </c:pt>
                <c:pt idx="692">
                  <c:v>6.9723980426595905E-8</c:v>
                </c:pt>
                <c:pt idx="693">
                  <c:v>2.9622637631826801E-7</c:v>
                </c:pt>
                <c:pt idx="694">
                  <c:v>2.0242757037869199E-9</c:v>
                </c:pt>
                <c:pt idx="695">
                  <c:v>0.999964519952805</c:v>
                </c:pt>
                <c:pt idx="696">
                  <c:v>0.76599665512532</c:v>
                </c:pt>
                <c:pt idx="697">
                  <c:v>5.3131929169006799E-7</c:v>
                </c:pt>
                <c:pt idx="698">
                  <c:v>1.5027669900685799E-8</c:v>
                </c:pt>
                <c:pt idx="699">
                  <c:v>1.0767581872999901E-7</c:v>
                </c:pt>
                <c:pt idx="700">
                  <c:v>0.91884760592874504</c:v>
                </c:pt>
                <c:pt idx="701">
                  <c:v>1.3816932367281699E-7</c:v>
                </c:pt>
                <c:pt idx="702">
                  <c:v>8.4299834760163102E-8</c:v>
                </c:pt>
                <c:pt idx="703">
                  <c:v>6.0252802599562801E-7</c:v>
                </c:pt>
                <c:pt idx="704">
                  <c:v>4.2649702378487498E-7</c:v>
                </c:pt>
                <c:pt idx="705">
                  <c:v>9.5454433964324289E-7</c:v>
                </c:pt>
                <c:pt idx="706">
                  <c:v>0.97748854618164704</c:v>
                </c:pt>
                <c:pt idx="707">
                  <c:v>0.99997290697115704</c:v>
                </c:pt>
                <c:pt idx="708">
                  <c:v>0.99388867476744502</c:v>
                </c:pt>
                <c:pt idx="709">
                  <c:v>1.9127663186992201E-7</c:v>
                </c:pt>
                <c:pt idx="710">
                  <c:v>0.97899381251750095</c:v>
                </c:pt>
                <c:pt idx="711">
                  <c:v>2.5536490675161901E-8</c:v>
                </c:pt>
                <c:pt idx="712">
                  <c:v>1.5535647864098399E-8</c:v>
                </c:pt>
                <c:pt idx="713">
                  <c:v>3.1258720091981299E-8</c:v>
                </c:pt>
                <c:pt idx="714">
                  <c:v>0.99999804538826398</c:v>
                </c:pt>
                <c:pt idx="715">
                  <c:v>3.5452790271343197E-7</c:v>
                </c:pt>
                <c:pt idx="716">
                  <c:v>0.87186987521228898</c:v>
                </c:pt>
                <c:pt idx="717">
                  <c:v>0.34222394906729198</c:v>
                </c:pt>
                <c:pt idx="718">
                  <c:v>1.8527564474756099E-8</c:v>
                </c:pt>
                <c:pt idx="719">
                  <c:v>0.47838963753349101</c:v>
                </c:pt>
                <c:pt idx="720">
                  <c:v>0.50176543363731696</c:v>
                </c:pt>
                <c:pt idx="721">
                  <c:v>0.98558070175985901</c:v>
                </c:pt>
                <c:pt idx="722">
                  <c:v>1.89023889793795E-7</c:v>
                </c:pt>
                <c:pt idx="723">
                  <c:v>0.25614978103910402</c:v>
                </c:pt>
                <c:pt idx="724">
                  <c:v>2.1257216735143199E-8</c:v>
                </c:pt>
                <c:pt idx="725">
                  <c:v>0.944687913551985</c:v>
                </c:pt>
                <c:pt idx="726">
                  <c:v>0.97175832655923899</c:v>
                </c:pt>
                <c:pt idx="727">
                  <c:v>1.4362133987057901E-7</c:v>
                </c:pt>
                <c:pt idx="728">
                  <c:v>0.99997695530638497</c:v>
                </c:pt>
                <c:pt idx="729">
                  <c:v>0.61671094978437302</c:v>
                </c:pt>
                <c:pt idx="730">
                  <c:v>5.0747039518708803E-8</c:v>
                </c:pt>
                <c:pt idx="731">
                  <c:v>2.8042721693061001E-6</c:v>
                </c:pt>
                <c:pt idx="732">
                  <c:v>1.95813723376832E-7</c:v>
                </c:pt>
                <c:pt idx="733">
                  <c:v>5.9322057188129401E-9</c:v>
                </c:pt>
                <c:pt idx="734">
                  <c:v>7.5865407258619705E-8</c:v>
                </c:pt>
                <c:pt idx="735">
                  <c:v>0.99182432663600595</c:v>
                </c:pt>
                <c:pt idx="736">
                  <c:v>5.9216558488674799E-8</c:v>
                </c:pt>
                <c:pt idx="737">
                  <c:v>6.5770777692393304E-8</c:v>
                </c:pt>
                <c:pt idx="738">
                  <c:v>5.13108023596925E-8</c:v>
                </c:pt>
                <c:pt idx="739">
                  <c:v>2.9965736354811799E-8</c:v>
                </c:pt>
                <c:pt idx="740">
                  <c:v>0.99999289741518405</c:v>
                </c:pt>
                <c:pt idx="741">
                  <c:v>0.89898925950977204</c:v>
                </c:pt>
                <c:pt idx="742">
                  <c:v>0.99990802118180799</c:v>
                </c:pt>
                <c:pt idx="743">
                  <c:v>4.9062451235151501E-8</c:v>
                </c:pt>
                <c:pt idx="744">
                  <c:v>0.80729919799673699</c:v>
                </c:pt>
                <c:pt idx="745">
                  <c:v>0.85687999290227701</c:v>
                </c:pt>
                <c:pt idx="746">
                  <c:v>9.7398968160194802E-8</c:v>
                </c:pt>
                <c:pt idx="747">
                  <c:v>4.6635255112003298E-10</c:v>
                </c:pt>
                <c:pt idx="748">
                  <c:v>5.0378438615228303E-8</c:v>
                </c:pt>
                <c:pt idx="749">
                  <c:v>0.66735221079864704</c:v>
                </c:pt>
                <c:pt idx="750">
                  <c:v>5.1138861079664101E-7</c:v>
                </c:pt>
                <c:pt idx="751">
                  <c:v>0.39563916374388602</c:v>
                </c:pt>
                <c:pt idx="752">
                  <c:v>0.96507403995739105</c:v>
                </c:pt>
                <c:pt idx="753">
                  <c:v>0.999997432598701</c:v>
                </c:pt>
                <c:pt idx="754">
                  <c:v>0.30932074008483301</c:v>
                </c:pt>
                <c:pt idx="755">
                  <c:v>0.99912941671631295</c:v>
                </c:pt>
                <c:pt idx="756">
                  <c:v>0.89405253149168495</c:v>
                </c:pt>
                <c:pt idx="757">
                  <c:v>1.53658677373635E-7</c:v>
                </c:pt>
                <c:pt idx="758">
                  <c:v>0.53691404279738797</c:v>
                </c:pt>
                <c:pt idx="759">
                  <c:v>0.30259304651694202</c:v>
                </c:pt>
                <c:pt idx="760">
                  <c:v>8.2924478752451695E-8</c:v>
                </c:pt>
                <c:pt idx="761">
                  <c:v>6.5110692461365401E-7</c:v>
                </c:pt>
                <c:pt idx="762">
                  <c:v>2.4875998033226399E-8</c:v>
                </c:pt>
                <c:pt idx="763">
                  <c:v>0.99524099013739498</c:v>
                </c:pt>
                <c:pt idx="764">
                  <c:v>0.49097136873909902</c:v>
                </c:pt>
                <c:pt idx="765">
                  <c:v>0.71542770256726396</c:v>
                </c:pt>
                <c:pt idx="766">
                  <c:v>3.61393303631644E-8</c:v>
                </c:pt>
                <c:pt idx="767">
                  <c:v>0.32254948111253601</c:v>
                </c:pt>
                <c:pt idx="768">
                  <c:v>0.85385780346337103</c:v>
                </c:pt>
                <c:pt idx="769">
                  <c:v>3.46721659381338E-8</c:v>
                </c:pt>
                <c:pt idx="770">
                  <c:v>0.655267147455185</c:v>
                </c:pt>
                <c:pt idx="771">
                  <c:v>0.93429537742878699</c:v>
                </c:pt>
                <c:pt idx="772">
                  <c:v>0.90056550327046903</c:v>
                </c:pt>
                <c:pt idx="773">
                  <c:v>3.5581274119729902E-9</c:v>
                </c:pt>
                <c:pt idx="774">
                  <c:v>0.88384704072393205</c:v>
                </c:pt>
                <c:pt idx="775">
                  <c:v>2.2415712007047901E-8</c:v>
                </c:pt>
                <c:pt idx="776">
                  <c:v>2.2422492950206499E-6</c:v>
                </c:pt>
                <c:pt idx="777">
                  <c:v>3.1808352799620299E-9</c:v>
                </c:pt>
                <c:pt idx="778">
                  <c:v>6.1301940772206603E-6</c:v>
                </c:pt>
                <c:pt idx="779">
                  <c:v>8.9708566079541595E-8</c:v>
                </c:pt>
                <c:pt idx="780">
                  <c:v>9.8741222507145104E-8</c:v>
                </c:pt>
                <c:pt idx="781">
                  <c:v>1.0439552708638101E-8</c:v>
                </c:pt>
                <c:pt idx="782">
                  <c:v>3.3244702774744702E-8</c:v>
                </c:pt>
                <c:pt idx="783">
                  <c:v>0.65687489055851001</c:v>
                </c:pt>
                <c:pt idx="784">
                  <c:v>0.86024440684773695</c:v>
                </c:pt>
                <c:pt idx="785">
                  <c:v>0.87591549660855395</c:v>
                </c:pt>
                <c:pt idx="786">
                  <c:v>0.98628064818296801</c:v>
                </c:pt>
                <c:pt idx="787">
                  <c:v>0.99501916152213499</c:v>
                </c:pt>
                <c:pt idx="788">
                  <c:v>1.8017753728209101E-7</c:v>
                </c:pt>
                <c:pt idx="789">
                  <c:v>0.87543881054487105</c:v>
                </c:pt>
                <c:pt idx="790">
                  <c:v>0.208360942750727</c:v>
                </c:pt>
                <c:pt idx="791">
                  <c:v>9.3722234318936306E-9</c:v>
                </c:pt>
                <c:pt idx="792">
                  <c:v>5.1189748075355299E-2</c:v>
                </c:pt>
                <c:pt idx="793">
                  <c:v>0.71592049215773401</c:v>
                </c:pt>
                <c:pt idx="794">
                  <c:v>0.99999627335914798</c:v>
                </c:pt>
                <c:pt idx="795">
                  <c:v>0.978909684053061</c:v>
                </c:pt>
                <c:pt idx="796">
                  <c:v>0.89422455550826996</c:v>
                </c:pt>
                <c:pt idx="797">
                  <c:v>5.02790348670333E-9</c:v>
                </c:pt>
                <c:pt idx="798">
                  <c:v>0.45358780716318298</c:v>
                </c:pt>
                <c:pt idx="799">
                  <c:v>0.29087044946353402</c:v>
                </c:pt>
                <c:pt idx="800">
                  <c:v>0.98983989308315701</c:v>
                </c:pt>
                <c:pt idx="801">
                  <c:v>1.15189835683138E-8</c:v>
                </c:pt>
                <c:pt idx="802">
                  <c:v>1.3070117030149501E-8</c:v>
                </c:pt>
                <c:pt idx="803">
                  <c:v>2.4799290609032699E-8</c:v>
                </c:pt>
                <c:pt idx="804">
                  <c:v>0.76178186603262099</c:v>
                </c:pt>
                <c:pt idx="805">
                  <c:v>1.0507289006995101E-6</c:v>
                </c:pt>
                <c:pt idx="806">
                  <c:v>0.67368662001615298</c:v>
                </c:pt>
                <c:pt idx="807">
                  <c:v>1.5097916101845299E-6</c:v>
                </c:pt>
                <c:pt idx="808">
                  <c:v>0.650989971883709</c:v>
                </c:pt>
                <c:pt idx="809">
                  <c:v>1.06450632919206E-7</c:v>
                </c:pt>
                <c:pt idx="810">
                  <c:v>1.5559343495804799E-7</c:v>
                </c:pt>
                <c:pt idx="811">
                  <c:v>1.84991114575894E-6</c:v>
                </c:pt>
                <c:pt idx="812">
                  <c:v>2.6636730640602899E-7</c:v>
                </c:pt>
                <c:pt idx="813">
                  <c:v>1.2743925427611001E-6</c:v>
                </c:pt>
                <c:pt idx="814">
                  <c:v>3.8410892791437898E-8</c:v>
                </c:pt>
                <c:pt idx="815">
                  <c:v>3.6439655235667599E-7</c:v>
                </c:pt>
                <c:pt idx="816">
                  <c:v>1.56227475950555E-7</c:v>
                </c:pt>
                <c:pt idx="817">
                  <c:v>1.2878542879238299E-6</c:v>
                </c:pt>
                <c:pt idx="818">
                  <c:v>4.0519136384382302E-7</c:v>
                </c:pt>
                <c:pt idx="819">
                  <c:v>1.4654632723145899E-5</c:v>
                </c:pt>
                <c:pt idx="820">
                  <c:v>0.99255503022417202</c:v>
                </c:pt>
                <c:pt idx="821">
                  <c:v>0.92945196893091997</c:v>
                </c:pt>
                <c:pt idx="822">
                  <c:v>0.70695267594490796</c:v>
                </c:pt>
                <c:pt idx="823">
                  <c:v>0.99998955561866498</c:v>
                </c:pt>
                <c:pt idx="824">
                  <c:v>0.84639504126281695</c:v>
                </c:pt>
                <c:pt idx="825">
                  <c:v>0.84905168321131197</c:v>
                </c:pt>
                <c:pt idx="826">
                  <c:v>7.1060240150730996E-9</c:v>
                </c:pt>
                <c:pt idx="827">
                  <c:v>4.1325072472307501E-8</c:v>
                </c:pt>
                <c:pt idx="828">
                  <c:v>1.26687476087627E-7</c:v>
                </c:pt>
                <c:pt idx="829">
                  <c:v>2.3084043980122599E-8</c:v>
                </c:pt>
                <c:pt idx="830">
                  <c:v>0.57287315771776404</c:v>
                </c:pt>
                <c:pt idx="831">
                  <c:v>0.58235297946516995</c:v>
                </c:pt>
                <c:pt idx="832">
                  <c:v>3.56171509719241E-6</c:v>
                </c:pt>
                <c:pt idx="833">
                  <c:v>0.64475809717931498</c:v>
                </c:pt>
                <c:pt idx="834">
                  <c:v>6.0904042327995003E-6</c:v>
                </c:pt>
                <c:pt idx="835">
                  <c:v>0.743099759627458</c:v>
                </c:pt>
                <c:pt idx="836">
                  <c:v>0.77826355188403396</c:v>
                </c:pt>
                <c:pt idx="837">
                  <c:v>0.97907948780360499</c:v>
                </c:pt>
                <c:pt idx="838">
                  <c:v>0.65921299980442605</c:v>
                </c:pt>
                <c:pt idx="839">
                  <c:v>0.66751764178445305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57-47A4-A11A-A66B575F9D1F}"/>
            </c:ext>
          </c:extLst>
        </c:ser>
        <c:ser>
          <c:idx val="7"/>
          <c:order val="7"/>
          <c:tx>
            <c:strRef>
              <c:f>'Weights for RiskA=0.266'!$I$1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RiskA=0.266'!$I$2:$I$841</c:f>
              <c:numCache>
                <c:formatCode>0.00</c:formatCode>
                <c:ptCount val="840"/>
                <c:pt idx="0">
                  <c:v>3.7279218562558001E-9</c:v>
                </c:pt>
                <c:pt idx="1">
                  <c:v>3.0291424037943403E-8</c:v>
                </c:pt>
                <c:pt idx="2">
                  <c:v>0.66806933926607803</c:v>
                </c:pt>
                <c:pt idx="3">
                  <c:v>5.3807749522299199E-2</c:v>
                </c:pt>
                <c:pt idx="4">
                  <c:v>3.4574010146226601E-6</c:v>
                </c:pt>
                <c:pt idx="5">
                  <c:v>1.15985268980599E-5</c:v>
                </c:pt>
                <c:pt idx="6">
                  <c:v>1.0679511399731399E-6</c:v>
                </c:pt>
                <c:pt idx="7">
                  <c:v>4.9705048267046801E-3</c:v>
                </c:pt>
                <c:pt idx="8">
                  <c:v>1.49045995718102E-9</c:v>
                </c:pt>
                <c:pt idx="9">
                  <c:v>1.46732364066951E-8</c:v>
                </c:pt>
                <c:pt idx="10">
                  <c:v>1.06077716491405E-8</c:v>
                </c:pt>
                <c:pt idx="11">
                  <c:v>3.8407567163083799E-8</c:v>
                </c:pt>
                <c:pt idx="12">
                  <c:v>7.4886507428037905E-9</c:v>
                </c:pt>
                <c:pt idx="13">
                  <c:v>1.52891557737739E-8</c:v>
                </c:pt>
                <c:pt idx="14">
                  <c:v>3.1881339040832901E-7</c:v>
                </c:pt>
                <c:pt idx="15">
                  <c:v>3.3218742862844E-7</c:v>
                </c:pt>
                <c:pt idx="16">
                  <c:v>2.0221435250129199E-8</c:v>
                </c:pt>
                <c:pt idx="17">
                  <c:v>4.4231845609093104E-6</c:v>
                </c:pt>
                <c:pt idx="18">
                  <c:v>0.1310807901122</c:v>
                </c:pt>
                <c:pt idx="19">
                  <c:v>0.38735955473950701</c:v>
                </c:pt>
                <c:pt idx="20">
                  <c:v>1.58222159927707E-8</c:v>
                </c:pt>
                <c:pt idx="21">
                  <c:v>1.03817486036372E-7</c:v>
                </c:pt>
                <c:pt idx="22">
                  <c:v>6.6301048038777005E-5</c:v>
                </c:pt>
                <c:pt idx="23">
                  <c:v>0.14202972393457</c:v>
                </c:pt>
                <c:pt idx="24">
                  <c:v>0.434879931190642</c:v>
                </c:pt>
                <c:pt idx="25">
                  <c:v>1.2135836034654599E-9</c:v>
                </c:pt>
                <c:pt idx="26">
                  <c:v>3.2846009309354402E-9</c:v>
                </c:pt>
                <c:pt idx="27">
                  <c:v>5.2873715746150899E-7</c:v>
                </c:pt>
                <c:pt idx="28">
                  <c:v>0.60924350154280504</c:v>
                </c:pt>
                <c:pt idx="29">
                  <c:v>3.8707762616582002E-10</c:v>
                </c:pt>
                <c:pt idx="30">
                  <c:v>5.4986025627791704E-9</c:v>
                </c:pt>
                <c:pt idx="31">
                  <c:v>7.5135866631654699E-8</c:v>
                </c:pt>
                <c:pt idx="32">
                  <c:v>1.9895453812525099E-8</c:v>
                </c:pt>
                <c:pt idx="33">
                  <c:v>4.4206359761883497E-9</c:v>
                </c:pt>
                <c:pt idx="34">
                  <c:v>1.07566662405799E-7</c:v>
                </c:pt>
                <c:pt idx="35">
                  <c:v>1.21132301209842E-8</c:v>
                </c:pt>
                <c:pt idx="36">
                  <c:v>5.6955726487630097E-9</c:v>
                </c:pt>
                <c:pt idx="37">
                  <c:v>7.7457661170570302E-9</c:v>
                </c:pt>
                <c:pt idx="38">
                  <c:v>4.9799686423883102E-8</c:v>
                </c:pt>
                <c:pt idx="39">
                  <c:v>9.2259210054973603E-10</c:v>
                </c:pt>
                <c:pt idx="40">
                  <c:v>3.6250546160751598E-10</c:v>
                </c:pt>
                <c:pt idx="41">
                  <c:v>7.3265069147643798E-9</c:v>
                </c:pt>
                <c:pt idx="42">
                  <c:v>1.3563564625320599E-7</c:v>
                </c:pt>
                <c:pt idx="43">
                  <c:v>1.9091196906505999E-7</c:v>
                </c:pt>
                <c:pt idx="44">
                  <c:v>9.7791030071409104E-9</c:v>
                </c:pt>
                <c:pt idx="45">
                  <c:v>2.9026526067807702E-9</c:v>
                </c:pt>
                <c:pt idx="46">
                  <c:v>2.8977293923506901E-10</c:v>
                </c:pt>
                <c:pt idx="47">
                  <c:v>3.0782944689563302E-8</c:v>
                </c:pt>
                <c:pt idx="48">
                  <c:v>1.7179120287578E-7</c:v>
                </c:pt>
                <c:pt idx="49">
                  <c:v>2.7914786233527698E-9</c:v>
                </c:pt>
                <c:pt idx="50">
                  <c:v>3.2801354548764601E-9</c:v>
                </c:pt>
                <c:pt idx="51">
                  <c:v>0.38163301808077499</c:v>
                </c:pt>
                <c:pt idx="52">
                  <c:v>1.9700307161293201E-4</c:v>
                </c:pt>
                <c:pt idx="53">
                  <c:v>1.1913722007140899E-4</c:v>
                </c:pt>
                <c:pt idx="54">
                  <c:v>8.1590686201059595E-2</c:v>
                </c:pt>
                <c:pt idx="55">
                  <c:v>0.51516090008208404</c:v>
                </c:pt>
                <c:pt idx="56">
                  <c:v>0.77349495010704605</c:v>
                </c:pt>
                <c:pt idx="57">
                  <c:v>1.41015169178103E-7</c:v>
                </c:pt>
                <c:pt idx="58">
                  <c:v>0.34360287402974499</c:v>
                </c:pt>
                <c:pt idx="59">
                  <c:v>0.56895677307782</c:v>
                </c:pt>
                <c:pt idx="60">
                  <c:v>2.6808234932129799E-6</c:v>
                </c:pt>
                <c:pt idx="61">
                  <c:v>2.23803418268122E-6</c:v>
                </c:pt>
                <c:pt idx="62">
                  <c:v>0.32844668258465998</c:v>
                </c:pt>
                <c:pt idx="63">
                  <c:v>0.29809677653021599</c:v>
                </c:pt>
                <c:pt idx="64">
                  <c:v>8.2919471676632398E-7</c:v>
                </c:pt>
                <c:pt idx="65">
                  <c:v>5.6917522348876801E-9</c:v>
                </c:pt>
                <c:pt idx="66">
                  <c:v>3.4078857617900602E-6</c:v>
                </c:pt>
                <c:pt idx="67">
                  <c:v>0.47724837130532299</c:v>
                </c:pt>
                <c:pt idx="68">
                  <c:v>3.13954579285915E-10</c:v>
                </c:pt>
                <c:pt idx="69">
                  <c:v>4.4795307398694398E-10</c:v>
                </c:pt>
                <c:pt idx="70">
                  <c:v>4.9537886075591397E-2</c:v>
                </c:pt>
                <c:pt idx="71">
                  <c:v>4.9215750193918401E-8</c:v>
                </c:pt>
                <c:pt idx="72">
                  <c:v>5.0159804668227903E-8</c:v>
                </c:pt>
                <c:pt idx="73">
                  <c:v>0.269847133595297</c:v>
                </c:pt>
                <c:pt idx="74">
                  <c:v>5.0949116692530195E-7</c:v>
                </c:pt>
                <c:pt idx="75">
                  <c:v>3.8865103287429202E-7</c:v>
                </c:pt>
                <c:pt idx="76">
                  <c:v>3.6987696559046003E-8</c:v>
                </c:pt>
                <c:pt idx="77">
                  <c:v>3.3727538314584901E-7</c:v>
                </c:pt>
                <c:pt idx="78">
                  <c:v>1.3930244746044301E-8</c:v>
                </c:pt>
                <c:pt idx="79">
                  <c:v>1.5670889202023501E-9</c:v>
                </c:pt>
                <c:pt idx="80">
                  <c:v>1.8974448446864201E-7</c:v>
                </c:pt>
                <c:pt idx="81">
                  <c:v>1.37920308593539E-7</c:v>
                </c:pt>
                <c:pt idx="82">
                  <c:v>2.45669846295295E-8</c:v>
                </c:pt>
                <c:pt idx="83">
                  <c:v>1.85592316545849E-8</c:v>
                </c:pt>
                <c:pt idx="84">
                  <c:v>2.0375012209588301E-5</c:v>
                </c:pt>
                <c:pt idx="85">
                  <c:v>1.5691258534523501E-7</c:v>
                </c:pt>
                <c:pt idx="86">
                  <c:v>9.6172864443386105E-10</c:v>
                </c:pt>
                <c:pt idx="87">
                  <c:v>4.5180879251926504E-3</c:v>
                </c:pt>
                <c:pt idx="88">
                  <c:v>5.7441178550899802E-9</c:v>
                </c:pt>
                <c:pt idx="89">
                  <c:v>3.17715616452459E-8</c:v>
                </c:pt>
                <c:pt idx="90">
                  <c:v>1.5548524139102399E-7</c:v>
                </c:pt>
                <c:pt idx="91">
                  <c:v>5.3459531856854099E-9</c:v>
                </c:pt>
                <c:pt idx="92">
                  <c:v>4.5633030215637699E-7</c:v>
                </c:pt>
                <c:pt idx="93">
                  <c:v>1.2227511381244199E-9</c:v>
                </c:pt>
                <c:pt idx="94">
                  <c:v>2.1435933718029799E-9</c:v>
                </c:pt>
                <c:pt idx="95">
                  <c:v>7.64523071396184E-9</c:v>
                </c:pt>
                <c:pt idx="96">
                  <c:v>3.0089169040381902E-8</c:v>
                </c:pt>
                <c:pt idx="97">
                  <c:v>3.4478161803207797E-10</c:v>
                </c:pt>
                <c:pt idx="98">
                  <c:v>1.4864431626930599E-10</c:v>
                </c:pt>
                <c:pt idx="99">
                  <c:v>3.73669739001564E-8</c:v>
                </c:pt>
                <c:pt idx="100">
                  <c:v>9.5194240820118206E-8</c:v>
                </c:pt>
                <c:pt idx="101">
                  <c:v>1.1938412873848999E-8</c:v>
                </c:pt>
                <c:pt idx="102">
                  <c:v>1.24506691896556E-9</c:v>
                </c:pt>
                <c:pt idx="103">
                  <c:v>1.72685152313128E-7</c:v>
                </c:pt>
                <c:pt idx="104">
                  <c:v>2.1112325618364699E-8</c:v>
                </c:pt>
                <c:pt idx="105">
                  <c:v>1.07137547414239E-5</c:v>
                </c:pt>
                <c:pt idx="106">
                  <c:v>2.8380823413532401E-8</c:v>
                </c:pt>
                <c:pt idx="107">
                  <c:v>2.4267862126612599E-5</c:v>
                </c:pt>
                <c:pt idx="108">
                  <c:v>4.8615379110065798E-8</c:v>
                </c:pt>
                <c:pt idx="109">
                  <c:v>3.4944921897024902E-8</c:v>
                </c:pt>
                <c:pt idx="110">
                  <c:v>2.35666353950785E-3</c:v>
                </c:pt>
                <c:pt idx="111">
                  <c:v>1.47302789619695E-7</c:v>
                </c:pt>
                <c:pt idx="112">
                  <c:v>4.30626784152255E-2</c:v>
                </c:pt>
                <c:pt idx="113">
                  <c:v>3.71286182472966E-3</c:v>
                </c:pt>
                <c:pt idx="114">
                  <c:v>4.3661069884459899E-6</c:v>
                </c:pt>
                <c:pt idx="115">
                  <c:v>4.7042484908279401E-6</c:v>
                </c:pt>
                <c:pt idx="116">
                  <c:v>7.82105637311392E-8</c:v>
                </c:pt>
                <c:pt idx="117">
                  <c:v>1.13353970286408E-7</c:v>
                </c:pt>
                <c:pt idx="118">
                  <c:v>6.3341314806105201E-7</c:v>
                </c:pt>
                <c:pt idx="119">
                  <c:v>2.71452851009223E-2</c:v>
                </c:pt>
                <c:pt idx="120">
                  <c:v>8.6754022504220103E-8</c:v>
                </c:pt>
                <c:pt idx="121">
                  <c:v>1.29650578255861E-9</c:v>
                </c:pt>
                <c:pt idx="122">
                  <c:v>9.4795548238225302E-8</c:v>
                </c:pt>
                <c:pt idx="123">
                  <c:v>3.772199639551E-2</c:v>
                </c:pt>
                <c:pt idx="124">
                  <c:v>3.4780393082007699E-4</c:v>
                </c:pt>
                <c:pt idx="125">
                  <c:v>0.33335161492170301</c:v>
                </c:pt>
                <c:pt idx="126">
                  <c:v>1.44023817003779E-7</c:v>
                </c:pt>
                <c:pt idx="127">
                  <c:v>3.2449381004472601E-7</c:v>
                </c:pt>
                <c:pt idx="128">
                  <c:v>2.94500231025215E-2</c:v>
                </c:pt>
                <c:pt idx="129">
                  <c:v>4.9408877223573301E-8</c:v>
                </c:pt>
                <c:pt idx="130">
                  <c:v>1.7097779297976899E-7</c:v>
                </c:pt>
                <c:pt idx="131">
                  <c:v>1.38103103519436E-7</c:v>
                </c:pt>
                <c:pt idx="132">
                  <c:v>0.17592833873609801</c:v>
                </c:pt>
                <c:pt idx="133">
                  <c:v>1.2375300180765101E-8</c:v>
                </c:pt>
                <c:pt idx="134">
                  <c:v>4.5788427098855198E-7</c:v>
                </c:pt>
                <c:pt idx="135">
                  <c:v>6.08190819445415E-8</c:v>
                </c:pt>
                <c:pt idx="136">
                  <c:v>6.9797845620759302E-2</c:v>
                </c:pt>
                <c:pt idx="137">
                  <c:v>3.4727690312537598E-7</c:v>
                </c:pt>
                <c:pt idx="138">
                  <c:v>0.78142352539275395</c:v>
                </c:pt>
                <c:pt idx="139">
                  <c:v>7.2514779800144801E-7</c:v>
                </c:pt>
                <c:pt idx="140">
                  <c:v>2.6742069240386099E-8</c:v>
                </c:pt>
                <c:pt idx="141">
                  <c:v>1.5006120743852801E-7</c:v>
                </c:pt>
                <c:pt idx="142">
                  <c:v>2.9147330517244698E-9</c:v>
                </c:pt>
                <c:pt idx="143">
                  <c:v>1.3813193153576E-8</c:v>
                </c:pt>
                <c:pt idx="144">
                  <c:v>3.6144699289860301E-9</c:v>
                </c:pt>
                <c:pt idx="145">
                  <c:v>8.0642862796377505E-7</c:v>
                </c:pt>
                <c:pt idx="146">
                  <c:v>7.4668261094038297E-8</c:v>
                </c:pt>
                <c:pt idx="147">
                  <c:v>3.3269071813952603E-8</c:v>
                </c:pt>
                <c:pt idx="148">
                  <c:v>6.1023292549004202E-7</c:v>
                </c:pt>
                <c:pt idx="149">
                  <c:v>6.4294269113774104E-8</c:v>
                </c:pt>
                <c:pt idx="150">
                  <c:v>3.0372256288936297E-8</c:v>
                </c:pt>
                <c:pt idx="151">
                  <c:v>1.42978756647781E-8</c:v>
                </c:pt>
                <c:pt idx="152">
                  <c:v>2.6752096190538502E-6</c:v>
                </c:pt>
                <c:pt idx="153">
                  <c:v>4.2412701702260297E-8</c:v>
                </c:pt>
                <c:pt idx="154">
                  <c:v>4.0612351875606501E-8</c:v>
                </c:pt>
                <c:pt idx="155">
                  <c:v>4.6498793820105798E-8</c:v>
                </c:pt>
                <c:pt idx="156">
                  <c:v>1.9049737836077E-7</c:v>
                </c:pt>
                <c:pt idx="157">
                  <c:v>0.56042055825370796</c:v>
                </c:pt>
                <c:pt idx="158">
                  <c:v>2.51163787651E-9</c:v>
                </c:pt>
                <c:pt idx="159">
                  <c:v>1.7993352828295599E-3</c:v>
                </c:pt>
                <c:pt idx="160">
                  <c:v>6.00424074587687E-7</c:v>
                </c:pt>
                <c:pt idx="161">
                  <c:v>2.7323861162099801E-8</c:v>
                </c:pt>
                <c:pt idx="162">
                  <c:v>1.22099330362586E-7</c:v>
                </c:pt>
                <c:pt idx="163">
                  <c:v>8.5393706141990293E-6</c:v>
                </c:pt>
                <c:pt idx="164">
                  <c:v>6.2268148461506201E-7</c:v>
                </c:pt>
                <c:pt idx="165">
                  <c:v>6.1667406609318298E-2</c:v>
                </c:pt>
                <c:pt idx="166">
                  <c:v>2.8562292547332602E-8</c:v>
                </c:pt>
                <c:pt idx="167">
                  <c:v>2.2162010261254201E-7</c:v>
                </c:pt>
                <c:pt idx="168">
                  <c:v>0.12955787488846199</c:v>
                </c:pt>
                <c:pt idx="169">
                  <c:v>2.5080940459188599E-7</c:v>
                </c:pt>
                <c:pt idx="170">
                  <c:v>6.9911775766264398E-7</c:v>
                </c:pt>
                <c:pt idx="171">
                  <c:v>7.0558330715383505E-2</c:v>
                </c:pt>
                <c:pt idx="172">
                  <c:v>1.8724224657055199E-7</c:v>
                </c:pt>
                <c:pt idx="173">
                  <c:v>4.6245414415256401E-8</c:v>
                </c:pt>
                <c:pt idx="174">
                  <c:v>6.7617557448934603E-6</c:v>
                </c:pt>
                <c:pt idx="175">
                  <c:v>2.48316406307506E-8</c:v>
                </c:pt>
                <c:pt idx="176">
                  <c:v>6.1643101112520198E-9</c:v>
                </c:pt>
                <c:pt idx="177">
                  <c:v>3.7156571833327099E-6</c:v>
                </c:pt>
                <c:pt idx="178">
                  <c:v>5.5894931321853504E-7</c:v>
                </c:pt>
                <c:pt idx="179">
                  <c:v>2.2781047694047599E-7</c:v>
                </c:pt>
                <c:pt idx="180">
                  <c:v>1.56500513947574E-8</c:v>
                </c:pt>
                <c:pt idx="181">
                  <c:v>2.7485085379317601E-5</c:v>
                </c:pt>
                <c:pt idx="182">
                  <c:v>6.4130289558026604E-4</c:v>
                </c:pt>
                <c:pt idx="183">
                  <c:v>3.1473570659844599E-7</c:v>
                </c:pt>
                <c:pt idx="184">
                  <c:v>5.2569394417683299E-6</c:v>
                </c:pt>
                <c:pt idx="185">
                  <c:v>0.29610619117475701</c:v>
                </c:pt>
                <c:pt idx="186">
                  <c:v>0.21086859488600601</c:v>
                </c:pt>
                <c:pt idx="187">
                  <c:v>6.1398432278923698E-8</c:v>
                </c:pt>
                <c:pt idx="188">
                  <c:v>7.3145553590344901E-7</c:v>
                </c:pt>
                <c:pt idx="189">
                  <c:v>0.46482511940153798</c:v>
                </c:pt>
                <c:pt idx="190">
                  <c:v>0.274924610681195</c:v>
                </c:pt>
                <c:pt idx="191">
                  <c:v>0.290219567616329</c:v>
                </c:pt>
                <c:pt idx="192">
                  <c:v>1.0402363913264499E-8</c:v>
                </c:pt>
                <c:pt idx="193">
                  <c:v>1.22031290143E-7</c:v>
                </c:pt>
                <c:pt idx="194">
                  <c:v>7.0943091084450801E-8</c:v>
                </c:pt>
                <c:pt idx="195">
                  <c:v>5.4518794501184103E-9</c:v>
                </c:pt>
                <c:pt idx="196">
                  <c:v>9.4270190424900893E-9</c:v>
                </c:pt>
                <c:pt idx="197">
                  <c:v>5.0018557826566302E-8</c:v>
                </c:pt>
                <c:pt idx="198">
                  <c:v>2.15445296586412E-7</c:v>
                </c:pt>
                <c:pt idx="199">
                  <c:v>2.4927979520828098E-9</c:v>
                </c:pt>
                <c:pt idx="200">
                  <c:v>1.2197183306088401E-5</c:v>
                </c:pt>
                <c:pt idx="201">
                  <c:v>4.8230201258375096E-3</c:v>
                </c:pt>
                <c:pt idx="202">
                  <c:v>1.07012444864164E-7</c:v>
                </c:pt>
                <c:pt idx="203">
                  <c:v>1.2252426373371899E-7</c:v>
                </c:pt>
                <c:pt idx="204">
                  <c:v>4.9154762385374E-8</c:v>
                </c:pt>
                <c:pt idx="205">
                  <c:v>4.7937661462493598E-8</c:v>
                </c:pt>
                <c:pt idx="206">
                  <c:v>4.24033437352861E-8</c:v>
                </c:pt>
                <c:pt idx="207">
                  <c:v>3.0860295463131602E-7</c:v>
                </c:pt>
                <c:pt idx="208">
                  <c:v>1.4546776690361299E-7</c:v>
                </c:pt>
                <c:pt idx="209">
                  <c:v>1.76275353453938E-7</c:v>
                </c:pt>
                <c:pt idx="210">
                  <c:v>0.161865764884872</c:v>
                </c:pt>
                <c:pt idx="211">
                  <c:v>2.42561557245141E-6</c:v>
                </c:pt>
                <c:pt idx="212">
                  <c:v>2.5859645460748398E-7</c:v>
                </c:pt>
                <c:pt idx="213">
                  <c:v>0.15368331132451099</c:v>
                </c:pt>
                <c:pt idx="214">
                  <c:v>0.104883592317008</c:v>
                </c:pt>
                <c:pt idx="215">
                  <c:v>3.17363665267578E-5</c:v>
                </c:pt>
                <c:pt idx="216">
                  <c:v>1.54153786482388E-4</c:v>
                </c:pt>
                <c:pt idx="217">
                  <c:v>0.13204128632077999</c:v>
                </c:pt>
                <c:pt idx="218">
                  <c:v>1.5837674520277299E-10</c:v>
                </c:pt>
                <c:pt idx="219">
                  <c:v>1.30989212080955E-2</c:v>
                </c:pt>
                <c:pt idx="220">
                  <c:v>0.10390961748755401</c:v>
                </c:pt>
                <c:pt idx="221">
                  <c:v>2.8953678401164602E-2</c:v>
                </c:pt>
                <c:pt idx="222">
                  <c:v>8.8016777279134396E-7</c:v>
                </c:pt>
                <c:pt idx="223">
                  <c:v>1.64208643851745E-2</c:v>
                </c:pt>
                <c:pt idx="224">
                  <c:v>0.14391380927490799</c:v>
                </c:pt>
                <c:pt idx="225">
                  <c:v>7.9119474996912401E-7</c:v>
                </c:pt>
                <c:pt idx="226">
                  <c:v>9.1954910057616206E-9</c:v>
                </c:pt>
                <c:pt idx="227">
                  <c:v>0.58600316961088506</c:v>
                </c:pt>
                <c:pt idx="228">
                  <c:v>1.55355803455928E-5</c:v>
                </c:pt>
                <c:pt idx="229">
                  <c:v>7.4899058334012696E-9</c:v>
                </c:pt>
                <c:pt idx="230">
                  <c:v>1.1270902186935599E-8</c:v>
                </c:pt>
                <c:pt idx="231">
                  <c:v>2.9594145308821299E-7</c:v>
                </c:pt>
                <c:pt idx="232">
                  <c:v>1.2476954567459301E-8</c:v>
                </c:pt>
                <c:pt idx="233">
                  <c:v>3.8202342731844199E-9</c:v>
                </c:pt>
                <c:pt idx="234">
                  <c:v>5.6565897165239999E-7</c:v>
                </c:pt>
                <c:pt idx="235">
                  <c:v>6.1400784001784498E-6</c:v>
                </c:pt>
                <c:pt idx="236">
                  <c:v>1.13785731027435E-7</c:v>
                </c:pt>
                <c:pt idx="237">
                  <c:v>2.7060372381428602E-7</c:v>
                </c:pt>
                <c:pt idx="238">
                  <c:v>0.88905963628843399</c:v>
                </c:pt>
                <c:pt idx="239">
                  <c:v>3.2690167086867597E-8</c:v>
                </c:pt>
                <c:pt idx="240">
                  <c:v>1.6969556564441999E-7</c:v>
                </c:pt>
                <c:pt idx="241">
                  <c:v>0.49667461258981299</c:v>
                </c:pt>
                <c:pt idx="242">
                  <c:v>1.28643497085237E-3</c:v>
                </c:pt>
                <c:pt idx="243">
                  <c:v>6.4889777709557605E-7</c:v>
                </c:pt>
                <c:pt idx="244">
                  <c:v>1.5950245392935601E-5</c:v>
                </c:pt>
                <c:pt idx="245">
                  <c:v>5.9933809551780801E-7</c:v>
                </c:pt>
                <c:pt idx="246">
                  <c:v>4.8818080626248703E-10</c:v>
                </c:pt>
                <c:pt idx="247">
                  <c:v>2.59420525476852E-7</c:v>
                </c:pt>
                <c:pt idx="248">
                  <c:v>4.8094870739279098E-9</c:v>
                </c:pt>
                <c:pt idx="249">
                  <c:v>1.32491270014662E-7</c:v>
                </c:pt>
                <c:pt idx="250">
                  <c:v>8.8376524154211498E-7</c:v>
                </c:pt>
                <c:pt idx="251">
                  <c:v>2.3013529581543499E-8</c:v>
                </c:pt>
                <c:pt idx="252">
                  <c:v>7.58754365401881E-6</c:v>
                </c:pt>
                <c:pt idx="253">
                  <c:v>3.6160689648220602E-8</c:v>
                </c:pt>
                <c:pt idx="254">
                  <c:v>3.0626684712061598E-10</c:v>
                </c:pt>
                <c:pt idx="255">
                  <c:v>9.6072413131288602E-8</c:v>
                </c:pt>
                <c:pt idx="256">
                  <c:v>2.3541564333296701E-8</c:v>
                </c:pt>
                <c:pt idx="257">
                  <c:v>5.0393553510378598E-9</c:v>
                </c:pt>
                <c:pt idx="258">
                  <c:v>7.6477106267442396E-7</c:v>
                </c:pt>
                <c:pt idx="259">
                  <c:v>9.9602518147855397E-7</c:v>
                </c:pt>
                <c:pt idx="260">
                  <c:v>3.0341050284909299E-2</c:v>
                </c:pt>
                <c:pt idx="261">
                  <c:v>1.4909012006706901E-8</c:v>
                </c:pt>
                <c:pt idx="262">
                  <c:v>1.03178816002416E-9</c:v>
                </c:pt>
                <c:pt idx="263">
                  <c:v>1.6043996554477301E-9</c:v>
                </c:pt>
                <c:pt idx="264">
                  <c:v>7.3312848588825694E-8</c:v>
                </c:pt>
                <c:pt idx="265">
                  <c:v>3.8416533219823398E-9</c:v>
                </c:pt>
                <c:pt idx="266">
                  <c:v>7.1759255318739303E-9</c:v>
                </c:pt>
                <c:pt idx="267">
                  <c:v>7.3885014226315601E-10</c:v>
                </c:pt>
                <c:pt idx="268">
                  <c:v>4.9772416447816796E-9</c:v>
                </c:pt>
                <c:pt idx="269">
                  <c:v>3.71523102994162E-7</c:v>
                </c:pt>
                <c:pt idx="270">
                  <c:v>2.8982779762285098E-8</c:v>
                </c:pt>
                <c:pt idx="271">
                  <c:v>1.59097645012177E-8</c:v>
                </c:pt>
                <c:pt idx="272">
                  <c:v>7.9783566347515101E-8</c:v>
                </c:pt>
                <c:pt idx="273">
                  <c:v>2.98535733780555E-7</c:v>
                </c:pt>
                <c:pt idx="274">
                  <c:v>5.7773105224556004E-4</c:v>
                </c:pt>
                <c:pt idx="275">
                  <c:v>3.7524852666408301E-4</c:v>
                </c:pt>
                <c:pt idx="276">
                  <c:v>9.9521713201860207E-2</c:v>
                </c:pt>
                <c:pt idx="277">
                  <c:v>3.8099020518311399E-7</c:v>
                </c:pt>
                <c:pt idx="278">
                  <c:v>4.2507684304882703E-9</c:v>
                </c:pt>
                <c:pt idx="279">
                  <c:v>4.1612614423662103E-8</c:v>
                </c:pt>
                <c:pt idx="280">
                  <c:v>0.238707055097379</c:v>
                </c:pt>
                <c:pt idx="281">
                  <c:v>0.66347067603811105</c:v>
                </c:pt>
                <c:pt idx="282">
                  <c:v>8.14349768643541E-6</c:v>
                </c:pt>
                <c:pt idx="283">
                  <c:v>0.529694846933215</c:v>
                </c:pt>
                <c:pt idx="284">
                  <c:v>0.82803640117027599</c:v>
                </c:pt>
                <c:pt idx="285">
                  <c:v>0.91231238898189304</c:v>
                </c:pt>
                <c:pt idx="286">
                  <c:v>0.12776233618701599</c:v>
                </c:pt>
                <c:pt idx="287">
                  <c:v>3.9209140889716299E-7</c:v>
                </c:pt>
                <c:pt idx="288">
                  <c:v>2.02368227073245E-9</c:v>
                </c:pt>
                <c:pt idx="289">
                  <c:v>4.8815872108445798E-8</c:v>
                </c:pt>
                <c:pt idx="290">
                  <c:v>4.8069092260601599E-8</c:v>
                </c:pt>
                <c:pt idx="291">
                  <c:v>3.5099460233154703E-8</c:v>
                </c:pt>
                <c:pt idx="292">
                  <c:v>8.01389735347074E-9</c:v>
                </c:pt>
                <c:pt idx="293">
                  <c:v>1.03771368509846E-8</c:v>
                </c:pt>
                <c:pt idx="294">
                  <c:v>9.6332806173581604E-10</c:v>
                </c:pt>
                <c:pt idx="295">
                  <c:v>0.67812871512200301</c:v>
                </c:pt>
                <c:pt idx="296">
                  <c:v>1.5047400181169701E-8</c:v>
                </c:pt>
                <c:pt idx="297">
                  <c:v>3.7118750992876797E-8</c:v>
                </c:pt>
                <c:pt idx="298">
                  <c:v>5.5164313239870497E-6</c:v>
                </c:pt>
                <c:pt idx="299">
                  <c:v>4.6094250655314202E-8</c:v>
                </c:pt>
                <c:pt idx="300">
                  <c:v>1.58142157403838E-6</c:v>
                </c:pt>
                <c:pt idx="301">
                  <c:v>1.7057528913155901E-5</c:v>
                </c:pt>
                <c:pt idx="302">
                  <c:v>0.88219648406187801</c:v>
                </c:pt>
                <c:pt idx="303">
                  <c:v>5.6438018177105099E-3</c:v>
                </c:pt>
                <c:pt idx="304">
                  <c:v>7.6309740864238499E-8</c:v>
                </c:pt>
                <c:pt idx="305">
                  <c:v>1.9027278458164001E-7</c:v>
                </c:pt>
                <c:pt idx="306">
                  <c:v>1.32781296162466E-8</c:v>
                </c:pt>
                <c:pt idx="307">
                  <c:v>3.1431979995038703E-8</c:v>
                </c:pt>
                <c:pt idx="308">
                  <c:v>9.5616299080657003E-7</c:v>
                </c:pt>
                <c:pt idx="309">
                  <c:v>0.106126945620711</c:v>
                </c:pt>
                <c:pt idx="310">
                  <c:v>0.38666210380886901</c:v>
                </c:pt>
                <c:pt idx="311">
                  <c:v>0.30904308890287502</c:v>
                </c:pt>
                <c:pt idx="312">
                  <c:v>0.17211771374229101</c:v>
                </c:pt>
                <c:pt idx="313">
                  <c:v>0.56560030423085705</c:v>
                </c:pt>
                <c:pt idx="314">
                  <c:v>0.54948339774300103</c:v>
                </c:pt>
                <c:pt idx="315">
                  <c:v>3.3993290541371803E-8</c:v>
                </c:pt>
                <c:pt idx="316">
                  <c:v>8.71516789742471E-9</c:v>
                </c:pt>
                <c:pt idx="317">
                  <c:v>4.4228639161990703E-8</c:v>
                </c:pt>
                <c:pt idx="318">
                  <c:v>3.4581076819974602E-7</c:v>
                </c:pt>
                <c:pt idx="319">
                  <c:v>2.7038849281907801E-7</c:v>
                </c:pt>
                <c:pt idx="320">
                  <c:v>2.1924163937370399E-7</c:v>
                </c:pt>
                <c:pt idx="321">
                  <c:v>6.5101343001399596E-9</c:v>
                </c:pt>
                <c:pt idx="322">
                  <c:v>3.2381882180747202E-7</c:v>
                </c:pt>
                <c:pt idx="323">
                  <c:v>3.4776406199172499E-6</c:v>
                </c:pt>
                <c:pt idx="324">
                  <c:v>1.70328500800794E-7</c:v>
                </c:pt>
                <c:pt idx="325">
                  <c:v>8.9237231943656998E-7</c:v>
                </c:pt>
                <c:pt idx="326">
                  <c:v>4.1541993857528597E-9</c:v>
                </c:pt>
                <c:pt idx="327">
                  <c:v>3.3653965958730299E-8</c:v>
                </c:pt>
                <c:pt idx="328">
                  <c:v>8.4371538474026095E-8</c:v>
                </c:pt>
                <c:pt idx="329">
                  <c:v>1.39894055744952E-9</c:v>
                </c:pt>
                <c:pt idx="330">
                  <c:v>5.7134302334266396E-6</c:v>
                </c:pt>
                <c:pt idx="331">
                  <c:v>4.57477110841814E-7</c:v>
                </c:pt>
                <c:pt idx="332">
                  <c:v>2.1006010515140601E-4</c:v>
                </c:pt>
                <c:pt idx="333">
                  <c:v>2.1858985916138902E-3</c:v>
                </c:pt>
                <c:pt idx="334">
                  <c:v>1.4593232560737701E-10</c:v>
                </c:pt>
                <c:pt idx="335">
                  <c:v>4.7701230474385502E-6</c:v>
                </c:pt>
                <c:pt idx="336">
                  <c:v>1.43433373207062E-6</c:v>
                </c:pt>
                <c:pt idx="337">
                  <c:v>4.7699190725312502E-5</c:v>
                </c:pt>
                <c:pt idx="338">
                  <c:v>3.5396355989547198E-9</c:v>
                </c:pt>
                <c:pt idx="339">
                  <c:v>4.2124347653834E-9</c:v>
                </c:pt>
                <c:pt idx="340">
                  <c:v>3.8912636471585299E-9</c:v>
                </c:pt>
                <c:pt idx="341">
                  <c:v>1.3525187079045799E-9</c:v>
                </c:pt>
                <c:pt idx="342">
                  <c:v>9.8621525121584001E-9</c:v>
                </c:pt>
                <c:pt idx="343">
                  <c:v>1.417483436093E-6</c:v>
                </c:pt>
                <c:pt idx="344">
                  <c:v>7.7541593261546906E-9</c:v>
                </c:pt>
                <c:pt idx="345">
                  <c:v>8.6295889693774301E-8</c:v>
                </c:pt>
                <c:pt idx="346">
                  <c:v>4.3116404968585203E-8</c:v>
                </c:pt>
                <c:pt idx="347">
                  <c:v>3.9926056079054301E-8</c:v>
                </c:pt>
                <c:pt idx="348">
                  <c:v>0.138049315344972</c:v>
                </c:pt>
                <c:pt idx="349">
                  <c:v>1.84225889340869E-7</c:v>
                </c:pt>
                <c:pt idx="350">
                  <c:v>6.1617710935837604E-10</c:v>
                </c:pt>
                <c:pt idx="351">
                  <c:v>1.58374784746681E-6</c:v>
                </c:pt>
                <c:pt idx="352">
                  <c:v>2.5893431416945199E-2</c:v>
                </c:pt>
                <c:pt idx="353">
                  <c:v>1.80691665989999E-8</c:v>
                </c:pt>
                <c:pt idx="354">
                  <c:v>3.72190039385707E-9</c:v>
                </c:pt>
                <c:pt idx="355">
                  <c:v>1.9737208965125602E-9</c:v>
                </c:pt>
                <c:pt idx="356">
                  <c:v>2.2227529132471301E-7</c:v>
                </c:pt>
                <c:pt idx="357">
                  <c:v>6.4435218933564501E-8</c:v>
                </c:pt>
                <c:pt idx="358">
                  <c:v>7.3939541293233001E-8</c:v>
                </c:pt>
                <c:pt idx="359">
                  <c:v>2.05785068769436E-8</c:v>
                </c:pt>
                <c:pt idx="360">
                  <c:v>1.2527888870491701E-8</c:v>
                </c:pt>
                <c:pt idx="361">
                  <c:v>4.4970052024270599E-8</c:v>
                </c:pt>
                <c:pt idx="362">
                  <c:v>4.3648243522394498E-6</c:v>
                </c:pt>
                <c:pt idx="363">
                  <c:v>3.5012223560009498E-8</c:v>
                </c:pt>
                <c:pt idx="364">
                  <c:v>1.8628192124676501E-8</c:v>
                </c:pt>
                <c:pt idx="365">
                  <c:v>6.7246082067825301E-9</c:v>
                </c:pt>
                <c:pt idx="366">
                  <c:v>3.6097125479624498E-8</c:v>
                </c:pt>
                <c:pt idx="367">
                  <c:v>1.34265198741658E-8</c:v>
                </c:pt>
                <c:pt idx="368">
                  <c:v>2.7020891762998302E-8</c:v>
                </c:pt>
                <c:pt idx="369">
                  <c:v>5.0617610640765902E-7</c:v>
                </c:pt>
                <c:pt idx="370">
                  <c:v>9.3382547499607198E-8</c:v>
                </c:pt>
                <c:pt idx="371">
                  <c:v>9.6914491891726597E-5</c:v>
                </c:pt>
                <c:pt idx="372">
                  <c:v>2.2010630324266399E-7</c:v>
                </c:pt>
                <c:pt idx="373">
                  <c:v>1.9386858049058101E-7</c:v>
                </c:pt>
                <c:pt idx="374">
                  <c:v>4.5062924947500703E-8</c:v>
                </c:pt>
                <c:pt idx="375">
                  <c:v>5.6097883842237003E-8</c:v>
                </c:pt>
                <c:pt idx="376">
                  <c:v>3.9680490822307698E-8</c:v>
                </c:pt>
                <c:pt idx="377">
                  <c:v>9.9910676240922392E-7</c:v>
                </c:pt>
                <c:pt idx="378">
                  <c:v>5.90105656288879E-9</c:v>
                </c:pt>
                <c:pt idx="379">
                  <c:v>1.2722880610606E-8</c:v>
                </c:pt>
                <c:pt idx="380">
                  <c:v>5.1949358760702799E-8</c:v>
                </c:pt>
                <c:pt idx="381">
                  <c:v>9.9811965006685397E-5</c:v>
                </c:pt>
                <c:pt idx="382">
                  <c:v>3.6945564289936499E-2</c:v>
                </c:pt>
                <c:pt idx="383">
                  <c:v>7.9758993178756298E-10</c:v>
                </c:pt>
                <c:pt idx="384">
                  <c:v>1.1604243293783399E-8</c:v>
                </c:pt>
                <c:pt idx="385">
                  <c:v>8.9369553833977893E-6</c:v>
                </c:pt>
                <c:pt idx="386">
                  <c:v>4.8815159133366502E-2</c:v>
                </c:pt>
                <c:pt idx="387">
                  <c:v>1.72562014989502E-9</c:v>
                </c:pt>
                <c:pt idx="388">
                  <c:v>2.98683579449196E-8</c:v>
                </c:pt>
                <c:pt idx="389">
                  <c:v>1.6330967108917999E-6</c:v>
                </c:pt>
                <c:pt idx="390">
                  <c:v>7.7233351617752395E-8</c:v>
                </c:pt>
                <c:pt idx="391">
                  <c:v>4.6430010457716201E-10</c:v>
                </c:pt>
                <c:pt idx="392">
                  <c:v>1.33840053270767E-6</c:v>
                </c:pt>
                <c:pt idx="393">
                  <c:v>9.0417644930639402E-9</c:v>
                </c:pt>
                <c:pt idx="394">
                  <c:v>1.2731728522761801E-8</c:v>
                </c:pt>
                <c:pt idx="395">
                  <c:v>3.8329987149649702E-9</c:v>
                </c:pt>
                <c:pt idx="396">
                  <c:v>1.4448156688997701E-8</c:v>
                </c:pt>
                <c:pt idx="397">
                  <c:v>6.9041696433107605E-4</c:v>
                </c:pt>
                <c:pt idx="398">
                  <c:v>0.91061804994653195</c:v>
                </c:pt>
                <c:pt idx="399">
                  <c:v>2.7821494072605698E-7</c:v>
                </c:pt>
                <c:pt idx="400">
                  <c:v>2.66334022210172E-8</c:v>
                </c:pt>
                <c:pt idx="401">
                  <c:v>2.39713430682192E-8</c:v>
                </c:pt>
                <c:pt idx="402">
                  <c:v>4.8926600771847797E-7</c:v>
                </c:pt>
                <c:pt idx="403">
                  <c:v>2.3081919191736699E-7</c:v>
                </c:pt>
                <c:pt idx="404">
                  <c:v>1.2798474833389201E-8</c:v>
                </c:pt>
                <c:pt idx="405">
                  <c:v>9.9930118748097606E-9</c:v>
                </c:pt>
                <c:pt idx="406">
                  <c:v>0.16734086778544799</c:v>
                </c:pt>
                <c:pt idx="407">
                  <c:v>8.9172134215198695E-8</c:v>
                </c:pt>
                <c:pt idx="408">
                  <c:v>1.18682219010583E-9</c:v>
                </c:pt>
                <c:pt idx="409">
                  <c:v>6.8711141037190999E-9</c:v>
                </c:pt>
                <c:pt idx="410">
                  <c:v>5.8023159414241401E-8</c:v>
                </c:pt>
                <c:pt idx="411">
                  <c:v>3.4090694852270699E-10</c:v>
                </c:pt>
                <c:pt idx="412">
                  <c:v>2.4094528949713999E-5</c:v>
                </c:pt>
                <c:pt idx="413">
                  <c:v>5.24264943476088E-2</c:v>
                </c:pt>
                <c:pt idx="414">
                  <c:v>0.85518707019836704</c:v>
                </c:pt>
                <c:pt idx="415">
                  <c:v>0.69668631088953004</c:v>
                </c:pt>
                <c:pt idx="416">
                  <c:v>4.62530521537572E-10</c:v>
                </c:pt>
                <c:pt idx="417">
                  <c:v>3.81428831532989E-8</c:v>
                </c:pt>
                <c:pt idx="418">
                  <c:v>0.33155776031139</c:v>
                </c:pt>
                <c:pt idx="419">
                  <c:v>0.52805419715537005</c:v>
                </c:pt>
                <c:pt idx="420">
                  <c:v>0.19338822436509601</c:v>
                </c:pt>
                <c:pt idx="421">
                  <c:v>1.63319737176124E-5</c:v>
                </c:pt>
                <c:pt idx="422">
                  <c:v>8.4594659447956099E-9</c:v>
                </c:pt>
                <c:pt idx="423">
                  <c:v>0.369124445733583</c:v>
                </c:pt>
                <c:pt idx="424">
                  <c:v>3.7073379269536001E-6</c:v>
                </c:pt>
                <c:pt idx="425">
                  <c:v>4.0744535932603501E-7</c:v>
                </c:pt>
                <c:pt idx="426">
                  <c:v>6.56872834836323E-8</c:v>
                </c:pt>
                <c:pt idx="427">
                  <c:v>7.3867063508179798E-8</c:v>
                </c:pt>
                <c:pt idx="428">
                  <c:v>2.3593538469079399E-8</c:v>
                </c:pt>
                <c:pt idx="429">
                  <c:v>3.1594738552979601E-6</c:v>
                </c:pt>
                <c:pt idx="430">
                  <c:v>6.7234600360579501E-6</c:v>
                </c:pt>
                <c:pt idx="431">
                  <c:v>2.91427019580502E-8</c:v>
                </c:pt>
                <c:pt idx="432">
                  <c:v>3.2805930971503098E-7</c:v>
                </c:pt>
                <c:pt idx="433">
                  <c:v>4.3698572887439301E-9</c:v>
                </c:pt>
                <c:pt idx="434">
                  <c:v>7.4461660020983299E-9</c:v>
                </c:pt>
                <c:pt idx="435">
                  <c:v>6.9555327201888996E-7</c:v>
                </c:pt>
                <c:pt idx="436">
                  <c:v>4.45794613803854E-8</c:v>
                </c:pt>
                <c:pt idx="437">
                  <c:v>1.29557096345372E-9</c:v>
                </c:pt>
                <c:pt idx="438">
                  <c:v>3.03142523920794E-7</c:v>
                </c:pt>
                <c:pt idx="439">
                  <c:v>2.1190405402018599E-8</c:v>
                </c:pt>
                <c:pt idx="440">
                  <c:v>4.8504883018704797E-7</c:v>
                </c:pt>
                <c:pt idx="441">
                  <c:v>1.04677449817073E-7</c:v>
                </c:pt>
                <c:pt idx="442">
                  <c:v>2.4025137226456601E-9</c:v>
                </c:pt>
                <c:pt idx="443">
                  <c:v>4.5512443827812999E-8</c:v>
                </c:pt>
                <c:pt idx="444">
                  <c:v>4.0908795264872401E-8</c:v>
                </c:pt>
                <c:pt idx="445">
                  <c:v>3.1662612730854099E-7</c:v>
                </c:pt>
                <c:pt idx="446">
                  <c:v>0.27096395394549699</c:v>
                </c:pt>
                <c:pt idx="447">
                  <c:v>8.4312622111263297E-8</c:v>
                </c:pt>
                <c:pt idx="448">
                  <c:v>3.4998973998461399E-6</c:v>
                </c:pt>
                <c:pt idx="449">
                  <c:v>1.12637357212865E-8</c:v>
                </c:pt>
                <c:pt idx="450">
                  <c:v>3.7265698709685102E-2</c:v>
                </c:pt>
                <c:pt idx="451">
                  <c:v>1.8348341322708701E-7</c:v>
                </c:pt>
                <c:pt idx="452">
                  <c:v>5.4387709145103501E-8</c:v>
                </c:pt>
                <c:pt idx="453">
                  <c:v>4.8783570368655096E-9</c:v>
                </c:pt>
                <c:pt idx="454">
                  <c:v>4.2822571172376298E-8</c:v>
                </c:pt>
                <c:pt idx="455">
                  <c:v>0.74900111329198304</c:v>
                </c:pt>
                <c:pt idx="456">
                  <c:v>3.7835303154897603E-9</c:v>
                </c:pt>
                <c:pt idx="457">
                  <c:v>7.3365736161750604E-5</c:v>
                </c:pt>
                <c:pt idx="458">
                  <c:v>1.7341309640635799E-7</c:v>
                </c:pt>
                <c:pt idx="459">
                  <c:v>8.2796379327146896E-8</c:v>
                </c:pt>
                <c:pt idx="460">
                  <c:v>1.7143705779495901E-10</c:v>
                </c:pt>
                <c:pt idx="461">
                  <c:v>1.29197178569161E-8</c:v>
                </c:pt>
                <c:pt idx="462">
                  <c:v>8.2224251587204795E-7</c:v>
                </c:pt>
                <c:pt idx="463">
                  <c:v>5.3224753046689997E-8</c:v>
                </c:pt>
                <c:pt idx="464">
                  <c:v>0.27402215286509901</c:v>
                </c:pt>
                <c:pt idx="465">
                  <c:v>1.13096148492281E-8</c:v>
                </c:pt>
                <c:pt idx="466">
                  <c:v>1.51948904166595E-6</c:v>
                </c:pt>
                <c:pt idx="467">
                  <c:v>0.28965901803536598</c:v>
                </c:pt>
                <c:pt idx="468">
                  <c:v>9.1203584173303196E-10</c:v>
                </c:pt>
                <c:pt idx="469">
                  <c:v>2.3484741259646199E-7</c:v>
                </c:pt>
                <c:pt idx="470">
                  <c:v>4.97943963526155E-7</c:v>
                </c:pt>
                <c:pt idx="471">
                  <c:v>1.8502643791550502E-8</c:v>
                </c:pt>
                <c:pt idx="472">
                  <c:v>1.1285701115409E-6</c:v>
                </c:pt>
                <c:pt idx="473">
                  <c:v>5.7556249750867203E-9</c:v>
                </c:pt>
                <c:pt idx="474">
                  <c:v>1.835212254057E-6</c:v>
                </c:pt>
                <c:pt idx="475">
                  <c:v>6.2301091443922004E-7</c:v>
                </c:pt>
                <c:pt idx="476">
                  <c:v>8.6764782466136703E-9</c:v>
                </c:pt>
                <c:pt idx="477">
                  <c:v>8.5968684992169501E-8</c:v>
                </c:pt>
                <c:pt idx="478">
                  <c:v>1.0895205486426899E-8</c:v>
                </c:pt>
                <c:pt idx="479">
                  <c:v>2.7192438467940802E-7</c:v>
                </c:pt>
                <c:pt idx="480">
                  <c:v>7.5058960820090197E-9</c:v>
                </c:pt>
                <c:pt idx="481">
                  <c:v>1.03666445306435E-6</c:v>
                </c:pt>
                <c:pt idx="482">
                  <c:v>1.87697198052474E-7</c:v>
                </c:pt>
                <c:pt idx="483">
                  <c:v>3.5645070639467803E-8</c:v>
                </c:pt>
                <c:pt idx="484">
                  <c:v>4.5045234161474297E-8</c:v>
                </c:pt>
                <c:pt idx="485">
                  <c:v>2.14133706290992E-7</c:v>
                </c:pt>
                <c:pt idx="486">
                  <c:v>1.8233084260241399E-7</c:v>
                </c:pt>
                <c:pt idx="487">
                  <c:v>2.8196806536916501E-7</c:v>
                </c:pt>
                <c:pt idx="488">
                  <c:v>4.3661332622215399E-6</c:v>
                </c:pt>
                <c:pt idx="489">
                  <c:v>5.1521625773440302E-9</c:v>
                </c:pt>
                <c:pt idx="490">
                  <c:v>1.1807401717600199E-6</c:v>
                </c:pt>
                <c:pt idx="491">
                  <c:v>2.4059734327127199E-6</c:v>
                </c:pt>
                <c:pt idx="492">
                  <c:v>3.6554562135597101E-9</c:v>
                </c:pt>
                <c:pt idx="493">
                  <c:v>1.4535598889691699E-6</c:v>
                </c:pt>
                <c:pt idx="494">
                  <c:v>3.3778139031645099E-7</c:v>
                </c:pt>
                <c:pt idx="495">
                  <c:v>8.9915311603534597E-8</c:v>
                </c:pt>
                <c:pt idx="496">
                  <c:v>1.7019080462740199E-9</c:v>
                </c:pt>
                <c:pt idx="497">
                  <c:v>0.76426351187378605</c:v>
                </c:pt>
                <c:pt idx="498">
                  <c:v>0.67795202405159904</c:v>
                </c:pt>
                <c:pt idx="499">
                  <c:v>0.95236034286667404</c:v>
                </c:pt>
                <c:pt idx="500">
                  <c:v>9.9035160243667501E-8</c:v>
                </c:pt>
                <c:pt idx="501">
                  <c:v>1.14717189459366E-7</c:v>
                </c:pt>
                <c:pt idx="502">
                  <c:v>1.6444944978864399E-8</c:v>
                </c:pt>
                <c:pt idx="503">
                  <c:v>2.9501410419819301E-7</c:v>
                </c:pt>
                <c:pt idx="504">
                  <c:v>1.9017320768868501E-6</c:v>
                </c:pt>
                <c:pt idx="505">
                  <c:v>1.32095312343109E-7</c:v>
                </c:pt>
                <c:pt idx="506">
                  <c:v>0.54921967703926899</c:v>
                </c:pt>
                <c:pt idx="507">
                  <c:v>6.2028345441313693E-8</c:v>
                </c:pt>
                <c:pt idx="508">
                  <c:v>3.99766823365816E-9</c:v>
                </c:pt>
                <c:pt idx="509">
                  <c:v>1.7203232774204799E-10</c:v>
                </c:pt>
                <c:pt idx="510">
                  <c:v>0.10864183708483501</c:v>
                </c:pt>
                <c:pt idx="511">
                  <c:v>3.6481667565199501E-8</c:v>
                </c:pt>
                <c:pt idx="512">
                  <c:v>4.6722184445253202E-2</c:v>
                </c:pt>
                <c:pt idx="513">
                  <c:v>0.71571050323684005</c:v>
                </c:pt>
                <c:pt idx="514">
                  <c:v>5.8193587911845999E-2</c:v>
                </c:pt>
                <c:pt idx="515">
                  <c:v>4.9039350702653798E-8</c:v>
                </c:pt>
                <c:pt idx="516">
                  <c:v>2.62683323260394E-9</c:v>
                </c:pt>
                <c:pt idx="517">
                  <c:v>2.1068030084083802E-6</c:v>
                </c:pt>
                <c:pt idx="518">
                  <c:v>3.7581077902611999E-8</c:v>
                </c:pt>
                <c:pt idx="519">
                  <c:v>2.2560939614168601E-8</c:v>
                </c:pt>
                <c:pt idx="520">
                  <c:v>2.38361216538668E-8</c:v>
                </c:pt>
                <c:pt idx="521">
                  <c:v>3.9590955047904699E-8</c:v>
                </c:pt>
                <c:pt idx="522">
                  <c:v>3.7550567304401798E-8</c:v>
                </c:pt>
                <c:pt idx="523">
                  <c:v>2.9731881267520702E-7</c:v>
                </c:pt>
                <c:pt idx="524">
                  <c:v>7.24661403737568E-9</c:v>
                </c:pt>
                <c:pt idx="525">
                  <c:v>1.3008718221899701E-9</c:v>
                </c:pt>
                <c:pt idx="526">
                  <c:v>0.76678720134983203</c:v>
                </c:pt>
                <c:pt idx="527">
                  <c:v>8.1884327323598696E-8</c:v>
                </c:pt>
                <c:pt idx="528">
                  <c:v>1.2954128995467799E-7</c:v>
                </c:pt>
                <c:pt idx="529">
                  <c:v>4.1437840357866502E-8</c:v>
                </c:pt>
                <c:pt idx="530">
                  <c:v>4.3994740523064901E-7</c:v>
                </c:pt>
                <c:pt idx="531">
                  <c:v>5.7934780275551099E-8</c:v>
                </c:pt>
                <c:pt idx="532">
                  <c:v>4.8651598143749598E-7</c:v>
                </c:pt>
                <c:pt idx="533">
                  <c:v>6.6082203671950394E-8</c:v>
                </c:pt>
                <c:pt idx="534">
                  <c:v>1.6108033280807001E-8</c:v>
                </c:pt>
                <c:pt idx="535">
                  <c:v>0.99973963667660704</c:v>
                </c:pt>
                <c:pt idx="536">
                  <c:v>0.18225341268376699</c:v>
                </c:pt>
                <c:pt idx="537">
                  <c:v>3.8885137793100097E-7</c:v>
                </c:pt>
                <c:pt idx="538">
                  <c:v>1.87689807555659E-8</c:v>
                </c:pt>
                <c:pt idx="539">
                  <c:v>1.6949314355527299E-5</c:v>
                </c:pt>
                <c:pt idx="540">
                  <c:v>2.7160460889754299E-8</c:v>
                </c:pt>
                <c:pt idx="541">
                  <c:v>3.0785655390251302E-7</c:v>
                </c:pt>
                <c:pt idx="542">
                  <c:v>1.4274221801336199E-7</c:v>
                </c:pt>
                <c:pt idx="543">
                  <c:v>1.1264651174014899E-5</c:v>
                </c:pt>
                <c:pt idx="544">
                  <c:v>1.62786578949387E-9</c:v>
                </c:pt>
                <c:pt idx="545">
                  <c:v>4.0324862139233403E-9</c:v>
                </c:pt>
                <c:pt idx="546">
                  <c:v>4.1539300671912097E-8</c:v>
                </c:pt>
                <c:pt idx="547">
                  <c:v>3.0307987912260001E-9</c:v>
                </c:pt>
                <c:pt idx="548">
                  <c:v>6.9213095247624703E-9</c:v>
                </c:pt>
                <c:pt idx="549">
                  <c:v>2.70124667854614E-9</c:v>
                </c:pt>
                <c:pt idx="550">
                  <c:v>4.0397073291454501E-7</c:v>
                </c:pt>
                <c:pt idx="551">
                  <c:v>2.96485082516889E-9</c:v>
                </c:pt>
                <c:pt idx="552">
                  <c:v>6.3644944093783397E-7</c:v>
                </c:pt>
                <c:pt idx="553">
                  <c:v>3.52699736555018E-6</c:v>
                </c:pt>
                <c:pt idx="554">
                  <c:v>1.5437263519442899E-10</c:v>
                </c:pt>
                <c:pt idx="555">
                  <c:v>1.57589058400746E-9</c:v>
                </c:pt>
                <c:pt idx="556">
                  <c:v>3.4017134903389698E-8</c:v>
                </c:pt>
                <c:pt idx="557">
                  <c:v>4.8572567395707398E-7</c:v>
                </c:pt>
                <c:pt idx="558">
                  <c:v>0.34761855401026498</c:v>
                </c:pt>
                <c:pt idx="559">
                  <c:v>5.11648600972497E-6</c:v>
                </c:pt>
                <c:pt idx="560">
                  <c:v>1.3888527298005999E-8</c:v>
                </c:pt>
                <c:pt idx="561">
                  <c:v>2.8837244593715499E-8</c:v>
                </c:pt>
                <c:pt idx="562">
                  <c:v>0.58569281539444595</c:v>
                </c:pt>
                <c:pt idx="563">
                  <c:v>8.4908983858657999E-7</c:v>
                </c:pt>
                <c:pt idx="564">
                  <c:v>6.0117054562963598E-9</c:v>
                </c:pt>
                <c:pt idx="565">
                  <c:v>5.7097330157477802E-8</c:v>
                </c:pt>
                <c:pt idx="566">
                  <c:v>4.5743692597139699E-10</c:v>
                </c:pt>
                <c:pt idx="567">
                  <c:v>1.3427952648475699E-9</c:v>
                </c:pt>
                <c:pt idx="568">
                  <c:v>2.85857578267777E-8</c:v>
                </c:pt>
                <c:pt idx="569">
                  <c:v>2.3428202446186001E-8</c:v>
                </c:pt>
                <c:pt idx="570">
                  <c:v>0.55015204592326905</c:v>
                </c:pt>
                <c:pt idx="571">
                  <c:v>4.3707693154987201E-7</c:v>
                </c:pt>
                <c:pt idx="572">
                  <c:v>1.45321669947256E-7</c:v>
                </c:pt>
                <c:pt idx="573">
                  <c:v>8.5690911656485899E-7</c:v>
                </c:pt>
                <c:pt idx="574">
                  <c:v>1.0423909119054E-8</c:v>
                </c:pt>
                <c:pt idx="575">
                  <c:v>4.6622887162355399E-6</c:v>
                </c:pt>
                <c:pt idx="576">
                  <c:v>1.09665984983052E-7</c:v>
                </c:pt>
                <c:pt idx="577">
                  <c:v>0.33748545848616801</c:v>
                </c:pt>
                <c:pt idx="578">
                  <c:v>1.1347671706483699E-7</c:v>
                </c:pt>
                <c:pt idx="579">
                  <c:v>3.2901993575233799E-7</c:v>
                </c:pt>
                <c:pt idx="580">
                  <c:v>2.4311373455938101E-8</c:v>
                </c:pt>
                <c:pt idx="581">
                  <c:v>4.0906874351625201E-6</c:v>
                </c:pt>
                <c:pt idx="582">
                  <c:v>0.73496645373793701</c:v>
                </c:pt>
                <c:pt idx="583">
                  <c:v>0.317172651427302</c:v>
                </c:pt>
                <c:pt idx="584">
                  <c:v>0.37211513449231198</c:v>
                </c:pt>
                <c:pt idx="585">
                  <c:v>1.41864416146875E-6</c:v>
                </c:pt>
                <c:pt idx="586">
                  <c:v>5.1336333196135297E-8</c:v>
                </c:pt>
                <c:pt idx="587">
                  <c:v>7.4380032422466299E-10</c:v>
                </c:pt>
                <c:pt idx="588">
                  <c:v>4.2195125696409603E-8</c:v>
                </c:pt>
                <c:pt idx="589">
                  <c:v>0.88571662908966697</c:v>
                </c:pt>
                <c:pt idx="590">
                  <c:v>1.4723146577878599E-7</c:v>
                </c:pt>
                <c:pt idx="591">
                  <c:v>1.50624256477327E-5</c:v>
                </c:pt>
                <c:pt idx="592">
                  <c:v>5.0112431489839598E-8</c:v>
                </c:pt>
                <c:pt idx="593">
                  <c:v>0.96830648075228798</c:v>
                </c:pt>
                <c:pt idx="594">
                  <c:v>0.52935393143300602</c:v>
                </c:pt>
                <c:pt idx="595">
                  <c:v>1.57863116104128E-7</c:v>
                </c:pt>
                <c:pt idx="596">
                  <c:v>1.4794605171562501E-6</c:v>
                </c:pt>
                <c:pt idx="597">
                  <c:v>0.22097684525938799</c:v>
                </c:pt>
                <c:pt idx="598">
                  <c:v>0.56226375670807904</c:v>
                </c:pt>
                <c:pt idx="599">
                  <c:v>6.8720036137809804E-7</c:v>
                </c:pt>
                <c:pt idx="600">
                  <c:v>1.31428201481269E-5</c:v>
                </c:pt>
                <c:pt idx="601">
                  <c:v>0.50594249578026695</c:v>
                </c:pt>
                <c:pt idx="602">
                  <c:v>0.79677689099239002</c:v>
                </c:pt>
                <c:pt idx="603">
                  <c:v>2.3577184422647199E-6</c:v>
                </c:pt>
                <c:pt idx="604">
                  <c:v>1.36660121280863E-9</c:v>
                </c:pt>
                <c:pt idx="605">
                  <c:v>0.26551891898769597</c:v>
                </c:pt>
                <c:pt idx="606">
                  <c:v>0.39052978303033198</c:v>
                </c:pt>
                <c:pt idx="607">
                  <c:v>4.9977720798182498E-7</c:v>
                </c:pt>
                <c:pt idx="608">
                  <c:v>3.34122828172224E-7</c:v>
                </c:pt>
                <c:pt idx="609">
                  <c:v>2.10982548571141E-6</c:v>
                </c:pt>
                <c:pt idx="610">
                  <c:v>0.63928406615157995</c:v>
                </c:pt>
                <c:pt idx="611">
                  <c:v>0.19445157207703401</c:v>
                </c:pt>
                <c:pt idx="612">
                  <c:v>6.3164313093373596E-8</c:v>
                </c:pt>
                <c:pt idx="613">
                  <c:v>3.3249502436017901E-10</c:v>
                </c:pt>
                <c:pt idx="614">
                  <c:v>0.72773369905559104</c:v>
                </c:pt>
                <c:pt idx="615">
                  <c:v>6.1315430417098001E-7</c:v>
                </c:pt>
                <c:pt idx="616">
                  <c:v>6.6864449598443001E-8</c:v>
                </c:pt>
                <c:pt idx="617">
                  <c:v>3.0545964920279698E-7</c:v>
                </c:pt>
                <c:pt idx="618">
                  <c:v>1.4347295417772E-8</c:v>
                </c:pt>
                <c:pt idx="619">
                  <c:v>1.3651679338294899E-6</c:v>
                </c:pt>
                <c:pt idx="620">
                  <c:v>9.1568054504810905E-9</c:v>
                </c:pt>
                <c:pt idx="621">
                  <c:v>4.3206366064361197E-8</c:v>
                </c:pt>
                <c:pt idx="622">
                  <c:v>1.6421379586461501E-7</c:v>
                </c:pt>
                <c:pt idx="623">
                  <c:v>9.3709310194682296E-9</c:v>
                </c:pt>
                <c:pt idx="624">
                  <c:v>1.5528391338079899E-7</c:v>
                </c:pt>
                <c:pt idx="625">
                  <c:v>5.5087017023623504E-7</c:v>
                </c:pt>
                <c:pt idx="626">
                  <c:v>4.3042840350958601E-9</c:v>
                </c:pt>
                <c:pt idx="627">
                  <c:v>2.85117910342123E-8</c:v>
                </c:pt>
                <c:pt idx="628">
                  <c:v>6.9463877865094307E-8</c:v>
                </c:pt>
                <c:pt idx="629">
                  <c:v>1.3707013309997599E-7</c:v>
                </c:pt>
                <c:pt idx="630">
                  <c:v>1.1662578408652699E-6</c:v>
                </c:pt>
                <c:pt idx="631">
                  <c:v>9.7540942501516298E-8</c:v>
                </c:pt>
                <c:pt idx="632">
                  <c:v>8.8240373499757699E-9</c:v>
                </c:pt>
                <c:pt idx="633">
                  <c:v>8.6438282237043396E-7</c:v>
                </c:pt>
                <c:pt idx="634">
                  <c:v>0.25988908141161499</c:v>
                </c:pt>
                <c:pt idx="635">
                  <c:v>1.4900464783489501E-9</c:v>
                </c:pt>
                <c:pt idx="636">
                  <c:v>8.8418062093061796E-11</c:v>
                </c:pt>
                <c:pt idx="637">
                  <c:v>3.53108207545122E-7</c:v>
                </c:pt>
                <c:pt idx="638">
                  <c:v>4.5136469431284899E-7</c:v>
                </c:pt>
                <c:pt idx="639">
                  <c:v>3.68679083255727E-10</c:v>
                </c:pt>
                <c:pt idx="640">
                  <c:v>3.3870523324912597E-8</c:v>
                </c:pt>
                <c:pt idx="641">
                  <c:v>6.2166023633170401E-7</c:v>
                </c:pt>
                <c:pt idx="642">
                  <c:v>1.2746678787208401E-6</c:v>
                </c:pt>
                <c:pt idx="643">
                  <c:v>0.84537190860943501</c:v>
                </c:pt>
                <c:pt idx="644">
                  <c:v>3.4749560033590199E-8</c:v>
                </c:pt>
                <c:pt idx="645">
                  <c:v>2.6349090286035098E-9</c:v>
                </c:pt>
                <c:pt idx="646">
                  <c:v>4.8160793477619003E-7</c:v>
                </c:pt>
                <c:pt idx="647">
                  <c:v>0.94131711516217198</c:v>
                </c:pt>
                <c:pt idx="648">
                  <c:v>1.71459833456068E-9</c:v>
                </c:pt>
                <c:pt idx="649">
                  <c:v>3.9317375452147899E-8</c:v>
                </c:pt>
                <c:pt idx="650">
                  <c:v>6.3673766337057097E-8</c:v>
                </c:pt>
                <c:pt idx="651">
                  <c:v>2.09097331562566E-7</c:v>
                </c:pt>
                <c:pt idx="652">
                  <c:v>3.2239385177561302E-8</c:v>
                </c:pt>
                <c:pt idx="653">
                  <c:v>1.7492811707949399E-8</c:v>
                </c:pt>
                <c:pt idx="654">
                  <c:v>4.4124344340432199E-9</c:v>
                </c:pt>
                <c:pt idx="655">
                  <c:v>1.85659185991955E-8</c:v>
                </c:pt>
                <c:pt idx="656">
                  <c:v>3.3189560420566E-8</c:v>
                </c:pt>
                <c:pt idx="657">
                  <c:v>8.8134147687874905E-8</c:v>
                </c:pt>
                <c:pt idx="658">
                  <c:v>1.8220118885955199E-7</c:v>
                </c:pt>
                <c:pt idx="659">
                  <c:v>2.3790314656701101E-7</c:v>
                </c:pt>
                <c:pt idx="660">
                  <c:v>2.9641936690309698E-7</c:v>
                </c:pt>
                <c:pt idx="661">
                  <c:v>4.7734914460615098E-2</c:v>
                </c:pt>
                <c:pt idx="662">
                  <c:v>7.8838190950500799E-7</c:v>
                </c:pt>
                <c:pt idx="663">
                  <c:v>1.07348284037614E-9</c:v>
                </c:pt>
                <c:pt idx="664">
                  <c:v>1.0938871333279599E-7</c:v>
                </c:pt>
                <c:pt idx="665">
                  <c:v>2.1185675751089199E-8</c:v>
                </c:pt>
                <c:pt idx="666">
                  <c:v>6.8324957328539496E-10</c:v>
                </c:pt>
                <c:pt idx="667">
                  <c:v>5.8147628254121096E-7</c:v>
                </c:pt>
                <c:pt idx="668">
                  <c:v>8.7118427977138301E-7</c:v>
                </c:pt>
                <c:pt idx="669">
                  <c:v>6.2799914757399801E-8</c:v>
                </c:pt>
                <c:pt idx="670">
                  <c:v>1.06192060284528E-3</c:v>
                </c:pt>
                <c:pt idx="671">
                  <c:v>7.8670010359640098E-6</c:v>
                </c:pt>
                <c:pt idx="672">
                  <c:v>4.3763114547671798E-7</c:v>
                </c:pt>
                <c:pt idx="673">
                  <c:v>4.85421168521095E-9</c:v>
                </c:pt>
                <c:pt idx="674">
                  <c:v>1.0839982160454701E-7</c:v>
                </c:pt>
                <c:pt idx="675">
                  <c:v>1.24886240335916E-7</c:v>
                </c:pt>
                <c:pt idx="676">
                  <c:v>0.60670831369170397</c:v>
                </c:pt>
                <c:pt idx="677">
                  <c:v>3.3161076697456001E-8</c:v>
                </c:pt>
                <c:pt idx="678">
                  <c:v>9.4723698509529104E-9</c:v>
                </c:pt>
                <c:pt idx="679">
                  <c:v>5.5489175866520296E-9</c:v>
                </c:pt>
                <c:pt idx="680">
                  <c:v>3.5521913955694199E-10</c:v>
                </c:pt>
                <c:pt idx="681">
                  <c:v>1.7022013392046999E-7</c:v>
                </c:pt>
                <c:pt idx="682">
                  <c:v>2.0608502859116298E-6</c:v>
                </c:pt>
                <c:pt idx="683">
                  <c:v>3.9345292097509698E-8</c:v>
                </c:pt>
                <c:pt idx="684">
                  <c:v>9.9353199862721407E-9</c:v>
                </c:pt>
                <c:pt idx="685">
                  <c:v>2.50172983384651E-2</c:v>
                </c:pt>
                <c:pt idx="686">
                  <c:v>0.72655730881795599</c:v>
                </c:pt>
                <c:pt idx="687">
                  <c:v>1.7001693730162799E-8</c:v>
                </c:pt>
                <c:pt idx="688">
                  <c:v>3.6211988037504701E-2</c:v>
                </c:pt>
                <c:pt idx="689">
                  <c:v>0.462941888081293</c:v>
                </c:pt>
                <c:pt idx="690">
                  <c:v>0.76811904854905899</c:v>
                </c:pt>
                <c:pt idx="691">
                  <c:v>1.2119184910538801E-5</c:v>
                </c:pt>
                <c:pt idx="692">
                  <c:v>3.0153335418097901E-8</c:v>
                </c:pt>
                <c:pt idx="693">
                  <c:v>6.8471634826568103E-6</c:v>
                </c:pt>
                <c:pt idx="694">
                  <c:v>5.0602060870744502E-2</c:v>
                </c:pt>
                <c:pt idx="695">
                  <c:v>2.2819996609048501E-7</c:v>
                </c:pt>
                <c:pt idx="696">
                  <c:v>1.3708985780851499E-8</c:v>
                </c:pt>
                <c:pt idx="697">
                  <c:v>3.3884376343809302E-6</c:v>
                </c:pt>
                <c:pt idx="698">
                  <c:v>3.2778069327176302E-7</c:v>
                </c:pt>
                <c:pt idx="699">
                  <c:v>3.1856745057438301E-9</c:v>
                </c:pt>
                <c:pt idx="700">
                  <c:v>5.00291817277277E-8</c:v>
                </c:pt>
                <c:pt idx="701">
                  <c:v>4.0834089444610798E-7</c:v>
                </c:pt>
                <c:pt idx="702">
                  <c:v>1.0589326487146999E-8</c:v>
                </c:pt>
                <c:pt idx="703">
                  <c:v>2.7597029018458102E-7</c:v>
                </c:pt>
                <c:pt idx="704">
                  <c:v>4.8500251266090203E-7</c:v>
                </c:pt>
                <c:pt idx="705">
                  <c:v>1.8715201149943299E-7</c:v>
                </c:pt>
                <c:pt idx="706">
                  <c:v>1.0053357232558E-7</c:v>
                </c:pt>
                <c:pt idx="707">
                  <c:v>1.3946142668001299E-8</c:v>
                </c:pt>
                <c:pt idx="708">
                  <c:v>2.9377044244339899E-3</c:v>
                </c:pt>
                <c:pt idx="709">
                  <c:v>1.4924416505315401E-6</c:v>
                </c:pt>
                <c:pt idx="710">
                  <c:v>2.8949336898189302E-8</c:v>
                </c:pt>
                <c:pt idx="711">
                  <c:v>2.4911209224035599E-2</c:v>
                </c:pt>
                <c:pt idx="712">
                  <c:v>3.6590918862675998E-8</c:v>
                </c:pt>
                <c:pt idx="713">
                  <c:v>1.27757412313043E-7</c:v>
                </c:pt>
                <c:pt idx="714">
                  <c:v>3.5522026235632E-7</c:v>
                </c:pt>
                <c:pt idx="715">
                  <c:v>0.34767584037940702</c:v>
                </c:pt>
                <c:pt idx="716">
                  <c:v>1.91972493974613E-5</c:v>
                </c:pt>
                <c:pt idx="717">
                  <c:v>4.0913755775027401E-8</c:v>
                </c:pt>
                <c:pt idx="718">
                  <c:v>1.32126328717269E-6</c:v>
                </c:pt>
                <c:pt idx="719">
                  <c:v>1.08019399314057E-7</c:v>
                </c:pt>
                <c:pt idx="720">
                  <c:v>6.8791487804767005E-7</c:v>
                </c:pt>
                <c:pt idx="721">
                  <c:v>2.4270319896677301E-8</c:v>
                </c:pt>
                <c:pt idx="722">
                  <c:v>1.87641839424136E-7</c:v>
                </c:pt>
                <c:pt idx="723">
                  <c:v>1.8920567315793601E-6</c:v>
                </c:pt>
                <c:pt idx="724">
                  <c:v>4.3979031732839902E-8</c:v>
                </c:pt>
                <c:pt idx="725">
                  <c:v>4.0632839271299202E-8</c:v>
                </c:pt>
                <c:pt idx="726">
                  <c:v>3.7765387908424398E-7</c:v>
                </c:pt>
                <c:pt idx="727">
                  <c:v>1.5378568560879799E-7</c:v>
                </c:pt>
                <c:pt idx="728">
                  <c:v>8.3094522054037596E-8</c:v>
                </c:pt>
                <c:pt idx="729">
                  <c:v>0.31180807637754099</c:v>
                </c:pt>
                <c:pt idx="730">
                  <c:v>2.2300204577511802E-8</c:v>
                </c:pt>
                <c:pt idx="731">
                  <c:v>7.0711215930592194E-5</c:v>
                </c:pt>
                <c:pt idx="732">
                  <c:v>5.43775381295054E-6</c:v>
                </c:pt>
                <c:pt idx="733">
                  <c:v>1.00491755415341E-7</c:v>
                </c:pt>
                <c:pt idx="734">
                  <c:v>9.4042987903696204E-5</c:v>
                </c:pt>
                <c:pt idx="735">
                  <c:v>1.8872320488795E-9</c:v>
                </c:pt>
                <c:pt idx="736">
                  <c:v>2.5887707951727601E-6</c:v>
                </c:pt>
                <c:pt idx="737">
                  <c:v>4.46976585463812E-7</c:v>
                </c:pt>
                <c:pt idx="738">
                  <c:v>4.9832674399919402E-8</c:v>
                </c:pt>
                <c:pt idx="739">
                  <c:v>2.7484420335788799E-8</c:v>
                </c:pt>
                <c:pt idx="740">
                  <c:v>9.5847007502582695E-8</c:v>
                </c:pt>
                <c:pt idx="741">
                  <c:v>1.15937861256497E-7</c:v>
                </c:pt>
                <c:pt idx="742">
                  <c:v>1.56152649003531E-7</c:v>
                </c:pt>
                <c:pt idx="743">
                  <c:v>2.4042972820343299E-2</c:v>
                </c:pt>
                <c:pt idx="744">
                  <c:v>0.19266393701198101</c:v>
                </c:pt>
                <c:pt idx="745">
                  <c:v>1.47516570355538E-8</c:v>
                </c:pt>
                <c:pt idx="746">
                  <c:v>7.90304177135598E-7</c:v>
                </c:pt>
                <c:pt idx="747">
                  <c:v>1.409206539389E-2</c:v>
                </c:pt>
                <c:pt idx="748">
                  <c:v>3.9501893710681501E-6</c:v>
                </c:pt>
                <c:pt idx="749">
                  <c:v>2.2736927570080001E-7</c:v>
                </c:pt>
                <c:pt idx="750">
                  <c:v>3.0770012071339999E-7</c:v>
                </c:pt>
                <c:pt idx="751">
                  <c:v>0.49802451011069898</c:v>
                </c:pt>
                <c:pt idx="752">
                  <c:v>3.3276370865160999E-8</c:v>
                </c:pt>
                <c:pt idx="753">
                  <c:v>2.27064496578693E-8</c:v>
                </c:pt>
                <c:pt idx="754">
                  <c:v>0.64015064830936297</c:v>
                </c:pt>
                <c:pt idx="755">
                  <c:v>2.0383976507414698E-5</c:v>
                </c:pt>
                <c:pt idx="756">
                  <c:v>5.6352568273971003E-8</c:v>
                </c:pt>
                <c:pt idx="757">
                  <c:v>2.49121665209283E-6</c:v>
                </c:pt>
                <c:pt idx="758">
                  <c:v>6.5967091304580305E-7</c:v>
                </c:pt>
                <c:pt idx="759">
                  <c:v>7.8261435212244994E-8</c:v>
                </c:pt>
                <c:pt idx="760">
                  <c:v>2.44307703373259E-8</c:v>
                </c:pt>
                <c:pt idx="761">
                  <c:v>3.7803061439708597E-5</c:v>
                </c:pt>
                <c:pt idx="762">
                  <c:v>1.3390543984005399E-7</c:v>
                </c:pt>
                <c:pt idx="763">
                  <c:v>1.0458713174461699E-8</c:v>
                </c:pt>
                <c:pt idx="764">
                  <c:v>1.7212122397697901E-5</c:v>
                </c:pt>
                <c:pt idx="765">
                  <c:v>1.3254459449793899E-6</c:v>
                </c:pt>
                <c:pt idx="766">
                  <c:v>6.7999851711931097E-2</c:v>
                </c:pt>
                <c:pt idx="767">
                  <c:v>3.9707517662404598E-6</c:v>
                </c:pt>
                <c:pt idx="768">
                  <c:v>2.5130944182452098E-8</c:v>
                </c:pt>
                <c:pt idx="769">
                  <c:v>5.4708749921212399E-3</c:v>
                </c:pt>
                <c:pt idx="770">
                  <c:v>8.9012780721100399E-10</c:v>
                </c:pt>
                <c:pt idx="771">
                  <c:v>6.0293074800456193E-8</c:v>
                </c:pt>
                <c:pt idx="772">
                  <c:v>2.5893614406525099E-10</c:v>
                </c:pt>
                <c:pt idx="773">
                  <c:v>0.26519891781516902</c:v>
                </c:pt>
                <c:pt idx="774">
                  <c:v>5.5090252101027803E-7</c:v>
                </c:pt>
                <c:pt idx="775">
                  <c:v>5.0135982965760001E-7</c:v>
                </c:pt>
                <c:pt idx="776">
                  <c:v>0.47617960417620703</c:v>
                </c:pt>
                <c:pt idx="777">
                  <c:v>0.55095927699557701</c:v>
                </c:pt>
                <c:pt idx="778">
                  <c:v>9.0196530529616405E-7</c:v>
                </c:pt>
                <c:pt idx="779">
                  <c:v>3.5147424589247198E-7</c:v>
                </c:pt>
                <c:pt idx="780">
                  <c:v>1.42714532904193E-5</c:v>
                </c:pt>
                <c:pt idx="781">
                  <c:v>2.5989504920934798E-7</c:v>
                </c:pt>
                <c:pt idx="782">
                  <c:v>3.0868183924302301E-6</c:v>
                </c:pt>
                <c:pt idx="783">
                  <c:v>2.9631534041358298E-7</c:v>
                </c:pt>
                <c:pt idx="784">
                  <c:v>3.1245715159977901E-8</c:v>
                </c:pt>
                <c:pt idx="785">
                  <c:v>1.9012969648645199E-9</c:v>
                </c:pt>
                <c:pt idx="786">
                  <c:v>2.36499732873186E-8</c:v>
                </c:pt>
                <c:pt idx="787">
                  <c:v>2.8284650484366E-7</c:v>
                </c:pt>
                <c:pt idx="788">
                  <c:v>3.5895060805318703E-8</c:v>
                </c:pt>
                <c:pt idx="789">
                  <c:v>1.8565687090481299E-8</c:v>
                </c:pt>
                <c:pt idx="790">
                  <c:v>2.38482623716855E-5</c:v>
                </c:pt>
                <c:pt idx="791">
                  <c:v>0.49155708235387202</c:v>
                </c:pt>
                <c:pt idx="792">
                  <c:v>0.25512930013648399</c:v>
                </c:pt>
                <c:pt idx="793">
                  <c:v>6.4248069667657398E-7</c:v>
                </c:pt>
                <c:pt idx="794">
                  <c:v>1.3206606729928799E-7</c:v>
                </c:pt>
                <c:pt idx="795">
                  <c:v>3.3121378721270502E-9</c:v>
                </c:pt>
                <c:pt idx="796">
                  <c:v>3.9147656670710697E-5</c:v>
                </c:pt>
                <c:pt idx="797">
                  <c:v>1.4671782547477499E-8</c:v>
                </c:pt>
                <c:pt idx="798">
                  <c:v>0.25764200949403598</c:v>
                </c:pt>
                <c:pt idx="799">
                  <c:v>2.2807345966300601E-5</c:v>
                </c:pt>
                <c:pt idx="800">
                  <c:v>1.6977630660722501E-9</c:v>
                </c:pt>
                <c:pt idx="801">
                  <c:v>0.107755869689308</c:v>
                </c:pt>
                <c:pt idx="802">
                  <c:v>0.24538534925290401</c:v>
                </c:pt>
                <c:pt idx="803">
                  <c:v>4.5604487330732302E-8</c:v>
                </c:pt>
                <c:pt idx="804">
                  <c:v>3.8887787615552798E-8</c:v>
                </c:pt>
                <c:pt idx="805">
                  <c:v>0.12600109303293899</c:v>
                </c:pt>
                <c:pt idx="806">
                  <c:v>8.2208777249652802E-3</c:v>
                </c:pt>
                <c:pt idx="807">
                  <c:v>2.9934891143107001E-7</c:v>
                </c:pt>
                <c:pt idx="808">
                  <c:v>0.197786514922735</c:v>
                </c:pt>
                <c:pt idx="809">
                  <c:v>2.5259703590604301E-6</c:v>
                </c:pt>
                <c:pt idx="810">
                  <c:v>0.79775542619556306</c:v>
                </c:pt>
                <c:pt idx="811">
                  <c:v>0.21346611524774101</c:v>
                </c:pt>
                <c:pt idx="812">
                  <c:v>1.91302727006777E-7</c:v>
                </c:pt>
                <c:pt idx="813">
                  <c:v>4.4575396400845397E-6</c:v>
                </c:pt>
                <c:pt idx="814">
                  <c:v>1.4540802536173901E-6</c:v>
                </c:pt>
                <c:pt idx="815">
                  <c:v>4.0950058933046098E-7</c:v>
                </c:pt>
                <c:pt idx="816">
                  <c:v>1.03742560214744E-6</c:v>
                </c:pt>
                <c:pt idx="817">
                  <c:v>1.6112809750326099E-7</c:v>
                </c:pt>
                <c:pt idx="818">
                  <c:v>1.5375211915830299E-6</c:v>
                </c:pt>
                <c:pt idx="819">
                  <c:v>2.6441874046065798E-6</c:v>
                </c:pt>
                <c:pt idx="820">
                  <c:v>1.7320615972129501E-5</c:v>
                </c:pt>
                <c:pt idx="821">
                  <c:v>3.8307721639730797E-6</c:v>
                </c:pt>
                <c:pt idx="822">
                  <c:v>0.25941110222712599</c:v>
                </c:pt>
                <c:pt idx="823">
                  <c:v>5.1167770991112603E-9</c:v>
                </c:pt>
                <c:pt idx="824">
                  <c:v>8.2769424017121399E-9</c:v>
                </c:pt>
                <c:pt idx="825">
                  <c:v>7.1214292423346703E-9</c:v>
                </c:pt>
                <c:pt idx="826">
                  <c:v>0.137149094733682</c:v>
                </c:pt>
                <c:pt idx="827">
                  <c:v>0.45391373480340003</c:v>
                </c:pt>
                <c:pt idx="828">
                  <c:v>1.37859252619768E-7</c:v>
                </c:pt>
                <c:pt idx="829">
                  <c:v>0.41851227617814302</c:v>
                </c:pt>
                <c:pt idx="830">
                  <c:v>5.0031089896193301E-4</c:v>
                </c:pt>
                <c:pt idx="831">
                  <c:v>4.5759019154027302E-6</c:v>
                </c:pt>
                <c:pt idx="832">
                  <c:v>0.40293277910949798</c:v>
                </c:pt>
                <c:pt idx="833">
                  <c:v>3.0252592177801098E-8</c:v>
                </c:pt>
                <c:pt idx="834">
                  <c:v>1.0083572188590799E-5</c:v>
                </c:pt>
                <c:pt idx="835">
                  <c:v>4.9181338669659803E-6</c:v>
                </c:pt>
                <c:pt idx="836">
                  <c:v>0.163988773325836</c:v>
                </c:pt>
                <c:pt idx="837">
                  <c:v>4.5759623940644402E-3</c:v>
                </c:pt>
                <c:pt idx="838">
                  <c:v>2.5259474617999998E-9</c:v>
                </c:pt>
                <c:pt idx="839">
                  <c:v>3.6221446272165399E-2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57-47A4-A11A-A66B575F9D1F}"/>
            </c:ext>
          </c:extLst>
        </c:ser>
        <c:ser>
          <c:idx val="8"/>
          <c:order val="8"/>
          <c:tx>
            <c:strRef>
              <c:f>'Weights for RiskA=0.266'!$J$1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RiskA=0.266'!$J$2:$J$841</c:f>
              <c:numCache>
                <c:formatCode>0.00</c:formatCode>
                <c:ptCount val="840"/>
                <c:pt idx="0">
                  <c:v>2.06195487578892E-9</c:v>
                </c:pt>
                <c:pt idx="1">
                  <c:v>9.9294434206974104E-9</c:v>
                </c:pt>
                <c:pt idx="2">
                  <c:v>8.7998490290717601E-2</c:v>
                </c:pt>
                <c:pt idx="3">
                  <c:v>0.113701575317554</c:v>
                </c:pt>
                <c:pt idx="4">
                  <c:v>0.14768075663260399</c:v>
                </c:pt>
                <c:pt idx="5">
                  <c:v>0.123631256116411</c:v>
                </c:pt>
                <c:pt idx="6">
                  <c:v>8.1135937990574294E-2</c:v>
                </c:pt>
                <c:pt idx="7">
                  <c:v>9.2928726928301106E-2</c:v>
                </c:pt>
                <c:pt idx="8">
                  <c:v>4.44813228365652E-10</c:v>
                </c:pt>
                <c:pt idx="9">
                  <c:v>3.83412321206254E-6</c:v>
                </c:pt>
                <c:pt idx="10">
                  <c:v>3.4052766710994499E-9</c:v>
                </c:pt>
                <c:pt idx="11">
                  <c:v>1.83569298871307E-2</c:v>
                </c:pt>
                <c:pt idx="12">
                  <c:v>8.5832207120651699E-6</c:v>
                </c:pt>
                <c:pt idx="13">
                  <c:v>8.5394121425410294E-2</c:v>
                </c:pt>
                <c:pt idx="14">
                  <c:v>5.5483646460321299E-2</c:v>
                </c:pt>
                <c:pt idx="15">
                  <c:v>1.2086145733459901E-5</c:v>
                </c:pt>
                <c:pt idx="16">
                  <c:v>1.16100725473192E-8</c:v>
                </c:pt>
                <c:pt idx="17">
                  <c:v>6.3622747104521996E-2</c:v>
                </c:pt>
                <c:pt idx="18">
                  <c:v>1.12418862894458E-8</c:v>
                </c:pt>
                <c:pt idx="19">
                  <c:v>2.27214097627314E-2</c:v>
                </c:pt>
                <c:pt idx="20">
                  <c:v>2.6357766141602999E-8</c:v>
                </c:pt>
                <c:pt idx="21">
                  <c:v>0.11050742335821601</c:v>
                </c:pt>
                <c:pt idx="22">
                  <c:v>0.10363441724143201</c:v>
                </c:pt>
                <c:pt idx="23">
                  <c:v>0.176978940759936</c:v>
                </c:pt>
                <c:pt idx="24">
                  <c:v>0.117961669422953</c:v>
                </c:pt>
                <c:pt idx="25">
                  <c:v>2.0527831074567301E-10</c:v>
                </c:pt>
                <c:pt idx="26">
                  <c:v>2.7100381403305201E-9</c:v>
                </c:pt>
                <c:pt idx="27">
                  <c:v>0.119227799414337</c:v>
                </c:pt>
                <c:pt idx="28">
                  <c:v>3.4819447010861898E-2</c:v>
                </c:pt>
                <c:pt idx="29">
                  <c:v>3.11527158145695E-2</c:v>
                </c:pt>
                <c:pt idx="30">
                  <c:v>1.76808789124104E-8</c:v>
                </c:pt>
                <c:pt idx="31">
                  <c:v>3.1781791502992902E-4</c:v>
                </c:pt>
                <c:pt idx="32">
                  <c:v>0.107504850610736</c:v>
                </c:pt>
                <c:pt idx="33">
                  <c:v>4.6554806132409302E-5</c:v>
                </c:pt>
                <c:pt idx="34">
                  <c:v>2.5329075405700198E-7</c:v>
                </c:pt>
                <c:pt idx="35">
                  <c:v>4.3613487538309501E-2</c:v>
                </c:pt>
                <c:pt idx="36">
                  <c:v>3.9547188220490801E-3</c:v>
                </c:pt>
                <c:pt idx="37">
                  <c:v>3.8931559150847103E-2</c:v>
                </c:pt>
                <c:pt idx="38">
                  <c:v>8.0444771586336603E-2</c:v>
                </c:pt>
                <c:pt idx="39">
                  <c:v>0.10243037870546499</c:v>
                </c:pt>
                <c:pt idx="40">
                  <c:v>7.30985523511542E-2</c:v>
                </c:pt>
                <c:pt idx="41">
                  <c:v>0.11861892569523599</c:v>
                </c:pt>
                <c:pt idx="42">
                  <c:v>9.9020156474029702E-2</c:v>
                </c:pt>
                <c:pt idx="43">
                  <c:v>3.7395396379306198E-7</c:v>
                </c:pt>
                <c:pt idx="44">
                  <c:v>1.54193667245353E-2</c:v>
                </c:pt>
                <c:pt idx="45">
                  <c:v>6.9689373808974501E-9</c:v>
                </c:pt>
                <c:pt idx="46">
                  <c:v>8.0628619762686902E-3</c:v>
                </c:pt>
                <c:pt idx="47">
                  <c:v>4.9610919643983595E-10</c:v>
                </c:pt>
                <c:pt idx="48">
                  <c:v>1.0328935899229201E-2</c:v>
                </c:pt>
                <c:pt idx="49">
                  <c:v>6.5116453494541701E-9</c:v>
                </c:pt>
                <c:pt idx="50">
                  <c:v>0.12837409733618099</c:v>
                </c:pt>
                <c:pt idx="51">
                  <c:v>0.140980112386107</c:v>
                </c:pt>
                <c:pt idx="52">
                  <c:v>0.14163198265996399</c:v>
                </c:pt>
                <c:pt idx="53">
                  <c:v>0.119742552870897</c:v>
                </c:pt>
                <c:pt idx="54">
                  <c:v>0.11053276681499501</c:v>
                </c:pt>
                <c:pt idx="55">
                  <c:v>0.108331660697971</c:v>
                </c:pt>
                <c:pt idx="56">
                  <c:v>9.4912146366367106E-2</c:v>
                </c:pt>
                <c:pt idx="57">
                  <c:v>4.5176357359140502E-2</c:v>
                </c:pt>
                <c:pt idx="58">
                  <c:v>6.3500778358950294E-2</c:v>
                </c:pt>
                <c:pt idx="59">
                  <c:v>0.10319369374005399</c:v>
                </c:pt>
                <c:pt idx="60">
                  <c:v>7.7026863810268395E-2</c:v>
                </c:pt>
                <c:pt idx="61">
                  <c:v>6.1231237310025902E-2</c:v>
                </c:pt>
                <c:pt idx="62">
                  <c:v>0.12554120365736399</c:v>
                </c:pt>
                <c:pt idx="63">
                  <c:v>0.126369571936397</c:v>
                </c:pt>
                <c:pt idx="64">
                  <c:v>3.6396112087308002E-2</c:v>
                </c:pt>
                <c:pt idx="65">
                  <c:v>3.8115898065427898E-3</c:v>
                </c:pt>
                <c:pt idx="66">
                  <c:v>0.13889365063099299</c:v>
                </c:pt>
                <c:pt idx="67">
                  <c:v>8.8162425238151002E-2</c:v>
                </c:pt>
                <c:pt idx="68">
                  <c:v>4.7398988365425603E-3</c:v>
                </c:pt>
                <c:pt idx="69">
                  <c:v>3.9597648712840098E-10</c:v>
                </c:pt>
                <c:pt idx="70">
                  <c:v>0.13790542380482301</c:v>
                </c:pt>
                <c:pt idx="71">
                  <c:v>1.43435239233935E-7</c:v>
                </c:pt>
                <c:pt idx="72">
                  <c:v>5.5764200807269099E-2</c:v>
                </c:pt>
                <c:pt idx="73">
                  <c:v>6.5019719790662706E-2</c:v>
                </c:pt>
                <c:pt idx="74">
                  <c:v>0.165270470763065</c:v>
                </c:pt>
                <c:pt idx="75">
                  <c:v>3.2632038393260198E-3</c:v>
                </c:pt>
                <c:pt idx="76">
                  <c:v>0.12663195613419601</c:v>
                </c:pt>
                <c:pt idx="77">
                  <c:v>9.7145878391566395E-2</c:v>
                </c:pt>
                <c:pt idx="78">
                  <c:v>2.9515977127283901E-2</c:v>
                </c:pt>
                <c:pt idx="79">
                  <c:v>8.2860187318196196E-7</c:v>
                </c:pt>
                <c:pt idx="80">
                  <c:v>7.7544117291952194E-2</c:v>
                </c:pt>
                <c:pt idx="81">
                  <c:v>9.1463430891361198E-3</c:v>
                </c:pt>
                <c:pt idx="82">
                  <c:v>1.8302721408867701E-2</c:v>
                </c:pt>
                <c:pt idx="83">
                  <c:v>2.9399011031583999E-2</c:v>
                </c:pt>
                <c:pt idx="84">
                  <c:v>0.14040551245973801</c:v>
                </c:pt>
                <c:pt idx="85">
                  <c:v>2.26068096472637E-2</c:v>
                </c:pt>
                <c:pt idx="86">
                  <c:v>5.07013550192318E-2</c:v>
                </c:pt>
                <c:pt idx="87">
                  <c:v>0.124625228263068</c:v>
                </c:pt>
                <c:pt idx="88">
                  <c:v>8.2912602229385199E-8</c:v>
                </c:pt>
                <c:pt idx="89">
                  <c:v>2.7663307343436399E-2</c:v>
                </c:pt>
                <c:pt idx="90">
                  <c:v>3.6640894541966298E-2</c:v>
                </c:pt>
                <c:pt idx="91">
                  <c:v>5.3662819998533997E-7</c:v>
                </c:pt>
                <c:pt idx="92">
                  <c:v>4.3206802997702199E-7</c:v>
                </c:pt>
                <c:pt idx="93">
                  <c:v>1.40900290375095E-9</c:v>
                </c:pt>
                <c:pt idx="94">
                  <c:v>5.3213347397258396E-6</c:v>
                </c:pt>
                <c:pt idx="95">
                  <c:v>5.3302729252697001E-8</c:v>
                </c:pt>
                <c:pt idx="96">
                  <c:v>7.9998642891708605E-2</c:v>
                </c:pt>
                <c:pt idx="97">
                  <c:v>3.91782858747807E-10</c:v>
                </c:pt>
                <c:pt idx="98">
                  <c:v>8.0605012720749505E-2</c:v>
                </c:pt>
                <c:pt idx="99">
                  <c:v>6.7341507110218303E-8</c:v>
                </c:pt>
                <c:pt idx="100">
                  <c:v>6.6773070791039901E-8</c:v>
                </c:pt>
                <c:pt idx="101">
                  <c:v>8.8566339383544504E-7</c:v>
                </c:pt>
                <c:pt idx="102">
                  <c:v>4.8287189958782402E-2</c:v>
                </c:pt>
                <c:pt idx="103">
                  <c:v>0.15011544641445401</c:v>
                </c:pt>
                <c:pt idx="104">
                  <c:v>1.4533301280991199E-2</c:v>
                </c:pt>
                <c:pt idx="105">
                  <c:v>0.17123412501252999</c:v>
                </c:pt>
                <c:pt idx="106">
                  <c:v>4.3937978978341701E-8</c:v>
                </c:pt>
                <c:pt idx="107">
                  <c:v>0.107945372221215</c:v>
                </c:pt>
                <c:pt idx="108">
                  <c:v>0.112137682262786</c:v>
                </c:pt>
                <c:pt idx="109">
                  <c:v>0.13999550013558801</c:v>
                </c:pt>
                <c:pt idx="110">
                  <c:v>0.13092408917191301</c:v>
                </c:pt>
                <c:pt idx="111">
                  <c:v>9.9835571666829904E-8</c:v>
                </c:pt>
                <c:pt idx="112">
                  <c:v>0.15235309919668</c:v>
                </c:pt>
                <c:pt idx="113">
                  <c:v>0.14509545642873101</c:v>
                </c:pt>
                <c:pt idx="114">
                  <c:v>0.174849757521542</c:v>
                </c:pt>
                <c:pt idx="115">
                  <c:v>6.6671390709391598E-2</c:v>
                </c:pt>
                <c:pt idx="116">
                  <c:v>1.98041051298764E-2</c:v>
                </c:pt>
                <c:pt idx="117">
                  <c:v>6.6286116680865901E-8</c:v>
                </c:pt>
                <c:pt idx="118">
                  <c:v>0.115267359457204</c:v>
                </c:pt>
                <c:pt idx="119">
                  <c:v>0.17684610148886101</c:v>
                </c:pt>
                <c:pt idx="120">
                  <c:v>5.8584171587874902E-6</c:v>
                </c:pt>
                <c:pt idx="121">
                  <c:v>5.0600528110123798E-8</c:v>
                </c:pt>
                <c:pt idx="122">
                  <c:v>1.20967862160262E-2</c:v>
                </c:pt>
                <c:pt idx="123">
                  <c:v>0.20173861853129901</c:v>
                </c:pt>
                <c:pt idx="124">
                  <c:v>0.16935979492707801</c:v>
                </c:pt>
                <c:pt idx="125">
                  <c:v>0.16156503606471001</c:v>
                </c:pt>
                <c:pt idx="126">
                  <c:v>0.11414456968428401</c:v>
                </c:pt>
                <c:pt idx="127">
                  <c:v>0.209879211905969</c:v>
                </c:pt>
                <c:pt idx="128">
                  <c:v>0.18316691343941199</c:v>
                </c:pt>
                <c:pt idx="129">
                  <c:v>2.9614540656558402E-8</c:v>
                </c:pt>
                <c:pt idx="130">
                  <c:v>9.7767634357159806E-6</c:v>
                </c:pt>
                <c:pt idx="131">
                  <c:v>1.3622845528822701E-6</c:v>
                </c:pt>
                <c:pt idx="132">
                  <c:v>0.20807539403573599</c:v>
                </c:pt>
                <c:pt idx="133">
                  <c:v>0.11385837497596001</c:v>
                </c:pt>
                <c:pt idx="134">
                  <c:v>0.15370168532072101</c:v>
                </c:pt>
                <c:pt idx="135">
                  <c:v>4.4209100552236598E-2</c:v>
                </c:pt>
                <c:pt idx="136">
                  <c:v>0.19007092431501299</c:v>
                </c:pt>
                <c:pt idx="137">
                  <c:v>5.3584563242308799E-8</c:v>
                </c:pt>
                <c:pt idx="138">
                  <c:v>3.4623334106683903E-2</c:v>
                </c:pt>
                <c:pt idx="139">
                  <c:v>0.12211827349476399</c:v>
                </c:pt>
                <c:pt idx="140">
                  <c:v>1.3301701993437901E-7</c:v>
                </c:pt>
                <c:pt idx="141">
                  <c:v>1.1374595378904799E-8</c:v>
                </c:pt>
                <c:pt idx="142">
                  <c:v>1.0915765534942201E-2</c:v>
                </c:pt>
                <c:pt idx="143">
                  <c:v>2.02299910074279E-8</c:v>
                </c:pt>
                <c:pt idx="144">
                  <c:v>1.24958122412074E-6</c:v>
                </c:pt>
                <c:pt idx="145">
                  <c:v>3.7496082715888999E-7</c:v>
                </c:pt>
                <c:pt idx="146">
                  <c:v>7.6982325600909099E-7</c:v>
                </c:pt>
                <c:pt idx="147">
                  <c:v>9.7511432599487804E-8</c:v>
                </c:pt>
                <c:pt idx="148">
                  <c:v>5.6658224766111004E-7</c:v>
                </c:pt>
                <c:pt idx="149">
                  <c:v>4.2734894193876701E-8</c:v>
                </c:pt>
                <c:pt idx="150">
                  <c:v>9.6518063871819201E-2</c:v>
                </c:pt>
                <c:pt idx="151">
                  <c:v>8.0825165338089198E-9</c:v>
                </c:pt>
                <c:pt idx="152">
                  <c:v>4.7250524620353598E-7</c:v>
                </c:pt>
                <c:pt idx="153">
                  <c:v>5.78251615920494E-8</c:v>
                </c:pt>
                <c:pt idx="154">
                  <c:v>5.2481563110016897E-8</c:v>
                </c:pt>
                <c:pt idx="155">
                  <c:v>4.8949223481906702E-2</c:v>
                </c:pt>
                <c:pt idx="156">
                  <c:v>0.16758382386085599</c:v>
                </c:pt>
                <c:pt idx="157">
                  <c:v>0.138467176305311</c:v>
                </c:pt>
                <c:pt idx="158">
                  <c:v>5.9128718881481103E-7</c:v>
                </c:pt>
                <c:pt idx="159">
                  <c:v>0.105746362143047</c:v>
                </c:pt>
                <c:pt idx="160">
                  <c:v>1.7063978115684601E-4</c:v>
                </c:pt>
                <c:pt idx="161">
                  <c:v>9.2588238312059798E-2</c:v>
                </c:pt>
                <c:pt idx="162">
                  <c:v>2.1702744160612901E-7</c:v>
                </c:pt>
                <c:pt idx="163">
                  <c:v>8.9800652091973604E-2</c:v>
                </c:pt>
                <c:pt idx="164">
                  <c:v>2.10043138966508E-7</c:v>
                </c:pt>
                <c:pt idx="165">
                  <c:v>0.13764010785713199</c:v>
                </c:pt>
                <c:pt idx="166">
                  <c:v>3.0338392376191799E-2</c:v>
                </c:pt>
                <c:pt idx="167">
                  <c:v>1.3744447731556301E-3</c:v>
                </c:pt>
                <c:pt idx="168">
                  <c:v>0.133924055816493</c:v>
                </c:pt>
                <c:pt idx="169">
                  <c:v>9.2061435987725301E-2</c:v>
                </c:pt>
                <c:pt idx="170">
                  <c:v>2.74969199596072E-7</c:v>
                </c:pt>
                <c:pt idx="171">
                  <c:v>3.4183415624420697E-2</c:v>
                </c:pt>
                <c:pt idx="172">
                  <c:v>6.36690167558541E-3</c:v>
                </c:pt>
                <c:pt idx="173">
                  <c:v>3.2143201336094098E-5</c:v>
                </c:pt>
                <c:pt idx="174">
                  <c:v>3.1699809452674101E-5</c:v>
                </c:pt>
                <c:pt idx="175">
                  <c:v>6.3291946656624703E-8</c:v>
                </c:pt>
                <c:pt idx="176">
                  <c:v>7.8070176889394804E-7</c:v>
                </c:pt>
                <c:pt idx="177">
                  <c:v>1.8520677975041099E-2</c:v>
                </c:pt>
                <c:pt idx="178">
                  <c:v>1.3892400646728201E-7</c:v>
                </c:pt>
                <c:pt idx="179">
                  <c:v>1.46748374608157E-7</c:v>
                </c:pt>
                <c:pt idx="180">
                  <c:v>5.4183378193302902E-8</c:v>
                </c:pt>
                <c:pt idx="181">
                  <c:v>1.45659020377283E-6</c:v>
                </c:pt>
                <c:pt idx="182">
                  <c:v>5.7570021113802998E-6</c:v>
                </c:pt>
                <c:pt idx="183">
                  <c:v>4.3029195810446101E-8</c:v>
                </c:pt>
                <c:pt idx="184">
                  <c:v>1.7552183219701999E-8</c:v>
                </c:pt>
                <c:pt idx="185">
                  <c:v>7.0778351360874698E-8</c:v>
                </c:pt>
                <c:pt idx="186">
                  <c:v>1.6467112011716601E-7</c:v>
                </c:pt>
                <c:pt idx="187">
                  <c:v>9.0254016752180994E-8</c:v>
                </c:pt>
                <c:pt idx="188">
                  <c:v>1.738286360573E-8</c:v>
                </c:pt>
                <c:pt idx="189">
                  <c:v>4.2833179670893798E-2</c:v>
                </c:pt>
                <c:pt idx="190">
                  <c:v>3.0537064430312799E-7</c:v>
                </c:pt>
                <c:pt idx="191">
                  <c:v>0.182040586052893</c:v>
                </c:pt>
                <c:pt idx="192">
                  <c:v>9.5547011407987395E-2</c:v>
                </c:pt>
                <c:pt idx="193">
                  <c:v>1.4345575989778E-2</c:v>
                </c:pt>
                <c:pt idx="194">
                  <c:v>9.7007729567302206E-2</c:v>
                </c:pt>
                <c:pt idx="195">
                  <c:v>2.44426477203815E-8</c:v>
                </c:pt>
                <c:pt idx="196">
                  <c:v>3.0659554659956398E-8</c:v>
                </c:pt>
                <c:pt idx="197">
                  <c:v>3.5881709555296003E-7</c:v>
                </c:pt>
                <c:pt idx="198">
                  <c:v>0.12935232907274499</c:v>
                </c:pt>
                <c:pt idx="199">
                  <c:v>5.2108780988244303E-9</c:v>
                </c:pt>
                <c:pt idx="200">
                  <c:v>0.17346156578277999</c:v>
                </c:pt>
                <c:pt idx="201">
                  <c:v>0.35794774961824299</c:v>
                </c:pt>
                <c:pt idx="202">
                  <c:v>7.5631672074327194E-8</c:v>
                </c:pt>
                <c:pt idx="203">
                  <c:v>1.5968876717493001E-7</c:v>
                </c:pt>
                <c:pt idx="204">
                  <c:v>6.0441448619439299E-8</c:v>
                </c:pt>
                <c:pt idx="205">
                  <c:v>0.28596058603865698</c:v>
                </c:pt>
                <c:pt idx="206">
                  <c:v>3.5504588775109699E-8</c:v>
                </c:pt>
                <c:pt idx="207">
                  <c:v>2.8724824936031001E-7</c:v>
                </c:pt>
                <c:pt idx="208">
                  <c:v>1.82764161977476E-7</c:v>
                </c:pt>
                <c:pt idx="209">
                  <c:v>8.8969863464512798E-7</c:v>
                </c:pt>
                <c:pt idx="210">
                  <c:v>0.45709646307292001</c:v>
                </c:pt>
                <c:pt idx="211">
                  <c:v>3.83069863153393E-6</c:v>
                </c:pt>
                <c:pt idx="212">
                  <c:v>1.42306013948178E-7</c:v>
                </c:pt>
                <c:pt idx="213">
                  <c:v>0.17573099170520601</c:v>
                </c:pt>
                <c:pt idx="214">
                  <c:v>0.29906887317905401</c:v>
                </c:pt>
                <c:pt idx="215">
                  <c:v>0.20728092235426299</c:v>
                </c:pt>
                <c:pt idx="216">
                  <c:v>0.74475066214638597</c:v>
                </c:pt>
                <c:pt idx="217">
                  <c:v>0.56521896977656605</c:v>
                </c:pt>
                <c:pt idx="218">
                  <c:v>8.4134397080788201E-9</c:v>
                </c:pt>
                <c:pt idx="219">
                  <c:v>0.37493831359281499</c:v>
                </c:pt>
                <c:pt idx="220">
                  <c:v>0.821407521423827</c:v>
                </c:pt>
                <c:pt idx="221">
                  <c:v>0.38259455488314698</c:v>
                </c:pt>
                <c:pt idx="222">
                  <c:v>1.3352466648619799E-5</c:v>
                </c:pt>
                <c:pt idx="223">
                  <c:v>0.13787576440808899</c:v>
                </c:pt>
                <c:pt idx="224">
                  <c:v>0.66737073669587799</c:v>
                </c:pt>
                <c:pt idx="225">
                  <c:v>4.1779005274366401E-5</c:v>
                </c:pt>
                <c:pt idx="226">
                  <c:v>9.3134668404654707E-9</c:v>
                </c:pt>
                <c:pt idx="227">
                  <c:v>0.41399378040416202</c:v>
                </c:pt>
                <c:pt idx="228">
                  <c:v>0.48505053675969001</c:v>
                </c:pt>
                <c:pt idx="229">
                  <c:v>2.6622059702347399E-8</c:v>
                </c:pt>
                <c:pt idx="230">
                  <c:v>1.3567396706722E-8</c:v>
                </c:pt>
                <c:pt idx="231">
                  <c:v>1.0966290298858101E-6</c:v>
                </c:pt>
                <c:pt idx="232">
                  <c:v>1.1687639057438101E-8</c:v>
                </c:pt>
                <c:pt idx="233">
                  <c:v>5.2103907874371503E-9</c:v>
                </c:pt>
                <c:pt idx="234">
                  <c:v>5.0576978119000501E-7</c:v>
                </c:pt>
                <c:pt idx="235">
                  <c:v>5.9462945071341099E-8</c:v>
                </c:pt>
                <c:pt idx="236">
                  <c:v>3.1055353381324299E-7</c:v>
                </c:pt>
                <c:pt idx="237">
                  <c:v>2.5298074757179101E-7</c:v>
                </c:pt>
                <c:pt idx="238">
                  <c:v>0.110935784621167</c:v>
                </c:pt>
                <c:pt idx="239">
                  <c:v>6.1491443818181003E-8</c:v>
                </c:pt>
                <c:pt idx="240">
                  <c:v>3.2435354741354601E-7</c:v>
                </c:pt>
                <c:pt idx="241">
                  <c:v>3.7960996557549199E-6</c:v>
                </c:pt>
                <c:pt idx="242">
                  <c:v>0.66209578574972805</c:v>
                </c:pt>
                <c:pt idx="243">
                  <c:v>0.99999347184201703</c:v>
                </c:pt>
                <c:pt idx="244">
                  <c:v>3.7405437855633598E-6</c:v>
                </c:pt>
                <c:pt idx="245">
                  <c:v>0.266421262526364</c:v>
                </c:pt>
                <c:pt idx="246">
                  <c:v>3.4179131443901198E-10</c:v>
                </c:pt>
                <c:pt idx="247">
                  <c:v>1.52320123097648E-7</c:v>
                </c:pt>
                <c:pt idx="248">
                  <c:v>3.6497705059634499E-9</c:v>
                </c:pt>
                <c:pt idx="249">
                  <c:v>6.4899561391898799E-8</c:v>
                </c:pt>
                <c:pt idx="250">
                  <c:v>3.6764633389698603E-5</c:v>
                </c:pt>
                <c:pt idx="251">
                  <c:v>1.88756013637571E-8</c:v>
                </c:pt>
                <c:pt idx="252">
                  <c:v>7.5707544161334401E-6</c:v>
                </c:pt>
                <c:pt idx="253">
                  <c:v>2.5153643492191E-8</c:v>
                </c:pt>
                <c:pt idx="254">
                  <c:v>3.1995446774558001E-10</c:v>
                </c:pt>
                <c:pt idx="255">
                  <c:v>7.9485565355118495E-8</c:v>
                </c:pt>
                <c:pt idx="256">
                  <c:v>1.8464412852135399E-8</c:v>
                </c:pt>
                <c:pt idx="257">
                  <c:v>7.7873515769604194E-9</c:v>
                </c:pt>
                <c:pt idx="258">
                  <c:v>0.86195745465209095</c:v>
                </c:pt>
                <c:pt idx="259">
                  <c:v>1.04820162349732E-6</c:v>
                </c:pt>
                <c:pt idx="260">
                  <c:v>1.4323838711218899E-7</c:v>
                </c:pt>
                <c:pt idx="261">
                  <c:v>2.0515644626355899E-8</c:v>
                </c:pt>
                <c:pt idx="262">
                  <c:v>2.2236882038257799E-9</c:v>
                </c:pt>
                <c:pt idx="263">
                  <c:v>1.28096775142694E-9</c:v>
                </c:pt>
                <c:pt idx="264">
                  <c:v>1.25481774130446E-7</c:v>
                </c:pt>
                <c:pt idx="265">
                  <c:v>3.7172234334359899E-9</c:v>
                </c:pt>
                <c:pt idx="266">
                  <c:v>3.4070947111733501E-9</c:v>
                </c:pt>
                <c:pt idx="267">
                  <c:v>5.5907461445875204E-10</c:v>
                </c:pt>
                <c:pt idx="268">
                  <c:v>4.9876024488169998E-9</c:v>
                </c:pt>
                <c:pt idx="269">
                  <c:v>3.9328950547056201E-7</c:v>
                </c:pt>
                <c:pt idx="270">
                  <c:v>3.1728651879848602E-8</c:v>
                </c:pt>
                <c:pt idx="271">
                  <c:v>1.76578780235513E-8</c:v>
                </c:pt>
                <c:pt idx="272">
                  <c:v>1.54473856690165E-7</c:v>
                </c:pt>
                <c:pt idx="273">
                  <c:v>5.1221657415740903E-7</c:v>
                </c:pt>
                <c:pt idx="274">
                  <c:v>8.0908195681163202E-8</c:v>
                </c:pt>
                <c:pt idx="275">
                  <c:v>0.99936114989770197</c:v>
                </c:pt>
                <c:pt idx="276">
                  <c:v>0.73661645338971105</c:v>
                </c:pt>
                <c:pt idx="277">
                  <c:v>2.4533673775501099E-7</c:v>
                </c:pt>
                <c:pt idx="278">
                  <c:v>3.10958383708565E-9</c:v>
                </c:pt>
                <c:pt idx="279">
                  <c:v>2.9834602933499799E-8</c:v>
                </c:pt>
                <c:pt idx="280">
                  <c:v>1.20215096040406E-6</c:v>
                </c:pt>
                <c:pt idx="281">
                  <c:v>2.5483298890881E-6</c:v>
                </c:pt>
                <c:pt idx="282">
                  <c:v>6.5480395519917695E-7</c:v>
                </c:pt>
                <c:pt idx="283">
                  <c:v>6.4968756166462904E-7</c:v>
                </c:pt>
                <c:pt idx="284">
                  <c:v>6.2730843745164397E-2</c:v>
                </c:pt>
                <c:pt idx="285">
                  <c:v>8.7687582121584506E-2</c:v>
                </c:pt>
                <c:pt idx="286">
                  <c:v>4.8543005674340001E-8</c:v>
                </c:pt>
                <c:pt idx="287">
                  <c:v>0.64728012731586604</c:v>
                </c:pt>
                <c:pt idx="288">
                  <c:v>9.0714525651479297E-7</c:v>
                </c:pt>
                <c:pt idx="289">
                  <c:v>5.6646397923865599E-8</c:v>
                </c:pt>
                <c:pt idx="290">
                  <c:v>2.8613566411859502E-8</c:v>
                </c:pt>
                <c:pt idx="291">
                  <c:v>3.1783652091136599E-8</c:v>
                </c:pt>
                <c:pt idx="292">
                  <c:v>1.34608764563609E-8</c:v>
                </c:pt>
                <c:pt idx="293">
                  <c:v>9.3485345909040908E-9</c:v>
                </c:pt>
                <c:pt idx="294">
                  <c:v>1.2425749460112299E-9</c:v>
                </c:pt>
                <c:pt idx="295">
                  <c:v>1.15505880175186E-8</c:v>
                </c:pt>
                <c:pt idx="296">
                  <c:v>1.6235337305641401E-8</c:v>
                </c:pt>
                <c:pt idx="297">
                  <c:v>3.5438073765004599E-8</c:v>
                </c:pt>
                <c:pt idx="298">
                  <c:v>4.5715771501209698E-7</c:v>
                </c:pt>
                <c:pt idx="299">
                  <c:v>2.3347217233956099E-8</c:v>
                </c:pt>
                <c:pt idx="300">
                  <c:v>1.2113116472798499E-6</c:v>
                </c:pt>
                <c:pt idx="301">
                  <c:v>0.27646831089358398</c:v>
                </c:pt>
                <c:pt idx="302">
                  <c:v>7.4127933007942298E-7</c:v>
                </c:pt>
                <c:pt idx="303">
                  <c:v>0.99435573017422496</c:v>
                </c:pt>
                <c:pt idx="304">
                  <c:v>1.5114917711899699E-7</c:v>
                </c:pt>
                <c:pt idx="305">
                  <c:v>1.0928315077154E-7</c:v>
                </c:pt>
                <c:pt idx="306">
                  <c:v>1.2301343944217801E-8</c:v>
                </c:pt>
                <c:pt idx="307">
                  <c:v>2.9180279994106401E-8</c:v>
                </c:pt>
                <c:pt idx="308">
                  <c:v>6.8190270015946998E-7</c:v>
                </c:pt>
                <c:pt idx="309">
                  <c:v>1.75500067735508E-6</c:v>
                </c:pt>
                <c:pt idx="310">
                  <c:v>0.61333566297778797</c:v>
                </c:pt>
                <c:pt idx="311">
                  <c:v>1.45532267285569E-6</c:v>
                </c:pt>
                <c:pt idx="312">
                  <c:v>0.82788220426891501</c:v>
                </c:pt>
                <c:pt idx="313">
                  <c:v>6.0566659449668201E-5</c:v>
                </c:pt>
                <c:pt idx="314">
                  <c:v>0.45051587831838202</c:v>
                </c:pt>
                <c:pt idx="315">
                  <c:v>2.7175686671788298E-7</c:v>
                </c:pt>
                <c:pt idx="316">
                  <c:v>8.4250136182991E-9</c:v>
                </c:pt>
                <c:pt idx="317">
                  <c:v>5.0781808403027398E-8</c:v>
                </c:pt>
                <c:pt idx="318">
                  <c:v>4.4940272376996902E-2</c:v>
                </c:pt>
                <c:pt idx="319">
                  <c:v>0.99999901024524795</c:v>
                </c:pt>
                <c:pt idx="320">
                  <c:v>0.99998364779191096</c:v>
                </c:pt>
                <c:pt idx="321">
                  <c:v>0.999999351676916</c:v>
                </c:pt>
                <c:pt idx="322">
                  <c:v>0.99999694867187305</c:v>
                </c:pt>
                <c:pt idx="323">
                  <c:v>0.99586358168571698</c:v>
                </c:pt>
                <c:pt idx="324">
                  <c:v>6.5157440033840806E-8</c:v>
                </c:pt>
                <c:pt idx="325">
                  <c:v>0.99999553403778796</c:v>
                </c:pt>
                <c:pt idx="326">
                  <c:v>2.5644936053829998E-7</c:v>
                </c:pt>
                <c:pt idx="327">
                  <c:v>0.40934113920357101</c:v>
                </c:pt>
                <c:pt idx="328">
                  <c:v>0.99999926256160898</c:v>
                </c:pt>
                <c:pt idx="329">
                  <c:v>0.476518970408776</c:v>
                </c:pt>
                <c:pt idx="330">
                  <c:v>0.17468538941532999</c:v>
                </c:pt>
                <c:pt idx="331">
                  <c:v>0.90960911924806298</c:v>
                </c:pt>
                <c:pt idx="332">
                  <c:v>0.44305989298917198</c:v>
                </c:pt>
                <c:pt idx="333">
                  <c:v>0.21725920925057199</c:v>
                </c:pt>
                <c:pt idx="334">
                  <c:v>1.9773023387954701E-10</c:v>
                </c:pt>
                <c:pt idx="335">
                  <c:v>6.5347917376122E-2</c:v>
                </c:pt>
                <c:pt idx="336">
                  <c:v>0.57386404880825503</c:v>
                </c:pt>
                <c:pt idx="337">
                  <c:v>1.64396134478855E-4</c:v>
                </c:pt>
                <c:pt idx="338">
                  <c:v>0.91965886709663602</c:v>
                </c:pt>
                <c:pt idx="339">
                  <c:v>7.8768735519546892E-9</c:v>
                </c:pt>
                <c:pt idx="340">
                  <c:v>8.8040966824879194E-8</c:v>
                </c:pt>
                <c:pt idx="341">
                  <c:v>5.5487424623454998E-9</c:v>
                </c:pt>
                <c:pt idx="342">
                  <c:v>1.3801950913102701E-8</c:v>
                </c:pt>
                <c:pt idx="343">
                  <c:v>1.81254766411233E-6</c:v>
                </c:pt>
                <c:pt idx="344">
                  <c:v>3.0383689105100801E-9</c:v>
                </c:pt>
                <c:pt idx="345">
                  <c:v>8.2948591415710399E-8</c:v>
                </c:pt>
                <c:pt idx="346">
                  <c:v>1.7205808290575199E-8</c:v>
                </c:pt>
                <c:pt idx="347">
                  <c:v>4.8215879037418002E-8</c:v>
                </c:pt>
                <c:pt idx="348">
                  <c:v>0.86194984264467001</c:v>
                </c:pt>
                <c:pt idx="349">
                  <c:v>0.99999211740048499</c:v>
                </c:pt>
                <c:pt idx="350">
                  <c:v>0.14088270582856599</c:v>
                </c:pt>
                <c:pt idx="351">
                  <c:v>0.99999642377578601</c:v>
                </c:pt>
                <c:pt idx="352">
                  <c:v>0.97409887010328799</c:v>
                </c:pt>
                <c:pt idx="353">
                  <c:v>3.6524003304834797E-8</c:v>
                </c:pt>
                <c:pt idx="354">
                  <c:v>4.9562041218119202E-9</c:v>
                </c:pt>
                <c:pt idx="355">
                  <c:v>2.14272901399975E-9</c:v>
                </c:pt>
                <c:pt idx="356">
                  <c:v>3.1089453003635902E-7</c:v>
                </c:pt>
                <c:pt idx="357">
                  <c:v>2.8816891558959201E-3</c:v>
                </c:pt>
                <c:pt idx="358">
                  <c:v>1.72436571582403E-7</c:v>
                </c:pt>
                <c:pt idx="359">
                  <c:v>2.31824535402472E-8</c:v>
                </c:pt>
                <c:pt idx="360">
                  <c:v>0.45139926201380098</c:v>
                </c:pt>
                <c:pt idx="361">
                  <c:v>1.39046740507706E-2</c:v>
                </c:pt>
                <c:pt idx="362">
                  <c:v>0.78953554381705704</c:v>
                </c:pt>
                <c:pt idx="363">
                  <c:v>2.4885489233659701E-8</c:v>
                </c:pt>
                <c:pt idx="364">
                  <c:v>2.8729024188945601E-8</c:v>
                </c:pt>
                <c:pt idx="365">
                  <c:v>6.93299136699716E-9</c:v>
                </c:pt>
                <c:pt idx="366">
                  <c:v>7.8338065685629199E-8</c:v>
                </c:pt>
                <c:pt idx="367">
                  <c:v>2.0939522388174901E-8</c:v>
                </c:pt>
                <c:pt idx="368">
                  <c:v>0.33613179408025101</c:v>
                </c:pt>
                <c:pt idx="369">
                  <c:v>0.455071180518478</c:v>
                </c:pt>
                <c:pt idx="370">
                  <c:v>1.89138477243906E-6</c:v>
                </c:pt>
                <c:pt idx="371">
                  <c:v>0.45816858410573102</c:v>
                </c:pt>
                <c:pt idx="372">
                  <c:v>0.225014444327926</c:v>
                </c:pt>
                <c:pt idx="373">
                  <c:v>0.508045361445291</c:v>
                </c:pt>
                <c:pt idx="374">
                  <c:v>9.2551385078559606E-8</c:v>
                </c:pt>
                <c:pt idx="375">
                  <c:v>1.05340730233351E-7</c:v>
                </c:pt>
                <c:pt idx="376">
                  <c:v>4.3010501835187301E-8</c:v>
                </c:pt>
                <c:pt idx="377">
                  <c:v>2.6648743441232901E-6</c:v>
                </c:pt>
                <c:pt idx="378">
                  <c:v>0.40004673175456401</c:v>
                </c:pt>
                <c:pt idx="379">
                  <c:v>1.8636164251993101E-8</c:v>
                </c:pt>
                <c:pt idx="380">
                  <c:v>5.3724798426027001E-8</c:v>
                </c:pt>
                <c:pt idx="381">
                  <c:v>2.8283693005823901E-7</c:v>
                </c:pt>
                <c:pt idx="382">
                  <c:v>6.8359753087666201E-9</c:v>
                </c:pt>
                <c:pt idx="383">
                  <c:v>1.06319586886403E-9</c:v>
                </c:pt>
                <c:pt idx="384">
                  <c:v>2.4452560740478501E-9</c:v>
                </c:pt>
                <c:pt idx="385">
                  <c:v>1.0359803903213901E-6</c:v>
                </c:pt>
                <c:pt idx="386">
                  <c:v>1.4027121068165601E-5</c:v>
                </c:pt>
                <c:pt idx="387">
                  <c:v>4.4166253791941697E-9</c:v>
                </c:pt>
                <c:pt idx="388">
                  <c:v>2.1873760983189901E-8</c:v>
                </c:pt>
                <c:pt idx="389">
                  <c:v>4.4075771619034098E-8</c:v>
                </c:pt>
                <c:pt idx="390">
                  <c:v>2.93293376018735E-8</c:v>
                </c:pt>
                <c:pt idx="391">
                  <c:v>7.3371773120321996E-10</c:v>
                </c:pt>
                <c:pt idx="392">
                  <c:v>1.2163886425387801E-6</c:v>
                </c:pt>
                <c:pt idx="393">
                  <c:v>6.7460170887678097E-9</c:v>
                </c:pt>
                <c:pt idx="394">
                  <c:v>1.2238474620779501E-8</c:v>
                </c:pt>
                <c:pt idx="395">
                  <c:v>9.9262299323220298E-10</c:v>
                </c:pt>
                <c:pt idx="396">
                  <c:v>4.5670489188742001E-8</c:v>
                </c:pt>
                <c:pt idx="397">
                  <c:v>1.63487758944677E-8</c:v>
                </c:pt>
                <c:pt idx="398">
                  <c:v>1.33781645041579E-7</c:v>
                </c:pt>
                <c:pt idx="399">
                  <c:v>1.92418620977569E-7</c:v>
                </c:pt>
                <c:pt idx="400">
                  <c:v>1.8867641311999599E-8</c:v>
                </c:pt>
                <c:pt idx="401">
                  <c:v>8.9458744125801093E-9</c:v>
                </c:pt>
                <c:pt idx="402">
                  <c:v>6.05592326952371E-9</c:v>
                </c:pt>
                <c:pt idx="403">
                  <c:v>5.02355228341079E-8</c:v>
                </c:pt>
                <c:pt idx="404">
                  <c:v>1.2893160658007099E-8</c:v>
                </c:pt>
                <c:pt idx="405">
                  <c:v>6.0007832379603604E-9</c:v>
                </c:pt>
                <c:pt idx="406">
                  <c:v>1.28960728752624E-8</c:v>
                </c:pt>
                <c:pt idx="407">
                  <c:v>1.7077676159766301E-7</c:v>
                </c:pt>
                <c:pt idx="408">
                  <c:v>1.9010922863116101E-9</c:v>
                </c:pt>
                <c:pt idx="409">
                  <c:v>5.4146608198828496E-9</c:v>
                </c:pt>
                <c:pt idx="410">
                  <c:v>4.2462396583481498E-8</c:v>
                </c:pt>
                <c:pt idx="411">
                  <c:v>4.2180769154743998E-10</c:v>
                </c:pt>
                <c:pt idx="412">
                  <c:v>9.2161683509685501E-7</c:v>
                </c:pt>
                <c:pt idx="413">
                  <c:v>0.88258289316554805</c:v>
                </c:pt>
                <c:pt idx="414">
                  <c:v>1.1470675590916199E-6</c:v>
                </c:pt>
                <c:pt idx="415">
                  <c:v>3.8588985149660601E-7</c:v>
                </c:pt>
                <c:pt idx="416">
                  <c:v>2.6342714013241002E-10</c:v>
                </c:pt>
                <c:pt idx="417">
                  <c:v>1.7359620108023401E-8</c:v>
                </c:pt>
                <c:pt idx="418">
                  <c:v>5.5295143472614297E-7</c:v>
                </c:pt>
                <c:pt idx="419">
                  <c:v>6.1982299846478698E-6</c:v>
                </c:pt>
                <c:pt idx="420">
                  <c:v>6.5192717208189897E-6</c:v>
                </c:pt>
                <c:pt idx="421">
                  <c:v>0.59537436924420395</c:v>
                </c:pt>
                <c:pt idx="422">
                  <c:v>6.63501337702783E-9</c:v>
                </c:pt>
                <c:pt idx="423">
                  <c:v>2.8837679057338301E-6</c:v>
                </c:pt>
                <c:pt idx="424">
                  <c:v>4.2527725743968104E-6</c:v>
                </c:pt>
                <c:pt idx="425">
                  <c:v>2.1711502229459401E-7</c:v>
                </c:pt>
                <c:pt idx="426">
                  <c:v>2.1288190446543699E-7</c:v>
                </c:pt>
                <c:pt idx="427">
                  <c:v>1.01614185628384E-7</c:v>
                </c:pt>
                <c:pt idx="428">
                  <c:v>2.00602383312882E-8</c:v>
                </c:pt>
                <c:pt idx="429">
                  <c:v>3.6217641246244801E-8</c:v>
                </c:pt>
                <c:pt idx="430">
                  <c:v>1.65555681790521E-4</c:v>
                </c:pt>
                <c:pt idx="431">
                  <c:v>5.4085261972832399E-8</c:v>
                </c:pt>
                <c:pt idx="432">
                  <c:v>5.5420037213946196E-7</c:v>
                </c:pt>
                <c:pt idx="433">
                  <c:v>2.9238429684134898E-9</c:v>
                </c:pt>
                <c:pt idx="434">
                  <c:v>5.6452872689492098E-9</c:v>
                </c:pt>
                <c:pt idx="435">
                  <c:v>8.9999372923933199E-8</c:v>
                </c:pt>
                <c:pt idx="436">
                  <c:v>3.9031385871262101E-8</c:v>
                </c:pt>
                <c:pt idx="437">
                  <c:v>1.3998644649507101E-9</c:v>
                </c:pt>
                <c:pt idx="438">
                  <c:v>3.7620631192221799E-7</c:v>
                </c:pt>
                <c:pt idx="439">
                  <c:v>1.86467418006182E-8</c:v>
                </c:pt>
                <c:pt idx="440">
                  <c:v>4.7972753408045502E-8</c:v>
                </c:pt>
                <c:pt idx="441">
                  <c:v>7.1256370866674296E-8</c:v>
                </c:pt>
                <c:pt idx="442">
                  <c:v>1.38094944474058E-9</c:v>
                </c:pt>
                <c:pt idx="443">
                  <c:v>3.4187087486687203E-8</c:v>
                </c:pt>
                <c:pt idx="444">
                  <c:v>0.14165415627348901</c:v>
                </c:pt>
                <c:pt idx="445">
                  <c:v>7.7035141113237505E-7</c:v>
                </c:pt>
                <c:pt idx="446">
                  <c:v>0.72902495018043101</c:v>
                </c:pt>
                <c:pt idx="447">
                  <c:v>0.73033563615540997</c:v>
                </c:pt>
                <c:pt idx="448">
                  <c:v>6.2542344724201003E-6</c:v>
                </c:pt>
                <c:pt idx="449">
                  <c:v>3.9862552672905698E-8</c:v>
                </c:pt>
                <c:pt idx="450">
                  <c:v>0.54748555354014805</c:v>
                </c:pt>
                <c:pt idx="451">
                  <c:v>2.3245909759182101E-7</c:v>
                </c:pt>
                <c:pt idx="452">
                  <c:v>0.17025401328879999</c:v>
                </c:pt>
                <c:pt idx="453">
                  <c:v>7.2382622949983797E-9</c:v>
                </c:pt>
                <c:pt idx="454">
                  <c:v>1.87538388702186E-7</c:v>
                </c:pt>
                <c:pt idx="455">
                  <c:v>2.88290240943226E-2</c:v>
                </c:pt>
                <c:pt idx="456">
                  <c:v>5.6316461537469198E-9</c:v>
                </c:pt>
                <c:pt idx="457">
                  <c:v>4.1164217732554997E-7</c:v>
                </c:pt>
                <c:pt idx="458">
                  <c:v>1.5490928917811899E-5</c:v>
                </c:pt>
                <c:pt idx="459">
                  <c:v>9.0277548305136902E-7</c:v>
                </c:pt>
                <c:pt idx="460">
                  <c:v>2.1623794974031299E-10</c:v>
                </c:pt>
                <c:pt idx="461">
                  <c:v>1.9969730713658199E-8</c:v>
                </c:pt>
                <c:pt idx="462">
                  <c:v>2.4284436029779699E-7</c:v>
                </c:pt>
                <c:pt idx="463">
                  <c:v>4.0582773819206999E-8</c:v>
                </c:pt>
                <c:pt idx="464">
                  <c:v>0.61186971453651395</c:v>
                </c:pt>
                <c:pt idx="465">
                  <c:v>0.99999989156750801</c:v>
                </c:pt>
                <c:pt idx="466">
                  <c:v>6.0709080477923898E-6</c:v>
                </c:pt>
                <c:pt idx="467">
                  <c:v>0.71033524648412405</c:v>
                </c:pt>
                <c:pt idx="468">
                  <c:v>8.8834255488357801E-10</c:v>
                </c:pt>
                <c:pt idx="469">
                  <c:v>1.01360017968768E-5</c:v>
                </c:pt>
                <c:pt idx="470">
                  <c:v>0.54516717671185999</c:v>
                </c:pt>
                <c:pt idx="471">
                  <c:v>8.4384386473770601E-8</c:v>
                </c:pt>
                <c:pt idx="472">
                  <c:v>1.31196179078198E-6</c:v>
                </c:pt>
                <c:pt idx="473">
                  <c:v>9.3936734604544005E-9</c:v>
                </c:pt>
                <c:pt idx="474">
                  <c:v>3.6771571170510502E-4</c:v>
                </c:pt>
                <c:pt idx="475">
                  <c:v>8.4944664138783295E-7</c:v>
                </c:pt>
                <c:pt idx="476">
                  <c:v>9.6204707953963501E-9</c:v>
                </c:pt>
                <c:pt idx="477">
                  <c:v>1.8525522157483701E-7</c:v>
                </c:pt>
                <c:pt idx="478">
                  <c:v>1.7985891121888201E-8</c:v>
                </c:pt>
                <c:pt idx="479">
                  <c:v>0.27525246580720603</c:v>
                </c:pt>
                <c:pt idx="480">
                  <c:v>0.81625058720485599</c:v>
                </c:pt>
                <c:pt idx="481">
                  <c:v>0.83277666574335596</c:v>
                </c:pt>
                <c:pt idx="482">
                  <c:v>0.98702565298787004</c:v>
                </c:pt>
                <c:pt idx="483">
                  <c:v>4.4399554675847401E-9</c:v>
                </c:pt>
                <c:pt idx="484">
                  <c:v>0.97461493832795998</c:v>
                </c:pt>
                <c:pt idx="485">
                  <c:v>2.4271884247779998E-7</c:v>
                </c:pt>
                <c:pt idx="486">
                  <c:v>1.7519390557649499E-7</c:v>
                </c:pt>
                <c:pt idx="487">
                  <c:v>2.1134392026202201E-7</c:v>
                </c:pt>
                <c:pt idx="488">
                  <c:v>0.21061680101661101</c:v>
                </c:pt>
                <c:pt idx="489">
                  <c:v>1.4552353682040999E-8</c:v>
                </c:pt>
                <c:pt idx="490">
                  <c:v>0.192240030936731</c:v>
                </c:pt>
                <c:pt idx="491">
                  <c:v>0.27332819994943702</c:v>
                </c:pt>
                <c:pt idx="492">
                  <c:v>0.107791526056271</c:v>
                </c:pt>
                <c:pt idx="493">
                  <c:v>0.82905577289070198</c:v>
                </c:pt>
                <c:pt idx="494">
                  <c:v>0.76273305851452899</c:v>
                </c:pt>
                <c:pt idx="495">
                  <c:v>0.999999835371012</c:v>
                </c:pt>
                <c:pt idx="496">
                  <c:v>7.4670180417929097E-2</c:v>
                </c:pt>
                <c:pt idx="497">
                  <c:v>3.0993428046238399E-4</c:v>
                </c:pt>
                <c:pt idx="498">
                  <c:v>0.20248227787386999</c:v>
                </c:pt>
                <c:pt idx="499">
                  <c:v>2.8288489747923E-3</c:v>
                </c:pt>
                <c:pt idx="500">
                  <c:v>0.46071714203990899</c:v>
                </c:pt>
                <c:pt idx="501">
                  <c:v>0.31022199736941602</c:v>
                </c:pt>
                <c:pt idx="502">
                  <c:v>3.4414481414446297E-8</c:v>
                </c:pt>
                <c:pt idx="503">
                  <c:v>1.7002329652399099E-7</c:v>
                </c:pt>
                <c:pt idx="504">
                  <c:v>0.63674154827497997</c:v>
                </c:pt>
                <c:pt idx="505">
                  <c:v>0.95096490135245604</c:v>
                </c:pt>
                <c:pt idx="506">
                  <c:v>0.45072706158876502</c:v>
                </c:pt>
                <c:pt idx="507">
                  <c:v>0.96190905285063599</c:v>
                </c:pt>
                <c:pt idx="508">
                  <c:v>0.64200796203218802</c:v>
                </c:pt>
                <c:pt idx="509">
                  <c:v>2.91990189868725E-10</c:v>
                </c:pt>
                <c:pt idx="510">
                  <c:v>1.7708000926392E-6</c:v>
                </c:pt>
                <c:pt idx="511">
                  <c:v>0.37758210104235002</c:v>
                </c:pt>
                <c:pt idx="512">
                  <c:v>0.54535353299535805</c:v>
                </c:pt>
                <c:pt idx="513">
                  <c:v>4.6379091238041702E-2</c:v>
                </c:pt>
                <c:pt idx="514">
                  <c:v>1.7263607924805899E-6</c:v>
                </c:pt>
                <c:pt idx="515">
                  <c:v>0.70746698639111905</c:v>
                </c:pt>
                <c:pt idx="516">
                  <c:v>1.5320892706040499E-8</c:v>
                </c:pt>
                <c:pt idx="517">
                  <c:v>0.130257408114095</c:v>
                </c:pt>
                <c:pt idx="518">
                  <c:v>0.42955174867292101</c:v>
                </c:pt>
                <c:pt idx="519">
                  <c:v>0.99878844725245297</c:v>
                </c:pt>
                <c:pt idx="520">
                  <c:v>0.42657801804828399</c:v>
                </c:pt>
                <c:pt idx="521">
                  <c:v>0.57687926325152195</c:v>
                </c:pt>
                <c:pt idx="522">
                  <c:v>0.94724147107471901</c:v>
                </c:pt>
                <c:pt idx="523">
                  <c:v>0.223371394691187</c:v>
                </c:pt>
                <c:pt idx="524">
                  <c:v>0.104741285624442</c:v>
                </c:pt>
                <c:pt idx="525">
                  <c:v>0.56718222821923603</c:v>
                </c:pt>
                <c:pt idx="526">
                  <c:v>1.17240507285323E-6</c:v>
                </c:pt>
                <c:pt idx="527">
                  <c:v>0.74767146811026997</c:v>
                </c:pt>
                <c:pt idx="528">
                  <c:v>0.937271482396836</c:v>
                </c:pt>
                <c:pt idx="529">
                  <c:v>0.96463514104054804</c:v>
                </c:pt>
                <c:pt idx="530">
                  <c:v>2.03039098668824E-4</c:v>
                </c:pt>
                <c:pt idx="531">
                  <c:v>0.59051967275088002</c:v>
                </c:pt>
                <c:pt idx="532">
                  <c:v>4.2327800766995403E-7</c:v>
                </c:pt>
                <c:pt idx="533">
                  <c:v>1.2135614480405101E-7</c:v>
                </c:pt>
                <c:pt idx="534">
                  <c:v>3.39623265515776E-8</c:v>
                </c:pt>
                <c:pt idx="535">
                  <c:v>1.08266064502374E-7</c:v>
                </c:pt>
                <c:pt idx="536">
                  <c:v>1.54681319984064E-6</c:v>
                </c:pt>
                <c:pt idx="537">
                  <c:v>5.5087420928006899E-8</c:v>
                </c:pt>
                <c:pt idx="538">
                  <c:v>0.67536695460144303</c:v>
                </c:pt>
                <c:pt idx="539">
                  <c:v>0.99987207649098198</c:v>
                </c:pt>
                <c:pt idx="540">
                  <c:v>0.24791395926118401</c:v>
                </c:pt>
                <c:pt idx="541">
                  <c:v>0.63275882054378196</c:v>
                </c:pt>
                <c:pt idx="542">
                  <c:v>2.16014741774549E-6</c:v>
                </c:pt>
                <c:pt idx="543">
                  <c:v>3.9463656396148303E-6</c:v>
                </c:pt>
                <c:pt idx="544">
                  <c:v>2.0341895672376902E-8</c:v>
                </c:pt>
                <c:pt idx="545">
                  <c:v>4.4680258283979598E-9</c:v>
                </c:pt>
                <c:pt idx="546">
                  <c:v>2.9382827406213401E-8</c:v>
                </c:pt>
                <c:pt idx="547">
                  <c:v>2.64750386355912E-9</c:v>
                </c:pt>
                <c:pt idx="548">
                  <c:v>0.280422795311076</c:v>
                </c:pt>
                <c:pt idx="549">
                  <c:v>1.7991293369179799E-8</c:v>
                </c:pt>
                <c:pt idx="550">
                  <c:v>0.98565174250963805</c:v>
                </c:pt>
                <c:pt idx="551">
                  <c:v>1.2716943514044001E-8</c:v>
                </c:pt>
                <c:pt idx="552">
                  <c:v>2.40157608731276E-7</c:v>
                </c:pt>
                <c:pt idx="553">
                  <c:v>0.97392210072534302</c:v>
                </c:pt>
                <c:pt idx="554">
                  <c:v>3.9754155252901796E-9</c:v>
                </c:pt>
                <c:pt idx="555">
                  <c:v>2.5641211449654301E-9</c:v>
                </c:pt>
                <c:pt idx="556">
                  <c:v>2.4040476734684901E-8</c:v>
                </c:pt>
                <c:pt idx="557">
                  <c:v>2.31301685229842E-7</c:v>
                </c:pt>
                <c:pt idx="558">
                  <c:v>6.7071597762140699E-8</c:v>
                </c:pt>
                <c:pt idx="559">
                  <c:v>0.61974709783354098</c:v>
                </c:pt>
                <c:pt idx="560">
                  <c:v>0.166558895664394</c:v>
                </c:pt>
                <c:pt idx="561">
                  <c:v>0.91750354862844796</c:v>
                </c:pt>
                <c:pt idx="562">
                  <c:v>2.7368988201883802E-2</c:v>
                </c:pt>
                <c:pt idx="563">
                  <c:v>1.6273402766032499E-6</c:v>
                </c:pt>
                <c:pt idx="564">
                  <c:v>6.6948403728403102E-8</c:v>
                </c:pt>
                <c:pt idx="565">
                  <c:v>8.9215204838533402E-8</c:v>
                </c:pt>
                <c:pt idx="566">
                  <c:v>1.6645494766705E-9</c:v>
                </c:pt>
                <c:pt idx="567">
                  <c:v>1.09372756262043E-9</c:v>
                </c:pt>
                <c:pt idx="568">
                  <c:v>0.70559372693248701</c:v>
                </c:pt>
                <c:pt idx="569">
                  <c:v>3.8685191944909798E-8</c:v>
                </c:pt>
                <c:pt idx="570">
                  <c:v>5.96097647935821E-5</c:v>
                </c:pt>
                <c:pt idx="571">
                  <c:v>0.52056204535305906</c:v>
                </c:pt>
                <c:pt idx="572">
                  <c:v>0.94679211254141404</c:v>
                </c:pt>
                <c:pt idx="573">
                  <c:v>0.93886550867916196</c:v>
                </c:pt>
                <c:pt idx="574">
                  <c:v>0.50623194515025405</c:v>
                </c:pt>
                <c:pt idx="575">
                  <c:v>0.93223847400496096</c:v>
                </c:pt>
                <c:pt idx="576">
                  <c:v>2.9605465415755599E-5</c:v>
                </c:pt>
                <c:pt idx="577">
                  <c:v>8.09286140136974E-2</c:v>
                </c:pt>
                <c:pt idx="578">
                  <c:v>0.54721391750014003</c:v>
                </c:pt>
                <c:pt idx="579">
                  <c:v>0.96524534761704395</c:v>
                </c:pt>
                <c:pt idx="580">
                  <c:v>0.66196553117551504</c:v>
                </c:pt>
                <c:pt idx="581">
                  <c:v>0.86217352469517605</c:v>
                </c:pt>
                <c:pt idx="582">
                  <c:v>3.3990329841825001E-5</c:v>
                </c:pt>
                <c:pt idx="583">
                  <c:v>0.17995429802001101</c:v>
                </c:pt>
                <c:pt idx="584">
                  <c:v>0.28341174263512198</c:v>
                </c:pt>
                <c:pt idx="585">
                  <c:v>4.5808379600167298E-7</c:v>
                </c:pt>
                <c:pt idx="586">
                  <c:v>2.9055238887596701E-8</c:v>
                </c:pt>
                <c:pt idx="587">
                  <c:v>6.5429303680697398E-10</c:v>
                </c:pt>
                <c:pt idx="588">
                  <c:v>3.4928164750759202E-8</c:v>
                </c:pt>
                <c:pt idx="589">
                  <c:v>8.30013795968704E-7</c:v>
                </c:pt>
                <c:pt idx="590">
                  <c:v>8.3187358446027794E-8</c:v>
                </c:pt>
                <c:pt idx="591">
                  <c:v>0.81970827244412903</c:v>
                </c:pt>
                <c:pt idx="592">
                  <c:v>2.6440745957560701E-8</c:v>
                </c:pt>
                <c:pt idx="593">
                  <c:v>2.4416945727392701E-6</c:v>
                </c:pt>
                <c:pt idx="594">
                  <c:v>1.63637573308957E-7</c:v>
                </c:pt>
                <c:pt idx="595">
                  <c:v>5.9171877985640703E-8</c:v>
                </c:pt>
                <c:pt idx="596">
                  <c:v>8.9569664665899199E-8</c:v>
                </c:pt>
                <c:pt idx="597">
                  <c:v>1.3214459667375501E-7</c:v>
                </c:pt>
                <c:pt idx="598">
                  <c:v>1.9262929652241701E-7</c:v>
                </c:pt>
                <c:pt idx="599">
                  <c:v>0.98918090922974899</c:v>
                </c:pt>
                <c:pt idx="600">
                  <c:v>0.93131953457683703</c:v>
                </c:pt>
                <c:pt idx="601">
                  <c:v>2.19722616370595E-5</c:v>
                </c:pt>
                <c:pt idx="602">
                  <c:v>1.0720220117346501E-3</c:v>
                </c:pt>
                <c:pt idx="603">
                  <c:v>0.99999508583982499</c:v>
                </c:pt>
                <c:pt idx="604">
                  <c:v>1.80937668385739E-9</c:v>
                </c:pt>
                <c:pt idx="605">
                  <c:v>0.69576924192387402</c:v>
                </c:pt>
                <c:pt idx="606">
                  <c:v>9.7468029077254109E-7</c:v>
                </c:pt>
                <c:pt idx="607">
                  <c:v>8.2985710351958295E-7</c:v>
                </c:pt>
                <c:pt idx="608">
                  <c:v>0.37333727043210801</c:v>
                </c:pt>
                <c:pt idx="609">
                  <c:v>0.99229974553000799</c:v>
                </c:pt>
                <c:pt idx="610">
                  <c:v>5.43428362394159E-8</c:v>
                </c:pt>
                <c:pt idx="611">
                  <c:v>1.96114035975151E-4</c:v>
                </c:pt>
                <c:pt idx="612">
                  <c:v>7.2287305406692797E-8</c:v>
                </c:pt>
                <c:pt idx="613">
                  <c:v>3.4009435460833E-10</c:v>
                </c:pt>
                <c:pt idx="614">
                  <c:v>1.27114125105747E-8</c:v>
                </c:pt>
                <c:pt idx="615">
                  <c:v>2.42349246066201E-6</c:v>
                </c:pt>
                <c:pt idx="616">
                  <c:v>1.83405481615658E-7</c:v>
                </c:pt>
                <c:pt idx="617">
                  <c:v>6.3027656119155702E-5</c:v>
                </c:pt>
                <c:pt idx="618">
                  <c:v>1.2245860351013401E-8</c:v>
                </c:pt>
                <c:pt idx="619">
                  <c:v>3.4164812680667799E-7</c:v>
                </c:pt>
                <c:pt idx="620">
                  <c:v>2.9725875653464102E-9</c:v>
                </c:pt>
                <c:pt idx="621">
                  <c:v>1.48483849965389E-7</c:v>
                </c:pt>
                <c:pt idx="622">
                  <c:v>4.7801838601556297E-7</c:v>
                </c:pt>
                <c:pt idx="623">
                  <c:v>5.1591502768836196E-7</c:v>
                </c:pt>
                <c:pt idx="624">
                  <c:v>6.83143730436102E-7</c:v>
                </c:pt>
                <c:pt idx="625">
                  <c:v>3.67307086175399E-5</c:v>
                </c:pt>
                <c:pt idx="626">
                  <c:v>3.4574559957838601E-9</c:v>
                </c:pt>
                <c:pt idx="627">
                  <c:v>1.8490938959386299E-8</c:v>
                </c:pt>
                <c:pt idx="628">
                  <c:v>4.0835416724918902E-8</c:v>
                </c:pt>
                <c:pt idx="629">
                  <c:v>3.4377132110050902E-7</c:v>
                </c:pt>
                <c:pt idx="630">
                  <c:v>8.3338430368326797E-8</c:v>
                </c:pt>
                <c:pt idx="631">
                  <c:v>0.91317882192417998</c:v>
                </c:pt>
                <c:pt idx="632">
                  <c:v>4.5642342802089401E-8</c:v>
                </c:pt>
                <c:pt idx="633">
                  <c:v>8.4549321086739301E-7</c:v>
                </c:pt>
                <c:pt idx="634">
                  <c:v>3.9134141492014899E-7</c:v>
                </c:pt>
                <c:pt idx="635">
                  <c:v>1.5585344187881701E-9</c:v>
                </c:pt>
                <c:pt idx="636">
                  <c:v>6.7533503655427502E-7</c:v>
                </c:pt>
                <c:pt idx="637">
                  <c:v>0.59116464064019403</c:v>
                </c:pt>
                <c:pt idx="638">
                  <c:v>0.55674690273749305</c:v>
                </c:pt>
                <c:pt idx="639">
                  <c:v>1.0873826583878801E-9</c:v>
                </c:pt>
                <c:pt idx="640">
                  <c:v>4.6922706554370698E-8</c:v>
                </c:pt>
                <c:pt idx="641">
                  <c:v>4.1150088047884299E-7</c:v>
                </c:pt>
                <c:pt idx="642">
                  <c:v>8.0299068766859404E-8</c:v>
                </c:pt>
                <c:pt idx="643">
                  <c:v>6.3745209065333797E-9</c:v>
                </c:pt>
                <c:pt idx="644">
                  <c:v>6.5675849175936095E-8</c:v>
                </c:pt>
                <c:pt idx="645">
                  <c:v>0.73784742690612004</c:v>
                </c:pt>
                <c:pt idx="646">
                  <c:v>0.88306625820673001</c:v>
                </c:pt>
                <c:pt idx="647">
                  <c:v>1.2673686147819501E-8</c:v>
                </c:pt>
                <c:pt idx="648">
                  <c:v>4.8855176403645601E-9</c:v>
                </c:pt>
                <c:pt idx="649">
                  <c:v>1.08032143781497E-8</c:v>
                </c:pt>
                <c:pt idx="650">
                  <c:v>0.86362895700025799</c:v>
                </c:pt>
                <c:pt idx="651">
                  <c:v>0.59445430614777295</c:v>
                </c:pt>
                <c:pt idx="652">
                  <c:v>0.60211733405381196</c:v>
                </c:pt>
                <c:pt idx="653">
                  <c:v>2.96149387855486E-8</c:v>
                </c:pt>
                <c:pt idx="654">
                  <c:v>3.1080717788254702E-9</c:v>
                </c:pt>
                <c:pt idx="655">
                  <c:v>3.1503655265133798E-4</c:v>
                </c:pt>
                <c:pt idx="656">
                  <c:v>0.36289492284428199</c:v>
                </c:pt>
                <c:pt idx="657">
                  <c:v>2.20148618019267E-8</c:v>
                </c:pt>
                <c:pt idx="658">
                  <c:v>2.3864607966656101E-8</c:v>
                </c:pt>
                <c:pt idx="659">
                  <c:v>1.5289993045846901E-7</c:v>
                </c:pt>
                <c:pt idx="660">
                  <c:v>4.3530377940828998E-3</c:v>
                </c:pt>
                <c:pt idx="661">
                  <c:v>0.92167231733062505</c:v>
                </c:pt>
                <c:pt idx="662">
                  <c:v>2.5796122217061502E-6</c:v>
                </c:pt>
                <c:pt idx="663">
                  <c:v>7.5785892872734302E-10</c:v>
                </c:pt>
                <c:pt idx="664">
                  <c:v>1.9547579305339799E-8</c:v>
                </c:pt>
                <c:pt idx="665">
                  <c:v>5.8125554360694201E-9</c:v>
                </c:pt>
                <c:pt idx="666">
                  <c:v>1.0488694179166801E-9</c:v>
                </c:pt>
                <c:pt idx="667">
                  <c:v>0.21137467783029401</c:v>
                </c:pt>
                <c:pt idx="668">
                  <c:v>1.2214850351876E-7</c:v>
                </c:pt>
                <c:pt idx="669">
                  <c:v>1.70865510211318E-7</c:v>
                </c:pt>
                <c:pt idx="670">
                  <c:v>0.99885179377600497</c:v>
                </c:pt>
                <c:pt idx="671">
                  <c:v>0.99997875490197496</c:v>
                </c:pt>
                <c:pt idx="672">
                  <c:v>0.16520444846853899</c:v>
                </c:pt>
                <c:pt idx="673">
                  <c:v>6.8061600206176104E-9</c:v>
                </c:pt>
                <c:pt idx="674">
                  <c:v>1.51831871387051E-7</c:v>
                </c:pt>
                <c:pt idx="675">
                  <c:v>2.1107000160199601E-8</c:v>
                </c:pt>
                <c:pt idx="676">
                  <c:v>2.61110382492639E-6</c:v>
                </c:pt>
                <c:pt idx="677">
                  <c:v>9.5303375037643204E-2</c:v>
                </c:pt>
                <c:pt idx="678">
                  <c:v>1.24254718082505E-8</c:v>
                </c:pt>
                <c:pt idx="679">
                  <c:v>3.02505051281525E-8</c:v>
                </c:pt>
                <c:pt idx="680">
                  <c:v>4.0529893801867699E-10</c:v>
                </c:pt>
                <c:pt idx="681">
                  <c:v>1.7540706519570101E-7</c:v>
                </c:pt>
                <c:pt idx="682">
                  <c:v>5.0395661404808502E-7</c:v>
                </c:pt>
                <c:pt idx="683">
                  <c:v>2.4591927338437499E-8</c:v>
                </c:pt>
                <c:pt idx="684">
                  <c:v>5.4843305627756796E-9</c:v>
                </c:pt>
                <c:pt idx="685">
                  <c:v>2.55062988200147E-9</c:v>
                </c:pt>
                <c:pt idx="686">
                  <c:v>0.24312905941496199</c:v>
                </c:pt>
                <c:pt idx="687">
                  <c:v>1.25488721438141E-8</c:v>
                </c:pt>
                <c:pt idx="688">
                  <c:v>2.9941287201356898E-4</c:v>
                </c:pt>
                <c:pt idx="689">
                  <c:v>0.37900688140658301</c:v>
                </c:pt>
                <c:pt idx="690">
                  <c:v>2.5193926519537901E-6</c:v>
                </c:pt>
                <c:pt idx="691">
                  <c:v>0.32928838360601698</c:v>
                </c:pt>
                <c:pt idx="692">
                  <c:v>8.0560203869842802E-5</c:v>
                </c:pt>
                <c:pt idx="693">
                  <c:v>0.19432926774305301</c:v>
                </c:pt>
                <c:pt idx="694">
                  <c:v>0.76016233043367198</c:v>
                </c:pt>
                <c:pt idx="695">
                  <c:v>1.3037620200486701E-6</c:v>
                </c:pt>
                <c:pt idx="696">
                  <c:v>2.95678785707471E-8</c:v>
                </c:pt>
                <c:pt idx="697">
                  <c:v>0.37031773624858899</c:v>
                </c:pt>
                <c:pt idx="698">
                  <c:v>6.3629067061620097E-9</c:v>
                </c:pt>
                <c:pt idx="699">
                  <c:v>5.9975045451705997E-9</c:v>
                </c:pt>
                <c:pt idx="700">
                  <c:v>1.77389582200422E-9</c:v>
                </c:pt>
                <c:pt idx="701">
                  <c:v>1.24167699676549E-8</c:v>
                </c:pt>
                <c:pt idx="702">
                  <c:v>5.2677647678637901E-8</c:v>
                </c:pt>
                <c:pt idx="703">
                  <c:v>8.1680575625400197E-7</c:v>
                </c:pt>
                <c:pt idx="704">
                  <c:v>0.46221000551602498</c:v>
                </c:pt>
                <c:pt idx="705">
                  <c:v>0.55976970505827295</c:v>
                </c:pt>
                <c:pt idx="706">
                  <c:v>1.14066075969993E-8</c:v>
                </c:pt>
                <c:pt idx="707">
                  <c:v>1.11070440792584E-8</c:v>
                </c:pt>
                <c:pt idx="708">
                  <c:v>4.8312220918025996E-9</c:v>
                </c:pt>
                <c:pt idx="709">
                  <c:v>0.42115169118622198</c:v>
                </c:pt>
                <c:pt idx="710">
                  <c:v>4.4585844792949301E-8</c:v>
                </c:pt>
                <c:pt idx="711">
                  <c:v>0.92830253666385798</c:v>
                </c:pt>
                <c:pt idx="712">
                  <c:v>1.01382699283624E-8</c:v>
                </c:pt>
                <c:pt idx="713">
                  <c:v>1.9320161737105501E-6</c:v>
                </c:pt>
                <c:pt idx="714">
                  <c:v>3.00047461770929E-9</c:v>
                </c:pt>
                <c:pt idx="715">
                  <c:v>0.65228004930806305</c:v>
                </c:pt>
                <c:pt idx="716">
                  <c:v>2.5973073393939999E-8</c:v>
                </c:pt>
                <c:pt idx="717">
                  <c:v>0.44223146673596397</c:v>
                </c:pt>
                <c:pt idx="718">
                  <c:v>0.90113632076627603</c:v>
                </c:pt>
                <c:pt idx="719">
                  <c:v>0.51779365353625395</c:v>
                </c:pt>
                <c:pt idx="720">
                  <c:v>0.30349808317639698</c:v>
                </c:pt>
                <c:pt idx="721">
                  <c:v>2.02220406349812E-8</c:v>
                </c:pt>
                <c:pt idx="722">
                  <c:v>0.40711017670703098</c:v>
                </c:pt>
                <c:pt idx="723">
                  <c:v>2.11802433336129E-7</c:v>
                </c:pt>
                <c:pt idx="724">
                  <c:v>4.8175787437723899E-8</c:v>
                </c:pt>
                <c:pt idx="725">
                  <c:v>4.2695486730540098E-8</c:v>
                </c:pt>
                <c:pt idx="726">
                  <c:v>2.45362465755076E-7</c:v>
                </c:pt>
                <c:pt idx="727">
                  <c:v>0.64949180863198996</c:v>
                </c:pt>
                <c:pt idx="728">
                  <c:v>2.28578296386626E-7</c:v>
                </c:pt>
                <c:pt idx="729">
                  <c:v>5.9872662026279701E-2</c:v>
                </c:pt>
                <c:pt idx="730">
                  <c:v>3.5765741241978701E-7</c:v>
                </c:pt>
                <c:pt idx="731">
                  <c:v>0.99166136155451801</c:v>
                </c:pt>
                <c:pt idx="732">
                  <c:v>0.66370968839556499</c:v>
                </c:pt>
                <c:pt idx="733">
                  <c:v>0.70899498538815797</c:v>
                </c:pt>
                <c:pt idx="734">
                  <c:v>3.5106611326821999E-7</c:v>
                </c:pt>
                <c:pt idx="735">
                  <c:v>1.41392494121962E-9</c:v>
                </c:pt>
                <c:pt idx="736">
                  <c:v>0.97852065325230697</c:v>
                </c:pt>
                <c:pt idx="737">
                  <c:v>0.58665358270288404</c:v>
                </c:pt>
                <c:pt idx="738">
                  <c:v>0.50015799821602602</c:v>
                </c:pt>
                <c:pt idx="739">
                  <c:v>3.1534384588098998E-8</c:v>
                </c:pt>
                <c:pt idx="740">
                  <c:v>3.9427389097464198E-6</c:v>
                </c:pt>
                <c:pt idx="741">
                  <c:v>8.9497581821688994E-8</c:v>
                </c:pt>
                <c:pt idx="742">
                  <c:v>1.1744419808018101E-7</c:v>
                </c:pt>
                <c:pt idx="743">
                  <c:v>0.94925007740772904</c:v>
                </c:pt>
                <c:pt idx="744">
                  <c:v>1.55356901138316E-7</c:v>
                </c:pt>
                <c:pt idx="745">
                  <c:v>8.1285798778387596E-8</c:v>
                </c:pt>
                <c:pt idx="746">
                  <c:v>3.2729011293055701E-7</c:v>
                </c:pt>
                <c:pt idx="747">
                  <c:v>0.34017199394957798</c:v>
                </c:pt>
                <c:pt idx="748">
                  <c:v>0.99998722924044803</c:v>
                </c:pt>
                <c:pt idx="749">
                  <c:v>1.9880362714048E-8</c:v>
                </c:pt>
                <c:pt idx="750">
                  <c:v>1.7309945192034599E-9</c:v>
                </c:pt>
                <c:pt idx="751">
                  <c:v>8.2546536144825697E-2</c:v>
                </c:pt>
                <c:pt idx="752">
                  <c:v>1.3584822955111301E-8</c:v>
                </c:pt>
                <c:pt idx="753">
                  <c:v>1.1555282330347001E-8</c:v>
                </c:pt>
                <c:pt idx="754">
                  <c:v>1.29656634143168E-7</c:v>
                </c:pt>
                <c:pt idx="755">
                  <c:v>8.5401503798529799E-8</c:v>
                </c:pt>
                <c:pt idx="756">
                  <c:v>3.2858966925953699E-8</c:v>
                </c:pt>
                <c:pt idx="757">
                  <c:v>2.51582908691389E-7</c:v>
                </c:pt>
                <c:pt idx="758">
                  <c:v>6.3547024226045698E-8</c:v>
                </c:pt>
                <c:pt idx="759">
                  <c:v>6.1150541758642104E-6</c:v>
                </c:pt>
                <c:pt idx="760">
                  <c:v>2.4161018421759899E-8</c:v>
                </c:pt>
                <c:pt idx="761">
                  <c:v>1.0771271671881599E-5</c:v>
                </c:pt>
                <c:pt idx="762">
                  <c:v>0.51607781672627595</c:v>
                </c:pt>
                <c:pt idx="763">
                  <c:v>1.32203150196967E-8</c:v>
                </c:pt>
                <c:pt idx="764">
                  <c:v>7.74160555227868E-8</c:v>
                </c:pt>
                <c:pt idx="765">
                  <c:v>2.24279296046075E-7</c:v>
                </c:pt>
                <c:pt idx="766">
                  <c:v>0.75268524306349704</c:v>
                </c:pt>
                <c:pt idx="767">
                  <c:v>0.59872047275943197</c:v>
                </c:pt>
                <c:pt idx="768">
                  <c:v>8.7892076608408597E-9</c:v>
                </c:pt>
                <c:pt idx="769">
                  <c:v>0.99452858949235601</c:v>
                </c:pt>
                <c:pt idx="770">
                  <c:v>2.7534266199679002E-10</c:v>
                </c:pt>
                <c:pt idx="771">
                  <c:v>5.1762339525585098E-8</c:v>
                </c:pt>
                <c:pt idx="772">
                  <c:v>4.1301469253526501E-10</c:v>
                </c:pt>
                <c:pt idx="773">
                  <c:v>1.9727674290446901E-8</c:v>
                </c:pt>
                <c:pt idx="774">
                  <c:v>1.9346887868923099E-8</c:v>
                </c:pt>
                <c:pt idx="775">
                  <c:v>2.2071697171099702E-2</c:v>
                </c:pt>
                <c:pt idx="776">
                  <c:v>0.49123345871170299</c:v>
                </c:pt>
                <c:pt idx="777">
                  <c:v>0.19445875105843599</c:v>
                </c:pt>
                <c:pt idx="778">
                  <c:v>0.23584732165012801</c:v>
                </c:pt>
                <c:pt idx="779">
                  <c:v>2.6219938958357201E-2</c:v>
                </c:pt>
                <c:pt idx="780">
                  <c:v>0.48380009323881401</c:v>
                </c:pt>
                <c:pt idx="781">
                  <c:v>0.51418207811975403</c:v>
                </c:pt>
                <c:pt idx="782">
                  <c:v>0.57686619530151095</c:v>
                </c:pt>
                <c:pt idx="783">
                  <c:v>2.45058870997298E-8</c:v>
                </c:pt>
                <c:pt idx="784">
                  <c:v>8.6145778476938495E-8</c:v>
                </c:pt>
                <c:pt idx="785">
                  <c:v>2.6637459575759098E-9</c:v>
                </c:pt>
                <c:pt idx="786">
                  <c:v>1.7019769790771499E-8</c:v>
                </c:pt>
                <c:pt idx="787">
                  <c:v>2.0782705715856099E-7</c:v>
                </c:pt>
                <c:pt idx="788">
                  <c:v>1.8650792710673702E-8</c:v>
                </c:pt>
                <c:pt idx="789">
                  <c:v>2.4821700580269899E-8</c:v>
                </c:pt>
                <c:pt idx="790">
                  <c:v>0.43973949678008001</c:v>
                </c:pt>
                <c:pt idx="791">
                  <c:v>4.5034797927303402E-2</c:v>
                </c:pt>
                <c:pt idx="792">
                  <c:v>0.50281780386852604</c:v>
                </c:pt>
                <c:pt idx="793">
                  <c:v>6.3678536570113295E-8</c:v>
                </c:pt>
                <c:pt idx="794">
                  <c:v>8.2900154884830506E-8</c:v>
                </c:pt>
                <c:pt idx="795">
                  <c:v>1.8185712364998199E-8</c:v>
                </c:pt>
                <c:pt idx="796">
                  <c:v>2.20005373087787E-6</c:v>
                </c:pt>
                <c:pt idx="797">
                  <c:v>3.2246392509530097E-8</c:v>
                </c:pt>
                <c:pt idx="798">
                  <c:v>1.6619591478263999E-7</c:v>
                </c:pt>
                <c:pt idx="799">
                  <c:v>0.314557229251066</c:v>
                </c:pt>
                <c:pt idx="800">
                  <c:v>8.7718119897947702E-10</c:v>
                </c:pt>
                <c:pt idx="801">
                  <c:v>0.185107327678112</c:v>
                </c:pt>
                <c:pt idx="802">
                  <c:v>0.17968621719026001</c:v>
                </c:pt>
                <c:pt idx="803">
                  <c:v>0.32178158776122401</c:v>
                </c:pt>
                <c:pt idx="804">
                  <c:v>1.32961372125301E-9</c:v>
                </c:pt>
                <c:pt idx="805">
                  <c:v>0.81981215971430699</c:v>
                </c:pt>
                <c:pt idx="806">
                  <c:v>3.7061473653637401E-7</c:v>
                </c:pt>
                <c:pt idx="807">
                  <c:v>0.113180422537971</c:v>
                </c:pt>
                <c:pt idx="808">
                  <c:v>1.10605503782788E-7</c:v>
                </c:pt>
                <c:pt idx="809">
                  <c:v>0.176583413073615</c:v>
                </c:pt>
                <c:pt idx="810">
                  <c:v>3.4125498132051698E-8</c:v>
                </c:pt>
                <c:pt idx="811">
                  <c:v>5.4120066413901195E-7</c:v>
                </c:pt>
                <c:pt idx="812">
                  <c:v>4.0818689083324797E-2</c:v>
                </c:pt>
                <c:pt idx="813">
                  <c:v>0.37752049015949302</c:v>
                </c:pt>
                <c:pt idx="814">
                  <c:v>1.3476723578550499E-7</c:v>
                </c:pt>
                <c:pt idx="815">
                  <c:v>2.9152537474539399E-7</c:v>
                </c:pt>
                <c:pt idx="816">
                  <c:v>0.43177854804872601</c:v>
                </c:pt>
                <c:pt idx="817">
                  <c:v>4.7897543856609501E-8</c:v>
                </c:pt>
                <c:pt idx="818">
                  <c:v>9.6977171482835106E-2</c:v>
                </c:pt>
                <c:pt idx="819">
                  <c:v>1.01964040833974E-7</c:v>
                </c:pt>
                <c:pt idx="820">
                  <c:v>5.2803545916190604E-6</c:v>
                </c:pt>
                <c:pt idx="821">
                  <c:v>1.06534131670412E-6</c:v>
                </c:pt>
                <c:pt idx="822">
                  <c:v>6.4471971791081897E-7</c:v>
                </c:pt>
                <c:pt idx="823">
                  <c:v>2.5442790383176301E-9</c:v>
                </c:pt>
                <c:pt idx="824">
                  <c:v>1.0220528245237E-8</c:v>
                </c:pt>
                <c:pt idx="825">
                  <c:v>8.8298802707121205E-9</c:v>
                </c:pt>
                <c:pt idx="826">
                  <c:v>7.17209289157258E-9</c:v>
                </c:pt>
                <c:pt idx="827">
                  <c:v>1.3032746800969901E-7</c:v>
                </c:pt>
                <c:pt idx="828">
                  <c:v>2.79039589962783E-7</c:v>
                </c:pt>
                <c:pt idx="829">
                  <c:v>0.449406763157366</c:v>
                </c:pt>
                <c:pt idx="830">
                  <c:v>0.21355800073320599</c:v>
                </c:pt>
                <c:pt idx="831">
                  <c:v>6.6065387851226696E-7</c:v>
                </c:pt>
                <c:pt idx="832">
                  <c:v>4.4223184840033804E-9</c:v>
                </c:pt>
                <c:pt idx="833">
                  <c:v>6.9330895169966693E-8</c:v>
                </c:pt>
                <c:pt idx="834">
                  <c:v>0.34995255196533798</c:v>
                </c:pt>
                <c:pt idx="835">
                  <c:v>4.4476051235047203E-6</c:v>
                </c:pt>
                <c:pt idx="836">
                  <c:v>1.7114011612555802E-8</c:v>
                </c:pt>
                <c:pt idx="837">
                  <c:v>7.9764186662885799E-8</c:v>
                </c:pt>
                <c:pt idx="838">
                  <c:v>4.3111298517451302E-10</c:v>
                </c:pt>
                <c:pt idx="839">
                  <c:v>3.2975035776952501E-6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57-47A4-A11A-A66B575F9D1F}"/>
            </c:ext>
          </c:extLst>
        </c:ser>
        <c:ser>
          <c:idx val="9"/>
          <c:order val="9"/>
          <c:tx>
            <c:strRef>
              <c:f>'Weights for RiskA=0.266'!$K$1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RiskA=0.266'!$K$2:$K$841</c:f>
              <c:numCache>
                <c:formatCode>0.00</c:formatCode>
                <c:ptCount val="840"/>
                <c:pt idx="0">
                  <c:v>6.4646529064396297E-9</c:v>
                </c:pt>
                <c:pt idx="1">
                  <c:v>3.6217975857293298E-8</c:v>
                </c:pt>
                <c:pt idx="2">
                  <c:v>1.6852188155838999E-8</c:v>
                </c:pt>
                <c:pt idx="3">
                  <c:v>8.0337952729493204E-11</c:v>
                </c:pt>
                <c:pt idx="4">
                  <c:v>4.8362449528891403E-8</c:v>
                </c:pt>
                <c:pt idx="5">
                  <c:v>3.5135481268511198E-7</c:v>
                </c:pt>
                <c:pt idx="6">
                  <c:v>1.6494137565338501E-8</c:v>
                </c:pt>
                <c:pt idx="7">
                  <c:v>7.8486540854349693E-9</c:v>
                </c:pt>
                <c:pt idx="8">
                  <c:v>2.6268536232369702E-9</c:v>
                </c:pt>
                <c:pt idx="9">
                  <c:v>0.30300033928809</c:v>
                </c:pt>
                <c:pt idx="10">
                  <c:v>0.20764342554392001</c:v>
                </c:pt>
                <c:pt idx="11">
                  <c:v>0.31552635887706498</c:v>
                </c:pt>
                <c:pt idx="12">
                  <c:v>9.5195482193928906E-9</c:v>
                </c:pt>
                <c:pt idx="13">
                  <c:v>5.9613095763258003E-2</c:v>
                </c:pt>
                <c:pt idx="14">
                  <c:v>4.0527111938367899E-7</c:v>
                </c:pt>
                <c:pt idx="15">
                  <c:v>1.8067256773871299E-6</c:v>
                </c:pt>
                <c:pt idx="16">
                  <c:v>6.6168725898008499E-7</c:v>
                </c:pt>
                <c:pt idx="17">
                  <c:v>2.3524841278163801E-6</c:v>
                </c:pt>
                <c:pt idx="18">
                  <c:v>2.4451536912836198E-2</c:v>
                </c:pt>
                <c:pt idx="19">
                  <c:v>1.0631399459008599E-5</c:v>
                </c:pt>
                <c:pt idx="20">
                  <c:v>0.30594888857015901</c:v>
                </c:pt>
                <c:pt idx="21">
                  <c:v>7.0839387581283193E-8</c:v>
                </c:pt>
                <c:pt idx="22">
                  <c:v>7.1040816514529398E-8</c:v>
                </c:pt>
                <c:pt idx="23">
                  <c:v>7.9654392771040499E-8</c:v>
                </c:pt>
                <c:pt idx="24">
                  <c:v>1.9977460820567E-10</c:v>
                </c:pt>
                <c:pt idx="25">
                  <c:v>7.5639758922639898E-3</c:v>
                </c:pt>
                <c:pt idx="26">
                  <c:v>0.142845850978219</c:v>
                </c:pt>
                <c:pt idx="27">
                  <c:v>2.4850198566066801E-2</c:v>
                </c:pt>
                <c:pt idx="28">
                  <c:v>2.3008599095723601E-9</c:v>
                </c:pt>
                <c:pt idx="29">
                  <c:v>5.4970718294034698E-10</c:v>
                </c:pt>
                <c:pt idx="30">
                  <c:v>3.1987328366782603E-8</c:v>
                </c:pt>
                <c:pt idx="31">
                  <c:v>9.7525292146115503E-7</c:v>
                </c:pt>
                <c:pt idx="32">
                  <c:v>1.1107596874219599E-7</c:v>
                </c:pt>
                <c:pt idx="33">
                  <c:v>2.7058104686121E-8</c:v>
                </c:pt>
                <c:pt idx="34">
                  <c:v>1.02289432247587E-4</c:v>
                </c:pt>
                <c:pt idx="35">
                  <c:v>0.76269412291417404</c:v>
                </c:pt>
                <c:pt idx="36">
                  <c:v>1.8358682162920501E-8</c:v>
                </c:pt>
                <c:pt idx="37">
                  <c:v>3.3235507650077702E-7</c:v>
                </c:pt>
                <c:pt idx="38">
                  <c:v>7.4156570417285298E-8</c:v>
                </c:pt>
                <c:pt idx="39">
                  <c:v>9.7587028719419603E-10</c:v>
                </c:pt>
                <c:pt idx="40">
                  <c:v>0.144498278449953</c:v>
                </c:pt>
                <c:pt idx="41">
                  <c:v>1.92740485145427E-8</c:v>
                </c:pt>
                <c:pt idx="42">
                  <c:v>3.3435213149979499E-7</c:v>
                </c:pt>
                <c:pt idx="43">
                  <c:v>0.54166793007846603</c:v>
                </c:pt>
                <c:pt idx="44">
                  <c:v>0.16612417416458899</c:v>
                </c:pt>
                <c:pt idx="45">
                  <c:v>8.8350187665701097E-7</c:v>
                </c:pt>
                <c:pt idx="46">
                  <c:v>9.2110618810066399E-9</c:v>
                </c:pt>
                <c:pt idx="47">
                  <c:v>1.7034004430276701E-7</c:v>
                </c:pt>
                <c:pt idx="48">
                  <c:v>0.23018716918034501</c:v>
                </c:pt>
                <c:pt idx="49">
                  <c:v>8.1950526167443596E-2</c:v>
                </c:pt>
                <c:pt idx="50">
                  <c:v>9.2353149628976695E-10</c:v>
                </c:pt>
                <c:pt idx="51">
                  <c:v>1.25946509534347E-8</c:v>
                </c:pt>
                <c:pt idx="52">
                  <c:v>7.0074586920640406E-8</c:v>
                </c:pt>
                <c:pt idx="53">
                  <c:v>1.73294609407348E-6</c:v>
                </c:pt>
                <c:pt idx="54">
                  <c:v>1.1658858049788899E-7</c:v>
                </c:pt>
                <c:pt idx="55">
                  <c:v>1.27834604926518E-8</c:v>
                </c:pt>
                <c:pt idx="56">
                  <c:v>5.2044444540719101E-8</c:v>
                </c:pt>
                <c:pt idx="57">
                  <c:v>1.7503959017771901E-2</c:v>
                </c:pt>
                <c:pt idx="58">
                  <c:v>1.13483063629679E-7</c:v>
                </c:pt>
                <c:pt idx="59">
                  <c:v>5.5446385345121696E-9</c:v>
                </c:pt>
                <c:pt idx="60">
                  <c:v>5.2813313101692203E-8</c:v>
                </c:pt>
                <c:pt idx="61">
                  <c:v>2.2307936279214602E-6</c:v>
                </c:pt>
                <c:pt idx="62">
                  <c:v>2.3175106508053501E-7</c:v>
                </c:pt>
                <c:pt idx="63">
                  <c:v>8.8013633279655103E-8</c:v>
                </c:pt>
                <c:pt idx="64">
                  <c:v>4.7131631449335798E-7</c:v>
                </c:pt>
                <c:pt idx="65">
                  <c:v>0.10679800503308901</c:v>
                </c:pt>
                <c:pt idx="66">
                  <c:v>4.0722048779137897E-8</c:v>
                </c:pt>
                <c:pt idx="67">
                  <c:v>2.0264312052764801E-8</c:v>
                </c:pt>
                <c:pt idx="68">
                  <c:v>3.1745951388715797E-2</c:v>
                </c:pt>
                <c:pt idx="69">
                  <c:v>1.3714719963334399E-7</c:v>
                </c:pt>
                <c:pt idx="70">
                  <c:v>1.0104094352159099E-7</c:v>
                </c:pt>
                <c:pt idx="71">
                  <c:v>0.35629088436020701</c:v>
                </c:pt>
                <c:pt idx="72">
                  <c:v>1.4444661660647201E-6</c:v>
                </c:pt>
                <c:pt idx="73">
                  <c:v>4.3940006205131003E-6</c:v>
                </c:pt>
                <c:pt idx="74">
                  <c:v>0.104511017628535</c:v>
                </c:pt>
                <c:pt idx="75">
                  <c:v>2.0995522212712899E-7</c:v>
                </c:pt>
                <c:pt idx="76">
                  <c:v>2.3610146405396101E-8</c:v>
                </c:pt>
                <c:pt idx="77">
                  <c:v>3.5010425671749802E-7</c:v>
                </c:pt>
                <c:pt idx="78">
                  <c:v>0.12494090564126401</c:v>
                </c:pt>
                <c:pt idx="79">
                  <c:v>0.237323491603919</c:v>
                </c:pt>
                <c:pt idx="80">
                  <c:v>2.4278729321491801E-2</c:v>
                </c:pt>
                <c:pt idx="81">
                  <c:v>1.1411651603649501E-6</c:v>
                </c:pt>
                <c:pt idx="82">
                  <c:v>1.4558163517842099E-7</c:v>
                </c:pt>
                <c:pt idx="83">
                  <c:v>2.4458394192968799E-5</c:v>
                </c:pt>
                <c:pt idx="84">
                  <c:v>2.46355336256977E-5</c:v>
                </c:pt>
                <c:pt idx="85">
                  <c:v>0.27885468677514302</c:v>
                </c:pt>
                <c:pt idx="86">
                  <c:v>5.1370876728617104E-10</c:v>
                </c:pt>
                <c:pt idx="87">
                  <c:v>0.111837965018682</c:v>
                </c:pt>
                <c:pt idx="88">
                  <c:v>0.73558568338977903</c:v>
                </c:pt>
                <c:pt idx="89">
                  <c:v>0.37939678513264802</c:v>
                </c:pt>
                <c:pt idx="90">
                  <c:v>0.198893994172193</c:v>
                </c:pt>
                <c:pt idx="91">
                  <c:v>2.91037873079097E-8</c:v>
                </c:pt>
                <c:pt idx="92">
                  <c:v>0.97476139160710595</c:v>
                </c:pt>
                <c:pt idx="93">
                  <c:v>6.6856931398582198E-9</c:v>
                </c:pt>
                <c:pt idx="94">
                  <c:v>7.1456555831811998E-9</c:v>
                </c:pt>
                <c:pt idx="95">
                  <c:v>9.1089085247371704E-8</c:v>
                </c:pt>
                <c:pt idx="96">
                  <c:v>1.51913994465152E-8</c:v>
                </c:pt>
                <c:pt idx="97">
                  <c:v>8.7696175003434493E-9</c:v>
                </c:pt>
                <c:pt idx="98">
                  <c:v>1.19464531977479E-8</c:v>
                </c:pt>
                <c:pt idx="99">
                  <c:v>0.79869233195671896</c:v>
                </c:pt>
                <c:pt idx="100">
                  <c:v>0.97183945556371598</c:v>
                </c:pt>
                <c:pt idx="101">
                  <c:v>0.46966373562965802</c:v>
                </c:pt>
                <c:pt idx="102">
                  <c:v>0.35296142197938402</c:v>
                </c:pt>
                <c:pt idx="103">
                  <c:v>1.79487698795725E-7</c:v>
                </c:pt>
                <c:pt idx="104">
                  <c:v>0.122928795550035</c:v>
                </c:pt>
                <c:pt idx="105">
                  <c:v>8.1241442745432094E-8</c:v>
                </c:pt>
                <c:pt idx="106">
                  <c:v>0.23592538865396101</c:v>
                </c:pt>
                <c:pt idx="107">
                  <c:v>1.31045967113255E-8</c:v>
                </c:pt>
                <c:pt idx="108">
                  <c:v>0.25259750882209703</c:v>
                </c:pt>
                <c:pt idx="109">
                  <c:v>4.0026296001573598E-2</c:v>
                </c:pt>
                <c:pt idx="110">
                  <c:v>5.7586563044184003E-7</c:v>
                </c:pt>
                <c:pt idx="111">
                  <c:v>0.83289857229888897</c:v>
                </c:pt>
                <c:pt idx="112">
                  <c:v>8.4831036825886702E-8</c:v>
                </c:pt>
                <c:pt idx="113">
                  <c:v>1.5500165431070499E-7</c:v>
                </c:pt>
                <c:pt idx="114">
                  <c:v>4.2648829203010301E-8</c:v>
                </c:pt>
                <c:pt idx="115">
                  <c:v>0.12670382802341101</c:v>
                </c:pt>
                <c:pt idx="116">
                  <c:v>7.27017272197511E-5</c:v>
                </c:pt>
                <c:pt idx="117">
                  <c:v>2.7100890917694298E-5</c:v>
                </c:pt>
                <c:pt idx="118">
                  <c:v>5.0783417363564398E-2</c:v>
                </c:pt>
                <c:pt idx="119">
                  <c:v>1.8857887347967301E-7</c:v>
                </c:pt>
                <c:pt idx="120">
                  <c:v>2.09294451698193E-7</c:v>
                </c:pt>
                <c:pt idx="121">
                  <c:v>1.3451985253334799E-9</c:v>
                </c:pt>
                <c:pt idx="122">
                  <c:v>0.22163814015132299</c:v>
                </c:pt>
                <c:pt idx="123">
                  <c:v>1.0601824002624799E-8</c:v>
                </c:pt>
                <c:pt idx="124">
                  <c:v>3.7375991129360399E-7</c:v>
                </c:pt>
                <c:pt idx="125">
                  <c:v>8.4372754678683906E-9</c:v>
                </c:pt>
                <c:pt idx="126">
                  <c:v>0.19037889364018701</c:v>
                </c:pt>
                <c:pt idx="127">
                  <c:v>1.2041979540537E-8</c:v>
                </c:pt>
                <c:pt idx="128">
                  <c:v>1.77604972698561E-7</c:v>
                </c:pt>
                <c:pt idx="129">
                  <c:v>0.482105626489159</c:v>
                </c:pt>
                <c:pt idx="130">
                  <c:v>0.147706663608481</c:v>
                </c:pt>
                <c:pt idx="131">
                  <c:v>0.337513870118961</c:v>
                </c:pt>
                <c:pt idx="132">
                  <c:v>8.41911251882581E-6</c:v>
                </c:pt>
                <c:pt idx="133">
                  <c:v>1.5884752944916101E-8</c:v>
                </c:pt>
                <c:pt idx="134">
                  <c:v>4.5769803525388799E-5</c:v>
                </c:pt>
                <c:pt idx="135">
                  <c:v>7.6740109570226494E-8</c:v>
                </c:pt>
                <c:pt idx="136">
                  <c:v>2.93960693892532E-8</c:v>
                </c:pt>
                <c:pt idx="137">
                  <c:v>3.6311137729365499E-7</c:v>
                </c:pt>
                <c:pt idx="138">
                  <c:v>4.5940375423582797E-8</c:v>
                </c:pt>
                <c:pt idx="139">
                  <c:v>4.23884947008819E-7</c:v>
                </c:pt>
                <c:pt idx="140">
                  <c:v>0.25320812643103602</c:v>
                </c:pt>
                <c:pt idx="141">
                  <c:v>2.1931409338033801E-7</c:v>
                </c:pt>
                <c:pt idx="142">
                  <c:v>1.4910981697132001E-7</c:v>
                </c:pt>
                <c:pt idx="143">
                  <c:v>0.27676120325503101</c:v>
                </c:pt>
                <c:pt idx="144">
                  <c:v>1.6832463376693399E-8</c:v>
                </c:pt>
                <c:pt idx="145">
                  <c:v>1.8180096763537899E-6</c:v>
                </c:pt>
                <c:pt idx="146">
                  <c:v>2.8675919187249001E-6</c:v>
                </c:pt>
                <c:pt idx="147">
                  <c:v>0.20728667209479901</c:v>
                </c:pt>
                <c:pt idx="148">
                  <c:v>5.1534278739121599E-7</c:v>
                </c:pt>
                <c:pt idx="149">
                  <c:v>0.90350857976988097</c:v>
                </c:pt>
                <c:pt idx="150">
                  <c:v>1.4224856475873501E-6</c:v>
                </c:pt>
                <c:pt idx="151">
                  <c:v>5.5638530848987901E-7</c:v>
                </c:pt>
                <c:pt idx="152">
                  <c:v>6.9708652914105899E-6</c:v>
                </c:pt>
                <c:pt idx="153">
                  <c:v>5.9204976902280902E-8</c:v>
                </c:pt>
                <c:pt idx="154">
                  <c:v>0.30488200534354398</c:v>
                </c:pt>
                <c:pt idx="155">
                  <c:v>7.34645121841901E-8</c:v>
                </c:pt>
                <c:pt idx="156">
                  <c:v>8.2631204324278205E-9</c:v>
                </c:pt>
                <c:pt idx="157">
                  <c:v>2.91113919678742E-9</c:v>
                </c:pt>
                <c:pt idx="158">
                  <c:v>1.7611709100776999E-9</c:v>
                </c:pt>
                <c:pt idx="159">
                  <c:v>2.4301345418919798E-7</c:v>
                </c:pt>
                <c:pt idx="160">
                  <c:v>2.5216325750989399E-7</c:v>
                </c:pt>
                <c:pt idx="161">
                  <c:v>3.6255436406825501E-9</c:v>
                </c:pt>
                <c:pt idx="162">
                  <c:v>1.18131355981861E-7</c:v>
                </c:pt>
                <c:pt idx="163">
                  <c:v>6.8691451077449699E-8</c:v>
                </c:pt>
                <c:pt idx="164">
                  <c:v>2.3420492883585502E-6</c:v>
                </c:pt>
                <c:pt idx="165">
                  <c:v>4.77072442545749E-9</c:v>
                </c:pt>
                <c:pt idx="166">
                  <c:v>2.8140551647079801E-8</c:v>
                </c:pt>
                <c:pt idx="167">
                  <c:v>3.5287516862365402E-7</c:v>
                </c:pt>
                <c:pt idx="168">
                  <c:v>4.03166991661996E-8</c:v>
                </c:pt>
                <c:pt idx="169">
                  <c:v>4.66574114968912E-8</c:v>
                </c:pt>
                <c:pt idx="170">
                  <c:v>2.6150747607500002E-7</c:v>
                </c:pt>
                <c:pt idx="171">
                  <c:v>3.9279719328052199E-8</c:v>
                </c:pt>
                <c:pt idx="172">
                  <c:v>7.80739654376204E-8</c:v>
                </c:pt>
                <c:pt idx="173">
                  <c:v>1.2130010703820301E-8</c:v>
                </c:pt>
                <c:pt idx="174">
                  <c:v>5.79184153027829E-6</c:v>
                </c:pt>
                <c:pt idx="175">
                  <c:v>2.09605732412499E-8</c:v>
                </c:pt>
                <c:pt idx="176">
                  <c:v>1.48814863403296E-9</c:v>
                </c:pt>
                <c:pt idx="177">
                  <c:v>1.75423039311027E-6</c:v>
                </c:pt>
                <c:pt idx="178">
                  <c:v>4.0737206311758601E-7</c:v>
                </c:pt>
                <c:pt idx="179">
                  <c:v>4.65239890118321E-7</c:v>
                </c:pt>
                <c:pt idx="180">
                  <c:v>1.46718556136522E-8</c:v>
                </c:pt>
                <c:pt idx="181">
                  <c:v>5.4443404343293702E-9</c:v>
                </c:pt>
                <c:pt idx="182">
                  <c:v>3.0275304519982102E-7</c:v>
                </c:pt>
                <c:pt idx="183">
                  <c:v>3.1196775856579097E-8</c:v>
                </c:pt>
                <c:pt idx="184">
                  <c:v>5.0655825636689203E-9</c:v>
                </c:pt>
                <c:pt idx="185">
                  <c:v>0.260191496635299</c:v>
                </c:pt>
                <c:pt idx="186">
                  <c:v>1.4809535934742201E-7</c:v>
                </c:pt>
                <c:pt idx="187">
                  <c:v>2.9662120362590601E-8</c:v>
                </c:pt>
                <c:pt idx="188">
                  <c:v>1.8916112673785799E-8</c:v>
                </c:pt>
                <c:pt idx="189">
                  <c:v>2.9053964625931598E-9</c:v>
                </c:pt>
                <c:pt idx="190">
                  <c:v>6.8105709338602905E-7</c:v>
                </c:pt>
                <c:pt idx="191">
                  <c:v>4.9929466334357302E-8</c:v>
                </c:pt>
                <c:pt idx="192">
                  <c:v>7.2628743694703897E-9</c:v>
                </c:pt>
                <c:pt idx="193">
                  <c:v>4.8063363816382297E-8</c:v>
                </c:pt>
                <c:pt idx="194">
                  <c:v>6.3417028505726104E-8</c:v>
                </c:pt>
                <c:pt idx="195">
                  <c:v>7.38968385188695E-9</c:v>
                </c:pt>
                <c:pt idx="196">
                  <c:v>2.43585188990738E-8</c:v>
                </c:pt>
                <c:pt idx="197">
                  <c:v>2.92240903373063E-8</c:v>
                </c:pt>
                <c:pt idx="198">
                  <c:v>5.3769614832833502E-7</c:v>
                </c:pt>
                <c:pt idx="199">
                  <c:v>1.3377665316617E-9</c:v>
                </c:pt>
                <c:pt idx="200">
                  <c:v>5.5704337139466503E-9</c:v>
                </c:pt>
                <c:pt idx="201">
                  <c:v>2.5159812414363201E-9</c:v>
                </c:pt>
                <c:pt idx="202">
                  <c:v>0.63729689799323297</c:v>
                </c:pt>
                <c:pt idx="203">
                  <c:v>2.3847324592454002E-6</c:v>
                </c:pt>
                <c:pt idx="204">
                  <c:v>1.32599807324005E-7</c:v>
                </c:pt>
                <c:pt idx="205">
                  <c:v>3.1136063081917698E-9</c:v>
                </c:pt>
                <c:pt idx="206">
                  <c:v>0.54656608269877305</c:v>
                </c:pt>
                <c:pt idx="207">
                  <c:v>0.54166713948398204</c:v>
                </c:pt>
                <c:pt idx="208">
                  <c:v>2.6045781770418999E-8</c:v>
                </c:pt>
                <c:pt idx="209">
                  <c:v>0.99996610516222195</c:v>
                </c:pt>
                <c:pt idx="210">
                  <c:v>8.36118335224601E-7</c:v>
                </c:pt>
                <c:pt idx="211">
                  <c:v>0.53738621719424895</c:v>
                </c:pt>
                <c:pt idx="212">
                  <c:v>0.99999281731671297</c:v>
                </c:pt>
                <c:pt idx="213">
                  <c:v>6.5411375066887503E-2</c:v>
                </c:pt>
                <c:pt idx="214">
                  <c:v>3.6932441030246899E-3</c:v>
                </c:pt>
                <c:pt idx="215">
                  <c:v>1.10701863820646E-4</c:v>
                </c:pt>
                <c:pt idx="216">
                  <c:v>4.8023084324160698E-7</c:v>
                </c:pt>
                <c:pt idx="217">
                  <c:v>1.04136687796639E-7</c:v>
                </c:pt>
                <c:pt idx="218">
                  <c:v>2.6928934974456998E-8</c:v>
                </c:pt>
                <c:pt idx="219">
                  <c:v>1.8020935019930899E-7</c:v>
                </c:pt>
                <c:pt idx="220">
                  <c:v>8.93166943206972E-7</c:v>
                </c:pt>
                <c:pt idx="221">
                  <c:v>9.22999507965755E-7</c:v>
                </c:pt>
                <c:pt idx="222">
                  <c:v>0.34712594346982001</c:v>
                </c:pt>
                <c:pt idx="223">
                  <c:v>0.29544287110552597</c:v>
                </c:pt>
                <c:pt idx="224">
                  <c:v>1.75344397904337E-7</c:v>
                </c:pt>
                <c:pt idx="225">
                  <c:v>2.5230427190798198E-7</c:v>
                </c:pt>
                <c:pt idx="226">
                  <c:v>1.02882620469064E-8</c:v>
                </c:pt>
                <c:pt idx="227">
                  <c:v>2.8194542329418999E-8</c:v>
                </c:pt>
                <c:pt idx="228">
                  <c:v>2.2242935774529801E-8</c:v>
                </c:pt>
                <c:pt idx="229">
                  <c:v>5.57419314265555E-8</c:v>
                </c:pt>
                <c:pt idx="230">
                  <c:v>0.99999857624191402</c:v>
                </c:pt>
                <c:pt idx="231">
                  <c:v>1.30489910737615E-6</c:v>
                </c:pt>
                <c:pt idx="232">
                  <c:v>2.77713937600378E-8</c:v>
                </c:pt>
                <c:pt idx="233">
                  <c:v>5.01658284036412E-6</c:v>
                </c:pt>
                <c:pt idx="234">
                  <c:v>1.2659040981145001E-6</c:v>
                </c:pt>
                <c:pt idx="235">
                  <c:v>9.9853544022353199E-6</c:v>
                </c:pt>
                <c:pt idx="236">
                  <c:v>7.8218475090532496E-5</c:v>
                </c:pt>
                <c:pt idx="237">
                  <c:v>3.4542841195044E-7</c:v>
                </c:pt>
                <c:pt idx="238">
                  <c:v>9.4315399211275993E-9</c:v>
                </c:pt>
                <c:pt idx="239">
                  <c:v>9.3153938326536894E-8</c:v>
                </c:pt>
                <c:pt idx="240">
                  <c:v>4.13234455744692E-6</c:v>
                </c:pt>
                <c:pt idx="241">
                  <c:v>4.0301199318169797E-7</c:v>
                </c:pt>
                <c:pt idx="242">
                  <c:v>6.6032498593140299E-8</c:v>
                </c:pt>
                <c:pt idx="243">
                  <c:v>4.8427661611775498E-8</c:v>
                </c:pt>
                <c:pt idx="244">
                  <c:v>6.1642901061636102E-8</c:v>
                </c:pt>
                <c:pt idx="245">
                  <c:v>1.2839172789715701E-5</c:v>
                </c:pt>
                <c:pt idx="246">
                  <c:v>0.99999975839301503</c:v>
                </c:pt>
                <c:pt idx="247">
                  <c:v>2.5659619484089701E-7</c:v>
                </c:pt>
                <c:pt idx="248">
                  <c:v>7.7604163085370605E-8</c:v>
                </c:pt>
                <c:pt idx="249">
                  <c:v>0.86169513779960005</c:v>
                </c:pt>
                <c:pt idx="250">
                  <c:v>9.3723300736588097E-8</c:v>
                </c:pt>
                <c:pt idx="251">
                  <c:v>2.5912664696034201E-8</c:v>
                </c:pt>
                <c:pt idx="252">
                  <c:v>5.14261330954901E-8</c:v>
                </c:pt>
                <c:pt idx="253">
                  <c:v>5.1606531259571201E-8</c:v>
                </c:pt>
                <c:pt idx="254">
                  <c:v>6.8092894854342099E-10</c:v>
                </c:pt>
                <c:pt idx="255">
                  <c:v>1.12596034526176E-6</c:v>
                </c:pt>
                <c:pt idx="256">
                  <c:v>1.16199814509954E-8</c:v>
                </c:pt>
                <c:pt idx="257">
                  <c:v>2.5529048828588101E-7</c:v>
                </c:pt>
                <c:pt idx="258">
                  <c:v>1.7968905149028299E-7</c:v>
                </c:pt>
                <c:pt idx="259">
                  <c:v>1.5840210088110601E-6</c:v>
                </c:pt>
                <c:pt idx="260">
                  <c:v>2.77277649921925E-9</c:v>
                </c:pt>
                <c:pt idx="261">
                  <c:v>8.42073371299321E-8</c:v>
                </c:pt>
                <c:pt idx="262">
                  <c:v>1.71353153005403E-9</c:v>
                </c:pt>
                <c:pt idx="263">
                  <c:v>0.42581522871399902</c:v>
                </c:pt>
                <c:pt idx="264">
                  <c:v>1.3536140998971801E-6</c:v>
                </c:pt>
                <c:pt idx="265">
                  <c:v>2.1703700019528299E-8</c:v>
                </c:pt>
                <c:pt idx="266">
                  <c:v>1.36474954291263E-8</c:v>
                </c:pt>
                <c:pt idx="267">
                  <c:v>3.29727072791205E-10</c:v>
                </c:pt>
                <c:pt idx="268">
                  <c:v>4.6816213790349799E-8</c:v>
                </c:pt>
                <c:pt idx="269">
                  <c:v>2.9306691994208599E-7</c:v>
                </c:pt>
                <c:pt idx="270">
                  <c:v>1.6600856525674201E-7</c:v>
                </c:pt>
                <c:pt idx="271">
                  <c:v>8.2843803214134003E-9</c:v>
                </c:pt>
                <c:pt idx="272">
                  <c:v>5.8506187739306999E-7</c:v>
                </c:pt>
                <c:pt idx="273">
                  <c:v>4.3832904520667499E-7</c:v>
                </c:pt>
                <c:pt idx="274">
                  <c:v>2.2173489251983401E-8</c:v>
                </c:pt>
                <c:pt idx="275">
                  <c:v>2.8185312540983499E-7</c:v>
                </c:pt>
                <c:pt idx="276">
                  <c:v>7.1395516791552399E-8</c:v>
                </c:pt>
                <c:pt idx="277">
                  <c:v>6.0928038686476099E-8</c:v>
                </c:pt>
                <c:pt idx="278">
                  <c:v>4.7232388593319096E-9</c:v>
                </c:pt>
                <c:pt idx="279">
                  <c:v>3.0931361127806399E-8</c:v>
                </c:pt>
                <c:pt idx="280">
                  <c:v>0.54187570374191096</c:v>
                </c:pt>
                <c:pt idx="281">
                  <c:v>1.9127007436653699E-8</c:v>
                </c:pt>
                <c:pt idx="282">
                  <c:v>2.1758809114452901E-7</c:v>
                </c:pt>
                <c:pt idx="283">
                  <c:v>2.4114449210993599E-8</c:v>
                </c:pt>
                <c:pt idx="284">
                  <c:v>1.4583977739039201E-8</c:v>
                </c:pt>
                <c:pt idx="285">
                  <c:v>2.7384065557736499E-9</c:v>
                </c:pt>
                <c:pt idx="286">
                  <c:v>6.2673283268724499E-9</c:v>
                </c:pt>
                <c:pt idx="287">
                  <c:v>1.6819219338610302E-8</c:v>
                </c:pt>
                <c:pt idx="288">
                  <c:v>2.81282671388269E-10</c:v>
                </c:pt>
                <c:pt idx="289">
                  <c:v>8.1870719383772198E-8</c:v>
                </c:pt>
                <c:pt idx="290">
                  <c:v>8.4891078084249094E-8</c:v>
                </c:pt>
                <c:pt idx="291">
                  <c:v>4.9483289088638097E-8</c:v>
                </c:pt>
                <c:pt idx="292">
                  <c:v>0.99996817747230604</c:v>
                </c:pt>
                <c:pt idx="293">
                  <c:v>0.99996826899062397</c:v>
                </c:pt>
                <c:pt idx="294">
                  <c:v>2.6216069259377099E-8</c:v>
                </c:pt>
                <c:pt idx="295">
                  <c:v>2.0299790103527801E-10</c:v>
                </c:pt>
                <c:pt idx="296">
                  <c:v>2.9876972838534402E-8</c:v>
                </c:pt>
                <c:pt idx="297">
                  <c:v>4.4889885480872199E-6</c:v>
                </c:pt>
                <c:pt idx="298">
                  <c:v>0.740878941551813</c:v>
                </c:pt>
                <c:pt idx="299">
                  <c:v>6.3090190230820706E-8</c:v>
                </c:pt>
                <c:pt idx="300">
                  <c:v>2.3955768904137801E-6</c:v>
                </c:pt>
                <c:pt idx="301">
                  <c:v>4.9064266270538301E-6</c:v>
                </c:pt>
                <c:pt idx="302">
                  <c:v>1.5117154231031701E-7</c:v>
                </c:pt>
                <c:pt idx="303">
                  <c:v>3.0412880807978697E-8</c:v>
                </c:pt>
                <c:pt idx="304">
                  <c:v>0.99999335272700596</c:v>
                </c:pt>
                <c:pt idx="305">
                  <c:v>9.2689027293013296E-8</c:v>
                </c:pt>
                <c:pt idx="306">
                  <c:v>8.3060518401911192E-6</c:v>
                </c:pt>
                <c:pt idx="307">
                  <c:v>1.9286569563383901E-6</c:v>
                </c:pt>
                <c:pt idx="308">
                  <c:v>6.06847383093009E-5</c:v>
                </c:pt>
                <c:pt idx="309">
                  <c:v>1.28246053659751E-4</c:v>
                </c:pt>
                <c:pt idx="310">
                  <c:v>3.8369996360548202E-7</c:v>
                </c:pt>
                <c:pt idx="311">
                  <c:v>6.6219916807076001E-8</c:v>
                </c:pt>
                <c:pt idx="312">
                  <c:v>4.6210519741689301E-9</c:v>
                </c:pt>
                <c:pt idx="313">
                  <c:v>1.1428336921820099E-6</c:v>
                </c:pt>
                <c:pt idx="314">
                  <c:v>1.2169600065100701E-10</c:v>
                </c:pt>
                <c:pt idx="315">
                  <c:v>1.59587461021591E-6</c:v>
                </c:pt>
                <c:pt idx="316">
                  <c:v>2.1541037261802901E-6</c:v>
                </c:pt>
                <c:pt idx="317">
                  <c:v>4.9984475807255003E-6</c:v>
                </c:pt>
                <c:pt idx="318">
                  <c:v>1.2800995999732E-8</c:v>
                </c:pt>
                <c:pt idx="319">
                  <c:v>5.7739992837018798E-8</c:v>
                </c:pt>
                <c:pt idx="320">
                  <c:v>5.1536849357323802E-8</c:v>
                </c:pt>
                <c:pt idx="321">
                  <c:v>3.7567325079938504E-9</c:v>
                </c:pt>
                <c:pt idx="322">
                  <c:v>6.7141848806564103E-9</c:v>
                </c:pt>
                <c:pt idx="323">
                  <c:v>7.5148416528976899E-8</c:v>
                </c:pt>
                <c:pt idx="324">
                  <c:v>5.26738790777444E-8</c:v>
                </c:pt>
                <c:pt idx="325">
                  <c:v>1.06848520337613E-7</c:v>
                </c:pt>
                <c:pt idx="326">
                  <c:v>4.2980211110644596E-9</c:v>
                </c:pt>
                <c:pt idx="327">
                  <c:v>8.0948977014704504E-9</c:v>
                </c:pt>
                <c:pt idx="328">
                  <c:v>5.4182310653275601E-9</c:v>
                </c:pt>
                <c:pt idx="329">
                  <c:v>1.5450777284248301E-8</c:v>
                </c:pt>
                <c:pt idx="330">
                  <c:v>2.47072777090038E-8</c:v>
                </c:pt>
                <c:pt idx="331">
                  <c:v>9.8469594261741195E-9</c:v>
                </c:pt>
                <c:pt idx="332">
                  <c:v>1.40764618244418E-7</c:v>
                </c:pt>
                <c:pt idx="333">
                  <c:v>2.54280538151923E-7</c:v>
                </c:pt>
                <c:pt idx="334">
                  <c:v>0.91284163524565398</c:v>
                </c:pt>
                <c:pt idx="335">
                  <c:v>7.1676643851266298E-9</c:v>
                </c:pt>
                <c:pt idx="336">
                  <c:v>7.6840100267242198E-9</c:v>
                </c:pt>
                <c:pt idx="337">
                  <c:v>1.25429245242397E-7</c:v>
                </c:pt>
                <c:pt idx="338">
                  <c:v>6.36669839644885E-10</c:v>
                </c:pt>
                <c:pt idx="339">
                  <c:v>2.4672439469563999E-8</c:v>
                </c:pt>
                <c:pt idx="340">
                  <c:v>5.9636534354401097E-8</c:v>
                </c:pt>
                <c:pt idx="341">
                  <c:v>9.8171958958687398E-9</c:v>
                </c:pt>
                <c:pt idx="342">
                  <c:v>2.80544913183717E-6</c:v>
                </c:pt>
                <c:pt idx="343">
                  <c:v>1.5817459821094901E-5</c:v>
                </c:pt>
                <c:pt idx="344">
                  <c:v>3.4074705421892097E-8</c:v>
                </c:pt>
                <c:pt idx="345">
                  <c:v>2.1498098947761901E-7</c:v>
                </c:pt>
                <c:pt idx="346">
                  <c:v>7.5536538350889496E-7</c:v>
                </c:pt>
                <c:pt idx="347">
                  <c:v>4.8779962338364402E-8</c:v>
                </c:pt>
                <c:pt idx="348">
                  <c:v>3.0545510732782698E-10</c:v>
                </c:pt>
                <c:pt idx="349">
                  <c:v>7.3479219898715703E-9</c:v>
                </c:pt>
                <c:pt idx="350">
                  <c:v>5.7059687733888804E-10</c:v>
                </c:pt>
                <c:pt idx="351">
                  <c:v>1.3246872713466199E-8</c:v>
                </c:pt>
                <c:pt idx="352">
                  <c:v>9.2597049000956704E-10</c:v>
                </c:pt>
                <c:pt idx="353">
                  <c:v>2.0341306164321401E-7</c:v>
                </c:pt>
                <c:pt idx="354">
                  <c:v>4.37053817844558E-8</c:v>
                </c:pt>
                <c:pt idx="355">
                  <c:v>1.00368652946532E-8</c:v>
                </c:pt>
                <c:pt idx="356">
                  <c:v>5.8567483113423898E-7</c:v>
                </c:pt>
                <c:pt idx="357">
                  <c:v>8.6715897353732001E-8</c:v>
                </c:pt>
                <c:pt idx="358">
                  <c:v>1.6591612406267399E-6</c:v>
                </c:pt>
                <c:pt idx="359">
                  <c:v>0.99987252967677198</c:v>
                </c:pt>
                <c:pt idx="360">
                  <c:v>5.9906952066331997E-10</c:v>
                </c:pt>
                <c:pt idx="361">
                  <c:v>4.7090086146738401E-8</c:v>
                </c:pt>
                <c:pt idx="362">
                  <c:v>5.3296556753415502E-7</c:v>
                </c:pt>
                <c:pt idx="363">
                  <c:v>4.6471567514406601E-8</c:v>
                </c:pt>
                <c:pt idx="364">
                  <c:v>9.2259627909179798E-8</c:v>
                </c:pt>
                <c:pt idx="365">
                  <c:v>0.99999661156388098</c:v>
                </c:pt>
                <c:pt idx="366">
                  <c:v>2.4082535724938801E-8</c:v>
                </c:pt>
                <c:pt idx="367">
                  <c:v>4.1645682041829901E-8</c:v>
                </c:pt>
                <c:pt idx="368">
                  <c:v>0.26721183975830798</c:v>
                </c:pt>
                <c:pt idx="369">
                  <c:v>3.6925002308778901E-8</c:v>
                </c:pt>
                <c:pt idx="370">
                  <c:v>1.6466779870539899E-7</c:v>
                </c:pt>
                <c:pt idx="371">
                  <c:v>1.2998633784001E-7</c:v>
                </c:pt>
                <c:pt idx="372">
                  <c:v>5.21118736228555E-8</c:v>
                </c:pt>
                <c:pt idx="373">
                  <c:v>8.2446293434081793E-8</c:v>
                </c:pt>
                <c:pt idx="374">
                  <c:v>5.8348498911022297E-8</c:v>
                </c:pt>
                <c:pt idx="375">
                  <c:v>3.8966605989325301E-7</c:v>
                </c:pt>
                <c:pt idx="376">
                  <c:v>2.6270879146296201E-7</c:v>
                </c:pt>
                <c:pt idx="377">
                  <c:v>3.0173481940070999E-8</c:v>
                </c:pt>
                <c:pt idx="378">
                  <c:v>3.2237445887835799E-9</c:v>
                </c:pt>
                <c:pt idx="379">
                  <c:v>1.00016653853984E-7</c:v>
                </c:pt>
                <c:pt idx="380">
                  <c:v>1.3593317715672501E-7</c:v>
                </c:pt>
                <c:pt idx="381">
                  <c:v>1.13521023127802E-7</c:v>
                </c:pt>
                <c:pt idx="382">
                  <c:v>1.0963070490883601E-8</c:v>
                </c:pt>
                <c:pt idx="383">
                  <c:v>1.59051886006651E-9</c:v>
                </c:pt>
                <c:pt idx="384">
                  <c:v>1.25956634909561E-8</c:v>
                </c:pt>
                <c:pt idx="385">
                  <c:v>2.39574406965032E-6</c:v>
                </c:pt>
                <c:pt idx="386">
                  <c:v>1.25512368193199E-8</c:v>
                </c:pt>
                <c:pt idx="387">
                  <c:v>1.6311814402262701E-8</c:v>
                </c:pt>
                <c:pt idx="388">
                  <c:v>1.94042964808948E-7</c:v>
                </c:pt>
                <c:pt idx="389">
                  <c:v>5.37613102488547E-8</c:v>
                </c:pt>
                <c:pt idx="390">
                  <c:v>1.09123955645615E-7</c:v>
                </c:pt>
                <c:pt idx="391">
                  <c:v>1.4055304865692001E-9</c:v>
                </c:pt>
                <c:pt idx="392">
                  <c:v>2.6515190405964098E-6</c:v>
                </c:pt>
                <c:pt idx="393">
                  <c:v>1.9925995280238901E-5</c:v>
                </c:pt>
                <c:pt idx="394">
                  <c:v>6.06359173962264E-8</c:v>
                </c:pt>
                <c:pt idx="395">
                  <c:v>1.0421806329751999E-8</c:v>
                </c:pt>
                <c:pt idx="396">
                  <c:v>3.0081070650412902E-8</c:v>
                </c:pt>
                <c:pt idx="397">
                  <c:v>1.2219874716460601E-8</c:v>
                </c:pt>
                <c:pt idx="398">
                  <c:v>1.05881593159356E-7</c:v>
                </c:pt>
                <c:pt idx="399">
                  <c:v>1.3105070239709E-6</c:v>
                </c:pt>
                <c:pt idx="400">
                  <c:v>2.0598210906162601E-7</c:v>
                </c:pt>
                <c:pt idx="401">
                  <c:v>3.3292780485437701E-8</c:v>
                </c:pt>
                <c:pt idx="402">
                  <c:v>2.71041925367759E-9</c:v>
                </c:pt>
                <c:pt idx="403">
                  <c:v>1.6525933944852199E-7</c:v>
                </c:pt>
                <c:pt idx="404">
                  <c:v>2.7730915310327601E-8</c:v>
                </c:pt>
                <c:pt idx="405">
                  <c:v>8.3265145308540004E-8</c:v>
                </c:pt>
                <c:pt idx="406">
                  <c:v>1.1426438996289E-9</c:v>
                </c:pt>
                <c:pt idx="407">
                  <c:v>1.25521979689035E-7</c:v>
                </c:pt>
                <c:pt idx="408">
                  <c:v>4.94918834350475E-8</c:v>
                </c:pt>
                <c:pt idx="409">
                  <c:v>1.18036463023687E-8</c:v>
                </c:pt>
                <c:pt idx="410">
                  <c:v>3.1125279729966201E-7</c:v>
                </c:pt>
                <c:pt idx="411">
                  <c:v>5.1586033330163303E-9</c:v>
                </c:pt>
                <c:pt idx="412">
                  <c:v>8.8883107233648005E-7</c:v>
                </c:pt>
                <c:pt idx="413">
                  <c:v>2.65072575199465E-9</c:v>
                </c:pt>
                <c:pt idx="414">
                  <c:v>1.17357981195384E-8</c:v>
                </c:pt>
                <c:pt idx="415">
                  <c:v>4.3210622536985802E-8</c:v>
                </c:pt>
                <c:pt idx="416">
                  <c:v>2.40496893218643E-10</c:v>
                </c:pt>
                <c:pt idx="417">
                  <c:v>2.1211690949624799E-8</c:v>
                </c:pt>
                <c:pt idx="418">
                  <c:v>6.1865395598904396E-9</c:v>
                </c:pt>
                <c:pt idx="419">
                  <c:v>2.38322776786882E-8</c:v>
                </c:pt>
                <c:pt idx="420">
                  <c:v>5.98190351612718E-8</c:v>
                </c:pt>
                <c:pt idx="421">
                  <c:v>8.4803722695289199E-8</c:v>
                </c:pt>
                <c:pt idx="422">
                  <c:v>1.2200417500791599E-6</c:v>
                </c:pt>
                <c:pt idx="423">
                  <c:v>2.4788158534914597E-7</c:v>
                </c:pt>
                <c:pt idx="424">
                  <c:v>5.67327605301105E-8</c:v>
                </c:pt>
                <c:pt idx="425">
                  <c:v>3.8670636775126703E-9</c:v>
                </c:pt>
                <c:pt idx="426">
                  <c:v>1.7601051962584E-8</c:v>
                </c:pt>
                <c:pt idx="427">
                  <c:v>0.99970747386294301</c:v>
                </c:pt>
                <c:pt idx="428">
                  <c:v>5.69371410854461E-8</c:v>
                </c:pt>
                <c:pt idx="429">
                  <c:v>2.0328286236833202E-8</c:v>
                </c:pt>
                <c:pt idx="430">
                  <c:v>4.13214118784679E-8</c:v>
                </c:pt>
                <c:pt idx="431">
                  <c:v>1.64409095810777E-8</c:v>
                </c:pt>
                <c:pt idx="432">
                  <c:v>2.8555315098213201E-7</c:v>
                </c:pt>
                <c:pt idx="433">
                  <c:v>8.0437689543606107E-9</c:v>
                </c:pt>
                <c:pt idx="434">
                  <c:v>1.09835714766323E-8</c:v>
                </c:pt>
                <c:pt idx="435">
                  <c:v>1.0909050386209999E-6</c:v>
                </c:pt>
                <c:pt idx="436">
                  <c:v>1.2755433815492501E-7</c:v>
                </c:pt>
                <c:pt idx="437">
                  <c:v>6.3898786043346802E-9</c:v>
                </c:pt>
                <c:pt idx="438">
                  <c:v>4.0642604966025598E-6</c:v>
                </c:pt>
                <c:pt idx="439">
                  <c:v>5.4259823077695001E-8</c:v>
                </c:pt>
                <c:pt idx="440">
                  <c:v>1.3331889921894699E-6</c:v>
                </c:pt>
                <c:pt idx="441">
                  <c:v>9.53250638008871E-7</c:v>
                </c:pt>
                <c:pt idx="442">
                  <c:v>4.8488772558260703E-9</c:v>
                </c:pt>
                <c:pt idx="443">
                  <c:v>5.3642480004088303E-8</c:v>
                </c:pt>
                <c:pt idx="444">
                  <c:v>3.6355476496605203E-8</c:v>
                </c:pt>
                <c:pt idx="445">
                  <c:v>0.99996780343619396</c:v>
                </c:pt>
                <c:pt idx="446">
                  <c:v>8.4221858859211599E-10</c:v>
                </c:pt>
                <c:pt idx="447">
                  <c:v>2.4989124045979502E-7</c:v>
                </c:pt>
                <c:pt idx="448">
                  <c:v>1.48353714935997E-6</c:v>
                </c:pt>
                <c:pt idx="449">
                  <c:v>1.4518649866106699E-7</c:v>
                </c:pt>
                <c:pt idx="450">
                  <c:v>2.6901385415777699E-7</c:v>
                </c:pt>
                <c:pt idx="451">
                  <c:v>2.61605002889139E-5</c:v>
                </c:pt>
                <c:pt idx="452">
                  <c:v>0.82974206228648595</c:v>
                </c:pt>
                <c:pt idx="453">
                  <c:v>1.45172413971392E-8</c:v>
                </c:pt>
                <c:pt idx="454">
                  <c:v>9.8174450618435703E-8</c:v>
                </c:pt>
                <c:pt idx="455">
                  <c:v>2.61869962194569E-7</c:v>
                </c:pt>
                <c:pt idx="456">
                  <c:v>2.1121895687629398E-8</c:v>
                </c:pt>
                <c:pt idx="457">
                  <c:v>3.9120812224325101E-7</c:v>
                </c:pt>
                <c:pt idx="458">
                  <c:v>4.0668569819922502E-7</c:v>
                </c:pt>
                <c:pt idx="459">
                  <c:v>2.3828193516651701E-7</c:v>
                </c:pt>
                <c:pt idx="460">
                  <c:v>1.36326315715001E-8</c:v>
                </c:pt>
                <c:pt idx="461">
                  <c:v>1.8682261516901798E-8</c:v>
                </c:pt>
                <c:pt idx="462">
                  <c:v>4.3403714219341298E-7</c:v>
                </c:pt>
                <c:pt idx="463">
                  <c:v>9.1814443187620004E-8</c:v>
                </c:pt>
                <c:pt idx="464">
                  <c:v>1.28989017908069E-9</c:v>
                </c:pt>
                <c:pt idx="465">
                  <c:v>7.2964322286350399E-9</c:v>
                </c:pt>
                <c:pt idx="466">
                  <c:v>1.46923317972763E-5</c:v>
                </c:pt>
                <c:pt idx="467">
                  <c:v>1.34005855498207E-8</c:v>
                </c:pt>
                <c:pt idx="468">
                  <c:v>4.5355352631832596E-9</c:v>
                </c:pt>
                <c:pt idx="469">
                  <c:v>4.6603820223835401E-7</c:v>
                </c:pt>
                <c:pt idx="470">
                  <c:v>5.5080887053678103E-6</c:v>
                </c:pt>
                <c:pt idx="471">
                  <c:v>0.99675307411178204</c:v>
                </c:pt>
                <c:pt idx="472">
                  <c:v>5.3648557117812702E-6</c:v>
                </c:pt>
                <c:pt idx="473">
                  <c:v>6.9237303998434595E-8</c:v>
                </c:pt>
                <c:pt idx="474">
                  <c:v>5.4730753081966802E-5</c:v>
                </c:pt>
                <c:pt idx="475">
                  <c:v>6.2874324682106605E-4</c:v>
                </c:pt>
                <c:pt idx="476">
                  <c:v>2.3187287651104201E-8</c:v>
                </c:pt>
                <c:pt idx="477">
                  <c:v>0.99999729493792699</c:v>
                </c:pt>
                <c:pt idx="478">
                  <c:v>0.99999973517054797</c:v>
                </c:pt>
                <c:pt idx="479">
                  <c:v>0.72474391621479695</c:v>
                </c:pt>
                <c:pt idx="480">
                  <c:v>3.6687048151212697E-8</c:v>
                </c:pt>
                <c:pt idx="481">
                  <c:v>1.32799118096549E-7</c:v>
                </c:pt>
                <c:pt idx="482">
                  <c:v>4.4235046097278101E-8</c:v>
                </c:pt>
                <c:pt idx="483">
                  <c:v>7.9112042551279596E-8</c:v>
                </c:pt>
                <c:pt idx="484">
                  <c:v>2.8036636214119002E-8</c:v>
                </c:pt>
                <c:pt idx="485">
                  <c:v>6.6110581231750503E-7</c:v>
                </c:pt>
                <c:pt idx="486">
                  <c:v>0.40781671091090499</c:v>
                </c:pt>
                <c:pt idx="487">
                  <c:v>0.464532164376806</c:v>
                </c:pt>
                <c:pt idx="488">
                  <c:v>1.5757833619858801E-8</c:v>
                </c:pt>
                <c:pt idx="489">
                  <c:v>2.3495219840205001E-8</c:v>
                </c:pt>
                <c:pt idx="490">
                  <c:v>1.45027780175446E-6</c:v>
                </c:pt>
                <c:pt idx="491">
                  <c:v>4.5963689723343397E-8</c:v>
                </c:pt>
                <c:pt idx="492">
                  <c:v>5.8554625196950799E-10</c:v>
                </c:pt>
                <c:pt idx="493">
                  <c:v>1.14732590655208E-8</c:v>
                </c:pt>
                <c:pt idx="494">
                  <c:v>7.1381635437155606E-8</c:v>
                </c:pt>
                <c:pt idx="495">
                  <c:v>8.1648243978781205E-9</c:v>
                </c:pt>
                <c:pt idx="496">
                  <c:v>0.92530993626338198</c:v>
                </c:pt>
                <c:pt idx="497">
                  <c:v>3.7044604502166801E-6</c:v>
                </c:pt>
                <c:pt idx="498">
                  <c:v>1.1242567715366199E-6</c:v>
                </c:pt>
                <c:pt idx="499">
                  <c:v>3.7916516971745599E-7</c:v>
                </c:pt>
                <c:pt idx="500">
                  <c:v>1.71212302335125E-8</c:v>
                </c:pt>
                <c:pt idx="501">
                  <c:v>1.57954517292379E-9</c:v>
                </c:pt>
                <c:pt idx="502">
                  <c:v>0.99971279436513705</c:v>
                </c:pt>
                <c:pt idx="503">
                  <c:v>3.4457389630151601E-7</c:v>
                </c:pt>
                <c:pt idx="504">
                  <c:v>1.9006885884468001E-8</c:v>
                </c:pt>
                <c:pt idx="505">
                  <c:v>3.6825846647008902E-9</c:v>
                </c:pt>
                <c:pt idx="506">
                  <c:v>4.8748309334866498E-9</c:v>
                </c:pt>
                <c:pt idx="507">
                  <c:v>4.4290510615759098E-7</c:v>
                </c:pt>
                <c:pt idx="508">
                  <c:v>3.2946173905245902E-7</c:v>
                </c:pt>
                <c:pt idx="509">
                  <c:v>7.1496053024469302E-10</c:v>
                </c:pt>
                <c:pt idx="510">
                  <c:v>0.89135120250245303</c:v>
                </c:pt>
                <c:pt idx="511">
                  <c:v>0.11793091636033901</c:v>
                </c:pt>
                <c:pt idx="512">
                  <c:v>2.2855480624924801E-8</c:v>
                </c:pt>
                <c:pt idx="513">
                  <c:v>9.9222203478314398E-6</c:v>
                </c:pt>
                <c:pt idx="514">
                  <c:v>0.52924903176173899</c:v>
                </c:pt>
                <c:pt idx="515">
                  <c:v>0.28327863332307801</c:v>
                </c:pt>
                <c:pt idx="516">
                  <c:v>7.6700044261718295E-2</c:v>
                </c:pt>
                <c:pt idx="517">
                  <c:v>2.8594411902391902E-3</c:v>
                </c:pt>
                <c:pt idx="518">
                  <c:v>2.0416436449948E-8</c:v>
                </c:pt>
                <c:pt idx="519">
                  <c:v>3.5366721767201502E-6</c:v>
                </c:pt>
                <c:pt idx="520">
                  <c:v>1.8225064404056201E-7</c:v>
                </c:pt>
                <c:pt idx="521">
                  <c:v>1.26841590515246E-9</c:v>
                </c:pt>
                <c:pt idx="522">
                  <c:v>5.90174315814762E-8</c:v>
                </c:pt>
                <c:pt idx="523">
                  <c:v>0.66796822312887605</c:v>
                </c:pt>
                <c:pt idx="524">
                  <c:v>2.5036717820291899E-7</c:v>
                </c:pt>
                <c:pt idx="525">
                  <c:v>2.5072778853527802E-9</c:v>
                </c:pt>
                <c:pt idx="526">
                  <c:v>6.6166916665784805E-7</c:v>
                </c:pt>
                <c:pt idx="527">
                  <c:v>0.16911872869375799</c:v>
                </c:pt>
                <c:pt idx="528">
                  <c:v>3.5240264660177103E-8</c:v>
                </c:pt>
                <c:pt idx="529">
                  <c:v>1.45746179931727E-8</c:v>
                </c:pt>
                <c:pt idx="530">
                  <c:v>4.6801795851766899E-7</c:v>
                </c:pt>
                <c:pt idx="531">
                  <c:v>5.8494597259529303E-8</c:v>
                </c:pt>
                <c:pt idx="532">
                  <c:v>7.1579810351536999E-7</c:v>
                </c:pt>
                <c:pt idx="533">
                  <c:v>5.3134042516926398E-8</c:v>
                </c:pt>
                <c:pt idx="534">
                  <c:v>7.53741451628292E-8</c:v>
                </c:pt>
                <c:pt idx="535">
                  <c:v>6.6051332208453697E-8</c:v>
                </c:pt>
                <c:pt idx="536">
                  <c:v>0.81773121707308805</c:v>
                </c:pt>
                <c:pt idx="537">
                  <c:v>0.42617592862017301</c:v>
                </c:pt>
                <c:pt idx="538">
                  <c:v>0.32463277480530001</c:v>
                </c:pt>
                <c:pt idx="539">
                  <c:v>3.1517037437158999E-6</c:v>
                </c:pt>
                <c:pt idx="540">
                  <c:v>2.0530716584803801E-6</c:v>
                </c:pt>
                <c:pt idx="541">
                  <c:v>2.5485314364935499E-7</c:v>
                </c:pt>
                <c:pt idx="542">
                  <c:v>6.3197977223742603E-7</c:v>
                </c:pt>
                <c:pt idx="543">
                  <c:v>2.1715198877273202E-6</c:v>
                </c:pt>
                <c:pt idx="544">
                  <c:v>2.89235160135135E-8</c:v>
                </c:pt>
                <c:pt idx="545">
                  <c:v>3.3841245432233601E-8</c:v>
                </c:pt>
                <c:pt idx="546">
                  <c:v>0.115678554208996</c:v>
                </c:pt>
                <c:pt idx="547">
                  <c:v>1.4400919982073899E-7</c:v>
                </c:pt>
                <c:pt idx="548">
                  <c:v>6.7336463691674198E-7</c:v>
                </c:pt>
                <c:pt idx="549">
                  <c:v>8.1277264364795897E-7</c:v>
                </c:pt>
                <c:pt idx="550">
                  <c:v>4.9787499089210699E-8</c:v>
                </c:pt>
                <c:pt idx="551">
                  <c:v>2.7224757854255999E-7</c:v>
                </c:pt>
                <c:pt idx="552">
                  <c:v>0.99998104650451303</c:v>
                </c:pt>
                <c:pt idx="553">
                  <c:v>5.6063439906493199E-8</c:v>
                </c:pt>
                <c:pt idx="554">
                  <c:v>5.6313611708590602E-8</c:v>
                </c:pt>
                <c:pt idx="555">
                  <c:v>4.1431849500512501E-9</c:v>
                </c:pt>
                <c:pt idx="556">
                  <c:v>5.3505336880624196E-7</c:v>
                </c:pt>
                <c:pt idx="557">
                  <c:v>0.83162319267162299</c:v>
                </c:pt>
                <c:pt idx="558">
                  <c:v>1.7336223957797E-7</c:v>
                </c:pt>
                <c:pt idx="559">
                  <c:v>3.8703252444665202E-9</c:v>
                </c:pt>
                <c:pt idx="560">
                  <c:v>2.35773569863127E-8</c:v>
                </c:pt>
                <c:pt idx="561">
                  <c:v>4.6801988651951202E-8</c:v>
                </c:pt>
                <c:pt idx="562">
                  <c:v>5.42448812871203E-9</c:v>
                </c:pt>
                <c:pt idx="563">
                  <c:v>2.3064987325075302E-6</c:v>
                </c:pt>
                <c:pt idx="564">
                  <c:v>1.15393084517622E-6</c:v>
                </c:pt>
                <c:pt idx="565">
                  <c:v>4.0314538461017997E-6</c:v>
                </c:pt>
                <c:pt idx="566">
                  <c:v>6.30091873251704E-9</c:v>
                </c:pt>
                <c:pt idx="567">
                  <c:v>4.1536196465681699E-8</c:v>
                </c:pt>
                <c:pt idx="568">
                  <c:v>7.9189697381084499E-8</c:v>
                </c:pt>
                <c:pt idx="569">
                  <c:v>5.8065680741933803E-8</c:v>
                </c:pt>
                <c:pt idx="570">
                  <c:v>0.28640072305879899</c:v>
                </c:pt>
                <c:pt idx="571">
                  <c:v>1.5943381409441299E-3</c:v>
                </c:pt>
                <c:pt idx="572">
                  <c:v>1.07731965832674E-8</c:v>
                </c:pt>
                <c:pt idx="573">
                  <c:v>3.6576090039154998E-7</c:v>
                </c:pt>
                <c:pt idx="574">
                  <c:v>0.46747817073692899</c:v>
                </c:pt>
                <c:pt idx="575">
                  <c:v>7.2806847665599595E-7</c:v>
                </c:pt>
                <c:pt idx="576">
                  <c:v>2.7477686414063698E-6</c:v>
                </c:pt>
                <c:pt idx="577">
                  <c:v>0.14527788073467199</c:v>
                </c:pt>
                <c:pt idx="578">
                  <c:v>3.0253777636943298E-8</c:v>
                </c:pt>
                <c:pt idx="579">
                  <c:v>1.01310662561726E-7</c:v>
                </c:pt>
                <c:pt idx="580">
                  <c:v>1.5871906870902999E-7</c:v>
                </c:pt>
                <c:pt idx="581">
                  <c:v>4.8276026731293301E-6</c:v>
                </c:pt>
                <c:pt idx="582">
                  <c:v>5.8748478560012299E-6</c:v>
                </c:pt>
                <c:pt idx="583">
                  <c:v>8.2599337365237504E-7</c:v>
                </c:pt>
                <c:pt idx="584">
                  <c:v>1.8185802069648899E-7</c:v>
                </c:pt>
                <c:pt idx="585">
                  <c:v>0.99999127376776198</c:v>
                </c:pt>
                <c:pt idx="586">
                  <c:v>0.81393603082564003</c:v>
                </c:pt>
                <c:pt idx="587">
                  <c:v>1.8217654311184901E-6</c:v>
                </c:pt>
                <c:pt idx="588">
                  <c:v>3.8219199482617897E-6</c:v>
                </c:pt>
                <c:pt idx="589">
                  <c:v>1.64936315306379E-5</c:v>
                </c:pt>
                <c:pt idx="590">
                  <c:v>0.52331594608893905</c:v>
                </c:pt>
                <c:pt idx="591">
                  <c:v>5.8313341610019703E-6</c:v>
                </c:pt>
                <c:pt idx="592">
                  <c:v>6.1928852253234299E-9</c:v>
                </c:pt>
                <c:pt idx="593">
                  <c:v>1.3620795830760001E-5</c:v>
                </c:pt>
                <c:pt idx="594">
                  <c:v>0.455388444539985</c:v>
                </c:pt>
                <c:pt idx="595">
                  <c:v>3.0101449617530701E-8</c:v>
                </c:pt>
                <c:pt idx="596">
                  <c:v>0.979735471036567</c:v>
                </c:pt>
                <c:pt idx="597">
                  <c:v>0.64592481865575002</c:v>
                </c:pt>
                <c:pt idx="598">
                  <c:v>0.19196851006530299</c:v>
                </c:pt>
                <c:pt idx="599">
                  <c:v>2.1781626651249301E-8</c:v>
                </c:pt>
                <c:pt idx="600">
                  <c:v>3.1595205445333601E-7</c:v>
                </c:pt>
                <c:pt idx="601">
                  <c:v>4.33108260354051E-6</c:v>
                </c:pt>
                <c:pt idx="602">
                  <c:v>9.8292672840342307E-7</c:v>
                </c:pt>
                <c:pt idx="603">
                  <c:v>3.93461405292707E-7</c:v>
                </c:pt>
                <c:pt idx="604">
                  <c:v>0.96612492486241996</c:v>
                </c:pt>
                <c:pt idx="605">
                  <c:v>3.7798755312372502E-7</c:v>
                </c:pt>
                <c:pt idx="606">
                  <c:v>0.60225388874562902</c:v>
                </c:pt>
                <c:pt idx="607">
                  <c:v>0.97528935265366101</c:v>
                </c:pt>
                <c:pt idx="608">
                  <c:v>0.62665501192249795</c:v>
                </c:pt>
                <c:pt idx="609">
                  <c:v>1.65635802057123E-6</c:v>
                </c:pt>
                <c:pt idx="610">
                  <c:v>3.93855304998735E-6</c:v>
                </c:pt>
                <c:pt idx="611">
                  <c:v>7.6705592393049904E-8</c:v>
                </c:pt>
                <c:pt idx="612">
                  <c:v>0.99999955956346198</c:v>
                </c:pt>
                <c:pt idx="613">
                  <c:v>4.9748364425245095E-10</c:v>
                </c:pt>
                <c:pt idx="614">
                  <c:v>3.8435136846627899E-7</c:v>
                </c:pt>
                <c:pt idx="615">
                  <c:v>0.99176775999845201</c:v>
                </c:pt>
                <c:pt idx="616">
                  <c:v>0.67060395978100196</c:v>
                </c:pt>
                <c:pt idx="617">
                  <c:v>0.99918227454033404</c:v>
                </c:pt>
                <c:pt idx="618">
                  <c:v>1.3837534184232799E-8</c:v>
                </c:pt>
                <c:pt idx="619">
                  <c:v>0.999950335324018</c:v>
                </c:pt>
                <c:pt idx="620">
                  <c:v>0.99999821752593898</c:v>
                </c:pt>
                <c:pt idx="621">
                  <c:v>2.0094170228203499E-5</c:v>
                </c:pt>
                <c:pt idx="622">
                  <c:v>0.76145261875974601</c:v>
                </c:pt>
                <c:pt idx="623">
                  <c:v>0.14253141507153599</c:v>
                </c:pt>
                <c:pt idx="624">
                  <c:v>0.99996192166740505</c:v>
                </c:pt>
                <c:pt idx="625">
                  <c:v>0.99992736326781395</c:v>
                </c:pt>
                <c:pt idx="626">
                  <c:v>1.9802494547806002E-8</c:v>
                </c:pt>
                <c:pt idx="627">
                  <c:v>6.2549744301112403E-8</c:v>
                </c:pt>
                <c:pt idx="628">
                  <c:v>0.21251854931146799</c:v>
                </c:pt>
                <c:pt idx="629">
                  <c:v>1.7882858173033799E-7</c:v>
                </c:pt>
                <c:pt idx="630">
                  <c:v>0.84281883602986296</c:v>
                </c:pt>
                <c:pt idx="631">
                  <c:v>4.5218918949807999E-7</c:v>
                </c:pt>
                <c:pt idx="632">
                  <c:v>1.38828890685547E-8</c:v>
                </c:pt>
                <c:pt idx="633">
                  <c:v>1.37086782322318E-6</c:v>
                </c:pt>
                <c:pt idx="634">
                  <c:v>0.73290686873320099</c:v>
                </c:pt>
                <c:pt idx="635">
                  <c:v>0.47127424653941702</c:v>
                </c:pt>
                <c:pt idx="636">
                  <c:v>2.69636060297006E-9</c:v>
                </c:pt>
                <c:pt idx="637">
                  <c:v>4.2827311702107401E-7</c:v>
                </c:pt>
                <c:pt idx="638">
                  <c:v>8.2577427274769001E-7</c:v>
                </c:pt>
                <c:pt idx="639">
                  <c:v>8.9750914550291398E-10</c:v>
                </c:pt>
                <c:pt idx="640">
                  <c:v>1.8873921393381E-7</c:v>
                </c:pt>
                <c:pt idx="641">
                  <c:v>6.0283235825018701E-6</c:v>
                </c:pt>
                <c:pt idx="642">
                  <c:v>8.0561096286287402E-8</c:v>
                </c:pt>
                <c:pt idx="643">
                  <c:v>1.2319771263829E-8</c:v>
                </c:pt>
                <c:pt idx="644">
                  <c:v>8.4251663500401703E-7</c:v>
                </c:pt>
                <c:pt idx="645">
                  <c:v>3.3157652018949502E-9</c:v>
                </c:pt>
                <c:pt idx="646">
                  <c:v>1.47316988445746E-5</c:v>
                </c:pt>
                <c:pt idx="647">
                  <c:v>3.57529954964695E-8</c:v>
                </c:pt>
                <c:pt idx="648">
                  <c:v>0.97986449475602899</c:v>
                </c:pt>
                <c:pt idx="649">
                  <c:v>5.0798135318365197E-8</c:v>
                </c:pt>
                <c:pt idx="650">
                  <c:v>1.0335251334326099E-6</c:v>
                </c:pt>
                <c:pt idx="651">
                  <c:v>0.40553606986548602</c:v>
                </c:pt>
                <c:pt idx="652">
                  <c:v>0.39788233943194501</c:v>
                </c:pt>
                <c:pt idx="653">
                  <c:v>0.99797787380493996</c:v>
                </c:pt>
                <c:pt idx="654">
                  <c:v>1.3241638847943001E-8</c:v>
                </c:pt>
                <c:pt idx="655">
                  <c:v>0.96454883370886502</c:v>
                </c:pt>
                <c:pt idx="656">
                  <c:v>0.54777385149820701</c:v>
                </c:pt>
                <c:pt idx="657">
                  <c:v>6.0381466864867204E-6</c:v>
                </c:pt>
                <c:pt idx="658">
                  <c:v>3.1394841341151401E-7</c:v>
                </c:pt>
                <c:pt idx="659">
                  <c:v>4.34588786754521E-6</c:v>
                </c:pt>
                <c:pt idx="660">
                  <c:v>0.99555053135767901</c:v>
                </c:pt>
                <c:pt idx="661">
                  <c:v>2.3150777146795199E-8</c:v>
                </c:pt>
                <c:pt idx="662">
                  <c:v>0.99995262231950399</c:v>
                </c:pt>
                <c:pt idx="663">
                  <c:v>0.26375102313100501</c:v>
                </c:pt>
                <c:pt idx="664">
                  <c:v>3.4924405529615102E-8</c:v>
                </c:pt>
                <c:pt idx="665">
                  <c:v>6.6038427186162197E-8</c:v>
                </c:pt>
                <c:pt idx="666">
                  <c:v>2.99671875511835E-9</c:v>
                </c:pt>
                <c:pt idx="667">
                  <c:v>0.74539943738694303</c:v>
                </c:pt>
                <c:pt idx="668">
                  <c:v>1.6300780164173701E-7</c:v>
                </c:pt>
                <c:pt idx="669">
                  <c:v>0.99999597157531195</c:v>
                </c:pt>
                <c:pt idx="670">
                  <c:v>1.9905246631925399E-5</c:v>
                </c:pt>
                <c:pt idx="671">
                  <c:v>2.4733979084143001E-8</c:v>
                </c:pt>
                <c:pt idx="672">
                  <c:v>0.82608616179761296</c:v>
                </c:pt>
                <c:pt idx="673">
                  <c:v>0.999999862786488</c:v>
                </c:pt>
                <c:pt idx="674">
                  <c:v>0.98780779775031102</c:v>
                </c:pt>
                <c:pt idx="675">
                  <c:v>1.8352024671206601E-8</c:v>
                </c:pt>
                <c:pt idx="676">
                  <c:v>1.6832904813749E-7</c:v>
                </c:pt>
                <c:pt idx="677">
                  <c:v>0.35940335377244698</c:v>
                </c:pt>
                <c:pt idx="678">
                  <c:v>2.5069917662707499E-8</c:v>
                </c:pt>
                <c:pt idx="679">
                  <c:v>2.0780982081530499E-7</c:v>
                </c:pt>
                <c:pt idx="680">
                  <c:v>8.9452290673069406E-8</c:v>
                </c:pt>
                <c:pt idx="681">
                  <c:v>0.63546743000967099</c:v>
                </c:pt>
                <c:pt idx="682">
                  <c:v>3.4044643192519398E-6</c:v>
                </c:pt>
                <c:pt idx="683">
                  <c:v>0.14536204542599299</c:v>
                </c:pt>
                <c:pt idx="684">
                  <c:v>0.26006880178848601</c:v>
                </c:pt>
                <c:pt idx="685">
                  <c:v>2.5356643386837499E-9</c:v>
                </c:pt>
                <c:pt idx="686">
                  <c:v>3.9894621880393797E-9</c:v>
                </c:pt>
                <c:pt idx="687">
                  <c:v>0.76448065643881002</c:v>
                </c:pt>
                <c:pt idx="688">
                  <c:v>0.81572530108466901</c:v>
                </c:pt>
                <c:pt idx="689">
                  <c:v>4.3144101766291399E-9</c:v>
                </c:pt>
                <c:pt idx="690">
                  <c:v>3.4197931277645099E-8</c:v>
                </c:pt>
                <c:pt idx="691">
                  <c:v>0.666017840465714</c:v>
                </c:pt>
                <c:pt idx="692">
                  <c:v>0.74887025814269703</c:v>
                </c:pt>
                <c:pt idx="693">
                  <c:v>0.79711371747644</c:v>
                </c:pt>
                <c:pt idx="694">
                  <c:v>0.18923394691086101</c:v>
                </c:pt>
                <c:pt idx="695">
                  <c:v>1.5189015111479799E-7</c:v>
                </c:pt>
                <c:pt idx="696">
                  <c:v>3.4771108744642798E-7</c:v>
                </c:pt>
                <c:pt idx="697">
                  <c:v>0.628907759888783</c:v>
                </c:pt>
                <c:pt idx="698">
                  <c:v>0.99999180067070403</c:v>
                </c:pt>
                <c:pt idx="699">
                  <c:v>0.84282554660015996</c:v>
                </c:pt>
                <c:pt idx="700">
                  <c:v>1.46034254443626E-8</c:v>
                </c:pt>
                <c:pt idx="701">
                  <c:v>0.66172165280644601</c:v>
                </c:pt>
                <c:pt idx="702">
                  <c:v>0.91286069478926601</c:v>
                </c:pt>
                <c:pt idx="703">
                  <c:v>0.97240028778098098</c:v>
                </c:pt>
                <c:pt idx="704">
                  <c:v>0.53289353546757101</c:v>
                </c:pt>
                <c:pt idx="705">
                  <c:v>0.43049569387272402</c:v>
                </c:pt>
                <c:pt idx="706">
                  <c:v>8.8791060104794106E-8</c:v>
                </c:pt>
                <c:pt idx="707">
                  <c:v>1.5394336034066199E-8</c:v>
                </c:pt>
                <c:pt idx="708">
                  <c:v>8.4134661691016893E-9</c:v>
                </c:pt>
                <c:pt idx="709">
                  <c:v>0.56973453693856502</c:v>
                </c:pt>
                <c:pt idx="710">
                  <c:v>4.4915901174279697E-8</c:v>
                </c:pt>
                <c:pt idx="711">
                  <c:v>1.7751189017269201E-6</c:v>
                </c:pt>
                <c:pt idx="712">
                  <c:v>0.56291364492126195</c:v>
                </c:pt>
                <c:pt idx="713">
                  <c:v>0.88476211125290205</c:v>
                </c:pt>
                <c:pt idx="714">
                  <c:v>1.10954253740399E-9</c:v>
                </c:pt>
                <c:pt idx="715">
                  <c:v>1.8915410338262699E-6</c:v>
                </c:pt>
                <c:pt idx="716">
                  <c:v>7.1884338163407696E-8</c:v>
                </c:pt>
                <c:pt idx="717">
                  <c:v>1.7518615378308399E-7</c:v>
                </c:pt>
                <c:pt idx="718">
                  <c:v>7.6105723559730894E-8</c:v>
                </c:pt>
                <c:pt idx="719">
                  <c:v>8.3026304521032195E-4</c:v>
                </c:pt>
                <c:pt idx="720">
                  <c:v>2.3969488949970698E-7</c:v>
                </c:pt>
                <c:pt idx="721">
                  <c:v>2.9739994656646601E-8</c:v>
                </c:pt>
                <c:pt idx="722">
                  <c:v>8.7192534247285895E-4</c:v>
                </c:pt>
                <c:pt idx="723">
                  <c:v>6.7532156437002295E-7</c:v>
                </c:pt>
                <c:pt idx="724">
                  <c:v>0.730946093704546</c:v>
                </c:pt>
                <c:pt idx="725">
                  <c:v>6.9068443603241697E-8</c:v>
                </c:pt>
                <c:pt idx="726">
                  <c:v>3.2359207932712002E-7</c:v>
                </c:pt>
                <c:pt idx="727">
                  <c:v>0.32434509810505802</c:v>
                </c:pt>
                <c:pt idx="728">
                  <c:v>9.98073626568456E-8</c:v>
                </c:pt>
                <c:pt idx="729">
                  <c:v>9.1935310587433703E-8</c:v>
                </c:pt>
                <c:pt idx="730">
                  <c:v>0.57247329288077597</c:v>
                </c:pt>
                <c:pt idx="731">
                  <c:v>4.6742864359457897E-6</c:v>
                </c:pt>
                <c:pt idx="732">
                  <c:v>2.4800913683718598E-7</c:v>
                </c:pt>
                <c:pt idx="733">
                  <c:v>2.1764606437796099E-8</c:v>
                </c:pt>
                <c:pt idx="734">
                  <c:v>0.98948351017868497</c:v>
                </c:pt>
                <c:pt idx="735">
                  <c:v>1.09857112330833E-9</c:v>
                </c:pt>
                <c:pt idx="736">
                  <c:v>4.0838064840364097E-8</c:v>
                </c:pt>
                <c:pt idx="737">
                  <c:v>7.3125120234828799E-3</c:v>
                </c:pt>
                <c:pt idx="738">
                  <c:v>0.49925103951560301</c:v>
                </c:pt>
                <c:pt idx="739">
                  <c:v>9.2089360521002204E-8</c:v>
                </c:pt>
                <c:pt idx="740">
                  <c:v>1.9007932626109899E-8</c:v>
                </c:pt>
                <c:pt idx="741">
                  <c:v>1.02445194064005E-7</c:v>
                </c:pt>
                <c:pt idx="742">
                  <c:v>1.31838725498235E-7</c:v>
                </c:pt>
                <c:pt idx="743">
                  <c:v>4.3282209670395602E-8</c:v>
                </c:pt>
                <c:pt idx="744">
                  <c:v>2.77681773219107E-7</c:v>
                </c:pt>
                <c:pt idx="745">
                  <c:v>4.6005027393096701E-8</c:v>
                </c:pt>
                <c:pt idx="746">
                  <c:v>4.6070188969549601E-8</c:v>
                </c:pt>
                <c:pt idx="747">
                  <c:v>5.1256065020185703E-10</c:v>
                </c:pt>
                <c:pt idx="748">
                  <c:v>1.5783280868763101E-7</c:v>
                </c:pt>
                <c:pt idx="749">
                  <c:v>9.8214704756996804E-9</c:v>
                </c:pt>
                <c:pt idx="750">
                  <c:v>1.13095084517669E-9</c:v>
                </c:pt>
                <c:pt idx="751">
                  <c:v>1.54690525799617E-8</c:v>
                </c:pt>
                <c:pt idx="752">
                  <c:v>5.19903159261189E-8</c:v>
                </c:pt>
                <c:pt idx="753">
                  <c:v>1.01184455136865E-8</c:v>
                </c:pt>
                <c:pt idx="754">
                  <c:v>7.0548749936962404E-8</c:v>
                </c:pt>
                <c:pt idx="755">
                  <c:v>7.68954470212653E-8</c:v>
                </c:pt>
                <c:pt idx="756">
                  <c:v>6.1479681925459898E-9</c:v>
                </c:pt>
                <c:pt idx="757">
                  <c:v>0.536962732945795</c:v>
                </c:pt>
                <c:pt idx="758">
                  <c:v>2.1791930710990599E-6</c:v>
                </c:pt>
                <c:pt idx="759">
                  <c:v>5.00022636052662E-8</c:v>
                </c:pt>
                <c:pt idx="760">
                  <c:v>4.0132075739361103E-8</c:v>
                </c:pt>
                <c:pt idx="761">
                  <c:v>6.6034674833099603E-7</c:v>
                </c:pt>
                <c:pt idx="762">
                  <c:v>0.48390138110576097</c:v>
                </c:pt>
                <c:pt idx="763">
                  <c:v>3.0187944315739102E-8</c:v>
                </c:pt>
                <c:pt idx="764">
                  <c:v>0.17829934386485799</c:v>
                </c:pt>
                <c:pt idx="765">
                  <c:v>1.4741161100445999E-7</c:v>
                </c:pt>
                <c:pt idx="766">
                  <c:v>9.5384150925137197E-8</c:v>
                </c:pt>
                <c:pt idx="767">
                  <c:v>6.46915280978235E-4</c:v>
                </c:pt>
                <c:pt idx="768">
                  <c:v>4.13720851216335E-8</c:v>
                </c:pt>
                <c:pt idx="769">
                  <c:v>6.45119356667298E-8</c:v>
                </c:pt>
                <c:pt idx="770">
                  <c:v>5.9115959232585403E-10</c:v>
                </c:pt>
                <c:pt idx="771">
                  <c:v>2.07070099918146E-7</c:v>
                </c:pt>
                <c:pt idx="772">
                  <c:v>2.4408592563420802E-9</c:v>
                </c:pt>
                <c:pt idx="773">
                  <c:v>0.55093260487511297</c:v>
                </c:pt>
                <c:pt idx="774">
                  <c:v>8.5784756871278695E-8</c:v>
                </c:pt>
                <c:pt idx="775">
                  <c:v>0.29287878525142103</c:v>
                </c:pt>
                <c:pt idx="776">
                  <c:v>1.34033848833589E-6</c:v>
                </c:pt>
                <c:pt idx="777">
                  <c:v>3.8064926798744998E-9</c:v>
                </c:pt>
                <c:pt idx="778">
                  <c:v>0.56488793054090003</c:v>
                </c:pt>
                <c:pt idx="779">
                  <c:v>0.97377093839959294</c:v>
                </c:pt>
                <c:pt idx="780">
                  <c:v>0.48957123130630897</c:v>
                </c:pt>
                <c:pt idx="781">
                  <c:v>0.46978571151488602</c:v>
                </c:pt>
                <c:pt idx="782">
                  <c:v>0.42311894105028502</c:v>
                </c:pt>
                <c:pt idx="783">
                  <c:v>8.3206587657814002E-8</c:v>
                </c:pt>
                <c:pt idx="784">
                  <c:v>9.5861502377937295E-8</c:v>
                </c:pt>
                <c:pt idx="785">
                  <c:v>9.8181682924264101E-9</c:v>
                </c:pt>
                <c:pt idx="786">
                  <c:v>7.4689924819981697E-8</c:v>
                </c:pt>
                <c:pt idx="787">
                  <c:v>2.8961812690564397E-7</c:v>
                </c:pt>
                <c:pt idx="788">
                  <c:v>0.81006534637280803</c:v>
                </c:pt>
                <c:pt idx="789">
                  <c:v>6.2445364691261098E-8</c:v>
                </c:pt>
                <c:pt idx="790">
                  <c:v>7.6581950643042192E-9</c:v>
                </c:pt>
                <c:pt idx="791">
                  <c:v>1.3313974862876699E-8</c:v>
                </c:pt>
                <c:pt idx="792">
                  <c:v>2.3913835722975999E-7</c:v>
                </c:pt>
                <c:pt idx="793">
                  <c:v>2.8492304594712899E-8</c:v>
                </c:pt>
                <c:pt idx="794">
                  <c:v>1.5908907007433899E-7</c:v>
                </c:pt>
                <c:pt idx="795">
                  <c:v>5.9343083712449696E-9</c:v>
                </c:pt>
                <c:pt idx="796">
                  <c:v>7.2146565885321103E-7</c:v>
                </c:pt>
                <c:pt idx="797">
                  <c:v>0.75774354794299204</c:v>
                </c:pt>
                <c:pt idx="798">
                  <c:v>7.2372677673376597E-8</c:v>
                </c:pt>
                <c:pt idx="799">
                  <c:v>0.36185102841871702</c:v>
                </c:pt>
                <c:pt idx="800">
                  <c:v>1.0386293247347E-9</c:v>
                </c:pt>
                <c:pt idx="801">
                  <c:v>5.4330388103228804E-9</c:v>
                </c:pt>
                <c:pt idx="802">
                  <c:v>7.7375642319377292E-9</c:v>
                </c:pt>
                <c:pt idx="803">
                  <c:v>8.4669064363110897E-8</c:v>
                </c:pt>
                <c:pt idx="804">
                  <c:v>7.2073415210396202E-9</c:v>
                </c:pt>
                <c:pt idx="805">
                  <c:v>7.4476096742254598E-5</c:v>
                </c:pt>
                <c:pt idx="806">
                  <c:v>2.0232878923124101E-4</c:v>
                </c:pt>
                <c:pt idx="807">
                  <c:v>0.30724671641719598</c:v>
                </c:pt>
                <c:pt idx="808">
                  <c:v>0.102891297199592</c:v>
                </c:pt>
                <c:pt idx="809">
                  <c:v>1.2253052536808499E-7</c:v>
                </c:pt>
                <c:pt idx="810">
                  <c:v>2.7587512595552702E-7</c:v>
                </c:pt>
                <c:pt idx="811">
                  <c:v>0.38391063361389899</c:v>
                </c:pt>
                <c:pt idx="812">
                  <c:v>0.95864800447885201</c:v>
                </c:pt>
                <c:pt idx="813">
                  <c:v>0.62206791410518203</c:v>
                </c:pt>
                <c:pt idx="814">
                  <c:v>0.86624578581603096</c:v>
                </c:pt>
                <c:pt idx="815">
                  <c:v>0.71459998611500297</c:v>
                </c:pt>
                <c:pt idx="816">
                  <c:v>0.55375530874245504</c:v>
                </c:pt>
                <c:pt idx="817">
                  <c:v>0.97546767649450505</c:v>
                </c:pt>
                <c:pt idx="818">
                  <c:v>0.90301105978493601</c:v>
                </c:pt>
                <c:pt idx="819">
                  <c:v>0.97512616714243605</c:v>
                </c:pt>
                <c:pt idx="820">
                  <c:v>6.9740299713984903E-8</c:v>
                </c:pt>
                <c:pt idx="821">
                  <c:v>4.5450017932775699E-6</c:v>
                </c:pt>
                <c:pt idx="822">
                  <c:v>1.1973795243533901E-7</c:v>
                </c:pt>
                <c:pt idx="823">
                  <c:v>6.3921915916042302E-9</c:v>
                </c:pt>
                <c:pt idx="824">
                  <c:v>3.0808144421938901E-8</c:v>
                </c:pt>
                <c:pt idx="825">
                  <c:v>3.7103721800438498E-8</c:v>
                </c:pt>
                <c:pt idx="826">
                  <c:v>0.81030637663559901</c:v>
                </c:pt>
                <c:pt idx="827">
                  <c:v>3.3669749808414899E-7</c:v>
                </c:pt>
                <c:pt idx="828">
                  <c:v>0.99765827022584297</c:v>
                </c:pt>
                <c:pt idx="829">
                  <c:v>2.4244256432097901E-8</c:v>
                </c:pt>
                <c:pt idx="830">
                  <c:v>3.1263756827457699E-3</c:v>
                </c:pt>
                <c:pt idx="831">
                  <c:v>2.2722470959743399E-7</c:v>
                </c:pt>
                <c:pt idx="832">
                  <c:v>8.6117134076579505E-2</c:v>
                </c:pt>
                <c:pt idx="833">
                  <c:v>1.31765693738462E-7</c:v>
                </c:pt>
                <c:pt idx="834">
                  <c:v>0.64999284287275905</c:v>
                </c:pt>
                <c:pt idx="835">
                  <c:v>1.0336705064007901E-5</c:v>
                </c:pt>
                <c:pt idx="836">
                  <c:v>1.3814279168606301E-8</c:v>
                </c:pt>
                <c:pt idx="837">
                  <c:v>5.8862783707403499E-8</c:v>
                </c:pt>
                <c:pt idx="838">
                  <c:v>2.1543627098969501E-8</c:v>
                </c:pt>
                <c:pt idx="839">
                  <c:v>8.9785789999782007E-6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057-47A4-A11A-A66B575F9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2653776"/>
        <c:axId val="782653448"/>
      </c:barChart>
      <c:dateAx>
        <c:axId val="7826537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82653448"/>
        <c:crosses val="autoZero"/>
        <c:auto val="1"/>
        <c:lblOffset val="100"/>
        <c:baseTimeUnit val="months"/>
      </c:dateAx>
      <c:valAx>
        <c:axId val="78265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8265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800" b="0" i="0" baseline="0">
                <a:effectLst/>
              </a:rPr>
              <a:t>Portfolio Composition, SAA, 12 Days, 2.4 Risk Aversion</a:t>
            </a:r>
            <a:endParaRPr lang="da-DK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'Results_train12_2.4saaWeights'!$B$1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'Results_train12_2.4saaWeights'!$B$2:$B$841</c:f>
              <c:numCache>
                <c:formatCode>#,#00</c:formatCode>
                <c:ptCount val="840"/>
                <c:pt idx="0">
                  <c:v>9.7529237595626506E-9</c:v>
                </c:pt>
                <c:pt idx="1">
                  <c:v>1.9854924594281201E-8</c:v>
                </c:pt>
                <c:pt idx="2">
                  <c:v>1.5114026952484401E-8</c:v>
                </c:pt>
                <c:pt idx="3">
                  <c:v>2.09372004871873E-8</c:v>
                </c:pt>
                <c:pt idx="4">
                  <c:v>1.09469085282362E-7</c:v>
                </c:pt>
                <c:pt idx="5">
                  <c:v>3.1326395591533898E-8</c:v>
                </c:pt>
                <c:pt idx="6">
                  <c:v>1.33158761360668E-8</c:v>
                </c:pt>
                <c:pt idx="7">
                  <c:v>7.9935158585596596E-6</c:v>
                </c:pt>
                <c:pt idx="8">
                  <c:v>4.2314189956169802E-11</c:v>
                </c:pt>
                <c:pt idx="9">
                  <c:v>1.200034097956E-9</c:v>
                </c:pt>
                <c:pt idx="10">
                  <c:v>1.0404097118125E-10</c:v>
                </c:pt>
                <c:pt idx="11">
                  <c:v>1.92659894175719E-10</c:v>
                </c:pt>
                <c:pt idx="12">
                  <c:v>8.42790239143812E-10</c:v>
                </c:pt>
                <c:pt idx="13">
                  <c:v>6.2062557202161803E-8</c:v>
                </c:pt>
                <c:pt idx="14">
                  <c:v>1.9820028921221699E-7</c:v>
                </c:pt>
                <c:pt idx="15">
                  <c:v>3.1444682127883797E-7</c:v>
                </c:pt>
                <c:pt idx="16">
                  <c:v>9.4762233813999996E-8</c:v>
                </c:pt>
                <c:pt idx="17">
                  <c:v>1.81231922619601E-7</c:v>
                </c:pt>
                <c:pt idx="18">
                  <c:v>1.8172207529495699E-8</c:v>
                </c:pt>
                <c:pt idx="19">
                  <c:v>7.5861715064444295E-9</c:v>
                </c:pt>
                <c:pt idx="20">
                  <c:v>1.3884859274442399E-7</c:v>
                </c:pt>
                <c:pt idx="21">
                  <c:v>5.8872037823201696E-9</c:v>
                </c:pt>
                <c:pt idx="22">
                  <c:v>2.9819423972096498E-9</c:v>
                </c:pt>
                <c:pt idx="23">
                  <c:v>1.61063838407837E-11</c:v>
                </c:pt>
                <c:pt idx="24">
                  <c:v>1.11444213715349E-10</c:v>
                </c:pt>
                <c:pt idx="25">
                  <c:v>2.2117737798886201E-9</c:v>
                </c:pt>
                <c:pt idx="26">
                  <c:v>2.33145997128141E-6</c:v>
                </c:pt>
                <c:pt idx="27">
                  <c:v>6.6404447275872204E-11</c:v>
                </c:pt>
                <c:pt idx="28">
                  <c:v>7.7973888772715303E-6</c:v>
                </c:pt>
                <c:pt idx="29">
                  <c:v>4.5513170204418901E-9</c:v>
                </c:pt>
                <c:pt idx="30">
                  <c:v>7.5913629022974503E-8</c:v>
                </c:pt>
                <c:pt idx="31">
                  <c:v>1.81899566237294E-11</c:v>
                </c:pt>
                <c:pt idx="32">
                  <c:v>5.30911546630077E-10</c:v>
                </c:pt>
                <c:pt idx="33">
                  <c:v>1.43831075470312E-9</c:v>
                </c:pt>
                <c:pt idx="34">
                  <c:v>1.2139515608291799E-10</c:v>
                </c:pt>
                <c:pt idx="35">
                  <c:v>3.0097641962222698E-10</c:v>
                </c:pt>
                <c:pt idx="36">
                  <c:v>8.5438099400296104E-11</c:v>
                </c:pt>
                <c:pt idx="37">
                  <c:v>1.6864817988110699E-10</c:v>
                </c:pt>
                <c:pt idx="38">
                  <c:v>2.4379567808483199E-9</c:v>
                </c:pt>
                <c:pt idx="39">
                  <c:v>1.0632634395194499E-11</c:v>
                </c:pt>
                <c:pt idx="40">
                  <c:v>3.4523798709364801E-10</c:v>
                </c:pt>
                <c:pt idx="41">
                  <c:v>2.2363012849068198E-9</c:v>
                </c:pt>
                <c:pt idx="42">
                  <c:v>3.18658453412154E-9</c:v>
                </c:pt>
                <c:pt idx="43">
                  <c:v>1.15742695637904E-8</c:v>
                </c:pt>
                <c:pt idx="44">
                  <c:v>2.1124390177959501E-8</c:v>
                </c:pt>
                <c:pt idx="45">
                  <c:v>2.6102310687517801E-8</c:v>
                </c:pt>
                <c:pt idx="46">
                  <c:v>2.5550961089123298E-7</c:v>
                </c:pt>
                <c:pt idx="47">
                  <c:v>6.64484853514487E-8</c:v>
                </c:pt>
                <c:pt idx="48">
                  <c:v>5.9415349883054097E-8</c:v>
                </c:pt>
                <c:pt idx="49">
                  <c:v>1.6145848440950599E-7</c:v>
                </c:pt>
                <c:pt idx="50">
                  <c:v>4.1625143473857799E-8</c:v>
                </c:pt>
                <c:pt idx="51">
                  <c:v>1.7443826493229099E-7</c:v>
                </c:pt>
                <c:pt idx="52">
                  <c:v>7.0102201229635095E-8</c:v>
                </c:pt>
                <c:pt idx="53">
                  <c:v>2.1138009827511101E-8</c:v>
                </c:pt>
                <c:pt idx="54">
                  <c:v>5.0386140864084598E-2</c:v>
                </c:pt>
                <c:pt idx="55">
                  <c:v>4.0388045181363699E-8</c:v>
                </c:pt>
                <c:pt idx="56">
                  <c:v>2.2321641779661799E-9</c:v>
                </c:pt>
                <c:pt idx="57">
                  <c:v>2.9569204975942801E-2</c:v>
                </c:pt>
                <c:pt idx="58">
                  <c:v>3.2658156975619097E-8</c:v>
                </c:pt>
                <c:pt idx="59">
                  <c:v>3.7001510001080098E-8</c:v>
                </c:pt>
                <c:pt idx="60">
                  <c:v>3.5725618405228601E-7</c:v>
                </c:pt>
                <c:pt idx="61">
                  <c:v>2.56072884218236E-8</c:v>
                </c:pt>
                <c:pt idx="62">
                  <c:v>3.5118604737415399E-9</c:v>
                </c:pt>
                <c:pt idx="63">
                  <c:v>5.13975749907152E-9</c:v>
                </c:pt>
                <c:pt idx="64">
                  <c:v>2.7564693822572602E-8</c:v>
                </c:pt>
                <c:pt idx="65">
                  <c:v>6.8755346888311705E-4</c:v>
                </c:pt>
                <c:pt idx="66">
                  <c:v>4.0052184148343401E-3</c:v>
                </c:pt>
                <c:pt idx="67">
                  <c:v>7.7931589288415797E-3</c:v>
                </c:pt>
                <c:pt idx="68">
                  <c:v>1.02346855677E-10</c:v>
                </c:pt>
                <c:pt idx="69">
                  <c:v>3.8839165305064399E-8</c:v>
                </c:pt>
                <c:pt idx="70">
                  <c:v>1.3843601472441199E-8</c:v>
                </c:pt>
                <c:pt idx="71">
                  <c:v>1.08202454439491E-7</c:v>
                </c:pt>
                <c:pt idx="72">
                  <c:v>4.0386832287420399E-10</c:v>
                </c:pt>
                <c:pt idx="73">
                  <c:v>2.6263087409501899E-10</c:v>
                </c:pt>
                <c:pt idx="74">
                  <c:v>5.5833813502745105E-10</c:v>
                </c:pt>
                <c:pt idx="75">
                  <c:v>6.1270397070808202E-9</c:v>
                </c:pt>
                <c:pt idx="76">
                  <c:v>7.9175416722776999E-10</c:v>
                </c:pt>
                <c:pt idx="77">
                  <c:v>2.3143951174049699E-8</c:v>
                </c:pt>
                <c:pt idx="78">
                  <c:v>2.7483883679574499E-10</c:v>
                </c:pt>
                <c:pt idx="79">
                  <c:v>3.4371641673770002E-8</c:v>
                </c:pt>
                <c:pt idx="80">
                  <c:v>2.1091056728379201E-11</c:v>
                </c:pt>
                <c:pt idx="81">
                  <c:v>4.4035850925279503E-9</c:v>
                </c:pt>
                <c:pt idx="82">
                  <c:v>7.6995299954324395E-8</c:v>
                </c:pt>
                <c:pt idx="83">
                  <c:v>1.26479967176264E-9</c:v>
                </c:pt>
                <c:pt idx="84">
                  <c:v>8.6937298017046206E-9</c:v>
                </c:pt>
                <c:pt idx="85">
                  <c:v>4.4027884185834699E-8</c:v>
                </c:pt>
                <c:pt idx="86">
                  <c:v>1.4773411915491299E-8</c:v>
                </c:pt>
                <c:pt idx="87">
                  <c:v>2.3324398506850399E-8</c:v>
                </c:pt>
                <c:pt idx="88">
                  <c:v>1.51412019429497E-10</c:v>
                </c:pt>
                <c:pt idx="89">
                  <c:v>1.0710338202042899E-8</c:v>
                </c:pt>
                <c:pt idx="90">
                  <c:v>1.11084545295292E-9</c:v>
                </c:pt>
                <c:pt idx="91">
                  <c:v>1.65845170903264E-10</c:v>
                </c:pt>
                <c:pt idx="92">
                  <c:v>2.1813384950793701E-8</c:v>
                </c:pt>
                <c:pt idx="93">
                  <c:v>8.5612314873424998E-8</c:v>
                </c:pt>
                <c:pt idx="94">
                  <c:v>2.1808884081185999E-6</c:v>
                </c:pt>
                <c:pt idx="95">
                  <c:v>1.15825907456925E-7</c:v>
                </c:pt>
                <c:pt idx="96">
                  <c:v>5.8401568215368599E-8</c:v>
                </c:pt>
                <c:pt idx="97">
                  <c:v>1.11747758709272E-7</c:v>
                </c:pt>
                <c:pt idx="98">
                  <c:v>6.5967725084041299E-9</c:v>
                </c:pt>
                <c:pt idx="99">
                  <c:v>4.7815735512180701E-8</c:v>
                </c:pt>
                <c:pt idx="100">
                  <c:v>1.58177283145332E-8</c:v>
                </c:pt>
                <c:pt idx="101">
                  <c:v>2.1980282188325E-9</c:v>
                </c:pt>
                <c:pt idx="102">
                  <c:v>2.1849839088039401E-9</c:v>
                </c:pt>
                <c:pt idx="103">
                  <c:v>2.3232769306805798E-8</c:v>
                </c:pt>
                <c:pt idx="104">
                  <c:v>2.1493766391097202E-9</c:v>
                </c:pt>
                <c:pt idx="105">
                  <c:v>2.14633416422142E-10</c:v>
                </c:pt>
                <c:pt idx="106">
                  <c:v>1.3088493919523699E-10</c:v>
                </c:pt>
                <c:pt idx="107">
                  <c:v>4.5121961269568002E-12</c:v>
                </c:pt>
                <c:pt idx="108">
                  <c:v>1.7431131065435001E-9</c:v>
                </c:pt>
                <c:pt idx="109">
                  <c:v>5.2674989347136398E-9</c:v>
                </c:pt>
                <c:pt idx="110">
                  <c:v>2.5920187165079201E-8</c:v>
                </c:pt>
                <c:pt idx="111">
                  <c:v>5.3714813185629398E-9</c:v>
                </c:pt>
                <c:pt idx="112">
                  <c:v>8.7930804236382795E-11</c:v>
                </c:pt>
                <c:pt idx="113">
                  <c:v>1.4036985758248599E-7</c:v>
                </c:pt>
                <c:pt idx="114">
                  <c:v>7.8435070303005499E-8</c:v>
                </c:pt>
                <c:pt idx="115">
                  <c:v>3.3716308871812499E-10</c:v>
                </c:pt>
                <c:pt idx="116">
                  <c:v>3.93353099235433E-9</c:v>
                </c:pt>
                <c:pt idx="117">
                  <c:v>1.8400576312304001E-6</c:v>
                </c:pt>
                <c:pt idx="118">
                  <c:v>9.6893716400677695E-8</c:v>
                </c:pt>
                <c:pt idx="119">
                  <c:v>1.48886463485385E-10</c:v>
                </c:pt>
                <c:pt idx="120">
                  <c:v>8.8907984210705004E-8</c:v>
                </c:pt>
                <c:pt idx="121">
                  <c:v>2.8849364416396201E-9</c:v>
                </c:pt>
                <c:pt idx="122">
                  <c:v>2.7218640481000101E-8</c:v>
                </c:pt>
                <c:pt idx="123">
                  <c:v>6.8409295396874999E-10</c:v>
                </c:pt>
                <c:pt idx="124">
                  <c:v>2.3415778482104099E-9</c:v>
                </c:pt>
                <c:pt idx="125">
                  <c:v>4.5310431918186298E-10</c:v>
                </c:pt>
                <c:pt idx="126">
                  <c:v>6.7316766789317897E-12</c:v>
                </c:pt>
                <c:pt idx="127">
                  <c:v>7.7651762147789596E-7</c:v>
                </c:pt>
                <c:pt idx="128">
                  <c:v>1.83912852321223E-9</c:v>
                </c:pt>
                <c:pt idx="129">
                  <c:v>5.8729732068612097E-10</c:v>
                </c:pt>
                <c:pt idx="130">
                  <c:v>6.1748291860985102E-10</c:v>
                </c:pt>
                <c:pt idx="131">
                  <c:v>1.9016795794153899E-9</c:v>
                </c:pt>
                <c:pt idx="132">
                  <c:v>3.5178896355811502E-8</c:v>
                </c:pt>
                <c:pt idx="133">
                  <c:v>2.1959825434758198E-9</c:v>
                </c:pt>
                <c:pt idx="134">
                  <c:v>1.8569321682268001E-8</c:v>
                </c:pt>
                <c:pt idx="135">
                  <c:v>5.2149546936171502E-7</c:v>
                </c:pt>
                <c:pt idx="136">
                  <c:v>1.38740185233232E-5</c:v>
                </c:pt>
                <c:pt idx="137">
                  <c:v>8.1950764293566402E-10</c:v>
                </c:pt>
                <c:pt idx="138">
                  <c:v>3.8926007685240901E-9</c:v>
                </c:pt>
                <c:pt idx="139">
                  <c:v>7.8179031102618103E-8</c:v>
                </c:pt>
                <c:pt idx="140">
                  <c:v>3.3722337321153002E-7</c:v>
                </c:pt>
                <c:pt idx="141">
                  <c:v>5.1658821502083199E-8</c:v>
                </c:pt>
                <c:pt idx="142">
                  <c:v>6.7703434592088994E-8</c:v>
                </c:pt>
                <c:pt idx="143">
                  <c:v>1.5051095256546001E-7</c:v>
                </c:pt>
                <c:pt idx="144">
                  <c:v>1.8322993913372501E-7</c:v>
                </c:pt>
                <c:pt idx="145">
                  <c:v>2.7751341277118098E-7</c:v>
                </c:pt>
                <c:pt idx="146">
                  <c:v>2.0582902516880801E-8</c:v>
                </c:pt>
                <c:pt idx="147">
                  <c:v>1.0784749966661E-7</c:v>
                </c:pt>
                <c:pt idx="148">
                  <c:v>3.8678457189177702E-8</c:v>
                </c:pt>
                <c:pt idx="149">
                  <c:v>3.26880652831461E-8</c:v>
                </c:pt>
                <c:pt idx="150">
                  <c:v>8.0413524052573696E-8</c:v>
                </c:pt>
                <c:pt idx="151">
                  <c:v>3.3703460534448397E-8</c:v>
                </c:pt>
                <c:pt idx="152">
                  <c:v>8.9237056534520497E-8</c:v>
                </c:pt>
                <c:pt idx="153">
                  <c:v>5.5443586013815E-9</c:v>
                </c:pt>
                <c:pt idx="154">
                  <c:v>7.1981304644401502E-9</c:v>
                </c:pt>
                <c:pt idx="155">
                  <c:v>5.42743945175834E-8</c:v>
                </c:pt>
                <c:pt idx="156">
                  <c:v>2.24925108497099E-9</c:v>
                </c:pt>
                <c:pt idx="157">
                  <c:v>1.38457356992086E-9</c:v>
                </c:pt>
                <c:pt idx="158">
                  <c:v>1.25091871548537E-10</c:v>
                </c:pt>
                <c:pt idx="159">
                  <c:v>7.78734295524824E-7</c:v>
                </c:pt>
                <c:pt idx="160">
                  <c:v>6.7286756639342299E-9</c:v>
                </c:pt>
                <c:pt idx="161">
                  <c:v>1.4936446562360601E-8</c:v>
                </c:pt>
                <c:pt idx="162">
                  <c:v>2.7449364683091802E-8</c:v>
                </c:pt>
                <c:pt idx="163">
                  <c:v>5.1057678520287602E-8</c:v>
                </c:pt>
                <c:pt idx="164">
                  <c:v>1.69931356570541E-8</c:v>
                </c:pt>
                <c:pt idx="165">
                  <c:v>2.3870701602066202E-9</c:v>
                </c:pt>
                <c:pt idx="166">
                  <c:v>9.4876618220155295E-10</c:v>
                </c:pt>
                <c:pt idx="167">
                  <c:v>3.3234408974613898E-10</c:v>
                </c:pt>
                <c:pt idx="168">
                  <c:v>1.07334953989772E-9</c:v>
                </c:pt>
                <c:pt idx="169">
                  <c:v>1.4989327565827499E-8</c:v>
                </c:pt>
                <c:pt idx="170">
                  <c:v>1.50072170772419E-8</c:v>
                </c:pt>
                <c:pt idx="171">
                  <c:v>2.1772418555960301E-8</c:v>
                </c:pt>
                <c:pt idx="172">
                  <c:v>4.2262153286303002E-10</c:v>
                </c:pt>
                <c:pt idx="173">
                  <c:v>1.4305664935982101E-9</c:v>
                </c:pt>
                <c:pt idx="174">
                  <c:v>1.4541525547541701E-9</c:v>
                </c:pt>
                <c:pt idx="175">
                  <c:v>4.8263401988286699E-7</c:v>
                </c:pt>
                <c:pt idx="176">
                  <c:v>2.9829519432421599E-6</c:v>
                </c:pt>
                <c:pt idx="177">
                  <c:v>2.6304157433162699E-8</c:v>
                </c:pt>
                <c:pt idx="178">
                  <c:v>1.0037300013058E-6</c:v>
                </c:pt>
                <c:pt idx="179">
                  <c:v>5.0990869199727798E-2</c:v>
                </c:pt>
                <c:pt idx="180">
                  <c:v>3.6122233373439797E-2</c:v>
                </c:pt>
                <c:pt idx="181">
                  <c:v>1.5255801683535399E-8</c:v>
                </c:pt>
                <c:pt idx="182">
                  <c:v>1.21864093471032E-6</c:v>
                </c:pt>
                <c:pt idx="183">
                  <c:v>3.4078139128311598E-6</c:v>
                </c:pt>
                <c:pt idx="184">
                  <c:v>2.30530413153223E-7</c:v>
                </c:pt>
                <c:pt idx="185">
                  <c:v>5.5340590011834003E-6</c:v>
                </c:pt>
                <c:pt idx="186">
                  <c:v>3.3760619896605801E-6</c:v>
                </c:pt>
                <c:pt idx="187">
                  <c:v>1.27621702699227E-2</c:v>
                </c:pt>
                <c:pt idx="188">
                  <c:v>2.3124624788276801E-2</c:v>
                </c:pt>
                <c:pt idx="189">
                  <c:v>3.3576474078839097E-2</c:v>
                </c:pt>
                <c:pt idx="190">
                  <c:v>1.02757185081591E-2</c:v>
                </c:pt>
                <c:pt idx="191">
                  <c:v>2.2367216700399099E-2</c:v>
                </c:pt>
                <c:pt idx="192">
                  <c:v>3.1829969998747099E-2</c:v>
                </c:pt>
                <c:pt idx="193">
                  <c:v>2.4717948238859399E-6</c:v>
                </c:pt>
                <c:pt idx="194">
                  <c:v>3.1942215431628E-7</c:v>
                </c:pt>
                <c:pt idx="195">
                  <c:v>1.4709730256952801E-7</c:v>
                </c:pt>
                <c:pt idx="196">
                  <c:v>2.1028498733473401E-7</c:v>
                </c:pt>
                <c:pt idx="197">
                  <c:v>2.2365316957455501E-8</c:v>
                </c:pt>
                <c:pt idx="198">
                  <c:v>1.6944512887647599E-8</c:v>
                </c:pt>
                <c:pt idx="199">
                  <c:v>2.0317337011817498E-9</c:v>
                </c:pt>
                <c:pt idx="200">
                  <c:v>8.8629335898011592E-9</c:v>
                </c:pt>
                <c:pt idx="201">
                  <c:v>1.0003946525814E-8</c:v>
                </c:pt>
                <c:pt idx="202">
                  <c:v>1.5638093504607001E-8</c:v>
                </c:pt>
                <c:pt idx="203">
                  <c:v>3.4434784260926601E-8</c:v>
                </c:pt>
                <c:pt idx="204">
                  <c:v>3.7392731193749603E-9</c:v>
                </c:pt>
                <c:pt idx="205">
                  <c:v>3.2477185399617998E-10</c:v>
                </c:pt>
                <c:pt idx="206">
                  <c:v>3.9741800121497099E-9</c:v>
                </c:pt>
                <c:pt idx="207">
                  <c:v>6.6826022117756005E-11</c:v>
                </c:pt>
                <c:pt idx="208">
                  <c:v>4.2350938093537801E-10</c:v>
                </c:pt>
                <c:pt idx="209">
                  <c:v>1.1803196079130099E-9</c:v>
                </c:pt>
                <c:pt idx="210">
                  <c:v>4.90441222911471E-10</c:v>
                </c:pt>
                <c:pt idx="211">
                  <c:v>2.2662055860316299E-8</c:v>
                </c:pt>
                <c:pt idx="212">
                  <c:v>1.8561123043836599E-7</c:v>
                </c:pt>
                <c:pt idx="213">
                  <c:v>2.1137701692125401E-9</c:v>
                </c:pt>
                <c:pt idx="214">
                  <c:v>1.48370225428945E-10</c:v>
                </c:pt>
                <c:pt idx="215">
                  <c:v>1.15921373479991E-8</c:v>
                </c:pt>
                <c:pt idx="216">
                  <c:v>6.73843954744634E-10</c:v>
                </c:pt>
                <c:pt idx="217">
                  <c:v>1.2209608152704201E-10</c:v>
                </c:pt>
                <c:pt idx="218">
                  <c:v>1.6418034256745601E-7</c:v>
                </c:pt>
                <c:pt idx="219">
                  <c:v>4.2345819163867099E-8</c:v>
                </c:pt>
                <c:pt idx="220">
                  <c:v>7.3406831849168102E-10</c:v>
                </c:pt>
                <c:pt idx="221">
                  <c:v>5.2743073357116401E-8</c:v>
                </c:pt>
                <c:pt idx="222">
                  <c:v>5.2748839917438302E-8</c:v>
                </c:pt>
                <c:pt idx="223">
                  <c:v>4.7686498928799202E-8</c:v>
                </c:pt>
                <c:pt idx="224">
                  <c:v>1.1230494142965599E-10</c:v>
                </c:pt>
                <c:pt idx="225">
                  <c:v>7.7584304279648304E-8</c:v>
                </c:pt>
                <c:pt idx="226">
                  <c:v>2.3436382823764299E-8</c:v>
                </c:pt>
                <c:pt idx="227">
                  <c:v>2.08456992285689E-9</c:v>
                </c:pt>
                <c:pt idx="228">
                  <c:v>1.61387886498332E-8</c:v>
                </c:pt>
                <c:pt idx="229">
                  <c:v>6.8718195206767796E-8</c:v>
                </c:pt>
                <c:pt idx="230">
                  <c:v>4.3712897877276701E-8</c:v>
                </c:pt>
                <c:pt idx="231">
                  <c:v>4.93265081378996E-9</c:v>
                </c:pt>
                <c:pt idx="232">
                  <c:v>2.8495333088395002E-9</c:v>
                </c:pt>
                <c:pt idx="233">
                  <c:v>6.2088380861855602E-9</c:v>
                </c:pt>
                <c:pt idx="234">
                  <c:v>7.0177344436764798E-9</c:v>
                </c:pt>
                <c:pt idx="235">
                  <c:v>4.1862504599029499E-9</c:v>
                </c:pt>
                <c:pt idx="236">
                  <c:v>3.6744782598188698E-9</c:v>
                </c:pt>
                <c:pt idx="237">
                  <c:v>4.1621045975176298E-10</c:v>
                </c:pt>
                <c:pt idx="238">
                  <c:v>7.7413267142683892E-6</c:v>
                </c:pt>
                <c:pt idx="239">
                  <c:v>7.4739850656154697E-7</c:v>
                </c:pt>
                <c:pt idx="240">
                  <c:v>9.2476237391808907E-9</c:v>
                </c:pt>
                <c:pt idx="241">
                  <c:v>2.5406747074759499E-9</c:v>
                </c:pt>
                <c:pt idx="242">
                  <c:v>3.4001376019100899E-8</c:v>
                </c:pt>
                <c:pt idx="243">
                  <c:v>3.9584937066677102E-9</c:v>
                </c:pt>
                <c:pt idx="244">
                  <c:v>1.0449097869875999E-7</c:v>
                </c:pt>
                <c:pt idx="245">
                  <c:v>2.30443171945994E-8</c:v>
                </c:pt>
                <c:pt idx="246">
                  <c:v>6.9124616077862098E-9</c:v>
                </c:pt>
                <c:pt idx="247">
                  <c:v>4.4818875956052301E-10</c:v>
                </c:pt>
                <c:pt idx="248">
                  <c:v>3.15211958200377E-9</c:v>
                </c:pt>
                <c:pt idx="249">
                  <c:v>1.34848104265242E-8</c:v>
                </c:pt>
                <c:pt idx="250">
                  <c:v>2.3681858245934698E-10</c:v>
                </c:pt>
                <c:pt idx="251">
                  <c:v>6.0202557570429494E-11</c:v>
                </c:pt>
                <c:pt idx="252">
                  <c:v>1.2347370146147201E-8</c:v>
                </c:pt>
                <c:pt idx="253">
                  <c:v>2.4765681553853E-12</c:v>
                </c:pt>
                <c:pt idx="254">
                  <c:v>2.1971485906424999E-9</c:v>
                </c:pt>
                <c:pt idx="255">
                  <c:v>1.4613328200055401E-7</c:v>
                </c:pt>
                <c:pt idx="256">
                  <c:v>3.9503250397395504E-3</c:v>
                </c:pt>
                <c:pt idx="257">
                  <c:v>1.9976086317056199E-9</c:v>
                </c:pt>
                <c:pt idx="258">
                  <c:v>1.65344566662928E-9</c:v>
                </c:pt>
                <c:pt idx="259">
                  <c:v>3.0239800841111298E-7</c:v>
                </c:pt>
                <c:pt idx="260">
                  <c:v>7.4490122737985796E-4</c:v>
                </c:pt>
                <c:pt idx="261">
                  <c:v>2.02786414631242E-3</c:v>
                </c:pt>
                <c:pt idx="262">
                  <c:v>2.68667757023568E-3</c:v>
                </c:pt>
                <c:pt idx="263">
                  <c:v>3.61113748126455E-7</c:v>
                </c:pt>
                <c:pt idx="264">
                  <c:v>1.52806740073243E-9</c:v>
                </c:pt>
                <c:pt idx="265">
                  <c:v>6.7532053518730598E-9</c:v>
                </c:pt>
                <c:pt idx="266">
                  <c:v>1.4158839144342001E-6</c:v>
                </c:pt>
                <c:pt idx="267">
                  <c:v>1.6119988619189799E-6</c:v>
                </c:pt>
                <c:pt idx="268">
                  <c:v>3.7420628467600802E-8</c:v>
                </c:pt>
                <c:pt idx="269">
                  <c:v>2.4862870982413802E-7</c:v>
                </c:pt>
                <c:pt idx="270">
                  <c:v>2.6258699205281701E-8</c:v>
                </c:pt>
                <c:pt idx="271">
                  <c:v>1.5706863043879899E-6</c:v>
                </c:pt>
                <c:pt idx="272">
                  <c:v>3.0692891236619599E-7</c:v>
                </c:pt>
                <c:pt idx="273">
                  <c:v>7.5352737792697905E-7</c:v>
                </c:pt>
                <c:pt idx="274">
                  <c:v>3.40555294178397E-6</c:v>
                </c:pt>
                <c:pt idx="275">
                  <c:v>1.21717884625887E-7</c:v>
                </c:pt>
                <c:pt idx="276">
                  <c:v>1.0765360931709699E-6</c:v>
                </c:pt>
                <c:pt idx="277">
                  <c:v>5.8348009651676597E-8</c:v>
                </c:pt>
                <c:pt idx="278">
                  <c:v>3.9378379335319001E-9</c:v>
                </c:pt>
                <c:pt idx="279">
                  <c:v>9.0604212214025701E-8</c:v>
                </c:pt>
                <c:pt idx="280">
                  <c:v>5.7036456989767698E-9</c:v>
                </c:pt>
                <c:pt idx="281">
                  <c:v>3.3679660249014199E-8</c:v>
                </c:pt>
                <c:pt idx="282">
                  <c:v>3.72640684982464E-10</c:v>
                </c:pt>
                <c:pt idx="283">
                  <c:v>7.4739943188047003E-8</c:v>
                </c:pt>
                <c:pt idx="284">
                  <c:v>2.1793742149877799E-2</c:v>
                </c:pt>
                <c:pt idx="285">
                  <c:v>8.3486628707383897E-7</c:v>
                </c:pt>
                <c:pt idx="286">
                  <c:v>2.8625557173997299E-10</c:v>
                </c:pt>
                <c:pt idx="287">
                  <c:v>1.93353933860096E-8</c:v>
                </c:pt>
                <c:pt idx="288">
                  <c:v>5.2499545104030599E-8</c:v>
                </c:pt>
                <c:pt idx="289">
                  <c:v>4.6911534035650298E-11</c:v>
                </c:pt>
                <c:pt idx="290">
                  <c:v>4.3025538739766403E-11</c:v>
                </c:pt>
                <c:pt idx="291">
                  <c:v>1.4154488628331799E-7</c:v>
                </c:pt>
                <c:pt idx="292">
                  <c:v>1.2908456684477601E-7</c:v>
                </c:pt>
                <c:pt idx="293">
                  <c:v>1.07254608528562E-6</c:v>
                </c:pt>
                <c:pt idx="294">
                  <c:v>7.5302390682011706E-8</c:v>
                </c:pt>
                <c:pt idx="295">
                  <c:v>1.13091172981963E-7</c:v>
                </c:pt>
                <c:pt idx="296">
                  <c:v>2.7200730073494102E-10</c:v>
                </c:pt>
                <c:pt idx="297">
                  <c:v>7.4325687072951102E-9</c:v>
                </c:pt>
                <c:pt idx="298">
                  <c:v>1.7115707729757399E-7</c:v>
                </c:pt>
                <c:pt idx="299">
                  <c:v>8.3069121474570701E-11</c:v>
                </c:pt>
                <c:pt idx="300">
                  <c:v>3.0103245652004702E-10</c:v>
                </c:pt>
                <c:pt idx="301">
                  <c:v>1.29164635101243E-8</c:v>
                </c:pt>
                <c:pt idx="302">
                  <c:v>1.1147332488871799E-8</c:v>
                </c:pt>
                <c:pt idx="303">
                  <c:v>5.5821767981077298E-8</c:v>
                </c:pt>
                <c:pt idx="304">
                  <c:v>4.2995552898046603E-6</c:v>
                </c:pt>
                <c:pt idx="305">
                  <c:v>6.7410556133505194E-5</c:v>
                </c:pt>
                <c:pt idx="306">
                  <c:v>7.7044811998345803E-4</c:v>
                </c:pt>
                <c:pt idx="307">
                  <c:v>1.8818714240551801E-3</c:v>
                </c:pt>
                <c:pt idx="308">
                  <c:v>7.67143322907943E-3</c:v>
                </c:pt>
                <c:pt idx="309">
                  <c:v>5.1039979967850199E-3</c:v>
                </c:pt>
                <c:pt idx="310">
                  <c:v>6.6967180816609295E-8</c:v>
                </c:pt>
                <c:pt idx="311">
                  <c:v>8.1861432619859196E-4</c:v>
                </c:pt>
                <c:pt idx="312">
                  <c:v>2.9549160590977099E-3</c:v>
                </c:pt>
                <c:pt idx="313">
                  <c:v>3.9086954669465298E-8</c:v>
                </c:pt>
                <c:pt idx="314">
                  <c:v>2.16343839049746E-9</c:v>
                </c:pt>
                <c:pt idx="315">
                  <c:v>4.2343700420682399E-10</c:v>
                </c:pt>
                <c:pt idx="316">
                  <c:v>1.68326999837708E-9</c:v>
                </c:pt>
                <c:pt idx="317">
                  <c:v>4.2738846069089401E-3</c:v>
                </c:pt>
                <c:pt idx="318">
                  <c:v>6.2785375093883503E-4</c:v>
                </c:pt>
                <c:pt idx="319">
                  <c:v>1.36925849152452E-3</c:v>
                </c:pt>
                <c:pt idx="320">
                  <c:v>1.5126695430814299E-5</c:v>
                </c:pt>
                <c:pt idx="321">
                  <c:v>1.8796262818254199E-3</c:v>
                </c:pt>
                <c:pt idx="322">
                  <c:v>6.6292924747404699E-9</c:v>
                </c:pt>
                <c:pt idx="323">
                  <c:v>4.5613127262801901E-10</c:v>
                </c:pt>
                <c:pt idx="324">
                  <c:v>7.0081036786622999E-10</c:v>
                </c:pt>
                <c:pt idx="325">
                  <c:v>6.1766359818699102E-12</c:v>
                </c:pt>
                <c:pt idx="326">
                  <c:v>5.0222274462628203E-9</c:v>
                </c:pt>
                <c:pt idx="327">
                  <c:v>8.6503970627167502E-9</c:v>
                </c:pt>
                <c:pt idx="328">
                  <c:v>5.0238231020537603E-9</c:v>
                </c:pt>
                <c:pt idx="329">
                  <c:v>1.73718835517822E-8</c:v>
                </c:pt>
                <c:pt idx="330">
                  <c:v>3.9974509307439202E-9</c:v>
                </c:pt>
                <c:pt idx="331">
                  <c:v>3.2143211035380902E-9</c:v>
                </c:pt>
                <c:pt idx="332">
                  <c:v>5.9779040591901597E-10</c:v>
                </c:pt>
                <c:pt idx="333">
                  <c:v>1.0015677713719001E-8</c:v>
                </c:pt>
                <c:pt idx="334">
                  <c:v>1.2507657270354599E-10</c:v>
                </c:pt>
                <c:pt idx="335">
                  <c:v>3.5492977503786602E-10</c:v>
                </c:pt>
                <c:pt idx="336">
                  <c:v>1.6506984239061701E-9</c:v>
                </c:pt>
                <c:pt idx="337">
                  <c:v>7.8415821892250796E-10</c:v>
                </c:pt>
                <c:pt idx="338">
                  <c:v>1.2325603151688199E-10</c:v>
                </c:pt>
                <c:pt idx="339">
                  <c:v>3.3380309460336199E-10</c:v>
                </c:pt>
                <c:pt idx="340">
                  <c:v>1.1749828445941599E-11</c:v>
                </c:pt>
                <c:pt idx="341">
                  <c:v>1.0152064692005E-11</c:v>
                </c:pt>
                <c:pt idx="342">
                  <c:v>1.6062667424699599E-11</c:v>
                </c:pt>
                <c:pt idx="343">
                  <c:v>5.9047033162214397E-4</c:v>
                </c:pt>
                <c:pt idx="344">
                  <c:v>5.8595958203350899E-9</c:v>
                </c:pt>
                <c:pt idx="345">
                  <c:v>5.8762674209623597E-4</c:v>
                </c:pt>
                <c:pt idx="346">
                  <c:v>1.6486941518797201E-10</c:v>
                </c:pt>
                <c:pt idx="347">
                  <c:v>4.3276939175766201E-11</c:v>
                </c:pt>
                <c:pt idx="348">
                  <c:v>2.73195759047208E-11</c:v>
                </c:pt>
                <c:pt idx="349">
                  <c:v>3.0516946892884901E-9</c:v>
                </c:pt>
                <c:pt idx="350">
                  <c:v>5.5146726579724399E-10</c:v>
                </c:pt>
                <c:pt idx="351">
                  <c:v>4.9864708323323899E-11</c:v>
                </c:pt>
                <c:pt idx="352">
                  <c:v>1.57164655788793E-10</c:v>
                </c:pt>
                <c:pt idx="353">
                  <c:v>4.0581680424657498E-5</c:v>
                </c:pt>
                <c:pt idx="354">
                  <c:v>1.16346921765645E-8</c:v>
                </c:pt>
                <c:pt idx="355">
                  <c:v>8.9330888904127803E-10</c:v>
                </c:pt>
                <c:pt idx="356">
                  <c:v>2.0035634641395201E-10</c:v>
                </c:pt>
                <c:pt idx="357">
                  <c:v>5.6490505659248901E-10</c:v>
                </c:pt>
                <c:pt idx="358">
                  <c:v>6.37121034545378E-11</c:v>
                </c:pt>
                <c:pt idx="359">
                  <c:v>3.2323816299440898E-3</c:v>
                </c:pt>
                <c:pt idx="360">
                  <c:v>9.8353483346920606E-10</c:v>
                </c:pt>
                <c:pt idx="361">
                  <c:v>7.8421748482369897E-3</c:v>
                </c:pt>
                <c:pt idx="362">
                  <c:v>3.0378434091298998E-3</c:v>
                </c:pt>
                <c:pt idx="363">
                  <c:v>3.1256601347717701E-8</c:v>
                </c:pt>
                <c:pt idx="364">
                  <c:v>8.8812420533893803E-8</c:v>
                </c:pt>
                <c:pt idx="365">
                  <c:v>3.3895762475640998E-6</c:v>
                </c:pt>
                <c:pt idx="366">
                  <c:v>7.1173059373791699E-3</c:v>
                </c:pt>
                <c:pt idx="367">
                  <c:v>1.8161305031408899E-8</c:v>
                </c:pt>
                <c:pt idx="368">
                  <c:v>2.1386198181080301E-9</c:v>
                </c:pt>
                <c:pt idx="369">
                  <c:v>7.7714871210704594E-9</c:v>
                </c:pt>
                <c:pt idx="370">
                  <c:v>1.32039515992621E-8</c:v>
                </c:pt>
                <c:pt idx="371">
                  <c:v>2.57259425613426E-10</c:v>
                </c:pt>
                <c:pt idx="372">
                  <c:v>3.62893900220358E-6</c:v>
                </c:pt>
                <c:pt idx="373">
                  <c:v>7.2370200131491595E-4</c:v>
                </c:pt>
                <c:pt idx="374">
                  <c:v>4.3855426741806999E-8</c:v>
                </c:pt>
                <c:pt idx="375">
                  <c:v>1.28177687610318E-7</c:v>
                </c:pt>
                <c:pt idx="376">
                  <c:v>8.7588469286361005E-8</c:v>
                </c:pt>
                <c:pt idx="377">
                  <c:v>5.3291306144107903E-9</c:v>
                </c:pt>
                <c:pt idx="378">
                  <c:v>1.39702550342734E-8</c:v>
                </c:pt>
                <c:pt idx="379">
                  <c:v>4.68619442142766E-8</c:v>
                </c:pt>
                <c:pt idx="380">
                  <c:v>3.6024921057443999E-10</c:v>
                </c:pt>
                <c:pt idx="381">
                  <c:v>4.2191879909124302E-7</c:v>
                </c:pt>
                <c:pt idx="382">
                  <c:v>3.14717922181632E-9</c:v>
                </c:pt>
                <c:pt idx="383">
                  <c:v>5.2824269788297802E-7</c:v>
                </c:pt>
                <c:pt idx="384">
                  <c:v>7.1583071470145604E-8</c:v>
                </c:pt>
                <c:pt idx="385">
                  <c:v>8.9896179286556796E-10</c:v>
                </c:pt>
                <c:pt idx="386">
                  <c:v>1.59763449340607E-9</c:v>
                </c:pt>
                <c:pt idx="387">
                  <c:v>4.4601870091135103E-9</c:v>
                </c:pt>
                <c:pt idx="388">
                  <c:v>3.8036452140949698E-9</c:v>
                </c:pt>
                <c:pt idx="389">
                  <c:v>3.4654316511372798E-8</c:v>
                </c:pt>
                <c:pt idx="390">
                  <c:v>6.9287705193286797E-8</c:v>
                </c:pt>
                <c:pt idx="391">
                  <c:v>7.0021717256629002E-9</c:v>
                </c:pt>
                <c:pt idx="392">
                  <c:v>1.1458355730636801E-9</c:v>
                </c:pt>
                <c:pt idx="393">
                  <c:v>2.0942786993280501E-9</c:v>
                </c:pt>
                <c:pt idx="394">
                  <c:v>7.7068346081243797E-8</c:v>
                </c:pt>
                <c:pt idx="395">
                  <c:v>2.8259956660358001E-9</c:v>
                </c:pt>
                <c:pt idx="396">
                  <c:v>1.2411387837354501E-9</c:v>
                </c:pt>
                <c:pt idx="397">
                  <c:v>1.1052045044626401E-3</c:v>
                </c:pt>
                <c:pt idx="398">
                  <c:v>1.3961005883735199E-8</c:v>
                </c:pt>
                <c:pt idx="399">
                  <c:v>7.1265520531135701E-9</c:v>
                </c:pt>
                <c:pt idx="400">
                  <c:v>3.8701309052422898E-3</c:v>
                </c:pt>
                <c:pt idx="401">
                  <c:v>3.7981200199971102E-3</c:v>
                </c:pt>
                <c:pt idx="402">
                  <c:v>3.4111878787771799E-3</c:v>
                </c:pt>
                <c:pt idx="403">
                  <c:v>2.8445645917091599E-3</c:v>
                </c:pt>
                <c:pt idx="404">
                  <c:v>3.2868881379825102E-9</c:v>
                </c:pt>
                <c:pt idx="405">
                  <c:v>4.00610920259625E-8</c:v>
                </c:pt>
                <c:pt idx="406">
                  <c:v>2.6440622986872199E-6</c:v>
                </c:pt>
                <c:pt idx="407">
                  <c:v>4.1900815980258999E-10</c:v>
                </c:pt>
                <c:pt idx="408">
                  <c:v>1.2717880790005E-2</c:v>
                </c:pt>
                <c:pt idx="409">
                  <c:v>8.4783512824745603E-7</c:v>
                </c:pt>
                <c:pt idx="410">
                  <c:v>2.0703155728158499E-10</c:v>
                </c:pt>
                <c:pt idx="411">
                  <c:v>4.3957484051755303E-9</c:v>
                </c:pt>
                <c:pt idx="412">
                  <c:v>2.3486420901587999E-3</c:v>
                </c:pt>
                <c:pt idx="413">
                  <c:v>5.6157780567020199E-2</c:v>
                </c:pt>
                <c:pt idx="414">
                  <c:v>3.8274771300199101E-2</c:v>
                </c:pt>
                <c:pt idx="415">
                  <c:v>2.8498164664754098E-2</c:v>
                </c:pt>
                <c:pt idx="416">
                  <c:v>2.52882068655014E-2</c:v>
                </c:pt>
                <c:pt idx="417">
                  <c:v>1.8965624103142401E-2</c:v>
                </c:pt>
                <c:pt idx="418">
                  <c:v>1.46640703207434E-2</c:v>
                </c:pt>
                <c:pt idx="419">
                  <c:v>1.0687273195816201E-2</c:v>
                </c:pt>
                <c:pt idx="420">
                  <c:v>9.1932512376818008E-3</c:v>
                </c:pt>
                <c:pt idx="421">
                  <c:v>1.19563205370405E-2</c:v>
                </c:pt>
                <c:pt idx="422">
                  <c:v>1.8347975145131399E-2</c:v>
                </c:pt>
                <c:pt idx="423">
                  <c:v>1.31598628602369E-2</c:v>
                </c:pt>
                <c:pt idx="424">
                  <c:v>2.7463506038297001E-5</c:v>
                </c:pt>
                <c:pt idx="425">
                  <c:v>2.39674940794196E-10</c:v>
                </c:pt>
                <c:pt idx="426">
                  <c:v>6.2733951560852998E-8</c:v>
                </c:pt>
                <c:pt idx="427">
                  <c:v>4.4150571783849598E-7</c:v>
                </c:pt>
                <c:pt idx="428">
                  <c:v>1.0264445525816599E-6</c:v>
                </c:pt>
                <c:pt idx="429">
                  <c:v>7.1268360894731803E-8</c:v>
                </c:pt>
                <c:pt idx="430">
                  <c:v>7.2659500634319895E-8</c:v>
                </c:pt>
                <c:pt idx="431">
                  <c:v>3.1485624205567901E-3</c:v>
                </c:pt>
                <c:pt idx="432">
                  <c:v>2.29507349703784E-11</c:v>
                </c:pt>
                <c:pt idx="433">
                  <c:v>5.5083490743469599E-8</c:v>
                </c:pt>
                <c:pt idx="434">
                  <c:v>3.3370477159342E-9</c:v>
                </c:pt>
                <c:pt idx="435">
                  <c:v>2.4260458229257102E-6</c:v>
                </c:pt>
                <c:pt idx="436">
                  <c:v>9.0089008543692803E-6</c:v>
                </c:pt>
                <c:pt idx="437">
                  <c:v>2.01480111129068E-7</c:v>
                </c:pt>
                <c:pt idx="438">
                  <c:v>1.69952014131134E-7</c:v>
                </c:pt>
                <c:pt idx="439">
                  <c:v>1.2888703656212699E-6</c:v>
                </c:pt>
                <c:pt idx="440">
                  <c:v>6.9552260900085006E-8</c:v>
                </c:pt>
                <c:pt idx="441">
                  <c:v>9.6404227837711797E-7</c:v>
                </c:pt>
                <c:pt idx="442">
                  <c:v>6.1266023170451198E-8</c:v>
                </c:pt>
                <c:pt idx="443">
                  <c:v>8.3425227931301003E-9</c:v>
                </c:pt>
                <c:pt idx="444">
                  <c:v>3.7630506537170601E-7</c:v>
                </c:pt>
                <c:pt idx="445">
                  <c:v>1.8238224352147201E-6</c:v>
                </c:pt>
                <c:pt idx="446">
                  <c:v>9.0518420516044902E-8</c:v>
                </c:pt>
                <c:pt idx="447">
                  <c:v>5.0525892611360602E-6</c:v>
                </c:pt>
                <c:pt idx="448">
                  <c:v>2.5518310112514602E-5</c:v>
                </c:pt>
                <c:pt idx="449">
                  <c:v>2.6243103267556901E-8</c:v>
                </c:pt>
                <c:pt idx="450">
                  <c:v>1.1101831158532299E-8</c:v>
                </c:pt>
                <c:pt idx="451">
                  <c:v>7.2416400410154502E-7</c:v>
                </c:pt>
                <c:pt idx="452">
                  <c:v>3.8831106538640597E-6</c:v>
                </c:pt>
                <c:pt idx="453">
                  <c:v>5.8796611235283498E-7</c:v>
                </c:pt>
                <c:pt idx="454">
                  <c:v>1.21567748194577E-2</c:v>
                </c:pt>
                <c:pt idx="455">
                  <c:v>1.54571821964547E-3</c:v>
                </c:pt>
                <c:pt idx="456">
                  <c:v>1.02901067531199E-3</c:v>
                </c:pt>
                <c:pt idx="457">
                  <c:v>2.8357534215436502E-5</c:v>
                </c:pt>
                <c:pt idx="458">
                  <c:v>1.5562109867330899E-6</c:v>
                </c:pt>
                <c:pt idx="459">
                  <c:v>6.3910265466334297E-4</c:v>
                </c:pt>
                <c:pt idx="460">
                  <c:v>2.6381828588388201E-3</c:v>
                </c:pt>
                <c:pt idx="461">
                  <c:v>1.46304361691357E-4</c:v>
                </c:pt>
                <c:pt idx="462">
                  <c:v>9.1493441833974897E-4</c:v>
                </c:pt>
                <c:pt idx="463">
                  <c:v>2.3847414993779402E-8</c:v>
                </c:pt>
                <c:pt idx="464">
                  <c:v>5.6809538080556098E-8</c:v>
                </c:pt>
                <c:pt idx="465">
                  <c:v>5.8398395122454999E-8</c:v>
                </c:pt>
                <c:pt idx="466">
                  <c:v>5.2587249213161998E-8</c:v>
                </c:pt>
                <c:pt idx="467">
                  <c:v>7.2845897511912199E-7</c:v>
                </c:pt>
                <c:pt idx="468">
                  <c:v>5.7225411888997097E-7</c:v>
                </c:pt>
                <c:pt idx="469">
                  <c:v>7.5985980393450797E-8</c:v>
                </c:pt>
                <c:pt idx="470">
                  <c:v>1.5724603343994499E-8</c:v>
                </c:pt>
                <c:pt idx="471">
                  <c:v>1.7345813799955101E-7</c:v>
                </c:pt>
                <c:pt idx="472">
                  <c:v>6.0970626217195795E-8</c:v>
                </c:pt>
                <c:pt idx="473">
                  <c:v>4.4626550735366703E-8</c:v>
                </c:pt>
                <c:pt idx="474">
                  <c:v>3.7255736340036599E-9</c:v>
                </c:pt>
                <c:pt idx="475">
                  <c:v>9.6892242149637705E-7</c:v>
                </c:pt>
                <c:pt idx="476">
                  <c:v>3.3754428163674101E-9</c:v>
                </c:pt>
                <c:pt idx="477">
                  <c:v>3.47214543526035E-8</c:v>
                </c:pt>
                <c:pt idx="478">
                  <c:v>2.4511528256521101E-9</c:v>
                </c:pt>
                <c:pt idx="479">
                  <c:v>1.2557579246284601E-7</c:v>
                </c:pt>
                <c:pt idx="480">
                  <c:v>6.0615624511650997E-8</c:v>
                </c:pt>
                <c:pt idx="481">
                  <c:v>7.4170664940753297E-7</c:v>
                </c:pt>
                <c:pt idx="482">
                  <c:v>6.1219244050460504E-8</c:v>
                </c:pt>
                <c:pt idx="483">
                  <c:v>7.6011024021823399E-6</c:v>
                </c:pt>
                <c:pt idx="484">
                  <c:v>3.6394872897961103E-8</c:v>
                </c:pt>
                <c:pt idx="485">
                  <c:v>1.62641771522179E-7</c:v>
                </c:pt>
                <c:pt idx="486">
                  <c:v>5.40054486159545E-6</c:v>
                </c:pt>
                <c:pt idx="487">
                  <c:v>2.74520601441577E-2</c:v>
                </c:pt>
                <c:pt idx="488">
                  <c:v>2.9062790511917701E-2</c:v>
                </c:pt>
                <c:pt idx="489">
                  <c:v>3.7696946105684401E-2</c:v>
                </c:pt>
                <c:pt idx="490">
                  <c:v>5.7487067905586499E-3</c:v>
                </c:pt>
                <c:pt idx="491">
                  <c:v>4.2125074127112997E-9</c:v>
                </c:pt>
                <c:pt idx="492">
                  <c:v>4.0058885336358499E-8</c:v>
                </c:pt>
                <c:pt idx="493">
                  <c:v>1.7365434577226599E-7</c:v>
                </c:pt>
                <c:pt idx="494">
                  <c:v>1.0643704859689499E-6</c:v>
                </c:pt>
                <c:pt idx="495">
                  <c:v>2.5648173529066401E-9</c:v>
                </c:pt>
                <c:pt idx="496">
                  <c:v>3.4776198545524797E-8</c:v>
                </c:pt>
                <c:pt idx="497">
                  <c:v>9.7750578510034901E-6</c:v>
                </c:pt>
                <c:pt idx="498">
                  <c:v>4.8213238015738396E-7</c:v>
                </c:pt>
                <c:pt idx="499">
                  <c:v>1.5194768926433999E-6</c:v>
                </c:pt>
                <c:pt idx="500">
                  <c:v>6.5022936431235204E-9</c:v>
                </c:pt>
                <c:pt idx="501">
                  <c:v>1.44717978651503E-3</c:v>
                </c:pt>
                <c:pt idx="502">
                  <c:v>1.41981213108947E-6</c:v>
                </c:pt>
                <c:pt idx="503">
                  <c:v>1.43272029896529E-2</c:v>
                </c:pt>
                <c:pt idx="504">
                  <c:v>1.5955274756826201E-2</c:v>
                </c:pt>
                <c:pt idx="505">
                  <c:v>2.1036068344521702E-3</c:v>
                </c:pt>
                <c:pt idx="506">
                  <c:v>1.78204573119329E-9</c:v>
                </c:pt>
                <c:pt idx="507">
                  <c:v>2.5474919028614E-5</c:v>
                </c:pt>
                <c:pt idx="508">
                  <c:v>5.2914959415666296E-3</c:v>
                </c:pt>
                <c:pt idx="509">
                  <c:v>5.4943940420921896E-3</c:v>
                </c:pt>
                <c:pt idx="510">
                  <c:v>5.0258309187695398E-3</c:v>
                </c:pt>
                <c:pt idx="511">
                  <c:v>5.7349414183992097E-3</c:v>
                </c:pt>
                <c:pt idx="512">
                  <c:v>5.3562448538968599E-3</c:v>
                </c:pt>
                <c:pt idx="513">
                  <c:v>1.9698894650004899E-11</c:v>
                </c:pt>
                <c:pt idx="514">
                  <c:v>1.93169790007218E-3</c:v>
                </c:pt>
                <c:pt idx="515">
                  <c:v>9.1425402658272901E-8</c:v>
                </c:pt>
                <c:pt idx="516">
                  <c:v>1.23057157586822E-9</c:v>
                </c:pt>
                <c:pt idx="517">
                  <c:v>1.4764905953454799E-7</c:v>
                </c:pt>
                <c:pt idx="518">
                  <c:v>7.1439882985687998E-8</c:v>
                </c:pt>
                <c:pt idx="519">
                  <c:v>1.04290625891301E-2</c:v>
                </c:pt>
                <c:pt idx="520">
                  <c:v>5.3687457626372698E-7</c:v>
                </c:pt>
                <c:pt idx="521">
                  <c:v>3.5716574625076699E-9</c:v>
                </c:pt>
                <c:pt idx="522">
                  <c:v>3.70364175665531E-8</c:v>
                </c:pt>
                <c:pt idx="523">
                  <c:v>1.04055752779827E-7</c:v>
                </c:pt>
                <c:pt idx="524">
                  <c:v>2.37023315217909E-8</c:v>
                </c:pt>
                <c:pt idx="525">
                  <c:v>4.5191705984053199E-8</c:v>
                </c:pt>
                <c:pt idx="526">
                  <c:v>4.71129100066526E-7</c:v>
                </c:pt>
                <c:pt idx="527">
                  <c:v>3.9023529218125298E-6</c:v>
                </c:pt>
                <c:pt idx="528">
                  <c:v>1.40754604602401E-8</c:v>
                </c:pt>
                <c:pt idx="529">
                  <c:v>1.1793875296252401E-7</c:v>
                </c:pt>
                <c:pt idx="530">
                  <c:v>1.2257603426829201E-7</c:v>
                </c:pt>
                <c:pt idx="531">
                  <c:v>1.8805197755544699E-8</c:v>
                </c:pt>
                <c:pt idx="532">
                  <c:v>2.5940996458403E-9</c:v>
                </c:pt>
                <c:pt idx="533">
                  <c:v>7.9813421391319303E-6</c:v>
                </c:pt>
                <c:pt idx="534">
                  <c:v>1.8291460074357299E-11</c:v>
                </c:pt>
                <c:pt idx="535">
                  <c:v>4.7501681299692097E-11</c:v>
                </c:pt>
                <c:pt idx="536">
                  <c:v>9.976298812943721E-10</c:v>
                </c:pt>
                <c:pt idx="537">
                  <c:v>1.1236608817151001E-10</c:v>
                </c:pt>
                <c:pt idx="538">
                  <c:v>1.7388985382812501E-6</c:v>
                </c:pt>
                <c:pt idx="539">
                  <c:v>2.8739287165009701E-7</c:v>
                </c:pt>
                <c:pt idx="540">
                  <c:v>4.5985324003170698E-8</c:v>
                </c:pt>
                <c:pt idx="541">
                  <c:v>6.3177713528235303E-7</c:v>
                </c:pt>
                <c:pt idx="542">
                  <c:v>7.2924507731511398E-5</c:v>
                </c:pt>
                <c:pt idx="543">
                  <c:v>1.8259129351088001E-7</c:v>
                </c:pt>
                <c:pt idx="544">
                  <c:v>6.22664730011911E-9</c:v>
                </c:pt>
                <c:pt idx="545">
                  <c:v>2.3728898926658401E-3</c:v>
                </c:pt>
                <c:pt idx="546">
                  <c:v>9.215604573397E-6</c:v>
                </c:pt>
                <c:pt idx="547">
                  <c:v>1.69400762375396E-8</c:v>
                </c:pt>
                <c:pt idx="548">
                  <c:v>2.7152684006378499E-8</c:v>
                </c:pt>
                <c:pt idx="549">
                  <c:v>5.7650379282652403E-5</c:v>
                </c:pt>
                <c:pt idx="550">
                  <c:v>4.8564191311907497E-8</c:v>
                </c:pt>
                <c:pt idx="551">
                  <c:v>1.33702261774635E-5</c:v>
                </c:pt>
                <c:pt idx="552">
                  <c:v>3.58538125813279E-9</c:v>
                </c:pt>
                <c:pt idx="553">
                  <c:v>5.3041610495191297E-8</c:v>
                </c:pt>
                <c:pt idx="554">
                  <c:v>5.9374848828186203E-9</c:v>
                </c:pt>
                <c:pt idx="555">
                  <c:v>3.7646143256961403E-9</c:v>
                </c:pt>
                <c:pt idx="556">
                  <c:v>1.8168121247616801E-9</c:v>
                </c:pt>
                <c:pt idx="557">
                  <c:v>1.4714721157158101E-11</c:v>
                </c:pt>
                <c:pt idx="558">
                  <c:v>5.6537259060125203E-2</c:v>
                </c:pt>
                <c:pt idx="559">
                  <c:v>4.6949008946026799E-2</c:v>
                </c:pt>
                <c:pt idx="560">
                  <c:v>7.9131339654520908E-3</c:v>
                </c:pt>
                <c:pt idx="561">
                  <c:v>2.0406978790692299E-6</c:v>
                </c:pt>
                <c:pt idx="562">
                  <c:v>5.4187932133783298E-10</c:v>
                </c:pt>
                <c:pt idx="563">
                  <c:v>2.19557481610305E-10</c:v>
                </c:pt>
                <c:pt idx="564">
                  <c:v>1.50551615551279E-7</c:v>
                </c:pt>
                <c:pt idx="565">
                  <c:v>3.5192212182738501E-9</c:v>
                </c:pt>
                <c:pt idx="566">
                  <c:v>1.06837130615947E-8</c:v>
                </c:pt>
                <c:pt idx="567">
                  <c:v>7.6685324936397596E-10</c:v>
                </c:pt>
                <c:pt idx="568">
                  <c:v>1.16439220890933E-10</c:v>
                </c:pt>
                <c:pt idx="569">
                  <c:v>5.0044256743119802E-8</c:v>
                </c:pt>
                <c:pt idx="570">
                  <c:v>4.5074350298311202E-10</c:v>
                </c:pt>
                <c:pt idx="571">
                  <c:v>2.6981875010574199E-9</c:v>
                </c:pt>
                <c:pt idx="572">
                  <c:v>4.4920993105662598E-10</c:v>
                </c:pt>
                <c:pt idx="573">
                  <c:v>5.0308149619886404E-3</c:v>
                </c:pt>
                <c:pt idx="574">
                  <c:v>1.23795061797797E-2</c:v>
                </c:pt>
                <c:pt idx="575">
                  <c:v>2.25685572616767E-7</c:v>
                </c:pt>
                <c:pt idx="576">
                  <c:v>1.6309361695045101E-8</c:v>
                </c:pt>
                <c:pt idx="577">
                  <c:v>8.9095965497766501E-7</c:v>
                </c:pt>
                <c:pt idx="578">
                  <c:v>7.9985584795461395E-7</c:v>
                </c:pt>
                <c:pt idx="579">
                  <c:v>2.3703437935144101E-7</c:v>
                </c:pt>
                <c:pt idx="580">
                  <c:v>2.5864080035746599E-9</c:v>
                </c:pt>
                <c:pt idx="581">
                  <c:v>0.18028294817649601</c:v>
                </c:pt>
                <c:pt idx="582">
                  <c:v>7.9919451864045102E-2</c:v>
                </c:pt>
                <c:pt idx="583">
                  <c:v>0.122281534132646</c:v>
                </c:pt>
                <c:pt idx="584">
                  <c:v>6.15475446664712E-2</c:v>
                </c:pt>
                <c:pt idx="585">
                  <c:v>6.1182006563959598E-2</c:v>
                </c:pt>
                <c:pt idx="586">
                  <c:v>2.02675715739554E-8</c:v>
                </c:pt>
                <c:pt idx="587">
                  <c:v>1.47944369059777E-8</c:v>
                </c:pt>
                <c:pt idx="588">
                  <c:v>7.8006964210931493E-9</c:v>
                </c:pt>
                <c:pt idx="589">
                  <c:v>1.3775401013826699E-8</c:v>
                </c:pt>
                <c:pt idx="590">
                  <c:v>1.71922777490983E-2</c:v>
                </c:pt>
                <c:pt idx="591">
                  <c:v>1.45256095835325E-9</c:v>
                </c:pt>
                <c:pt idx="592">
                  <c:v>2.2363891669176702E-6</c:v>
                </c:pt>
                <c:pt idx="593">
                  <c:v>3.6905330040422303E-8</c:v>
                </c:pt>
                <c:pt idx="594">
                  <c:v>3.1616325458257703E-2</c:v>
                </c:pt>
                <c:pt idx="595">
                  <c:v>1.8108346961915801E-8</c:v>
                </c:pt>
                <c:pt idx="596">
                  <c:v>6.0337914457598004E-9</c:v>
                </c:pt>
                <c:pt idx="597">
                  <c:v>1.63828536077938E-7</c:v>
                </c:pt>
                <c:pt idx="598">
                  <c:v>1.7437794641736699E-10</c:v>
                </c:pt>
                <c:pt idx="599">
                  <c:v>1.6159581772313101E-9</c:v>
                </c:pt>
                <c:pt idx="600">
                  <c:v>4.7013120127904301E-11</c:v>
                </c:pt>
                <c:pt idx="601">
                  <c:v>4.3516387035214702E-10</c:v>
                </c:pt>
                <c:pt idx="602">
                  <c:v>2.0853460337356601E-10</c:v>
                </c:pt>
                <c:pt idx="603">
                  <c:v>2.6752280502691201E-8</c:v>
                </c:pt>
                <c:pt idx="604">
                  <c:v>1.4162719769044401E-7</c:v>
                </c:pt>
                <c:pt idx="605">
                  <c:v>7.9570942489698195E-10</c:v>
                </c:pt>
                <c:pt idx="606">
                  <c:v>1.3551499226639001E-7</c:v>
                </c:pt>
                <c:pt idx="607">
                  <c:v>4.4996007303044401E-8</c:v>
                </c:pt>
                <c:pt idx="608">
                  <c:v>3.14234108028531E-8</c:v>
                </c:pt>
                <c:pt idx="609">
                  <c:v>1.1981627306635501E-6</c:v>
                </c:pt>
                <c:pt idx="610">
                  <c:v>3.0965945335559803E-10</c:v>
                </c:pt>
                <c:pt idx="611">
                  <c:v>1.8482631700980499E-5</c:v>
                </c:pt>
                <c:pt idx="612">
                  <c:v>4.6005596874655597E-8</c:v>
                </c:pt>
                <c:pt idx="613">
                  <c:v>3.8891070223059901E-3</c:v>
                </c:pt>
                <c:pt idx="614">
                  <c:v>2.6767411465802799E-3</c:v>
                </c:pt>
                <c:pt idx="615">
                  <c:v>2.9944606731400598E-2</c:v>
                </c:pt>
                <c:pt idx="616">
                  <c:v>1.0280838043870401E-2</c:v>
                </c:pt>
                <c:pt idx="617">
                  <c:v>5.2511941259043597E-3</c:v>
                </c:pt>
                <c:pt idx="618">
                  <c:v>8.1541125950941196E-3</c:v>
                </c:pt>
                <c:pt idx="619">
                  <c:v>6.4729560876192499E-6</c:v>
                </c:pt>
                <c:pt idx="620">
                  <c:v>8.2749506275458295E-8</c:v>
                </c:pt>
                <c:pt idx="621">
                  <c:v>5.6739977824556598E-4</c:v>
                </c:pt>
                <c:pt idx="622">
                  <c:v>1.0882155866550199E-9</c:v>
                </c:pt>
                <c:pt idx="623">
                  <c:v>2.6829250122168298E-10</c:v>
                </c:pt>
                <c:pt idx="624">
                  <c:v>7.9659203945279002E-9</c:v>
                </c:pt>
                <c:pt idx="625">
                  <c:v>8.2345620865187594E-11</c:v>
                </c:pt>
                <c:pt idx="626">
                  <c:v>1.46040256477546E-8</c:v>
                </c:pt>
                <c:pt idx="627">
                  <c:v>2.09364764625801E-9</c:v>
                </c:pt>
                <c:pt idx="628">
                  <c:v>2.0712861366105302E-9</c:v>
                </c:pt>
                <c:pt idx="629">
                  <c:v>5.9054582091273303E-9</c:v>
                </c:pt>
                <c:pt idx="630">
                  <c:v>2.7879079391342099E-8</c:v>
                </c:pt>
                <c:pt idx="631">
                  <c:v>5.7591791368626796E-10</c:v>
                </c:pt>
                <c:pt idx="632">
                  <c:v>2.09009579322814E-7</c:v>
                </c:pt>
                <c:pt idx="633">
                  <c:v>3.6350374315275598E-11</c:v>
                </c:pt>
                <c:pt idx="634">
                  <c:v>4.5417899967959301E-10</c:v>
                </c:pt>
                <c:pt idx="635">
                  <c:v>8.5744124103118307E-9</c:v>
                </c:pt>
                <c:pt idx="636">
                  <c:v>4.9989113667069503E-9</c:v>
                </c:pt>
                <c:pt idx="637">
                  <c:v>3.91310314042696E-9</c:v>
                </c:pt>
                <c:pt idx="638">
                  <c:v>4.8375710573021699E-9</c:v>
                </c:pt>
                <c:pt idx="639">
                  <c:v>1.63597853832066E-2</c:v>
                </c:pt>
                <c:pt idx="640">
                  <c:v>2.6419524458843002E-2</c:v>
                </c:pt>
                <c:pt idx="641">
                  <c:v>2.6687627302241501E-2</c:v>
                </c:pt>
                <c:pt idx="642">
                  <c:v>1.39650648694433E-2</c:v>
                </c:pt>
                <c:pt idx="643">
                  <c:v>3.0532472216467197E-11</c:v>
                </c:pt>
                <c:pt idx="644">
                  <c:v>1.54990592146285E-2</c:v>
                </c:pt>
                <c:pt idx="645">
                  <c:v>2.4302265216685999E-11</c:v>
                </c:pt>
                <c:pt idx="646">
                  <c:v>8.0160032892366995E-3</c:v>
                </c:pt>
                <c:pt idx="647">
                  <c:v>3.81436946851045E-2</c:v>
                </c:pt>
                <c:pt idx="648">
                  <c:v>1.289929852303E-2</c:v>
                </c:pt>
                <c:pt idx="649">
                  <c:v>4.1639894964660901E-7</c:v>
                </c:pt>
                <c:pt idx="650">
                  <c:v>4.42933423696167E-9</c:v>
                </c:pt>
                <c:pt idx="651">
                  <c:v>3.3115391238609901E-9</c:v>
                </c:pt>
                <c:pt idx="652">
                  <c:v>7.4235749288549396E-11</c:v>
                </c:pt>
                <c:pt idx="653">
                  <c:v>4.2856514863943303E-11</c:v>
                </c:pt>
                <c:pt idx="654">
                  <c:v>8.4358382715734598E-11</c:v>
                </c:pt>
                <c:pt idx="655">
                  <c:v>4.0308245294741103E-8</c:v>
                </c:pt>
                <c:pt idx="656">
                  <c:v>1.2442401311358199E-8</c:v>
                </c:pt>
                <c:pt idx="657">
                  <c:v>2.3846698673479599E-12</c:v>
                </c:pt>
                <c:pt idx="658">
                  <c:v>2.0376063766049199E-9</c:v>
                </c:pt>
                <c:pt idx="659">
                  <c:v>1.0287918430904E-3</c:v>
                </c:pt>
                <c:pt idx="660">
                  <c:v>9.8107688228619998E-11</c:v>
                </c:pt>
                <c:pt idx="661">
                  <c:v>6.9158518042811696E-10</c:v>
                </c:pt>
                <c:pt idx="662">
                  <c:v>7.4056183303857297E-9</c:v>
                </c:pt>
                <c:pt idx="663">
                  <c:v>6.74792423822767E-3</c:v>
                </c:pt>
                <c:pt idx="664">
                  <c:v>2.8574210214477302E-4</c:v>
                </c:pt>
                <c:pt idx="665">
                  <c:v>4.7016570429771903E-8</c:v>
                </c:pt>
                <c:pt idx="666">
                  <c:v>9.0060028792863598E-7</c:v>
                </c:pt>
                <c:pt idx="667">
                  <c:v>9.4138657730811695E-5</c:v>
                </c:pt>
                <c:pt idx="668">
                  <c:v>5.1453835087077995E-4</c:v>
                </c:pt>
                <c:pt idx="669">
                  <c:v>4.4931359945228499E-6</c:v>
                </c:pt>
                <c:pt idx="670">
                  <c:v>2.7508273644485302E-4</c:v>
                </c:pt>
                <c:pt idx="671">
                  <c:v>3.4757669011546E-4</c:v>
                </c:pt>
                <c:pt idx="672">
                  <c:v>7.2894845016679901E-7</c:v>
                </c:pt>
                <c:pt idx="673">
                  <c:v>3.5013351191386697E-8</c:v>
                </c:pt>
                <c:pt idx="674">
                  <c:v>4.1266002092452403E-3</c:v>
                </c:pt>
                <c:pt idx="675">
                  <c:v>4.4726690985106299E-7</c:v>
                </c:pt>
                <c:pt idx="676">
                  <c:v>1.9134878662633199E-7</c:v>
                </c:pt>
                <c:pt idx="677">
                  <c:v>1.8891522047496099E-10</c:v>
                </c:pt>
                <c:pt idx="678">
                  <c:v>4.10720024191149E-10</c:v>
                </c:pt>
                <c:pt idx="679">
                  <c:v>1.06515289037265E-6</c:v>
                </c:pt>
                <c:pt idx="680">
                  <c:v>2.74730869990291E-8</c:v>
                </c:pt>
                <c:pt idx="681">
                  <c:v>1.6506984437192299E-8</c:v>
                </c:pt>
                <c:pt idx="682">
                  <c:v>6.37483129010876E-3</c:v>
                </c:pt>
                <c:pt idx="683">
                  <c:v>3.4436536164375798E-6</c:v>
                </c:pt>
                <c:pt idx="684">
                  <c:v>2.2270157110711201E-3</c:v>
                </c:pt>
                <c:pt idx="685">
                  <c:v>9.8933706760328894E-6</c:v>
                </c:pt>
                <c:pt idx="686">
                  <c:v>1.9616783751605699E-4</c:v>
                </c:pt>
                <c:pt idx="687">
                  <c:v>2.42222884133557E-4</c:v>
                </c:pt>
                <c:pt idx="688">
                  <c:v>7.0223952572774498E-6</c:v>
                </c:pt>
                <c:pt idx="689">
                  <c:v>5.0934574440092005E-4</c:v>
                </c:pt>
                <c:pt idx="690">
                  <c:v>1.8134895663659899E-6</c:v>
                </c:pt>
                <c:pt idx="691">
                  <c:v>4.86334257995155E-8</c:v>
                </c:pt>
                <c:pt idx="692">
                  <c:v>2.8743260774878199E-3</c:v>
                </c:pt>
                <c:pt idx="693">
                  <c:v>2.11035323009645E-7</c:v>
                </c:pt>
                <c:pt idx="694">
                  <c:v>1.4274030128800399E-2</c:v>
                </c:pt>
                <c:pt idx="695">
                  <c:v>9.941807641095E-9</c:v>
                </c:pt>
                <c:pt idx="696">
                  <c:v>1.09334654188958E-2</c:v>
                </c:pt>
                <c:pt idx="697">
                  <c:v>5.1378970067775696E-3</c:v>
                </c:pt>
                <c:pt idx="698">
                  <c:v>1.05512361477507E-9</c:v>
                </c:pt>
                <c:pt idx="699">
                  <c:v>6.1932056579547402E-9</c:v>
                </c:pt>
                <c:pt idx="700">
                  <c:v>5.2601759903397401E-9</c:v>
                </c:pt>
                <c:pt idx="701">
                  <c:v>2.3767974435206198E-10</c:v>
                </c:pt>
                <c:pt idx="702">
                  <c:v>2.7184040749546598E-9</c:v>
                </c:pt>
                <c:pt idx="703">
                  <c:v>3.8951968948016903E-9</c:v>
                </c:pt>
                <c:pt idx="704">
                  <c:v>3.4414699044637998E-10</c:v>
                </c:pt>
                <c:pt idx="705">
                  <c:v>1.14447406004756E-6</c:v>
                </c:pt>
                <c:pt idx="706">
                  <c:v>8.2836070886173297E-4</c:v>
                </c:pt>
                <c:pt idx="707">
                  <c:v>6.8123079031974993E-8</c:v>
                </c:pt>
                <c:pt idx="708">
                  <c:v>5.5119114459158201E-2</c:v>
                </c:pt>
                <c:pt idx="709">
                  <c:v>2.2944794206541099E-10</c:v>
                </c:pt>
                <c:pt idx="710">
                  <c:v>3.9720891407198401E-2</c:v>
                </c:pt>
                <c:pt idx="711">
                  <c:v>6.4812356206262106E-2</c:v>
                </c:pt>
                <c:pt idx="712">
                  <c:v>7.8029320214831597E-11</c:v>
                </c:pt>
                <c:pt idx="713">
                  <c:v>8.0019709140204896E-11</c:v>
                </c:pt>
                <c:pt idx="714">
                  <c:v>8.3634315173498292E-9</c:v>
                </c:pt>
                <c:pt idx="715">
                  <c:v>1.03328382434454E-2</c:v>
                </c:pt>
                <c:pt idx="716">
                  <c:v>1.82034289553624E-3</c:v>
                </c:pt>
                <c:pt idx="717">
                  <c:v>1.02659521626509E-7</c:v>
                </c:pt>
                <c:pt idx="718">
                  <c:v>2.8306168659803199E-11</c:v>
                </c:pt>
                <c:pt idx="719">
                  <c:v>7.64959529728676E-7</c:v>
                </c:pt>
                <c:pt idx="720">
                  <c:v>5.5776998785905198E-6</c:v>
                </c:pt>
                <c:pt idx="721">
                  <c:v>1.01592508578725E-2</c:v>
                </c:pt>
                <c:pt idx="722">
                  <c:v>2.8723812342267001E-8</c:v>
                </c:pt>
                <c:pt idx="723">
                  <c:v>0.11941382377875499</c:v>
                </c:pt>
                <c:pt idx="724">
                  <c:v>0.10365784788450499</c:v>
                </c:pt>
                <c:pt idx="725">
                  <c:v>1.1792700914865799E-2</c:v>
                </c:pt>
                <c:pt idx="726">
                  <c:v>4.0826745751319398E-11</c:v>
                </c:pt>
                <c:pt idx="727">
                  <c:v>1.3162243928209199E-2</c:v>
                </c:pt>
                <c:pt idx="728">
                  <c:v>1.8576323554777899E-2</c:v>
                </c:pt>
                <c:pt idx="729">
                  <c:v>1.89937078543262E-7</c:v>
                </c:pt>
                <c:pt idx="730">
                  <c:v>4.1780684417290703E-8</c:v>
                </c:pt>
                <c:pt idx="731">
                  <c:v>2.7121194390442499E-2</c:v>
                </c:pt>
                <c:pt idx="732">
                  <c:v>1.03660858590296E-8</c:v>
                </c:pt>
                <c:pt idx="733">
                  <c:v>1.2141755895341499E-9</c:v>
                </c:pt>
                <c:pt idx="734">
                  <c:v>4.2006174191583503E-9</c:v>
                </c:pt>
                <c:pt idx="735">
                  <c:v>1.44892515955698E-6</c:v>
                </c:pt>
                <c:pt idx="736">
                  <c:v>8.8655591532072397E-8</c:v>
                </c:pt>
                <c:pt idx="737">
                  <c:v>1.2801775474654401E-7</c:v>
                </c:pt>
                <c:pt idx="738">
                  <c:v>8.5890552772366805E-9</c:v>
                </c:pt>
                <c:pt idx="739">
                  <c:v>3.6000434402280899E-7</c:v>
                </c:pt>
                <c:pt idx="740">
                  <c:v>2.1581694668096101E-6</c:v>
                </c:pt>
                <c:pt idx="741">
                  <c:v>5.6204618969455701E-3</c:v>
                </c:pt>
                <c:pt idx="742">
                  <c:v>3.2368105287445298E-6</c:v>
                </c:pt>
                <c:pt idx="743">
                  <c:v>1.07020339538792E-9</c:v>
                </c:pt>
                <c:pt idx="744">
                  <c:v>4.3145746100770502E-9</c:v>
                </c:pt>
                <c:pt idx="745">
                  <c:v>7.7156504812700093E-9</c:v>
                </c:pt>
                <c:pt idx="746">
                  <c:v>9.9217555299016106E-9</c:v>
                </c:pt>
                <c:pt idx="747">
                  <c:v>2.2704647500318902E-11</c:v>
                </c:pt>
                <c:pt idx="748">
                  <c:v>1.7468234067357001E-10</c:v>
                </c:pt>
                <c:pt idx="749">
                  <c:v>8.8663310286878602E-8</c:v>
                </c:pt>
                <c:pt idx="750">
                  <c:v>3.9766537918722802E-10</c:v>
                </c:pt>
                <c:pt idx="751">
                  <c:v>2.2479092779701701E-11</c:v>
                </c:pt>
                <c:pt idx="752">
                  <c:v>3.7285945167131497E-2</c:v>
                </c:pt>
                <c:pt idx="753">
                  <c:v>9.5311752080613208E-9</c:v>
                </c:pt>
                <c:pt idx="754">
                  <c:v>8.1616908632018196E-9</c:v>
                </c:pt>
                <c:pt idx="755">
                  <c:v>3.13488351272916E-9</c:v>
                </c:pt>
                <c:pt idx="756">
                  <c:v>9.9460295914602996E-9</c:v>
                </c:pt>
                <c:pt idx="757">
                  <c:v>8.8098302946289902E-9</c:v>
                </c:pt>
                <c:pt idx="758">
                  <c:v>3.5468788615775498E-7</c:v>
                </c:pt>
                <c:pt idx="759">
                  <c:v>8.1048531383690305E-11</c:v>
                </c:pt>
                <c:pt idx="760">
                  <c:v>1.18596359848211E-8</c:v>
                </c:pt>
                <c:pt idx="761">
                  <c:v>6.4473840394683695E-7</c:v>
                </c:pt>
                <c:pt idx="762">
                  <c:v>8.8790475931801997E-11</c:v>
                </c:pt>
                <c:pt idx="763">
                  <c:v>2.9739304876997798E-4</c:v>
                </c:pt>
                <c:pt idx="764">
                  <c:v>1.68083531551751E-3</c:v>
                </c:pt>
                <c:pt idx="765">
                  <c:v>3.82418510900574E-11</c:v>
                </c:pt>
                <c:pt idx="766">
                  <c:v>4.8213559787537201E-10</c:v>
                </c:pt>
                <c:pt idx="767">
                  <c:v>2.2473510682923E-11</c:v>
                </c:pt>
                <c:pt idx="768">
                  <c:v>2.5272471829848099E-3</c:v>
                </c:pt>
                <c:pt idx="769">
                  <c:v>1.9182028449175001E-10</c:v>
                </c:pt>
                <c:pt idx="770">
                  <c:v>1.82499367072666E-10</c:v>
                </c:pt>
                <c:pt idx="771">
                  <c:v>5.7793514154519396E-3</c:v>
                </c:pt>
                <c:pt idx="772">
                  <c:v>4.5243452365380998E-11</c:v>
                </c:pt>
                <c:pt idx="773">
                  <c:v>3.0295442873993598E-10</c:v>
                </c:pt>
                <c:pt idx="774">
                  <c:v>6.3027935870986295E-7</c:v>
                </c:pt>
                <c:pt idx="775">
                  <c:v>4.2453947551374098E-2</c:v>
                </c:pt>
                <c:pt idx="776">
                  <c:v>1.3753888311114701E-2</c:v>
                </c:pt>
                <c:pt idx="777">
                  <c:v>5.1808098906250097E-11</c:v>
                </c:pt>
                <c:pt idx="778">
                  <c:v>2.21549638615301E-2</c:v>
                </c:pt>
                <c:pt idx="779">
                  <c:v>6.0816306567377E-3</c:v>
                </c:pt>
                <c:pt idx="780">
                  <c:v>4.7526921002027499E-3</c:v>
                </c:pt>
                <c:pt idx="781">
                  <c:v>8.7720671589667006E-3</c:v>
                </c:pt>
                <c:pt idx="782">
                  <c:v>1.1282520304687699E-2</c:v>
                </c:pt>
                <c:pt idx="783">
                  <c:v>4.7634684283311703E-11</c:v>
                </c:pt>
                <c:pt idx="784">
                  <c:v>7.1033983199148395E-8</c:v>
                </c:pt>
                <c:pt idx="785">
                  <c:v>4.7868803955555096E-6</c:v>
                </c:pt>
                <c:pt idx="786">
                  <c:v>1.9628336559239301E-10</c:v>
                </c:pt>
                <c:pt idx="787">
                  <c:v>5.2979307675160703E-7</c:v>
                </c:pt>
                <c:pt idx="788">
                  <c:v>4.7457376943717703E-9</c:v>
                </c:pt>
                <c:pt idx="789">
                  <c:v>5.2664152892323499E-9</c:v>
                </c:pt>
                <c:pt idx="790">
                  <c:v>1.61009538057947E-2</c:v>
                </c:pt>
                <c:pt idx="791">
                  <c:v>1.01537667833241E-8</c:v>
                </c:pt>
                <c:pt idx="792">
                  <c:v>3.8317350000254001E-9</c:v>
                </c:pt>
                <c:pt idx="793">
                  <c:v>3.46393136473679E-8</c:v>
                </c:pt>
                <c:pt idx="794">
                  <c:v>8.4532541855677907E-9</c:v>
                </c:pt>
                <c:pt idx="795">
                  <c:v>3.1068939961640802E-8</c:v>
                </c:pt>
                <c:pt idx="796">
                  <c:v>3.92037390153708E-8</c:v>
                </c:pt>
                <c:pt idx="797">
                  <c:v>7.5133722105377794E-8</c:v>
                </c:pt>
                <c:pt idx="798">
                  <c:v>6.9288611249729003E-9</c:v>
                </c:pt>
                <c:pt idx="799">
                  <c:v>1.5345707138425201E-7</c:v>
                </c:pt>
                <c:pt idx="800">
                  <c:v>2.1790746616524399E-7</c:v>
                </c:pt>
                <c:pt idx="801">
                  <c:v>3.5311578661622101E-7</c:v>
                </c:pt>
                <c:pt idx="802">
                  <c:v>2.2304713193483799E-7</c:v>
                </c:pt>
                <c:pt idx="803">
                  <c:v>9.9259165648872398E-4</c:v>
                </c:pt>
                <c:pt idx="804">
                  <c:v>2.5567147355056001E-9</c:v>
                </c:pt>
                <c:pt idx="805">
                  <c:v>5.9564101492877604E-4</c:v>
                </c:pt>
                <c:pt idx="806">
                  <c:v>9.9299282924414298E-3</c:v>
                </c:pt>
                <c:pt idx="807">
                  <c:v>7.9578317468379893E-3</c:v>
                </c:pt>
                <c:pt idx="808">
                  <c:v>5.63902002239233E-3</c:v>
                </c:pt>
                <c:pt idx="809">
                  <c:v>2.4736273587929302E-3</c:v>
                </c:pt>
                <c:pt idx="810">
                  <c:v>3.8419314974925201E-3</c:v>
                </c:pt>
                <c:pt idx="811">
                  <c:v>5.7124257417507101E-7</c:v>
                </c:pt>
                <c:pt idx="812">
                  <c:v>1.236462113559E-8</c:v>
                </c:pt>
                <c:pt idx="813">
                  <c:v>4.63142613796613E-7</c:v>
                </c:pt>
                <c:pt idx="814">
                  <c:v>6.48322096166042E-2</c:v>
                </c:pt>
                <c:pt idx="815">
                  <c:v>4.46290363397078E-2</c:v>
                </c:pt>
                <c:pt idx="816">
                  <c:v>6.7498661457367298E-2</c:v>
                </c:pt>
                <c:pt idx="817">
                  <c:v>9.6836215513819102E-2</c:v>
                </c:pt>
                <c:pt idx="818">
                  <c:v>1.25218387432604E-2</c:v>
                </c:pt>
                <c:pt idx="819">
                  <c:v>2.9651494579515698E-4</c:v>
                </c:pt>
                <c:pt idx="820">
                  <c:v>1.2992042271502601E-8</c:v>
                </c:pt>
                <c:pt idx="821">
                  <c:v>4.8322574657397896E-9</c:v>
                </c:pt>
                <c:pt idx="822">
                  <c:v>1.3309150582143899E-7</c:v>
                </c:pt>
                <c:pt idx="823">
                  <c:v>5.4490834974826702E-8</c:v>
                </c:pt>
                <c:pt idx="824">
                  <c:v>8.1862440523007892E-3</c:v>
                </c:pt>
                <c:pt idx="825">
                  <c:v>2.0728260196932999E-8</c:v>
                </c:pt>
                <c:pt idx="826">
                  <c:v>2.6341229341481502E-7</c:v>
                </c:pt>
                <c:pt idx="827">
                  <c:v>4.0969222289138302E-8</c:v>
                </c:pt>
                <c:pt idx="828">
                  <c:v>6.7084425598535705E-7</c:v>
                </c:pt>
                <c:pt idx="829">
                  <c:v>2.0997030911184599E-9</c:v>
                </c:pt>
                <c:pt idx="830">
                  <c:v>2.8720140356038999E-7</c:v>
                </c:pt>
                <c:pt idx="831">
                  <c:v>3.4041120015022499E-8</c:v>
                </c:pt>
                <c:pt idx="832">
                  <c:v>4.7057866907904803E-9</c:v>
                </c:pt>
                <c:pt idx="833">
                  <c:v>3.8412442356889899E-10</c:v>
                </c:pt>
                <c:pt idx="834">
                  <c:v>9.0581913159694204E-9</c:v>
                </c:pt>
                <c:pt idx="835">
                  <c:v>6.0519164634274897E-2</c:v>
                </c:pt>
                <c:pt idx="836">
                  <c:v>3.5117835860156099E-2</c:v>
                </c:pt>
                <c:pt idx="837">
                  <c:v>5.18842974326112E-2</c:v>
                </c:pt>
                <c:pt idx="838">
                  <c:v>6.6473677724188603E-5</c:v>
                </c:pt>
                <c:pt idx="839">
                  <c:v>6.5860346196376001E-3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E-457E-9272-D393C309252B}"/>
            </c:ext>
          </c:extLst>
        </c:ser>
        <c:ser>
          <c:idx val="1"/>
          <c:order val="1"/>
          <c:tx>
            <c:strRef>
              <c:f>'Results_train12_2.4saaWeights'!$C$1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'Results_train12_2.4saaWeights'!$C$2:$C$841</c:f>
              <c:numCache>
                <c:formatCode>#,#00</c:formatCode>
                <c:ptCount val="840"/>
                <c:pt idx="0">
                  <c:v>1.76053049064162E-9</c:v>
                </c:pt>
                <c:pt idx="1">
                  <c:v>1.1418015477157699E-9</c:v>
                </c:pt>
                <c:pt idx="2">
                  <c:v>2.5091078537827601E-8</c:v>
                </c:pt>
                <c:pt idx="3">
                  <c:v>4.4189908542296997E-9</c:v>
                </c:pt>
                <c:pt idx="4">
                  <c:v>3.98141922313876E-8</c:v>
                </c:pt>
                <c:pt idx="5">
                  <c:v>3.4111948411462202E-9</c:v>
                </c:pt>
                <c:pt idx="6">
                  <c:v>3.5666408036469498E-9</c:v>
                </c:pt>
                <c:pt idx="7">
                  <c:v>5.9460834741323501E-9</c:v>
                </c:pt>
                <c:pt idx="8">
                  <c:v>4.80912922408693E-10</c:v>
                </c:pt>
                <c:pt idx="9">
                  <c:v>1.09813085158084E-9</c:v>
                </c:pt>
                <c:pt idx="10">
                  <c:v>2.3385035493958501E-10</c:v>
                </c:pt>
                <c:pt idx="11">
                  <c:v>2.6561454475640902E-10</c:v>
                </c:pt>
                <c:pt idx="12">
                  <c:v>4.7828029609072097E-10</c:v>
                </c:pt>
                <c:pt idx="13">
                  <c:v>2.3695280962956598E-9</c:v>
                </c:pt>
                <c:pt idx="14">
                  <c:v>7.4727523695829595E-8</c:v>
                </c:pt>
                <c:pt idx="15">
                  <c:v>1.20422836746339E-7</c:v>
                </c:pt>
                <c:pt idx="16">
                  <c:v>7.3417189922260402E-9</c:v>
                </c:pt>
                <c:pt idx="17">
                  <c:v>4.4788274793517702E-8</c:v>
                </c:pt>
                <c:pt idx="18">
                  <c:v>7.5599366040896992E-9</c:v>
                </c:pt>
                <c:pt idx="19">
                  <c:v>3.0902630288184097E-8</c:v>
                </c:pt>
                <c:pt idx="20">
                  <c:v>1.7024433793911401E-7</c:v>
                </c:pt>
                <c:pt idx="21">
                  <c:v>2.3629244797022099E-7</c:v>
                </c:pt>
                <c:pt idx="22">
                  <c:v>8.9550343123936701E-8</c:v>
                </c:pt>
                <c:pt idx="23">
                  <c:v>7.1919862379932606E-8</c:v>
                </c:pt>
                <c:pt idx="24">
                  <c:v>1.1696944400842699E-9</c:v>
                </c:pt>
                <c:pt idx="25">
                  <c:v>7.2717467887526405E-8</c:v>
                </c:pt>
                <c:pt idx="26">
                  <c:v>4.5544434938151397E-9</c:v>
                </c:pt>
                <c:pt idx="27">
                  <c:v>6.8425631899984396E-8</c:v>
                </c:pt>
                <c:pt idx="28">
                  <c:v>3.46748540708125E-2</c:v>
                </c:pt>
                <c:pt idx="29">
                  <c:v>4.6604033574783699E-9</c:v>
                </c:pt>
                <c:pt idx="30">
                  <c:v>6.2661955639386202E-7</c:v>
                </c:pt>
                <c:pt idx="31">
                  <c:v>3.4207009932912202E-9</c:v>
                </c:pt>
                <c:pt idx="32">
                  <c:v>0.43120257117171101</c:v>
                </c:pt>
                <c:pt idx="33">
                  <c:v>9.4669236899733204E-9</c:v>
                </c:pt>
                <c:pt idx="34">
                  <c:v>0.41251576267857898</c:v>
                </c:pt>
                <c:pt idx="35">
                  <c:v>1.0132448144545701E-9</c:v>
                </c:pt>
                <c:pt idx="36">
                  <c:v>2.9311290836639901E-10</c:v>
                </c:pt>
                <c:pt idx="37">
                  <c:v>3.04121759727784E-9</c:v>
                </c:pt>
                <c:pt idx="38">
                  <c:v>9.2817512348376304E-10</c:v>
                </c:pt>
                <c:pt idx="39">
                  <c:v>9.6517513617152506E-10</c:v>
                </c:pt>
                <c:pt idx="40">
                  <c:v>2.0901919554001799E-7</c:v>
                </c:pt>
                <c:pt idx="41">
                  <c:v>2.5722084049074701E-8</c:v>
                </c:pt>
                <c:pt idx="42">
                  <c:v>2.9107491715264199E-8</c:v>
                </c:pt>
                <c:pt idx="43">
                  <c:v>2.4948257915880399E-8</c:v>
                </c:pt>
                <c:pt idx="44">
                  <c:v>6.9487680622208702E-9</c:v>
                </c:pt>
                <c:pt idx="45">
                  <c:v>1.57276850450212E-9</c:v>
                </c:pt>
                <c:pt idx="46">
                  <c:v>2.9920383743646602E-9</c:v>
                </c:pt>
                <c:pt idx="47">
                  <c:v>4.63679219330713E-10</c:v>
                </c:pt>
                <c:pt idx="48">
                  <c:v>1.4380250735203899E-9</c:v>
                </c:pt>
                <c:pt idx="49">
                  <c:v>1.45088139330456E-8</c:v>
                </c:pt>
                <c:pt idx="50">
                  <c:v>1.38311394097765E-8</c:v>
                </c:pt>
                <c:pt idx="51">
                  <c:v>4.01308171968565E-8</c:v>
                </c:pt>
                <c:pt idx="52">
                  <c:v>9.5857378937065996E-10</c:v>
                </c:pt>
                <c:pt idx="53">
                  <c:v>4.0558020749322699E-8</c:v>
                </c:pt>
                <c:pt idx="54">
                  <c:v>1.3730030936455501E-10</c:v>
                </c:pt>
                <c:pt idx="55">
                  <c:v>8.4973218606487003E-2</c:v>
                </c:pt>
                <c:pt idx="56">
                  <c:v>8.6729504942078895E-9</c:v>
                </c:pt>
                <c:pt idx="57">
                  <c:v>1.7866927378801299E-10</c:v>
                </c:pt>
                <c:pt idx="58">
                  <c:v>0.136767461552146</c:v>
                </c:pt>
                <c:pt idx="59">
                  <c:v>0.14010363663426101</c:v>
                </c:pt>
                <c:pt idx="60">
                  <c:v>3.8602648303524903E-2</c:v>
                </c:pt>
                <c:pt idx="61">
                  <c:v>4.1552729265903497E-2</c:v>
                </c:pt>
                <c:pt idx="62">
                  <c:v>1.6091627168195299E-2</c:v>
                </c:pt>
                <c:pt idx="63">
                  <c:v>2.24459853988111E-8</c:v>
                </c:pt>
                <c:pt idx="64">
                  <c:v>3.80722110163861E-4</c:v>
                </c:pt>
                <c:pt idx="65">
                  <c:v>1.0729297897353701E-2</c:v>
                </c:pt>
                <c:pt idx="66">
                  <c:v>1.58562861261341E-2</c:v>
                </c:pt>
                <c:pt idx="67">
                  <c:v>7.8479189501183795E-9</c:v>
                </c:pt>
                <c:pt idx="68">
                  <c:v>8.4488009939429401E-11</c:v>
                </c:pt>
                <c:pt idx="69">
                  <c:v>3.0924662332452E-8</c:v>
                </c:pt>
                <c:pt idx="70">
                  <c:v>2.1951930389697801E-8</c:v>
                </c:pt>
                <c:pt idx="71">
                  <c:v>2.9898270554190501E-7</c:v>
                </c:pt>
                <c:pt idx="72">
                  <c:v>1.01602645863043E-9</c:v>
                </c:pt>
                <c:pt idx="73">
                  <c:v>6.0825909967065005E-11</c:v>
                </c:pt>
                <c:pt idx="74">
                  <c:v>1.44634650987688E-9</c:v>
                </c:pt>
                <c:pt idx="75">
                  <c:v>1.40748570018124E-8</c:v>
                </c:pt>
                <c:pt idx="76">
                  <c:v>1.42918696891423E-9</c:v>
                </c:pt>
                <c:pt idx="77">
                  <c:v>4.71324176040658E-8</c:v>
                </c:pt>
                <c:pt idx="78">
                  <c:v>1.86260699257448E-9</c:v>
                </c:pt>
                <c:pt idx="79">
                  <c:v>5.5861012508622999E-8</c:v>
                </c:pt>
                <c:pt idx="80">
                  <c:v>5.6653684610816802E-11</c:v>
                </c:pt>
                <c:pt idx="81">
                  <c:v>4.7422904830410001E-8</c:v>
                </c:pt>
                <c:pt idx="82">
                  <c:v>4.1631938122878999E-7</c:v>
                </c:pt>
                <c:pt idx="83">
                  <c:v>5.2963370904039199E-8</c:v>
                </c:pt>
                <c:pt idx="84">
                  <c:v>7.66693814025171E-8</c:v>
                </c:pt>
                <c:pt idx="85">
                  <c:v>2.5488530112655797E-7</c:v>
                </c:pt>
                <c:pt idx="86">
                  <c:v>1.8650395379757099E-7</c:v>
                </c:pt>
                <c:pt idx="87">
                  <c:v>1.32575162528536E-7</c:v>
                </c:pt>
                <c:pt idx="88">
                  <c:v>9.1193444116165302E-9</c:v>
                </c:pt>
                <c:pt idx="89">
                  <c:v>8.9662990889515205E-6</c:v>
                </c:pt>
                <c:pt idx="90">
                  <c:v>6.1490383906783702E-9</c:v>
                </c:pt>
                <c:pt idx="91">
                  <c:v>3.0034196397811698E-10</c:v>
                </c:pt>
                <c:pt idx="92">
                  <c:v>6.7976860588510798E-8</c:v>
                </c:pt>
                <c:pt idx="93">
                  <c:v>3.0002086031459003E-8</c:v>
                </c:pt>
                <c:pt idx="94">
                  <c:v>3.4348755089859901E-7</c:v>
                </c:pt>
                <c:pt idx="95">
                  <c:v>2.5196561043435399E-8</c:v>
                </c:pt>
                <c:pt idx="96">
                  <c:v>7.5785347794401696E-9</c:v>
                </c:pt>
                <c:pt idx="97">
                  <c:v>3.5320775579952203E-8</c:v>
                </c:pt>
                <c:pt idx="98">
                  <c:v>1.7713199249118201E-9</c:v>
                </c:pt>
                <c:pt idx="99">
                  <c:v>3.40121863394712E-9</c:v>
                </c:pt>
                <c:pt idx="100">
                  <c:v>3.9068935728849697E-9</c:v>
                </c:pt>
                <c:pt idx="101">
                  <c:v>2.87741161838722E-9</c:v>
                </c:pt>
                <c:pt idx="102">
                  <c:v>5.4077955188611503E-9</c:v>
                </c:pt>
                <c:pt idx="103">
                  <c:v>3.1848230502922499E-8</c:v>
                </c:pt>
                <c:pt idx="104">
                  <c:v>8.4996566497956702E-10</c:v>
                </c:pt>
                <c:pt idx="105">
                  <c:v>9.5030686381511505E-10</c:v>
                </c:pt>
                <c:pt idx="106">
                  <c:v>1.9834516738847801E-10</c:v>
                </c:pt>
                <c:pt idx="107">
                  <c:v>6.6926434418890799E-10</c:v>
                </c:pt>
                <c:pt idx="108">
                  <c:v>3.1575322643235598E-9</c:v>
                </c:pt>
                <c:pt idx="109">
                  <c:v>3.6114763139072401E-9</c:v>
                </c:pt>
                <c:pt idx="110">
                  <c:v>7.8419215953338806E-9</c:v>
                </c:pt>
                <c:pt idx="111">
                  <c:v>2.0874106587172302E-9</c:v>
                </c:pt>
                <c:pt idx="112">
                  <c:v>1.3110267319858099E-10</c:v>
                </c:pt>
                <c:pt idx="113">
                  <c:v>4.32385825614418E-8</c:v>
                </c:pt>
                <c:pt idx="114">
                  <c:v>3.6683476873575702E-8</c:v>
                </c:pt>
                <c:pt idx="115">
                  <c:v>1.0871210868689801E-9</c:v>
                </c:pt>
                <c:pt idx="116">
                  <c:v>1.67793538930018E-9</c:v>
                </c:pt>
                <c:pt idx="117">
                  <c:v>2.2301923564860099E-8</c:v>
                </c:pt>
                <c:pt idx="118">
                  <c:v>3.07430639152141E-8</c:v>
                </c:pt>
                <c:pt idx="119">
                  <c:v>9.9521578524090802E-10</c:v>
                </c:pt>
                <c:pt idx="120">
                  <c:v>2.1747791557099901E-7</c:v>
                </c:pt>
                <c:pt idx="121">
                  <c:v>9.5194323847839692E-9</c:v>
                </c:pt>
                <c:pt idx="122">
                  <c:v>7.9811774253016101E-7</c:v>
                </c:pt>
                <c:pt idx="123">
                  <c:v>2.2259690987380602E-8</c:v>
                </c:pt>
                <c:pt idx="124">
                  <c:v>1.4963583770405401E-8</c:v>
                </c:pt>
                <c:pt idx="125">
                  <c:v>1.39974894620577E-8</c:v>
                </c:pt>
                <c:pt idx="126">
                  <c:v>2.0034577840046399E-11</c:v>
                </c:pt>
                <c:pt idx="127">
                  <c:v>5.17870875768484E-8</c:v>
                </c:pt>
                <c:pt idx="128">
                  <c:v>1.90248814625877E-9</c:v>
                </c:pt>
                <c:pt idx="129">
                  <c:v>7.0717171577618902E-9</c:v>
                </c:pt>
                <c:pt idx="130">
                  <c:v>9.7314844434616697E-10</c:v>
                </c:pt>
                <c:pt idx="131">
                  <c:v>3.0490561403736098E-8</c:v>
                </c:pt>
                <c:pt idx="132">
                  <c:v>1.2362812142099701E-9</c:v>
                </c:pt>
                <c:pt idx="133">
                  <c:v>8.2802370438866297E-9</c:v>
                </c:pt>
                <c:pt idx="134">
                  <c:v>3.5991999802211898E-9</c:v>
                </c:pt>
                <c:pt idx="135">
                  <c:v>4.5909976289169002E-7</c:v>
                </c:pt>
                <c:pt idx="136">
                  <c:v>1.1809144127672001E-7</c:v>
                </c:pt>
                <c:pt idx="137">
                  <c:v>9.0667912450820798E-10</c:v>
                </c:pt>
                <c:pt idx="138">
                  <c:v>1.1588681424620199E-9</c:v>
                </c:pt>
                <c:pt idx="139">
                  <c:v>7.2309139930847604E-10</c:v>
                </c:pt>
                <c:pt idx="140">
                  <c:v>6.0301680353363799E-8</c:v>
                </c:pt>
                <c:pt idx="141">
                  <c:v>1.33951579571468E-7</c:v>
                </c:pt>
                <c:pt idx="142">
                  <c:v>1.02087611410746E-7</c:v>
                </c:pt>
                <c:pt idx="143">
                  <c:v>1.7188960988707201E-7</c:v>
                </c:pt>
                <c:pt idx="144">
                  <c:v>5.3326723769062598E-8</c:v>
                </c:pt>
                <c:pt idx="145">
                  <c:v>5.8032812285569899E-8</c:v>
                </c:pt>
                <c:pt idx="146">
                  <c:v>8.5470269608572798E-10</c:v>
                </c:pt>
                <c:pt idx="147">
                  <c:v>2.2430295760261301E-9</c:v>
                </c:pt>
                <c:pt idx="148">
                  <c:v>1.5781721801920101E-8</c:v>
                </c:pt>
                <c:pt idx="149">
                  <c:v>2.4937823341769299E-9</c:v>
                </c:pt>
                <c:pt idx="150">
                  <c:v>1.2507687671914599E-10</c:v>
                </c:pt>
                <c:pt idx="151">
                  <c:v>1.3657015650633799E-8</c:v>
                </c:pt>
                <c:pt idx="152">
                  <c:v>7.8368529212207201E-9</c:v>
                </c:pt>
                <c:pt idx="153">
                  <c:v>4.6669829365230201E-9</c:v>
                </c:pt>
                <c:pt idx="154">
                  <c:v>4.5815318690606901E-10</c:v>
                </c:pt>
                <c:pt idx="155">
                  <c:v>5.0707791507161099E-8</c:v>
                </c:pt>
                <c:pt idx="156">
                  <c:v>1.4961548954437301E-10</c:v>
                </c:pt>
                <c:pt idx="157">
                  <c:v>1.33503489281306E-10</c:v>
                </c:pt>
                <c:pt idx="158">
                  <c:v>2.7034100362435299E-10</c:v>
                </c:pt>
                <c:pt idx="159">
                  <c:v>5.6294634954902902E-8</c:v>
                </c:pt>
                <c:pt idx="160">
                  <c:v>8.1237668005325196E-9</c:v>
                </c:pt>
                <c:pt idx="161">
                  <c:v>5.1148985758858701E-9</c:v>
                </c:pt>
                <c:pt idx="162">
                  <c:v>8.6576449234894296E-4</c:v>
                </c:pt>
                <c:pt idx="163">
                  <c:v>2.3215514216285101E-6</c:v>
                </c:pt>
                <c:pt idx="164">
                  <c:v>0.25639504654603501</c:v>
                </c:pt>
                <c:pt idx="165">
                  <c:v>0.33237294953761498</c:v>
                </c:pt>
                <c:pt idx="166">
                  <c:v>1.6226980634667901E-8</c:v>
                </c:pt>
                <c:pt idx="167">
                  <c:v>1.2656536074730499E-9</c:v>
                </c:pt>
                <c:pt idx="168">
                  <c:v>1.7142534878150001E-5</c:v>
                </c:pt>
                <c:pt idx="169">
                  <c:v>6.3766414212206803E-8</c:v>
                </c:pt>
                <c:pt idx="170">
                  <c:v>1.1436823652855101E-6</c:v>
                </c:pt>
                <c:pt idx="171">
                  <c:v>1.27860454654388E-5</c:v>
                </c:pt>
                <c:pt idx="172">
                  <c:v>1.6085083570328801E-8</c:v>
                </c:pt>
                <c:pt idx="173">
                  <c:v>4.5538764761431601E-2</c:v>
                </c:pt>
                <c:pt idx="174">
                  <c:v>2.04066245920561E-8</c:v>
                </c:pt>
                <c:pt idx="175">
                  <c:v>2.7812130354690098E-7</c:v>
                </c:pt>
                <c:pt idx="176">
                  <c:v>7.6107884169744607E-9</c:v>
                </c:pt>
                <c:pt idx="177">
                  <c:v>1.9380504295096701E-8</c:v>
                </c:pt>
                <c:pt idx="178">
                  <c:v>1.86152197773126E-9</c:v>
                </c:pt>
                <c:pt idx="179">
                  <c:v>6.6543002670762101E-11</c:v>
                </c:pt>
                <c:pt idx="180">
                  <c:v>5.4751301903913802E-11</c:v>
                </c:pt>
                <c:pt idx="181">
                  <c:v>6.6586156386463102E-9</c:v>
                </c:pt>
                <c:pt idx="182">
                  <c:v>1.8493416531035999E-9</c:v>
                </c:pt>
                <c:pt idx="183">
                  <c:v>1.36416793030355E-9</c:v>
                </c:pt>
                <c:pt idx="184">
                  <c:v>1.3906506719986599E-8</c:v>
                </c:pt>
                <c:pt idx="185">
                  <c:v>2.86422739581699E-9</c:v>
                </c:pt>
                <c:pt idx="186">
                  <c:v>6.2890709444863205E-10</c:v>
                </c:pt>
                <c:pt idx="187">
                  <c:v>8.9851891112250994E-8</c:v>
                </c:pt>
                <c:pt idx="188">
                  <c:v>8.9484732582805193E-9</c:v>
                </c:pt>
                <c:pt idx="189">
                  <c:v>2.4589954833937401E-9</c:v>
                </c:pt>
                <c:pt idx="190">
                  <c:v>2.5833514051711901E-10</c:v>
                </c:pt>
                <c:pt idx="191">
                  <c:v>4.6320558148945602E-8</c:v>
                </c:pt>
                <c:pt idx="192">
                  <c:v>4.6523284825818498E-10</c:v>
                </c:pt>
                <c:pt idx="193">
                  <c:v>1.8104211407556099E-8</c:v>
                </c:pt>
                <c:pt idx="194">
                  <c:v>4.3235619374846098E-8</c:v>
                </c:pt>
                <c:pt idx="195">
                  <c:v>4.8420022901676598E-8</c:v>
                </c:pt>
                <c:pt idx="196">
                  <c:v>3.1330258559371498E-6</c:v>
                </c:pt>
                <c:pt idx="197">
                  <c:v>0.303152682685286</c:v>
                </c:pt>
                <c:pt idx="198">
                  <c:v>2.5948443661383499E-8</c:v>
                </c:pt>
                <c:pt idx="199">
                  <c:v>1.4673564254630401E-7</c:v>
                </c:pt>
                <c:pt idx="200">
                  <c:v>4.2587587242073303E-6</c:v>
                </c:pt>
                <c:pt idx="201">
                  <c:v>2.3534900158339102E-6</c:v>
                </c:pt>
                <c:pt idx="202">
                  <c:v>9.08082375263357E-7</c:v>
                </c:pt>
                <c:pt idx="203">
                  <c:v>9.06536187494449E-4</c:v>
                </c:pt>
                <c:pt idx="204">
                  <c:v>4.7750675038477298E-7</c:v>
                </c:pt>
                <c:pt idx="205">
                  <c:v>6.2048123379155603E-7</c:v>
                </c:pt>
                <c:pt idx="206">
                  <c:v>1.9981682298394698E-6</c:v>
                </c:pt>
                <c:pt idx="207">
                  <c:v>6.7094891051559403E-9</c:v>
                </c:pt>
                <c:pt idx="208">
                  <c:v>1.1473453372713401E-6</c:v>
                </c:pt>
                <c:pt idx="209">
                  <c:v>1.4755516782677699E-6</c:v>
                </c:pt>
                <c:pt idx="210">
                  <c:v>2.4025559381247301E-5</c:v>
                </c:pt>
                <c:pt idx="211">
                  <c:v>5.5152301799240796E-4</c:v>
                </c:pt>
                <c:pt idx="212">
                  <c:v>1.36773888108414E-6</c:v>
                </c:pt>
                <c:pt idx="213">
                  <c:v>5.4694225655092597E-8</c:v>
                </c:pt>
                <c:pt idx="214">
                  <c:v>6.9881514909434196E-8</c:v>
                </c:pt>
                <c:pt idx="215">
                  <c:v>2.6055084695271799E-8</c:v>
                </c:pt>
                <c:pt idx="216">
                  <c:v>1.97020228915905E-8</c:v>
                </c:pt>
                <c:pt idx="217">
                  <c:v>2.2898383597264701E-9</c:v>
                </c:pt>
                <c:pt idx="218">
                  <c:v>3.5323392501625303E-8</c:v>
                </c:pt>
                <c:pt idx="219">
                  <c:v>5.0118286610546096E-6</c:v>
                </c:pt>
                <c:pt idx="220">
                  <c:v>1.2961211206205799E-7</c:v>
                </c:pt>
                <c:pt idx="221">
                  <c:v>3.9335289740983201E-7</c:v>
                </c:pt>
                <c:pt idx="222">
                  <c:v>3.2609427162452799E-7</c:v>
                </c:pt>
                <c:pt idx="223">
                  <c:v>3.0603209243784701E-7</c:v>
                </c:pt>
                <c:pt idx="224">
                  <c:v>1.08438775989141E-9</c:v>
                </c:pt>
                <c:pt idx="225">
                  <c:v>8.5750065563398705E-8</c:v>
                </c:pt>
                <c:pt idx="226">
                  <c:v>6.3019209117585697E-9</c:v>
                </c:pt>
                <c:pt idx="227">
                  <c:v>5.3628983663470897E-10</c:v>
                </c:pt>
                <c:pt idx="228">
                  <c:v>1.36519630661786E-9</c:v>
                </c:pt>
                <c:pt idx="229">
                  <c:v>3.5445421729304099E-8</c:v>
                </c:pt>
                <c:pt idx="230">
                  <c:v>2.24397388033984E-10</c:v>
                </c:pt>
                <c:pt idx="231">
                  <c:v>1.00809434345106E-8</c:v>
                </c:pt>
                <c:pt idx="232">
                  <c:v>3.89428176677555E-9</c:v>
                </c:pt>
                <c:pt idx="233">
                  <c:v>3.95737899192112E-9</c:v>
                </c:pt>
                <c:pt idx="234">
                  <c:v>1.5197762372074001E-9</c:v>
                </c:pt>
                <c:pt idx="235">
                  <c:v>2.4323803029955799E-9</c:v>
                </c:pt>
                <c:pt idx="236">
                  <c:v>1.0495298570134201E-8</c:v>
                </c:pt>
                <c:pt idx="237">
                  <c:v>0.30063091830848399</c:v>
                </c:pt>
                <c:pt idx="238">
                  <c:v>2.6625442955888198E-6</c:v>
                </c:pt>
                <c:pt idx="239">
                  <c:v>3.6290453695853E-7</c:v>
                </c:pt>
                <c:pt idx="240">
                  <c:v>9.2634328347173501E-6</c:v>
                </c:pt>
                <c:pt idx="241">
                  <c:v>2.30968799846888E-2</c:v>
                </c:pt>
                <c:pt idx="242">
                  <c:v>1.27852848165683E-6</c:v>
                </c:pt>
                <c:pt idx="243">
                  <c:v>0.14068554546713299</c:v>
                </c:pt>
                <c:pt idx="244">
                  <c:v>4.7893761065884598E-6</c:v>
                </c:pt>
                <c:pt idx="245">
                  <c:v>1.5938836678156699E-7</c:v>
                </c:pt>
                <c:pt idx="246">
                  <c:v>2.8428546807110702E-7</c:v>
                </c:pt>
                <c:pt idx="247">
                  <c:v>1.8157213516447899E-8</c:v>
                </c:pt>
                <c:pt idx="248">
                  <c:v>1.95483540619163E-6</c:v>
                </c:pt>
                <c:pt idx="249">
                  <c:v>9.0029054309928504E-9</c:v>
                </c:pt>
                <c:pt idx="250">
                  <c:v>4.3401718011430203E-8</c:v>
                </c:pt>
                <c:pt idx="251">
                  <c:v>5.9230747010813198E-2</c:v>
                </c:pt>
                <c:pt idx="252">
                  <c:v>4.35680104102502E-7</c:v>
                </c:pt>
                <c:pt idx="253">
                  <c:v>0.10784651504012301</c:v>
                </c:pt>
                <c:pt idx="254">
                  <c:v>9.1147776462958698E-10</c:v>
                </c:pt>
                <c:pt idx="255">
                  <c:v>9.0390543604238297E-9</c:v>
                </c:pt>
                <c:pt idx="256">
                  <c:v>1.0801879793746501E-9</c:v>
                </c:pt>
                <c:pt idx="257">
                  <c:v>3.1109051614678003E-8</c:v>
                </c:pt>
                <c:pt idx="258">
                  <c:v>8.6322932405258992E-9</c:v>
                </c:pt>
                <c:pt idx="259">
                  <c:v>6.5520120192002904E-10</c:v>
                </c:pt>
                <c:pt idx="260">
                  <c:v>5.8576188034225099E-10</c:v>
                </c:pt>
                <c:pt idx="261">
                  <c:v>2.5641217905208699E-8</c:v>
                </c:pt>
                <c:pt idx="262">
                  <c:v>3.43558990467773E-8</c:v>
                </c:pt>
                <c:pt idx="263">
                  <c:v>5.5233272516840403E-7</c:v>
                </c:pt>
                <c:pt idx="264">
                  <c:v>3.3537612176057599E-10</c:v>
                </c:pt>
                <c:pt idx="265">
                  <c:v>4.8951983697789201E-8</c:v>
                </c:pt>
                <c:pt idx="266">
                  <c:v>5.7302275923730203E-8</c:v>
                </c:pt>
                <c:pt idx="267">
                  <c:v>2.9273916877643599E-7</c:v>
                </c:pt>
                <c:pt idx="268">
                  <c:v>7.8731366327987892E-9</c:v>
                </c:pt>
                <c:pt idx="269">
                  <c:v>3.7400660667847903E-9</c:v>
                </c:pt>
                <c:pt idx="270">
                  <c:v>3.3569455183612199E-9</c:v>
                </c:pt>
                <c:pt idx="271">
                  <c:v>3.9109724813538201E-9</c:v>
                </c:pt>
                <c:pt idx="272">
                  <c:v>7.35765879914462E-9</c:v>
                </c:pt>
                <c:pt idx="273">
                  <c:v>1.7300892454329999E-9</c:v>
                </c:pt>
                <c:pt idx="274">
                  <c:v>7.2150367238538396E-9</c:v>
                </c:pt>
                <c:pt idx="275">
                  <c:v>7.5529171649714498E-10</c:v>
                </c:pt>
                <c:pt idx="276">
                  <c:v>1.3757594770814499E-7</c:v>
                </c:pt>
                <c:pt idx="277">
                  <c:v>1.02300709197568E-9</c:v>
                </c:pt>
                <c:pt idx="278">
                  <c:v>6.1460170783786795E-10</c:v>
                </c:pt>
                <c:pt idx="279">
                  <c:v>3.4415833411579201E-9</c:v>
                </c:pt>
                <c:pt idx="280">
                  <c:v>8.4239648211776005E-10</c:v>
                </c:pt>
                <c:pt idx="281">
                  <c:v>2.63884908115248E-9</c:v>
                </c:pt>
                <c:pt idx="282">
                  <c:v>1.6217812046854901E-8</c:v>
                </c:pt>
                <c:pt idx="283">
                  <c:v>5.5044674968024698E-8</c:v>
                </c:pt>
                <c:pt idx="284">
                  <c:v>0.106439861585752</c:v>
                </c:pt>
                <c:pt idx="285">
                  <c:v>0.41806673818992501</c:v>
                </c:pt>
                <c:pt idx="286">
                  <c:v>2.6920508603307801E-8</c:v>
                </c:pt>
                <c:pt idx="287">
                  <c:v>1.74745228986139E-7</c:v>
                </c:pt>
                <c:pt idx="288">
                  <c:v>2.1609360951884599E-8</c:v>
                </c:pt>
                <c:pt idx="289">
                  <c:v>2.7539954846795499E-8</c:v>
                </c:pt>
                <c:pt idx="290">
                  <c:v>6.0976642671162903E-8</c:v>
                </c:pt>
                <c:pt idx="291">
                  <c:v>2.6075757567574399E-9</c:v>
                </c:pt>
                <c:pt idx="292">
                  <c:v>1.28393563876382E-9</c:v>
                </c:pt>
                <c:pt idx="293">
                  <c:v>2.3733387624392E-9</c:v>
                </c:pt>
                <c:pt idx="294">
                  <c:v>8.5715761982401403E-10</c:v>
                </c:pt>
                <c:pt idx="295">
                  <c:v>2.0489215741755899E-10</c:v>
                </c:pt>
                <c:pt idx="296">
                  <c:v>4.9032905516875999E-9</c:v>
                </c:pt>
                <c:pt idx="297">
                  <c:v>1.43938612576235E-7</c:v>
                </c:pt>
                <c:pt idx="298">
                  <c:v>3.4140584857179999E-8</c:v>
                </c:pt>
                <c:pt idx="299">
                  <c:v>1.4992463600312299E-8</c:v>
                </c:pt>
                <c:pt idx="300">
                  <c:v>8.6751532726392997E-9</c:v>
                </c:pt>
                <c:pt idx="301">
                  <c:v>4.7271124462066798E-11</c:v>
                </c:pt>
                <c:pt idx="302">
                  <c:v>3.0951704253986598E-8</c:v>
                </c:pt>
                <c:pt idx="303">
                  <c:v>3.57402378542931E-10</c:v>
                </c:pt>
                <c:pt idx="304">
                  <c:v>4.7523315460160295E-10</c:v>
                </c:pt>
                <c:pt idx="305">
                  <c:v>3.6926873317883801E-9</c:v>
                </c:pt>
                <c:pt idx="306">
                  <c:v>2.0968998739725E-10</c:v>
                </c:pt>
                <c:pt idx="307">
                  <c:v>2.93214370369698E-7</c:v>
                </c:pt>
                <c:pt idx="308">
                  <c:v>3.2951270733535002E-9</c:v>
                </c:pt>
                <c:pt idx="309">
                  <c:v>2.1654000970253401E-8</c:v>
                </c:pt>
                <c:pt idx="310">
                  <c:v>8.56152100442406E-9</c:v>
                </c:pt>
                <c:pt idx="311">
                  <c:v>2.3636777180804599E-8</c:v>
                </c:pt>
                <c:pt idx="312">
                  <c:v>1.8109466623794999E-8</c:v>
                </c:pt>
                <c:pt idx="313">
                  <c:v>8.52197020752537E-2</c:v>
                </c:pt>
                <c:pt idx="314">
                  <c:v>2.49408186210483E-2</c:v>
                </c:pt>
                <c:pt idx="315">
                  <c:v>0.10131625649821301</c:v>
                </c:pt>
                <c:pt idx="316">
                  <c:v>0.139971629987826</c:v>
                </c:pt>
                <c:pt idx="317">
                  <c:v>0.31758264697565802</c:v>
                </c:pt>
                <c:pt idx="318">
                  <c:v>0.51959269854938595</c:v>
                </c:pt>
                <c:pt idx="319">
                  <c:v>0.67579609057068701</c:v>
                </c:pt>
                <c:pt idx="320">
                  <c:v>0.55851890095205003</c:v>
                </c:pt>
                <c:pt idx="321">
                  <c:v>0.56842465353525196</c:v>
                </c:pt>
                <c:pt idx="322">
                  <c:v>0.476333468342299</c:v>
                </c:pt>
                <c:pt idx="323">
                  <c:v>2.2440357559232599E-2</c:v>
                </c:pt>
                <c:pt idx="324">
                  <c:v>0.129674010889052</c:v>
                </c:pt>
                <c:pt idx="325">
                  <c:v>1.7395506817399198E-2</c:v>
                </c:pt>
                <c:pt idx="326">
                  <c:v>1.7352724011457601E-6</c:v>
                </c:pt>
                <c:pt idx="327">
                  <c:v>1.6369320597177199E-8</c:v>
                </c:pt>
                <c:pt idx="328">
                  <c:v>1.17698984150948E-7</c:v>
                </c:pt>
                <c:pt idx="329">
                  <c:v>4.7070730206921598E-8</c:v>
                </c:pt>
                <c:pt idx="330">
                  <c:v>6.3258578662523901E-9</c:v>
                </c:pt>
                <c:pt idx="331">
                  <c:v>1.5196978657396499E-9</c:v>
                </c:pt>
                <c:pt idx="332">
                  <c:v>3.9725251045787798E-10</c:v>
                </c:pt>
                <c:pt idx="333">
                  <c:v>3.3905557042288602E-9</c:v>
                </c:pt>
                <c:pt idx="334">
                  <c:v>1.07767193902366E-10</c:v>
                </c:pt>
                <c:pt idx="335">
                  <c:v>2.7884414490921998E-10</c:v>
                </c:pt>
                <c:pt idx="336">
                  <c:v>8.8370258800344999E-10</c:v>
                </c:pt>
                <c:pt idx="337">
                  <c:v>3.9504177746125802E-9</c:v>
                </c:pt>
                <c:pt idx="338">
                  <c:v>5.6569452365787902E-10</c:v>
                </c:pt>
                <c:pt idx="339">
                  <c:v>1.14437542145945E-9</c:v>
                </c:pt>
                <c:pt idx="340">
                  <c:v>8.1899254828695803E-10</c:v>
                </c:pt>
                <c:pt idx="341">
                  <c:v>6.7837411517192204E-9</c:v>
                </c:pt>
                <c:pt idx="342">
                  <c:v>1.46711829410089E-10</c:v>
                </c:pt>
                <c:pt idx="343">
                  <c:v>2.3454518457807098E-10</c:v>
                </c:pt>
                <c:pt idx="344">
                  <c:v>1.5900849102246999E-10</c:v>
                </c:pt>
                <c:pt idx="345">
                  <c:v>1.1898705633329199E-9</c:v>
                </c:pt>
                <c:pt idx="346">
                  <c:v>4.3092824209422098E-10</c:v>
                </c:pt>
                <c:pt idx="347">
                  <c:v>1.9527850534621498E-11</c:v>
                </c:pt>
                <c:pt idx="348">
                  <c:v>9.5674935532421706E-11</c:v>
                </c:pt>
                <c:pt idx="349">
                  <c:v>4.1773388672347798E-8</c:v>
                </c:pt>
                <c:pt idx="350">
                  <c:v>1.0377510541376899E-8</c:v>
                </c:pt>
                <c:pt idx="351">
                  <c:v>2.1546148939198101E-10</c:v>
                </c:pt>
                <c:pt idx="352">
                  <c:v>1.0341064941521099E-9</c:v>
                </c:pt>
                <c:pt idx="353">
                  <c:v>3.57620002257244E-8</c:v>
                </c:pt>
                <c:pt idx="354">
                  <c:v>2.8497313338501399E-8</c:v>
                </c:pt>
                <c:pt idx="355">
                  <c:v>3.1786426555198103E-8</c:v>
                </c:pt>
                <c:pt idx="356">
                  <c:v>5.4793325941607697E-8</c:v>
                </c:pt>
                <c:pt idx="357">
                  <c:v>2.1349883353869701E-8</c:v>
                </c:pt>
                <c:pt idx="358">
                  <c:v>1.2201836909409001E-9</c:v>
                </c:pt>
                <c:pt idx="359">
                  <c:v>0.122479585203774</c:v>
                </c:pt>
                <c:pt idx="360">
                  <c:v>4.99847107372319E-9</c:v>
                </c:pt>
                <c:pt idx="361">
                  <c:v>1.11704183027414E-8</c:v>
                </c:pt>
                <c:pt idx="362">
                  <c:v>3.2011628697570801E-9</c:v>
                </c:pt>
                <c:pt idx="363">
                  <c:v>1.2629878669757499E-7</c:v>
                </c:pt>
                <c:pt idx="364">
                  <c:v>9.3737122360302597E-8</c:v>
                </c:pt>
                <c:pt idx="365">
                  <c:v>2.98397513324826E-9</c:v>
                </c:pt>
                <c:pt idx="366">
                  <c:v>2.91331558259749E-7</c:v>
                </c:pt>
                <c:pt idx="367">
                  <c:v>5.7814037548070803E-2</c:v>
                </c:pt>
                <c:pt idx="368">
                  <c:v>8.6079643054585795E-3</c:v>
                </c:pt>
                <c:pt idx="369">
                  <c:v>7.9331158618541897E-2</c:v>
                </c:pt>
                <c:pt idx="370">
                  <c:v>0.12869662813558699</c:v>
                </c:pt>
                <c:pt idx="371">
                  <c:v>0.131590424279036</c:v>
                </c:pt>
                <c:pt idx="372">
                  <c:v>6.0472520531060003E-2</c:v>
                </c:pt>
                <c:pt idx="373">
                  <c:v>1.7747113532783E-6</c:v>
                </c:pt>
                <c:pt idx="374">
                  <c:v>7.4682138214111002E-7</c:v>
                </c:pt>
                <c:pt idx="375">
                  <c:v>6.9725186609526493E-2</c:v>
                </c:pt>
                <c:pt idx="376">
                  <c:v>1.14682876419784E-9</c:v>
                </c:pt>
                <c:pt idx="377">
                  <c:v>1.93900425051486E-10</c:v>
                </c:pt>
                <c:pt idx="378">
                  <c:v>5.1675474330775399E-9</c:v>
                </c:pt>
                <c:pt idx="379">
                  <c:v>3.6588347934690102E-8</c:v>
                </c:pt>
                <c:pt idx="380">
                  <c:v>1.71512262697438E-9</c:v>
                </c:pt>
                <c:pt idx="381">
                  <c:v>3.5597789131082499E-8</c:v>
                </c:pt>
                <c:pt idx="382">
                  <c:v>2.1189390382262801E-10</c:v>
                </c:pt>
                <c:pt idx="383">
                  <c:v>1.9133780159042799E-9</c:v>
                </c:pt>
                <c:pt idx="384">
                  <c:v>2.6712824695034902E-9</c:v>
                </c:pt>
                <c:pt idx="385">
                  <c:v>3.4499749337287499E-9</c:v>
                </c:pt>
                <c:pt idx="386">
                  <c:v>3.7466559740146098E-9</c:v>
                </c:pt>
                <c:pt idx="387">
                  <c:v>1.36677403722793E-9</c:v>
                </c:pt>
                <c:pt idx="388">
                  <c:v>4.5287903918850098E-10</c:v>
                </c:pt>
                <c:pt idx="389">
                  <c:v>1.31069473017884E-10</c:v>
                </c:pt>
                <c:pt idx="390">
                  <c:v>1.21335867031677E-8</c:v>
                </c:pt>
                <c:pt idx="391">
                  <c:v>1.73383719601177E-9</c:v>
                </c:pt>
                <c:pt idx="392">
                  <c:v>6.9577336706391796E-10</c:v>
                </c:pt>
                <c:pt idx="393">
                  <c:v>1.01225454507486E-10</c:v>
                </c:pt>
                <c:pt idx="394">
                  <c:v>2.1668554363381999E-8</c:v>
                </c:pt>
                <c:pt idx="395">
                  <c:v>2.1313040988457E-10</c:v>
                </c:pt>
                <c:pt idx="396">
                  <c:v>8.6046305930610703E-11</c:v>
                </c:pt>
                <c:pt idx="397">
                  <c:v>5.0328867345600499E-9</c:v>
                </c:pt>
                <c:pt idx="398">
                  <c:v>1.3311850018196401E-9</c:v>
                </c:pt>
                <c:pt idx="399">
                  <c:v>4.0716548947297998E-7</c:v>
                </c:pt>
                <c:pt idx="400">
                  <c:v>6.8567608315084403E-10</c:v>
                </c:pt>
                <c:pt idx="401">
                  <c:v>1.44720263035794E-8</c:v>
                </c:pt>
                <c:pt idx="402">
                  <c:v>2.4961797820801899E-9</c:v>
                </c:pt>
                <c:pt idx="403">
                  <c:v>6.04936366135847E-8</c:v>
                </c:pt>
                <c:pt idx="404">
                  <c:v>4.7879346199779701E-8</c:v>
                </c:pt>
                <c:pt idx="405">
                  <c:v>5.5742697982244795E-10</c:v>
                </c:pt>
                <c:pt idx="406">
                  <c:v>4.6666750195165402E-9</c:v>
                </c:pt>
                <c:pt idx="407">
                  <c:v>2.1082117818725199E-9</c:v>
                </c:pt>
                <c:pt idx="408">
                  <c:v>6.3525118408128298E-9</c:v>
                </c:pt>
                <c:pt idx="409">
                  <c:v>3.1277486920361199E-10</c:v>
                </c:pt>
                <c:pt idx="410">
                  <c:v>1.5372534834624698E-11</c:v>
                </c:pt>
                <c:pt idx="411">
                  <c:v>1.43776487617811E-9</c:v>
                </c:pt>
                <c:pt idx="412">
                  <c:v>1.0956780800861799E-8</c:v>
                </c:pt>
                <c:pt idx="413">
                  <c:v>1.1528590307169099E-9</c:v>
                </c:pt>
                <c:pt idx="414">
                  <c:v>9.8505706846540101E-9</c:v>
                </c:pt>
                <c:pt idx="415">
                  <c:v>6.4034911780967696E-12</c:v>
                </c:pt>
                <c:pt idx="416">
                  <c:v>3.29058709706362E-11</c:v>
                </c:pt>
                <c:pt idx="417">
                  <c:v>5.8142831925809001E-10</c:v>
                </c:pt>
                <c:pt idx="418">
                  <c:v>2.088776445433E-10</c:v>
                </c:pt>
                <c:pt idx="419">
                  <c:v>5.0297352137100796E-9</c:v>
                </c:pt>
                <c:pt idx="420">
                  <c:v>1.8863168291635201E-11</c:v>
                </c:pt>
                <c:pt idx="421">
                  <c:v>8.9384939078411003E-11</c:v>
                </c:pt>
                <c:pt idx="422">
                  <c:v>1.75580569324992E-9</c:v>
                </c:pt>
                <c:pt idx="423">
                  <c:v>3.0715544686098999E-9</c:v>
                </c:pt>
                <c:pt idx="424">
                  <c:v>1.5555351894714899E-8</c:v>
                </c:pt>
                <c:pt idx="425">
                  <c:v>5.5427764925819999E-10</c:v>
                </c:pt>
                <c:pt idx="426">
                  <c:v>4.8505445799085004E-9</c:v>
                </c:pt>
                <c:pt idx="427">
                  <c:v>3.2788003280158602E-8</c:v>
                </c:pt>
                <c:pt idx="428">
                  <c:v>6.1655166186574702E-8</c:v>
                </c:pt>
                <c:pt idx="429">
                  <c:v>2.8858189541240001E-8</c:v>
                </c:pt>
                <c:pt idx="430">
                  <c:v>2.5434623666256801E-8</c:v>
                </c:pt>
                <c:pt idx="431">
                  <c:v>1.9987071141048798E-9</c:v>
                </c:pt>
                <c:pt idx="432">
                  <c:v>3.5713961640155699E-9</c:v>
                </c:pt>
                <c:pt idx="433">
                  <c:v>7.8791072231139807E-9</c:v>
                </c:pt>
                <c:pt idx="434">
                  <c:v>2.3707217464528403E-10</c:v>
                </c:pt>
                <c:pt idx="435">
                  <c:v>8.6430947109566102E-8</c:v>
                </c:pt>
                <c:pt idx="436">
                  <c:v>3.6746731983804603E-8</c:v>
                </c:pt>
                <c:pt idx="437">
                  <c:v>7.0190710054362705E-7</c:v>
                </c:pt>
                <c:pt idx="438">
                  <c:v>1.9322029374724099E-7</c:v>
                </c:pt>
                <c:pt idx="439">
                  <c:v>4.53429549437682E-7</c:v>
                </c:pt>
                <c:pt idx="440">
                  <c:v>6.2489198131873793E-8</c:v>
                </c:pt>
                <c:pt idx="441">
                  <c:v>3.89555582040095E-8</c:v>
                </c:pt>
                <c:pt idx="442">
                  <c:v>2.1132260884237302E-8</c:v>
                </c:pt>
                <c:pt idx="443">
                  <c:v>8.1474316297300892E-9</c:v>
                </c:pt>
                <c:pt idx="444">
                  <c:v>2.6564407143804202E-9</c:v>
                </c:pt>
                <c:pt idx="445">
                  <c:v>1.09171893287752E-7</c:v>
                </c:pt>
                <c:pt idx="446">
                  <c:v>3.2076498597160802E-10</c:v>
                </c:pt>
                <c:pt idx="447">
                  <c:v>1.32818559013796E-8</c:v>
                </c:pt>
                <c:pt idx="448">
                  <c:v>2.3138901108952601E-9</c:v>
                </c:pt>
                <c:pt idx="449">
                  <c:v>3.9949962613105699E-9</c:v>
                </c:pt>
                <c:pt idx="450">
                  <c:v>5.3072088203302099E-11</c:v>
                </c:pt>
                <c:pt idx="451">
                  <c:v>7.7596142426343497E-10</c:v>
                </c:pt>
                <c:pt idx="452">
                  <c:v>1.13334286912489E-9</c:v>
                </c:pt>
                <c:pt idx="453">
                  <c:v>1.0399314613396601E-8</c:v>
                </c:pt>
                <c:pt idx="454">
                  <c:v>3.4141406338533701E-10</c:v>
                </c:pt>
                <c:pt idx="455">
                  <c:v>6.80293162639199E-10</c:v>
                </c:pt>
                <c:pt idx="456">
                  <c:v>4.56177817356761E-9</c:v>
                </c:pt>
                <c:pt idx="457">
                  <c:v>1.5716070573978102E-8</c:v>
                </c:pt>
                <c:pt idx="458">
                  <c:v>3.1888368531943198E-9</c:v>
                </c:pt>
                <c:pt idx="459">
                  <c:v>1.11162768052564E-7</c:v>
                </c:pt>
                <c:pt idx="460">
                  <c:v>2.7716485135048899E-11</c:v>
                </c:pt>
                <c:pt idx="461">
                  <c:v>1.6270454417659501E-8</c:v>
                </c:pt>
                <c:pt idx="462">
                  <c:v>1.85870938140885E-8</c:v>
                </c:pt>
                <c:pt idx="463">
                  <c:v>4.62965202009554E-10</c:v>
                </c:pt>
                <c:pt idx="464">
                  <c:v>4.6786198239146405E-10</c:v>
                </c:pt>
                <c:pt idx="465">
                  <c:v>1.3041631614378299E-9</c:v>
                </c:pt>
                <c:pt idx="466">
                  <c:v>1.0344766529597E-8</c:v>
                </c:pt>
                <c:pt idx="467">
                  <c:v>3.4120118724706098E-8</c:v>
                </c:pt>
                <c:pt idx="468">
                  <c:v>4.69173151831918E-8</c:v>
                </c:pt>
                <c:pt idx="469">
                  <c:v>1.9947187852558798E-9</c:v>
                </c:pt>
                <c:pt idx="470">
                  <c:v>1.4634487467315399E-9</c:v>
                </c:pt>
                <c:pt idx="471">
                  <c:v>5.4465115818258098E-10</c:v>
                </c:pt>
                <c:pt idx="472">
                  <c:v>2.3967570027259598E-9</c:v>
                </c:pt>
                <c:pt idx="473">
                  <c:v>6.4726935130795595E-10</c:v>
                </c:pt>
                <c:pt idx="474">
                  <c:v>8.0310062146784003E-11</c:v>
                </c:pt>
                <c:pt idx="475">
                  <c:v>4.22832562524074E-9</c:v>
                </c:pt>
                <c:pt idx="476">
                  <c:v>1.94993107566611E-11</c:v>
                </c:pt>
                <c:pt idx="477">
                  <c:v>1.6766346817050599E-9</c:v>
                </c:pt>
                <c:pt idx="478">
                  <c:v>2.3579446387737602E-10</c:v>
                </c:pt>
                <c:pt idx="479">
                  <c:v>8.9237163362200105E-9</c:v>
                </c:pt>
                <c:pt idx="480">
                  <c:v>3.4801624164532201E-9</c:v>
                </c:pt>
                <c:pt idx="481">
                  <c:v>2.84361489714426E-9</c:v>
                </c:pt>
                <c:pt idx="482">
                  <c:v>5.6703639935750798E-8</c:v>
                </c:pt>
                <c:pt idx="483">
                  <c:v>1.7232237856268699E-9</c:v>
                </c:pt>
                <c:pt idx="484">
                  <c:v>7.7074415262928296E-10</c:v>
                </c:pt>
                <c:pt idx="485">
                  <c:v>7.7845226587024404E-10</c:v>
                </c:pt>
                <c:pt idx="486">
                  <c:v>7.4708515974226096E-10</c:v>
                </c:pt>
                <c:pt idx="487">
                  <c:v>3.6135999778358002E-10</c:v>
                </c:pt>
                <c:pt idx="488">
                  <c:v>4.8166223891997004E-10</c:v>
                </c:pt>
                <c:pt idx="489">
                  <c:v>1.12598188396365E-8</c:v>
                </c:pt>
                <c:pt idx="490">
                  <c:v>2.37259661082701E-11</c:v>
                </c:pt>
                <c:pt idx="491">
                  <c:v>8.8186991388208902E-12</c:v>
                </c:pt>
                <c:pt idx="492">
                  <c:v>2.5303013352107599E-9</c:v>
                </c:pt>
                <c:pt idx="493">
                  <c:v>2.7072535928393499E-10</c:v>
                </c:pt>
                <c:pt idx="494">
                  <c:v>3.0904187886691102E-9</c:v>
                </c:pt>
                <c:pt idx="495">
                  <c:v>5.0957201007261197E-10</c:v>
                </c:pt>
                <c:pt idx="496">
                  <c:v>6.9712076201111E-9</c:v>
                </c:pt>
                <c:pt idx="497">
                  <c:v>7.7532584915663408E-9</c:v>
                </c:pt>
                <c:pt idx="498">
                  <c:v>1.54555714452938E-7</c:v>
                </c:pt>
                <c:pt idx="499">
                  <c:v>4.5501056746957098E-10</c:v>
                </c:pt>
                <c:pt idx="500">
                  <c:v>2.5100560206720499E-10</c:v>
                </c:pt>
                <c:pt idx="501">
                  <c:v>7.3945534444753102E-10</c:v>
                </c:pt>
                <c:pt idx="502">
                  <c:v>1.9370272989371201E-8</c:v>
                </c:pt>
                <c:pt idx="503">
                  <c:v>2.5694641640280498E-10</c:v>
                </c:pt>
                <c:pt idx="504">
                  <c:v>6.7470193601023398E-9</c:v>
                </c:pt>
                <c:pt idx="505">
                  <c:v>4.5070756255766797E-9</c:v>
                </c:pt>
                <c:pt idx="506">
                  <c:v>2.0561198224164901E-7</c:v>
                </c:pt>
                <c:pt idx="507">
                  <c:v>9.2306641823094197E-9</c:v>
                </c:pt>
                <c:pt idx="508">
                  <c:v>1.3374338875293899E-9</c:v>
                </c:pt>
                <c:pt idx="509">
                  <c:v>5.8617691735702701E-10</c:v>
                </c:pt>
                <c:pt idx="510">
                  <c:v>0.14402599512880801</c:v>
                </c:pt>
                <c:pt idx="511">
                  <c:v>2.84710269704356E-9</c:v>
                </c:pt>
                <c:pt idx="512">
                  <c:v>4.1978833539317402E-10</c:v>
                </c:pt>
                <c:pt idx="513">
                  <c:v>5.0613996358252699E-9</c:v>
                </c:pt>
                <c:pt idx="514">
                  <c:v>3.1239696065468002E-9</c:v>
                </c:pt>
                <c:pt idx="515">
                  <c:v>3.0778122069326202E-9</c:v>
                </c:pt>
                <c:pt idx="516">
                  <c:v>3.1120160636411899E-6</c:v>
                </c:pt>
                <c:pt idx="517">
                  <c:v>5.2443277385060102E-6</c:v>
                </c:pt>
                <c:pt idx="518">
                  <c:v>3.8359718553567403E-9</c:v>
                </c:pt>
                <c:pt idx="519">
                  <c:v>8.0079429924279298E-10</c:v>
                </c:pt>
                <c:pt idx="520">
                  <c:v>1.6212664728457E-8</c:v>
                </c:pt>
                <c:pt idx="521">
                  <c:v>1.4553983789646099E-9</c:v>
                </c:pt>
                <c:pt idx="522">
                  <c:v>5.4359675538198796E-10</c:v>
                </c:pt>
                <c:pt idx="523">
                  <c:v>2.32830493893265E-9</c:v>
                </c:pt>
                <c:pt idx="524">
                  <c:v>5.5709084044080302E-8</c:v>
                </c:pt>
                <c:pt idx="525">
                  <c:v>3.36932088237147E-10</c:v>
                </c:pt>
                <c:pt idx="526">
                  <c:v>2.31899510783134E-10</c:v>
                </c:pt>
                <c:pt idx="527">
                  <c:v>1.9850916740012699E-9</c:v>
                </c:pt>
                <c:pt idx="528">
                  <c:v>7.96021053331584E-11</c:v>
                </c:pt>
                <c:pt idx="529">
                  <c:v>1.1681343169289801E-9</c:v>
                </c:pt>
                <c:pt idx="530">
                  <c:v>8.6218498476214896E-10</c:v>
                </c:pt>
                <c:pt idx="531">
                  <c:v>7.04398390189662E-10</c:v>
                </c:pt>
                <c:pt idx="532">
                  <c:v>9.719334760969011E-10</c:v>
                </c:pt>
                <c:pt idx="533">
                  <c:v>1.4661097100909399E-10</c:v>
                </c:pt>
                <c:pt idx="534">
                  <c:v>1.5909888262537601E-10</c:v>
                </c:pt>
                <c:pt idx="535">
                  <c:v>2.7194074834816298E-9</c:v>
                </c:pt>
                <c:pt idx="536">
                  <c:v>2.9247048072811299E-8</c:v>
                </c:pt>
                <c:pt idx="537">
                  <c:v>5.9718336388729605E-8</c:v>
                </c:pt>
                <c:pt idx="538">
                  <c:v>6.6224723354100203E-10</c:v>
                </c:pt>
                <c:pt idx="539">
                  <c:v>2.9255280909717601E-9</c:v>
                </c:pt>
                <c:pt idx="540">
                  <c:v>7.0557777212958999E-8</c:v>
                </c:pt>
                <c:pt idx="541">
                  <c:v>3.07957390332921E-9</c:v>
                </c:pt>
                <c:pt idx="542">
                  <c:v>2.3512376041804901E-9</c:v>
                </c:pt>
                <c:pt idx="543">
                  <c:v>1.99527369239199E-8</c:v>
                </c:pt>
                <c:pt idx="544">
                  <c:v>4.45396737407925E-9</c:v>
                </c:pt>
                <c:pt idx="545">
                  <c:v>4.38385067733913E-10</c:v>
                </c:pt>
                <c:pt idx="546">
                  <c:v>3.3067992833506998E-10</c:v>
                </c:pt>
                <c:pt idx="547">
                  <c:v>1.9648730123118501E-8</c:v>
                </c:pt>
                <c:pt idx="548">
                  <c:v>1.0776250510894401E-9</c:v>
                </c:pt>
                <c:pt idx="549">
                  <c:v>1.22000553199678E-9</c:v>
                </c:pt>
                <c:pt idx="550">
                  <c:v>2.9029364240298799E-8</c:v>
                </c:pt>
                <c:pt idx="551">
                  <c:v>1.5977159183462101E-8</c:v>
                </c:pt>
                <c:pt idx="552">
                  <c:v>4.0192009189813596E-9</c:v>
                </c:pt>
                <c:pt idx="553">
                  <c:v>4.9775136366751299E-10</c:v>
                </c:pt>
                <c:pt idx="554">
                  <c:v>8.1252972495451603E-10</c:v>
                </c:pt>
                <c:pt idx="555">
                  <c:v>7.5819785554535396E-11</c:v>
                </c:pt>
                <c:pt idx="556">
                  <c:v>3.1501883979620602E-8</c:v>
                </c:pt>
                <c:pt idx="557">
                  <c:v>4.8597120918579399E-8</c:v>
                </c:pt>
                <c:pt idx="558">
                  <c:v>1.1743683359840201E-10</c:v>
                </c:pt>
                <c:pt idx="559">
                  <c:v>1.7360223233308399E-10</c:v>
                </c:pt>
                <c:pt idx="560">
                  <c:v>2.4952363103842101E-10</c:v>
                </c:pt>
                <c:pt idx="561">
                  <c:v>1.0813985591361201E-10</c:v>
                </c:pt>
                <c:pt idx="562">
                  <c:v>3.3405454886555899E-9</c:v>
                </c:pt>
                <c:pt idx="563">
                  <c:v>2.12206225883653E-7</c:v>
                </c:pt>
                <c:pt idx="564">
                  <c:v>1.9668323418225399E-9</c:v>
                </c:pt>
                <c:pt idx="565">
                  <c:v>1.32146933294883E-10</c:v>
                </c:pt>
                <c:pt idx="566">
                  <c:v>5.8216876829229196E-9</c:v>
                </c:pt>
                <c:pt idx="567">
                  <c:v>2.28959782501146E-8</c:v>
                </c:pt>
                <c:pt idx="568">
                  <c:v>5.4974297945259598E-8</c:v>
                </c:pt>
                <c:pt idx="569">
                  <c:v>2.28107338379075E-8</c:v>
                </c:pt>
                <c:pt idx="570">
                  <c:v>1.7456802401817301E-9</c:v>
                </c:pt>
                <c:pt idx="571">
                  <c:v>6.8898912232858903E-9</c:v>
                </c:pt>
                <c:pt idx="572">
                  <c:v>1.83922924521591E-9</c:v>
                </c:pt>
                <c:pt idx="573">
                  <c:v>4.4353085003591301E-10</c:v>
                </c:pt>
                <c:pt idx="574">
                  <c:v>4.7626563321235796E-9</c:v>
                </c:pt>
                <c:pt idx="575">
                  <c:v>1.1989643362241499E-9</c:v>
                </c:pt>
                <c:pt idx="576">
                  <c:v>1.30000033485167E-9</c:v>
                </c:pt>
                <c:pt idx="577">
                  <c:v>1.46939787769331E-8</c:v>
                </c:pt>
                <c:pt idx="578">
                  <c:v>1.2723554037504601E-7</c:v>
                </c:pt>
                <c:pt idx="579">
                  <c:v>8.7868144488621497E-7</c:v>
                </c:pt>
                <c:pt idx="580">
                  <c:v>1.6637959831401001E-9</c:v>
                </c:pt>
                <c:pt idx="581">
                  <c:v>1.2323294840070099E-9</c:v>
                </c:pt>
                <c:pt idx="582">
                  <c:v>2.3653789700657999E-9</c:v>
                </c:pt>
                <c:pt idx="583">
                  <c:v>9.2437230173382401E-10</c:v>
                </c:pt>
                <c:pt idx="584">
                  <c:v>5.2172679510333003E-11</c:v>
                </c:pt>
                <c:pt idx="585">
                  <c:v>1.37615247536514E-8</c:v>
                </c:pt>
                <c:pt idx="586">
                  <c:v>2.4734236523727099E-9</c:v>
                </c:pt>
                <c:pt idx="587">
                  <c:v>0.46125949219875101</c:v>
                </c:pt>
                <c:pt idx="588">
                  <c:v>0.56754089739808</c:v>
                </c:pt>
                <c:pt idx="589">
                  <c:v>2.7332329288191401E-8</c:v>
                </c:pt>
                <c:pt idx="590">
                  <c:v>4.47073506155734E-10</c:v>
                </c:pt>
                <c:pt idx="591">
                  <c:v>5.2805151893311496E-10</c:v>
                </c:pt>
                <c:pt idx="592">
                  <c:v>3.5989932594212298E-9</c:v>
                </c:pt>
                <c:pt idx="593">
                  <c:v>4.42753321432855E-11</c:v>
                </c:pt>
                <c:pt idx="594">
                  <c:v>2.15074589242937E-8</c:v>
                </c:pt>
                <c:pt idx="595">
                  <c:v>2.7765517705091401E-8</c:v>
                </c:pt>
                <c:pt idx="596">
                  <c:v>7.3349707025280996E-8</c:v>
                </c:pt>
                <c:pt idx="597">
                  <c:v>1.5637460481876599E-7</c:v>
                </c:pt>
                <c:pt idx="598">
                  <c:v>5.8374586742208199E-10</c:v>
                </c:pt>
                <c:pt idx="599">
                  <c:v>1.84839912906284E-10</c:v>
                </c:pt>
                <c:pt idx="600">
                  <c:v>1.7550518489746499E-10</c:v>
                </c:pt>
                <c:pt idx="601">
                  <c:v>4.5293659301620202E-10</c:v>
                </c:pt>
                <c:pt idx="602">
                  <c:v>1.8254577125768599E-10</c:v>
                </c:pt>
                <c:pt idx="603">
                  <c:v>5.92871353462049E-9</c:v>
                </c:pt>
                <c:pt idx="604">
                  <c:v>2.8109826029062401E-9</c:v>
                </c:pt>
                <c:pt idx="605">
                  <c:v>7.5816972137271799E-10</c:v>
                </c:pt>
                <c:pt idx="606">
                  <c:v>6.4712850118158294E-8</c:v>
                </c:pt>
                <c:pt idx="607">
                  <c:v>2.9863876428088998E-8</c:v>
                </c:pt>
                <c:pt idx="608">
                  <c:v>4.7006378714149597E-9</c:v>
                </c:pt>
                <c:pt idx="609">
                  <c:v>7.9205589363558895E-8</c:v>
                </c:pt>
                <c:pt idx="610">
                  <c:v>2.8829201824895098E-9</c:v>
                </c:pt>
                <c:pt idx="611">
                  <c:v>1.78529879257943E-9</c:v>
                </c:pt>
                <c:pt idx="612">
                  <c:v>2.13707901505351E-9</c:v>
                </c:pt>
                <c:pt idx="613">
                  <c:v>2.8610962811512799E-11</c:v>
                </c:pt>
                <c:pt idx="614">
                  <c:v>1.78792501696087E-11</c:v>
                </c:pt>
                <c:pt idx="615">
                  <c:v>2.7021975032651999E-8</c:v>
                </c:pt>
                <c:pt idx="616">
                  <c:v>5.5940095628000898E-9</c:v>
                </c:pt>
                <c:pt idx="617">
                  <c:v>9.8662231331079607E-9</c:v>
                </c:pt>
                <c:pt idx="618">
                  <c:v>8.1214231579451796E-10</c:v>
                </c:pt>
                <c:pt idx="619">
                  <c:v>1.2126628318352099E-8</c:v>
                </c:pt>
                <c:pt idx="620">
                  <c:v>1.64726830005901E-8</c:v>
                </c:pt>
                <c:pt idx="621">
                  <c:v>1.12647699646681E-9</c:v>
                </c:pt>
                <c:pt idx="622">
                  <c:v>1.55238488470844E-9</c:v>
                </c:pt>
                <c:pt idx="623">
                  <c:v>2.5673912958877901E-8</c:v>
                </c:pt>
                <c:pt idx="624">
                  <c:v>7.5609781842869502E-9</c:v>
                </c:pt>
                <c:pt idx="625">
                  <c:v>5.9322476590187295E-11</c:v>
                </c:pt>
                <c:pt idx="626">
                  <c:v>7.5883893153463499E-8</c:v>
                </c:pt>
                <c:pt idx="627">
                  <c:v>3.16268969374274E-9</c:v>
                </c:pt>
                <c:pt idx="628">
                  <c:v>1.7684529821332501E-9</c:v>
                </c:pt>
                <c:pt idx="629">
                  <c:v>2.5261109272349599E-8</c:v>
                </c:pt>
                <c:pt idx="630">
                  <c:v>9.3315457391341592E-9</c:v>
                </c:pt>
                <c:pt idx="631">
                  <c:v>6.7590185212951598E-9</c:v>
                </c:pt>
                <c:pt idx="632">
                  <c:v>5.5832770079603504E-6</c:v>
                </c:pt>
                <c:pt idx="633">
                  <c:v>1.4138287211255499E-10</c:v>
                </c:pt>
                <c:pt idx="634">
                  <c:v>1.6122227757523001E-7</c:v>
                </c:pt>
                <c:pt idx="635">
                  <c:v>1.48572098476962E-8</c:v>
                </c:pt>
                <c:pt idx="636">
                  <c:v>3.5136122250511599E-8</c:v>
                </c:pt>
                <c:pt idx="637">
                  <c:v>1.95066548529022E-8</c:v>
                </c:pt>
                <c:pt idx="638">
                  <c:v>7.9263826910214E-9</c:v>
                </c:pt>
                <c:pt idx="639">
                  <c:v>3.1873589642115E-10</c:v>
                </c:pt>
                <c:pt idx="640">
                  <c:v>4.5857459784917901E-9</c:v>
                </c:pt>
                <c:pt idx="641">
                  <c:v>2.32814293506186E-9</c:v>
                </c:pt>
                <c:pt idx="642">
                  <c:v>1.2840786417319799E-7</c:v>
                </c:pt>
                <c:pt idx="643">
                  <c:v>1.1634528024754601E-10</c:v>
                </c:pt>
                <c:pt idx="644">
                  <c:v>1.5089648715176801E-9</c:v>
                </c:pt>
                <c:pt idx="645">
                  <c:v>1.2241076289875501E-10</c:v>
                </c:pt>
                <c:pt idx="646">
                  <c:v>5.5185091905143599E-3</c:v>
                </c:pt>
                <c:pt idx="647">
                  <c:v>3.3504874478235502E-9</c:v>
                </c:pt>
                <c:pt idx="648">
                  <c:v>1.6995505430892901E-7</c:v>
                </c:pt>
                <c:pt idx="649">
                  <c:v>1.48327627126541E-7</c:v>
                </c:pt>
                <c:pt idx="650">
                  <c:v>8.3377409818180392E-9</c:v>
                </c:pt>
                <c:pt idx="651">
                  <c:v>8.1928089426215701E-10</c:v>
                </c:pt>
                <c:pt idx="652">
                  <c:v>2.1362383985552001E-10</c:v>
                </c:pt>
                <c:pt idx="653">
                  <c:v>4.35480968164369E-11</c:v>
                </c:pt>
                <c:pt idx="654">
                  <c:v>6.1030747949361502E-11</c:v>
                </c:pt>
                <c:pt idx="655">
                  <c:v>5.50776366086179E-10</c:v>
                </c:pt>
                <c:pt idx="656">
                  <c:v>2.55304831059396E-9</c:v>
                </c:pt>
                <c:pt idx="657">
                  <c:v>1.8110635963336801E-11</c:v>
                </c:pt>
                <c:pt idx="658">
                  <c:v>9.0476683031270102E-9</c:v>
                </c:pt>
                <c:pt idx="659">
                  <c:v>9.755678176902741E-10</c:v>
                </c:pt>
                <c:pt idx="660">
                  <c:v>7.6497834459190204E-9</c:v>
                </c:pt>
                <c:pt idx="661">
                  <c:v>5.9638687217900103E-9</c:v>
                </c:pt>
                <c:pt idx="662">
                  <c:v>8.5265629900424599E-9</c:v>
                </c:pt>
                <c:pt idx="663">
                  <c:v>1.1875073785511701E-9</c:v>
                </c:pt>
                <c:pt idx="664">
                  <c:v>1.4192296695112E-8</c:v>
                </c:pt>
                <c:pt idx="665">
                  <c:v>5.7022821839032704E-10</c:v>
                </c:pt>
                <c:pt idx="666">
                  <c:v>4.8411805446827099E-9</c:v>
                </c:pt>
                <c:pt idx="667">
                  <c:v>8.5179987750330605E-11</c:v>
                </c:pt>
                <c:pt idx="668">
                  <c:v>2.9511834799465401E-9</c:v>
                </c:pt>
                <c:pt idx="669">
                  <c:v>1.61365367594917E-8</c:v>
                </c:pt>
                <c:pt idx="670">
                  <c:v>2.2559642759234601E-9</c:v>
                </c:pt>
                <c:pt idx="671">
                  <c:v>4.6288766981299002E-8</c:v>
                </c:pt>
                <c:pt idx="672">
                  <c:v>1.2443343601358001E-9</c:v>
                </c:pt>
                <c:pt idx="673">
                  <c:v>4.1615075020672097E-8</c:v>
                </c:pt>
                <c:pt idx="674">
                  <c:v>5.9361021299680301E-2</c:v>
                </c:pt>
                <c:pt idx="675">
                  <c:v>4.6785415926933602E-9</c:v>
                </c:pt>
                <c:pt idx="676">
                  <c:v>8.4869176445984407E-9</c:v>
                </c:pt>
                <c:pt idx="677">
                  <c:v>9.6789655778433299E-3</c:v>
                </c:pt>
                <c:pt idx="678">
                  <c:v>7.6873802943192892E-6</c:v>
                </c:pt>
                <c:pt idx="679">
                  <c:v>8.2073588149422699E-8</c:v>
                </c:pt>
                <c:pt idx="680">
                  <c:v>3.89305965617816E-7</c:v>
                </c:pt>
                <c:pt idx="681">
                  <c:v>3.63016644722514E-6</c:v>
                </c:pt>
                <c:pt idx="682">
                  <c:v>9.7492297432647101E-3</c:v>
                </c:pt>
                <c:pt idx="683">
                  <c:v>6.4412049177060301E-6</c:v>
                </c:pt>
                <c:pt idx="684">
                  <c:v>1.85354116477639E-2</c:v>
                </c:pt>
                <c:pt idx="685">
                  <c:v>5.4383258513730499E-4</c:v>
                </c:pt>
                <c:pt idx="686">
                  <c:v>4.9687777168111401E-5</c:v>
                </c:pt>
                <c:pt idx="687">
                  <c:v>2.7427010221670298E-7</c:v>
                </c:pt>
                <c:pt idx="688">
                  <c:v>7.3450194236713299E-10</c:v>
                </c:pt>
                <c:pt idx="689">
                  <c:v>1.8512635245536701E-9</c:v>
                </c:pt>
                <c:pt idx="690">
                  <c:v>1.84709554251539E-8</c:v>
                </c:pt>
                <c:pt idx="691">
                  <c:v>9.1414541478716199E-8</c:v>
                </c:pt>
                <c:pt idx="692">
                  <c:v>9.2619537210464996E-9</c:v>
                </c:pt>
                <c:pt idx="693">
                  <c:v>3.3433833507073398E-9</c:v>
                </c:pt>
                <c:pt idx="694">
                  <c:v>1.4060333277497799E-10</c:v>
                </c:pt>
                <c:pt idx="695">
                  <c:v>2.95048470138516E-9</c:v>
                </c:pt>
                <c:pt idx="696">
                  <c:v>6.5898531550808704E-10</c:v>
                </c:pt>
                <c:pt idx="697">
                  <c:v>7.6545998251960302E-9</c:v>
                </c:pt>
                <c:pt idx="698">
                  <c:v>7.5115032438091095E-11</c:v>
                </c:pt>
                <c:pt idx="699">
                  <c:v>1.5069643553633399E-7</c:v>
                </c:pt>
                <c:pt idx="700">
                  <c:v>1.6423311819141699E-9</c:v>
                </c:pt>
                <c:pt idx="701">
                  <c:v>1.8190897740775701E-9</c:v>
                </c:pt>
                <c:pt idx="702">
                  <c:v>1.7165715980936E-11</c:v>
                </c:pt>
                <c:pt idx="703">
                  <c:v>1.19901175331907E-10</c:v>
                </c:pt>
                <c:pt idx="704">
                  <c:v>1.26213492898227E-9</c:v>
                </c:pt>
                <c:pt idx="705">
                  <c:v>5.94678005507948E-9</c:v>
                </c:pt>
                <c:pt idx="706">
                  <c:v>6.1748941504077296E-11</c:v>
                </c:pt>
                <c:pt idx="707">
                  <c:v>2.2123558858685001E-9</c:v>
                </c:pt>
                <c:pt idx="708">
                  <c:v>1.19309590688596E-10</c:v>
                </c:pt>
                <c:pt idx="709">
                  <c:v>1.8144523847970899E-8</c:v>
                </c:pt>
                <c:pt idx="710">
                  <c:v>2.51171864520801E-11</c:v>
                </c:pt>
                <c:pt idx="711">
                  <c:v>1.0209855321820001E-8</c:v>
                </c:pt>
                <c:pt idx="712">
                  <c:v>5.3317609318427802E-9</c:v>
                </c:pt>
                <c:pt idx="713">
                  <c:v>3.4218500865976401E-10</c:v>
                </c:pt>
                <c:pt idx="714">
                  <c:v>1.12756016486286E-10</c:v>
                </c:pt>
                <c:pt idx="715">
                  <c:v>2.7333616161017202E-4</c:v>
                </c:pt>
                <c:pt idx="716">
                  <c:v>5.00083102738921E-8</c:v>
                </c:pt>
                <c:pt idx="717">
                  <c:v>8.9536475704331694E-2</c:v>
                </c:pt>
                <c:pt idx="718">
                  <c:v>8.10417651769825E-2</c:v>
                </c:pt>
                <c:pt idx="719">
                  <c:v>1.4534974607223E-9</c:v>
                </c:pt>
                <c:pt idx="720">
                  <c:v>7.2320574656554301E-10</c:v>
                </c:pt>
                <c:pt idx="721">
                  <c:v>6.4802750917865505E-11</c:v>
                </c:pt>
                <c:pt idx="722">
                  <c:v>1.95686970112161E-8</c:v>
                </c:pt>
                <c:pt idx="723">
                  <c:v>1.00692629904835E-9</c:v>
                </c:pt>
                <c:pt idx="724">
                  <c:v>1.3436649738426299E-10</c:v>
                </c:pt>
                <c:pt idx="725">
                  <c:v>1.11265132099137E-10</c:v>
                </c:pt>
                <c:pt idx="726">
                  <c:v>8.9511988560818497E-10</c:v>
                </c:pt>
                <c:pt idx="727">
                  <c:v>0.13840175659412399</c:v>
                </c:pt>
                <c:pt idx="728">
                  <c:v>0.12490856000608</c:v>
                </c:pt>
                <c:pt idx="729">
                  <c:v>1.3123069934674601E-9</c:v>
                </c:pt>
                <c:pt idx="730">
                  <c:v>9.4392776804598004E-9</c:v>
                </c:pt>
                <c:pt idx="731">
                  <c:v>1.0100331898804699E-9</c:v>
                </c:pt>
                <c:pt idx="732">
                  <c:v>2.3215081054641901E-9</c:v>
                </c:pt>
                <c:pt idx="733">
                  <c:v>2.06022605626961E-10</c:v>
                </c:pt>
                <c:pt idx="734">
                  <c:v>6.5125775078996999E-10</c:v>
                </c:pt>
                <c:pt idx="735">
                  <c:v>2.13133897239915E-6</c:v>
                </c:pt>
                <c:pt idx="736">
                  <c:v>1.3267551946955899E-3</c:v>
                </c:pt>
                <c:pt idx="737">
                  <c:v>9.3776288639929905E-7</c:v>
                </c:pt>
                <c:pt idx="738">
                  <c:v>2.0479345036469699E-10</c:v>
                </c:pt>
                <c:pt idx="739">
                  <c:v>2.6410669625876002E-7</c:v>
                </c:pt>
                <c:pt idx="740">
                  <c:v>8.1487737245773896E-8</c:v>
                </c:pt>
                <c:pt idx="741">
                  <c:v>4.8566245739422096E-9</c:v>
                </c:pt>
                <c:pt idx="742">
                  <c:v>6.5662811632509899E-7</c:v>
                </c:pt>
                <c:pt idx="743">
                  <c:v>7.3699839223167397E-9</c:v>
                </c:pt>
                <c:pt idx="744">
                  <c:v>1.2263527515780799E-8</c:v>
                </c:pt>
                <c:pt idx="745">
                  <c:v>8.0230556627384396E-9</c:v>
                </c:pt>
                <c:pt idx="746">
                  <c:v>8.2810908070024998E-9</c:v>
                </c:pt>
                <c:pt idx="747">
                  <c:v>1.73148101226837E-11</c:v>
                </c:pt>
                <c:pt idx="748">
                  <c:v>3.2902110766424301E-10</c:v>
                </c:pt>
                <c:pt idx="749">
                  <c:v>2.25623465188416E-10</c:v>
                </c:pt>
                <c:pt idx="750">
                  <c:v>2.7660061413952401E-9</c:v>
                </c:pt>
                <c:pt idx="751">
                  <c:v>8.5307587212635495E-10</c:v>
                </c:pt>
                <c:pt idx="752">
                  <c:v>4.4835386004908499E-11</c:v>
                </c:pt>
                <c:pt idx="753">
                  <c:v>2.1154442852709201E-9</c:v>
                </c:pt>
                <c:pt idx="754">
                  <c:v>5.4623908452639001E-10</c:v>
                </c:pt>
                <c:pt idx="755">
                  <c:v>4.5844707830870999E-10</c:v>
                </c:pt>
                <c:pt idx="756">
                  <c:v>1.51955579273012E-7</c:v>
                </c:pt>
                <c:pt idx="757">
                  <c:v>7.6809896173944798E-8</c:v>
                </c:pt>
                <c:pt idx="758">
                  <c:v>1.97250167242563E-9</c:v>
                </c:pt>
                <c:pt idx="759">
                  <c:v>4.2903841048571099E-10</c:v>
                </c:pt>
                <c:pt idx="760">
                  <c:v>6.5734771065324102E-10</c:v>
                </c:pt>
                <c:pt idx="761">
                  <c:v>5.19269569487063E-8</c:v>
                </c:pt>
                <c:pt idx="762">
                  <c:v>6.8072053679976997E-10</c:v>
                </c:pt>
                <c:pt idx="763">
                  <c:v>2.47321722573287E-8</c:v>
                </c:pt>
                <c:pt idx="764">
                  <c:v>5.1070368454346499E-8</c:v>
                </c:pt>
                <c:pt idx="765">
                  <c:v>1.30398853386004E-10</c:v>
                </c:pt>
                <c:pt idx="766">
                  <c:v>3.2433907957044599E-9</c:v>
                </c:pt>
                <c:pt idx="767">
                  <c:v>4.3628613540899097E-9</c:v>
                </c:pt>
                <c:pt idx="768">
                  <c:v>1.3740049417068799E-8</c:v>
                </c:pt>
                <c:pt idx="769">
                  <c:v>3.9602120458981503E-2</c:v>
                </c:pt>
                <c:pt idx="770">
                  <c:v>2.1314023859099401E-2</c:v>
                </c:pt>
                <c:pt idx="771">
                  <c:v>6.1792905721385601E-3</c:v>
                </c:pt>
                <c:pt idx="772">
                  <c:v>0.10530299659272301</c:v>
                </c:pt>
                <c:pt idx="773">
                  <c:v>4.9880608675150997E-2</c:v>
                </c:pt>
                <c:pt idx="774">
                  <c:v>5.0473993326373499E-2</c:v>
                </c:pt>
                <c:pt idx="775">
                  <c:v>7.2423070743358097E-6</c:v>
                </c:pt>
                <c:pt idx="776">
                  <c:v>4.7652695503522698E-2</c:v>
                </c:pt>
                <c:pt idx="777">
                  <c:v>0.60138306544037801</c:v>
                </c:pt>
                <c:pt idx="778">
                  <c:v>8.8027711199798398E-10</c:v>
                </c:pt>
                <c:pt idx="779">
                  <c:v>1.5480172921389401E-9</c:v>
                </c:pt>
                <c:pt idx="780">
                  <c:v>3.8723387589117003E-8</c:v>
                </c:pt>
                <c:pt idx="781">
                  <c:v>3.240192469945E-8</c:v>
                </c:pt>
                <c:pt idx="782">
                  <c:v>4.1224933118608497E-8</c:v>
                </c:pt>
                <c:pt idx="783">
                  <c:v>6.0275932955389799E-10</c:v>
                </c:pt>
                <c:pt idx="784">
                  <c:v>2.1836003452023499E-9</c:v>
                </c:pt>
                <c:pt idx="785">
                  <c:v>9.0489824747748095E-8</c:v>
                </c:pt>
                <c:pt idx="786">
                  <c:v>2.5740183970550399E-10</c:v>
                </c:pt>
                <c:pt idx="787">
                  <c:v>4.2148658560779102E-8</c:v>
                </c:pt>
                <c:pt idx="788">
                  <c:v>3.5126092487496198E-9</c:v>
                </c:pt>
                <c:pt idx="789">
                  <c:v>1.20493467855129E-8</c:v>
                </c:pt>
                <c:pt idx="790">
                  <c:v>7.4124768515004198E-11</c:v>
                </c:pt>
                <c:pt idx="791">
                  <c:v>1.0199850003077299E-8</c:v>
                </c:pt>
                <c:pt idx="792">
                  <c:v>4.3794734099833804E-9</c:v>
                </c:pt>
                <c:pt idx="793">
                  <c:v>2.4681198956097599E-8</c:v>
                </c:pt>
                <c:pt idx="794">
                  <c:v>2.5129083514475E-9</c:v>
                </c:pt>
                <c:pt idx="795">
                  <c:v>1.8736180589687699E-8</c:v>
                </c:pt>
                <c:pt idx="796">
                  <c:v>5.2108118122436598E-8</c:v>
                </c:pt>
                <c:pt idx="797">
                  <c:v>1.12716810164223E-7</c:v>
                </c:pt>
                <c:pt idx="798">
                  <c:v>8.1168777495283301E-8</c:v>
                </c:pt>
                <c:pt idx="799">
                  <c:v>1.8165925723045401E-7</c:v>
                </c:pt>
                <c:pt idx="800">
                  <c:v>1.8032591939361E-8</c:v>
                </c:pt>
                <c:pt idx="801">
                  <c:v>5.9141537386599002E-8</c:v>
                </c:pt>
                <c:pt idx="802">
                  <c:v>3.1157146210695097E-8</c:v>
                </c:pt>
                <c:pt idx="803">
                  <c:v>2.0388884109564101E-9</c:v>
                </c:pt>
                <c:pt idx="804">
                  <c:v>1.9168365637967298E-9</c:v>
                </c:pt>
                <c:pt idx="805">
                  <c:v>1.31331593870645E-8</c:v>
                </c:pt>
                <c:pt idx="806">
                  <c:v>8.1679153879870696E-10</c:v>
                </c:pt>
                <c:pt idx="807">
                  <c:v>2.8949440974742301E-9</c:v>
                </c:pt>
                <c:pt idx="808">
                  <c:v>1.43464205861689E-8</c:v>
                </c:pt>
                <c:pt idx="809">
                  <c:v>5.5156125651775701E-10</c:v>
                </c:pt>
                <c:pt idx="810">
                  <c:v>5.3692520887111296E-9</c:v>
                </c:pt>
                <c:pt idx="811">
                  <c:v>4.71887817167368E-8</c:v>
                </c:pt>
                <c:pt idx="812">
                  <c:v>2.7724164340243599E-8</c:v>
                </c:pt>
                <c:pt idx="813">
                  <c:v>1.15370186952254E-8</c:v>
                </c:pt>
                <c:pt idx="814">
                  <c:v>2.93880065236578E-9</c:v>
                </c:pt>
                <c:pt idx="815">
                  <c:v>0.20481963348610799</c:v>
                </c:pt>
                <c:pt idx="816">
                  <c:v>1.3444449363537399E-8</c:v>
                </c:pt>
                <c:pt idx="817">
                  <c:v>0.66111268114954902</c:v>
                </c:pt>
                <c:pt idx="818">
                  <c:v>1.64987784080911E-6</c:v>
                </c:pt>
                <c:pt idx="819">
                  <c:v>4.7246232912556099E-9</c:v>
                </c:pt>
                <c:pt idx="820">
                  <c:v>1.7918069174934701E-8</c:v>
                </c:pt>
                <c:pt idx="821">
                  <c:v>1.46146205664679E-8</c:v>
                </c:pt>
                <c:pt idx="822">
                  <c:v>1.2048525728787401E-7</c:v>
                </c:pt>
                <c:pt idx="823">
                  <c:v>1.20050088496547E-2</c:v>
                </c:pt>
                <c:pt idx="824">
                  <c:v>3.8822522388272597E-7</c:v>
                </c:pt>
                <c:pt idx="825">
                  <c:v>5.0697491699189403E-8</c:v>
                </c:pt>
                <c:pt idx="826">
                  <c:v>1.7451101210049901E-2</c:v>
                </c:pt>
                <c:pt idx="827">
                  <c:v>3.0084233690220299E-2</c:v>
                </c:pt>
                <c:pt idx="828">
                  <c:v>6.1852207493935002E-7</c:v>
                </c:pt>
                <c:pt idx="829">
                  <c:v>5.1095830534540395E-7</c:v>
                </c:pt>
                <c:pt idx="830">
                  <c:v>5.4164585910503097E-7</c:v>
                </c:pt>
                <c:pt idx="831">
                  <c:v>1.86917114729936E-8</c:v>
                </c:pt>
                <c:pt idx="832">
                  <c:v>3.6077336021834601E-9</c:v>
                </c:pt>
                <c:pt idx="833">
                  <c:v>8.5873036426276298E-9</c:v>
                </c:pt>
                <c:pt idx="834">
                  <c:v>4.49940369772913E-6</c:v>
                </c:pt>
                <c:pt idx="835">
                  <c:v>1.11651376473005E-9</c:v>
                </c:pt>
                <c:pt idx="836">
                  <c:v>7.8732953741961408E-9</c:v>
                </c:pt>
                <c:pt idx="837">
                  <c:v>7.2414854941330298E-9</c:v>
                </c:pt>
                <c:pt idx="838">
                  <c:v>2.3136724524441399E-9</c:v>
                </c:pt>
                <c:pt idx="839">
                  <c:v>3.1554736045262002E-8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7E-457E-9272-D393C309252B}"/>
            </c:ext>
          </c:extLst>
        </c:ser>
        <c:ser>
          <c:idx val="2"/>
          <c:order val="2"/>
          <c:tx>
            <c:strRef>
              <c:f>'Results_train12_2.4saaWeights'!$D$1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'Results_train12_2.4saaWeights'!$D$2:$D$841</c:f>
              <c:numCache>
                <c:formatCode>#,#00</c:formatCode>
                <c:ptCount val="840"/>
                <c:pt idx="0">
                  <c:v>3.23657936114482E-10</c:v>
                </c:pt>
                <c:pt idx="1">
                  <c:v>3.5553084605114302E-10</c:v>
                </c:pt>
                <c:pt idx="2">
                  <c:v>1.6291513069998E-8</c:v>
                </c:pt>
                <c:pt idx="3">
                  <c:v>4.9744843711991503E-9</c:v>
                </c:pt>
                <c:pt idx="4">
                  <c:v>3.2367182481141097E-8</c:v>
                </c:pt>
                <c:pt idx="5">
                  <c:v>3.28255730357916E-10</c:v>
                </c:pt>
                <c:pt idx="6">
                  <c:v>5.1300362700341898E-9</c:v>
                </c:pt>
                <c:pt idx="7">
                  <c:v>1.12809879580628E-8</c:v>
                </c:pt>
                <c:pt idx="8">
                  <c:v>1.4534886821846299E-10</c:v>
                </c:pt>
                <c:pt idx="9">
                  <c:v>1.0623715575227E-9</c:v>
                </c:pt>
                <c:pt idx="10">
                  <c:v>4.0509317573958402E-10</c:v>
                </c:pt>
                <c:pt idx="11">
                  <c:v>3.6728833251383501E-10</c:v>
                </c:pt>
                <c:pt idx="12">
                  <c:v>1.40529724996295E-9</c:v>
                </c:pt>
                <c:pt idx="13">
                  <c:v>9.5568261179933405E-9</c:v>
                </c:pt>
                <c:pt idx="14">
                  <c:v>1.2820912690883E-7</c:v>
                </c:pt>
                <c:pt idx="15">
                  <c:v>2.3899079151749802E-7</c:v>
                </c:pt>
                <c:pt idx="16">
                  <c:v>6.7802155328474796E-9</c:v>
                </c:pt>
                <c:pt idx="17">
                  <c:v>2.2055646019422401E-8</c:v>
                </c:pt>
                <c:pt idx="18">
                  <c:v>4.4761539559989E-10</c:v>
                </c:pt>
                <c:pt idx="19">
                  <c:v>1.9354159423754601E-7</c:v>
                </c:pt>
                <c:pt idx="20">
                  <c:v>1.0503188742320099E-6</c:v>
                </c:pt>
                <c:pt idx="21">
                  <c:v>2.18145746975938E-7</c:v>
                </c:pt>
                <c:pt idx="22">
                  <c:v>8.5367841743063206E-8</c:v>
                </c:pt>
                <c:pt idx="23">
                  <c:v>4.2178549808334601E-8</c:v>
                </c:pt>
                <c:pt idx="24">
                  <c:v>1.0770562109961801E-9</c:v>
                </c:pt>
                <c:pt idx="25">
                  <c:v>4.72596069084536E-9</c:v>
                </c:pt>
                <c:pt idx="26">
                  <c:v>4.1358289249275202E-9</c:v>
                </c:pt>
                <c:pt idx="27">
                  <c:v>1.4618067899835499E-8</c:v>
                </c:pt>
                <c:pt idx="28">
                  <c:v>7.48754543033285E-9</c:v>
                </c:pt>
                <c:pt idx="29">
                  <c:v>1.1561387739659799E-8</c:v>
                </c:pt>
                <c:pt idx="30">
                  <c:v>4.4210531999452798E-8</c:v>
                </c:pt>
                <c:pt idx="31">
                  <c:v>7.6398517322807197E-2</c:v>
                </c:pt>
                <c:pt idx="32">
                  <c:v>2.45488760087354E-9</c:v>
                </c:pt>
                <c:pt idx="33">
                  <c:v>6.8398055824806203E-9</c:v>
                </c:pt>
                <c:pt idx="34">
                  <c:v>0.175142224154058</c:v>
                </c:pt>
                <c:pt idx="35">
                  <c:v>5.8035521236609502E-2</c:v>
                </c:pt>
                <c:pt idx="36">
                  <c:v>8.1165436431964902E-2</c:v>
                </c:pt>
                <c:pt idx="37">
                  <c:v>2.3972789516857401E-8</c:v>
                </c:pt>
                <c:pt idx="38">
                  <c:v>7.6100720244147799E-7</c:v>
                </c:pt>
                <c:pt idx="39">
                  <c:v>1.2100296890178799E-10</c:v>
                </c:pt>
                <c:pt idx="40">
                  <c:v>3.9343623768343997E-8</c:v>
                </c:pt>
                <c:pt idx="41">
                  <c:v>3.67073843315348E-9</c:v>
                </c:pt>
                <c:pt idx="42">
                  <c:v>1.53927717829843E-8</c:v>
                </c:pt>
                <c:pt idx="43">
                  <c:v>1.56399036884973E-8</c:v>
                </c:pt>
                <c:pt idx="44">
                  <c:v>5.1056510350223498E-9</c:v>
                </c:pt>
                <c:pt idx="45">
                  <c:v>2.0074554929799198E-9</c:v>
                </c:pt>
                <c:pt idx="46">
                  <c:v>8.2679334402793203E-9</c:v>
                </c:pt>
                <c:pt idx="47">
                  <c:v>1.53884774524965E-9</c:v>
                </c:pt>
                <c:pt idx="48">
                  <c:v>9.2715125622497503E-9</c:v>
                </c:pt>
                <c:pt idx="49">
                  <c:v>2.8119840088120601E-8</c:v>
                </c:pt>
                <c:pt idx="50">
                  <c:v>9.0510855223065897E-9</c:v>
                </c:pt>
                <c:pt idx="51">
                  <c:v>1.3301594985712201E-8</c:v>
                </c:pt>
                <c:pt idx="52">
                  <c:v>3.8217486842387302E-10</c:v>
                </c:pt>
                <c:pt idx="53">
                  <c:v>1.11022303091063E-8</c:v>
                </c:pt>
                <c:pt idx="54">
                  <c:v>8.8473121310586394E-11</c:v>
                </c:pt>
                <c:pt idx="55">
                  <c:v>3.0765125228304398E-8</c:v>
                </c:pt>
                <c:pt idx="56">
                  <c:v>1.0844357641122999E-7</c:v>
                </c:pt>
                <c:pt idx="57">
                  <c:v>4.12784820464677E-9</c:v>
                </c:pt>
                <c:pt idx="58">
                  <c:v>4.5702669577136003E-8</c:v>
                </c:pt>
                <c:pt idx="59">
                  <c:v>2.1207156212351201E-9</c:v>
                </c:pt>
                <c:pt idx="60">
                  <c:v>2.3283293627977301E-8</c:v>
                </c:pt>
                <c:pt idx="61">
                  <c:v>7.0175138255874097E-7</c:v>
                </c:pt>
                <c:pt idx="62">
                  <c:v>0.81905534528395796</c:v>
                </c:pt>
                <c:pt idx="63">
                  <c:v>3.26272428535304E-2</c:v>
                </c:pt>
                <c:pt idx="64">
                  <c:v>0.14655865078198099</c:v>
                </c:pt>
                <c:pt idx="65">
                  <c:v>0.24851984097365401</c:v>
                </c:pt>
                <c:pt idx="66">
                  <c:v>0.18312071146751999</c:v>
                </c:pt>
                <c:pt idx="67">
                  <c:v>6.7527406067426202E-2</c:v>
                </c:pt>
                <c:pt idx="68">
                  <c:v>0.20286425440012701</c:v>
                </c:pt>
                <c:pt idx="69">
                  <c:v>0.28688601685181297</c:v>
                </c:pt>
                <c:pt idx="70">
                  <c:v>1.00476312280877E-7</c:v>
                </c:pt>
                <c:pt idx="71">
                  <c:v>0.27211822325388002</c:v>
                </c:pt>
                <c:pt idx="72">
                  <c:v>0.11381213673063301</c:v>
                </c:pt>
                <c:pt idx="73">
                  <c:v>1.44215631427127E-8</c:v>
                </c:pt>
                <c:pt idx="74">
                  <c:v>1.09354937024714E-7</c:v>
                </c:pt>
                <c:pt idx="75">
                  <c:v>2.4227128792366301E-8</c:v>
                </c:pt>
                <c:pt idx="76">
                  <c:v>1.5533661055582901E-8</c:v>
                </c:pt>
                <c:pt idx="77">
                  <c:v>6.7072820709851002E-8</c:v>
                </c:pt>
                <c:pt idx="78">
                  <c:v>1.4529545554197999E-9</c:v>
                </c:pt>
                <c:pt idx="79">
                  <c:v>1.12478355272154E-7</c:v>
                </c:pt>
                <c:pt idx="80">
                  <c:v>1.3176411427024901E-10</c:v>
                </c:pt>
                <c:pt idx="81">
                  <c:v>5.0922859099857002E-8</c:v>
                </c:pt>
                <c:pt idx="82">
                  <c:v>2.67671999556957E-7</c:v>
                </c:pt>
                <c:pt idx="83">
                  <c:v>2.2369253168925801E-9</c:v>
                </c:pt>
                <c:pt idx="84">
                  <c:v>7.2629815534435096E-10</c:v>
                </c:pt>
                <c:pt idx="85">
                  <c:v>4.2845511185242303E-10</c:v>
                </c:pt>
                <c:pt idx="86">
                  <c:v>5.1141426004751601E-8</c:v>
                </c:pt>
                <c:pt idx="87">
                  <c:v>3.8985417049443098E-8</c:v>
                </c:pt>
                <c:pt idx="88">
                  <c:v>5.4330394801824399E-10</c:v>
                </c:pt>
                <c:pt idx="89">
                  <c:v>4.7620535144941299E-7</c:v>
                </c:pt>
                <c:pt idx="90">
                  <c:v>1.7708697003182801E-9</c:v>
                </c:pt>
                <c:pt idx="91">
                  <c:v>4.58965686647564E-10</c:v>
                </c:pt>
                <c:pt idx="92">
                  <c:v>2.78836460285854E-8</c:v>
                </c:pt>
                <c:pt idx="93">
                  <c:v>1.05568627501255E-8</c:v>
                </c:pt>
                <c:pt idx="94">
                  <c:v>2.7652163274366598E-8</c:v>
                </c:pt>
                <c:pt idx="95">
                  <c:v>1.0917055407948101E-9</c:v>
                </c:pt>
                <c:pt idx="96">
                  <c:v>5.0251422968828596E-10</c:v>
                </c:pt>
                <c:pt idx="97">
                  <c:v>4.7435820153911504E-9</c:v>
                </c:pt>
                <c:pt idx="98">
                  <c:v>3.88667057060457E-11</c:v>
                </c:pt>
                <c:pt idx="99">
                  <c:v>1.00332700110642E-7</c:v>
                </c:pt>
                <c:pt idx="100">
                  <c:v>8.5697548182462602E-8</c:v>
                </c:pt>
                <c:pt idx="101">
                  <c:v>9.5050720780160105E-9</c:v>
                </c:pt>
                <c:pt idx="102">
                  <c:v>3.3184116017954501E-9</c:v>
                </c:pt>
                <c:pt idx="103">
                  <c:v>3.3802392616969501E-8</c:v>
                </c:pt>
                <c:pt idx="104">
                  <c:v>1.90199803436065E-8</c:v>
                </c:pt>
                <c:pt idx="105">
                  <c:v>1.60626125321033E-8</c:v>
                </c:pt>
                <c:pt idx="106">
                  <c:v>7.06207691282945E-9</c:v>
                </c:pt>
                <c:pt idx="107">
                  <c:v>0.99999997419256104</c:v>
                </c:pt>
                <c:pt idx="108">
                  <c:v>0.99999990268557704</c:v>
                </c:pt>
                <c:pt idx="109">
                  <c:v>0.31808520438344701</c:v>
                </c:pt>
                <c:pt idx="110">
                  <c:v>0.23966645808447401</c:v>
                </c:pt>
                <c:pt idx="111">
                  <c:v>1.37410926830258E-7</c:v>
                </c:pt>
                <c:pt idx="112">
                  <c:v>1.49283883907288E-9</c:v>
                </c:pt>
                <c:pt idx="113">
                  <c:v>8.4469588507134997E-7</c:v>
                </c:pt>
                <c:pt idx="114">
                  <c:v>4.4054946650991201E-7</c:v>
                </c:pt>
                <c:pt idx="115">
                  <c:v>2.7980102343168698E-9</c:v>
                </c:pt>
                <c:pt idx="116">
                  <c:v>5.0559756813910596E-9</c:v>
                </c:pt>
                <c:pt idx="117">
                  <c:v>5.9930022657191604E-8</c:v>
                </c:pt>
                <c:pt idx="118">
                  <c:v>4.18590215469474E-8</c:v>
                </c:pt>
                <c:pt idx="119">
                  <c:v>3.53136608888776E-6</c:v>
                </c:pt>
                <c:pt idx="120">
                  <c:v>4.0975683397803499E-7</c:v>
                </c:pt>
                <c:pt idx="121">
                  <c:v>9.7859195653254599E-2</c:v>
                </c:pt>
                <c:pt idx="122">
                  <c:v>9.4313257732944494E-2</c:v>
                </c:pt>
                <c:pt idx="123">
                  <c:v>5.2435225514006997E-8</c:v>
                </c:pt>
                <c:pt idx="124">
                  <c:v>5.4558094059116403E-8</c:v>
                </c:pt>
                <c:pt idx="125">
                  <c:v>1.02097815360534E-7</c:v>
                </c:pt>
                <c:pt idx="126">
                  <c:v>1.7370287083297699E-9</c:v>
                </c:pt>
                <c:pt idx="127">
                  <c:v>2.7426225759714901E-8</c:v>
                </c:pt>
                <c:pt idx="128">
                  <c:v>4.8497516629677004E-9</c:v>
                </c:pt>
                <c:pt idx="129">
                  <c:v>1.1493028515482601E-8</c:v>
                </c:pt>
                <c:pt idx="130">
                  <c:v>1.7859251626298499E-9</c:v>
                </c:pt>
                <c:pt idx="131">
                  <c:v>1.25384740444959E-7</c:v>
                </c:pt>
                <c:pt idx="132">
                  <c:v>3.9906142143218401E-9</c:v>
                </c:pt>
                <c:pt idx="133">
                  <c:v>1.96212759199683E-7</c:v>
                </c:pt>
                <c:pt idx="134">
                  <c:v>4.5410244363675501E-9</c:v>
                </c:pt>
                <c:pt idx="135">
                  <c:v>4.0139292012970902E-6</c:v>
                </c:pt>
                <c:pt idx="136">
                  <c:v>0.24868675102256699</c:v>
                </c:pt>
                <c:pt idx="137">
                  <c:v>2.9730937538601298E-9</c:v>
                </c:pt>
                <c:pt idx="138">
                  <c:v>1.3493584476932E-8</c:v>
                </c:pt>
                <c:pt idx="139">
                  <c:v>5.7084391708142499E-8</c:v>
                </c:pt>
                <c:pt idx="140">
                  <c:v>4.2205141030088E-7</c:v>
                </c:pt>
                <c:pt idx="141">
                  <c:v>1.9582410766930401E-7</c:v>
                </c:pt>
                <c:pt idx="142">
                  <c:v>7.50792381371581E-9</c:v>
                </c:pt>
                <c:pt idx="143">
                  <c:v>1.1907723613414601E-8</c:v>
                </c:pt>
                <c:pt idx="144">
                  <c:v>1.03490663610994E-8</c:v>
                </c:pt>
                <c:pt idx="145">
                  <c:v>3.9776927956501597E-9</c:v>
                </c:pt>
                <c:pt idx="146">
                  <c:v>7.5977039813385797E-10</c:v>
                </c:pt>
                <c:pt idx="147">
                  <c:v>1.9114351924460199E-9</c:v>
                </c:pt>
                <c:pt idx="148">
                  <c:v>7.4978534730359303E-9</c:v>
                </c:pt>
                <c:pt idx="149">
                  <c:v>1.3362341611049199E-9</c:v>
                </c:pt>
                <c:pt idx="150">
                  <c:v>1.3596032351117E-9</c:v>
                </c:pt>
                <c:pt idx="151">
                  <c:v>2.2255599813793001E-8</c:v>
                </c:pt>
                <c:pt idx="152">
                  <c:v>6.7844309224971601E-9</c:v>
                </c:pt>
                <c:pt idx="153">
                  <c:v>9.2258260954286595E-10</c:v>
                </c:pt>
                <c:pt idx="154">
                  <c:v>3.88042870715206E-10</c:v>
                </c:pt>
                <c:pt idx="155">
                  <c:v>4.62629302549574E-8</c:v>
                </c:pt>
                <c:pt idx="156">
                  <c:v>7.5871562128318799E-11</c:v>
                </c:pt>
                <c:pt idx="157">
                  <c:v>1.1794210925785001E-10</c:v>
                </c:pt>
                <c:pt idx="158">
                  <c:v>1.32335843744465E-10</c:v>
                </c:pt>
                <c:pt idx="159">
                  <c:v>2.6664763233607999E-8</c:v>
                </c:pt>
                <c:pt idx="160">
                  <c:v>4.8245461330324398E-9</c:v>
                </c:pt>
                <c:pt idx="161">
                  <c:v>1.96979941859075E-9</c:v>
                </c:pt>
                <c:pt idx="162">
                  <c:v>2.38831183199115E-8</c:v>
                </c:pt>
                <c:pt idx="163">
                  <c:v>5.9040356808793498E-8</c:v>
                </c:pt>
                <c:pt idx="164">
                  <c:v>7.0549761127393598E-9</c:v>
                </c:pt>
                <c:pt idx="165">
                  <c:v>2.7435627992981799E-9</c:v>
                </c:pt>
                <c:pt idx="166">
                  <c:v>2.13897983443827E-10</c:v>
                </c:pt>
                <c:pt idx="167">
                  <c:v>3.3664374172596002E-10</c:v>
                </c:pt>
                <c:pt idx="168">
                  <c:v>1.3889449742401301E-9</c:v>
                </c:pt>
                <c:pt idx="169">
                  <c:v>1.6127099141768101E-8</c:v>
                </c:pt>
                <c:pt idx="170">
                  <c:v>1.8646618850962401E-8</c:v>
                </c:pt>
                <c:pt idx="171">
                  <c:v>9.7067964675365807E-9</c:v>
                </c:pt>
                <c:pt idx="172">
                  <c:v>1.1718791289112301E-10</c:v>
                </c:pt>
                <c:pt idx="173">
                  <c:v>2.7131143513758E-9</c:v>
                </c:pt>
                <c:pt idx="174">
                  <c:v>8.37742881114138E-10</c:v>
                </c:pt>
                <c:pt idx="175">
                  <c:v>8.16487712636829E-8</c:v>
                </c:pt>
                <c:pt idx="176">
                  <c:v>6.0836924924515903E-9</c:v>
                </c:pt>
                <c:pt idx="177">
                  <c:v>1.56208845790362E-8</c:v>
                </c:pt>
                <c:pt idx="178">
                  <c:v>7.8689789687364595E-10</c:v>
                </c:pt>
                <c:pt idx="179">
                  <c:v>4.9527332015560399E-11</c:v>
                </c:pt>
                <c:pt idx="180">
                  <c:v>2.8612382609394898E-11</c:v>
                </c:pt>
                <c:pt idx="181">
                  <c:v>5.65398801039177E-9</c:v>
                </c:pt>
                <c:pt idx="182">
                  <c:v>1.8795677428910899E-9</c:v>
                </c:pt>
                <c:pt idx="183">
                  <c:v>2.1484825350669001E-9</c:v>
                </c:pt>
                <c:pt idx="184">
                  <c:v>3.21113130766333E-8</c:v>
                </c:pt>
                <c:pt idx="185">
                  <c:v>3.9133317881347599E-9</c:v>
                </c:pt>
                <c:pt idx="186">
                  <c:v>7.2581077686121298E-10</c:v>
                </c:pt>
                <c:pt idx="187">
                  <c:v>1.1889351653509001E-7</c:v>
                </c:pt>
                <c:pt idx="188">
                  <c:v>9.4154285375287703E-9</c:v>
                </c:pt>
                <c:pt idx="189">
                  <c:v>9.2811742401973096E-2</c:v>
                </c:pt>
                <c:pt idx="190">
                  <c:v>2.2889052337982001E-10</c:v>
                </c:pt>
                <c:pt idx="191">
                  <c:v>1.52674129771225E-8</c:v>
                </c:pt>
                <c:pt idx="192">
                  <c:v>4.8177539967069696E-10</c:v>
                </c:pt>
                <c:pt idx="193">
                  <c:v>1.7439482212932601E-8</c:v>
                </c:pt>
                <c:pt idx="194">
                  <c:v>2.6037949508199001E-8</c:v>
                </c:pt>
                <c:pt idx="195">
                  <c:v>2.1342081127388401E-8</c:v>
                </c:pt>
                <c:pt idx="196">
                  <c:v>2.9807433173464201E-8</c:v>
                </c:pt>
                <c:pt idx="197">
                  <c:v>9.3926426453206405E-9</c:v>
                </c:pt>
                <c:pt idx="198">
                  <c:v>6.87699469345227E-9</c:v>
                </c:pt>
                <c:pt idx="199">
                  <c:v>1.6895912794364599E-9</c:v>
                </c:pt>
                <c:pt idx="200">
                  <c:v>6.55561080410507E-9</c:v>
                </c:pt>
                <c:pt idx="201">
                  <c:v>6.88560319777921E-9</c:v>
                </c:pt>
                <c:pt idx="202">
                  <c:v>4.2812747331938103E-9</c:v>
                </c:pt>
                <c:pt idx="203">
                  <c:v>2.5547557277768801E-8</c:v>
                </c:pt>
                <c:pt idx="204">
                  <c:v>2.1580792464673E-8</c:v>
                </c:pt>
                <c:pt idx="205">
                  <c:v>6.9195559486510398E-10</c:v>
                </c:pt>
                <c:pt idx="206">
                  <c:v>3.42494641564531E-8</c:v>
                </c:pt>
                <c:pt idx="207">
                  <c:v>7.78668418238603E-11</c:v>
                </c:pt>
                <c:pt idx="208">
                  <c:v>5.55123669347335E-8</c:v>
                </c:pt>
                <c:pt idx="209">
                  <c:v>2.2439243135368299E-7</c:v>
                </c:pt>
                <c:pt idx="210">
                  <c:v>1.16510401449806E-8</c:v>
                </c:pt>
                <c:pt idx="211">
                  <c:v>3.4343194219736302E-8</c:v>
                </c:pt>
                <c:pt idx="212">
                  <c:v>2.08046927870902E-7</c:v>
                </c:pt>
                <c:pt idx="213">
                  <c:v>3.0555737381755298E-10</c:v>
                </c:pt>
                <c:pt idx="214">
                  <c:v>6.9080486791679098E-11</c:v>
                </c:pt>
                <c:pt idx="215">
                  <c:v>1.39424100288677E-8</c:v>
                </c:pt>
                <c:pt idx="216">
                  <c:v>7.8263221175919803E-10</c:v>
                </c:pt>
                <c:pt idx="217">
                  <c:v>1.9753182471854901E-10</c:v>
                </c:pt>
                <c:pt idx="218">
                  <c:v>9.6818027460180595E-9</c:v>
                </c:pt>
                <c:pt idx="219">
                  <c:v>2.4183718798956799E-6</c:v>
                </c:pt>
                <c:pt idx="220">
                  <c:v>1.26460294974995E-7</c:v>
                </c:pt>
                <c:pt idx="221">
                  <c:v>4.1391946567173499E-7</c:v>
                </c:pt>
                <c:pt idx="222">
                  <c:v>1.1688704889500201E-7</c:v>
                </c:pt>
                <c:pt idx="223">
                  <c:v>4.2735962323773203E-8</c:v>
                </c:pt>
                <c:pt idx="224">
                  <c:v>5.4816023646645196E-10</c:v>
                </c:pt>
                <c:pt idx="225">
                  <c:v>1.12583375625691E-7</c:v>
                </c:pt>
                <c:pt idx="226">
                  <c:v>5.1371441796843303E-8</c:v>
                </c:pt>
                <c:pt idx="227">
                  <c:v>6.7992414611339803E-9</c:v>
                </c:pt>
                <c:pt idx="228">
                  <c:v>9.7499158242886707E-9</c:v>
                </c:pt>
                <c:pt idx="229">
                  <c:v>2.2576229917216501E-7</c:v>
                </c:pt>
                <c:pt idx="230">
                  <c:v>1.6261857996837999E-9</c:v>
                </c:pt>
                <c:pt idx="231">
                  <c:v>1.35883862487666E-8</c:v>
                </c:pt>
                <c:pt idx="232">
                  <c:v>8.9042521948180501E-9</c:v>
                </c:pt>
                <c:pt idx="233">
                  <c:v>2.3236900037180501E-8</c:v>
                </c:pt>
                <c:pt idx="234">
                  <c:v>4.09998636504298E-10</c:v>
                </c:pt>
                <c:pt idx="235">
                  <c:v>4.5015167537139799E-9</c:v>
                </c:pt>
                <c:pt idx="236">
                  <c:v>1.6532122982580199E-9</c:v>
                </c:pt>
                <c:pt idx="237">
                  <c:v>9.3945572288633403E-11</c:v>
                </c:pt>
                <c:pt idx="238">
                  <c:v>3.03735300032843E-7</c:v>
                </c:pt>
                <c:pt idx="239">
                  <c:v>4.9759497393552702E-8</c:v>
                </c:pt>
                <c:pt idx="240">
                  <c:v>2.8361554219700001E-8</c:v>
                </c:pt>
                <c:pt idx="241">
                  <c:v>2.4980672137027698E-9</c:v>
                </c:pt>
                <c:pt idx="242">
                  <c:v>5.2723244600888898E-8</c:v>
                </c:pt>
                <c:pt idx="243">
                  <c:v>6.9618557616579503E-9</c:v>
                </c:pt>
                <c:pt idx="244">
                  <c:v>2.2642995092532301E-7</c:v>
                </c:pt>
                <c:pt idx="245">
                  <c:v>2.9515160672266401E-8</c:v>
                </c:pt>
                <c:pt idx="246">
                  <c:v>1.0303909785175E-8</c:v>
                </c:pt>
                <c:pt idx="247">
                  <c:v>1.86007483996362E-9</c:v>
                </c:pt>
                <c:pt idx="248">
                  <c:v>1.9976944991021399E-7</c:v>
                </c:pt>
                <c:pt idx="249">
                  <c:v>1.1627964217600499E-8</c:v>
                </c:pt>
                <c:pt idx="250">
                  <c:v>7.3092088231014198E-9</c:v>
                </c:pt>
                <c:pt idx="251">
                  <c:v>7.72838143291683E-11</c:v>
                </c:pt>
                <c:pt idx="252">
                  <c:v>1.54594755518766E-8</c:v>
                </c:pt>
                <c:pt idx="253">
                  <c:v>4.1849570875897602E-11</c:v>
                </c:pt>
                <c:pt idx="254">
                  <c:v>7.7770658304179906E-9</c:v>
                </c:pt>
                <c:pt idx="255">
                  <c:v>1.0516646783317599E-7</c:v>
                </c:pt>
                <c:pt idx="256">
                  <c:v>3.6772542773224502E-9</c:v>
                </c:pt>
                <c:pt idx="257">
                  <c:v>3.7158683696854499E-8</c:v>
                </c:pt>
                <c:pt idx="258">
                  <c:v>1.2673140747628299E-7</c:v>
                </c:pt>
                <c:pt idx="259">
                  <c:v>9.0930012420975701E-9</c:v>
                </c:pt>
                <c:pt idx="260">
                  <c:v>4.0198402003306703E-2</c:v>
                </c:pt>
                <c:pt idx="261">
                  <c:v>2.0380352773020602E-6</c:v>
                </c:pt>
                <c:pt idx="262">
                  <c:v>1.91745127870186E-8</c:v>
                </c:pt>
                <c:pt idx="263">
                  <c:v>8.7122405930693895E-7</c:v>
                </c:pt>
                <c:pt idx="264">
                  <c:v>3.1023381153759898E-9</c:v>
                </c:pt>
                <c:pt idx="265">
                  <c:v>6.2501231478749906E-8</c:v>
                </c:pt>
                <c:pt idx="266">
                  <c:v>1.0275940775223399E-7</c:v>
                </c:pt>
                <c:pt idx="267">
                  <c:v>2.99071702650395E-8</c:v>
                </c:pt>
                <c:pt idx="268">
                  <c:v>7.5794236885372096E-9</c:v>
                </c:pt>
                <c:pt idx="269">
                  <c:v>2.4527274250237699E-9</c:v>
                </c:pt>
                <c:pt idx="270">
                  <c:v>1.55872155619185E-9</c:v>
                </c:pt>
                <c:pt idx="271">
                  <c:v>2.5403214867154602E-9</c:v>
                </c:pt>
                <c:pt idx="272">
                  <c:v>4.7775499243585296E-9</c:v>
                </c:pt>
                <c:pt idx="273">
                  <c:v>1.2514567999730401E-9</c:v>
                </c:pt>
                <c:pt idx="274">
                  <c:v>6.0450054821026403E-9</c:v>
                </c:pt>
                <c:pt idx="275">
                  <c:v>5.2432217803308496E-10</c:v>
                </c:pt>
                <c:pt idx="276">
                  <c:v>1.4709528244970099E-7</c:v>
                </c:pt>
                <c:pt idx="277">
                  <c:v>9.9298531920840794E-10</c:v>
                </c:pt>
                <c:pt idx="278">
                  <c:v>3.8889783764134899E-10</c:v>
                </c:pt>
                <c:pt idx="279">
                  <c:v>3.0484706474138898E-9</c:v>
                </c:pt>
                <c:pt idx="280">
                  <c:v>4.9821529969919196E-10</c:v>
                </c:pt>
                <c:pt idx="281">
                  <c:v>3.4499945890656201E-9</c:v>
                </c:pt>
                <c:pt idx="282">
                  <c:v>1.4401028118587E-8</c:v>
                </c:pt>
                <c:pt idx="283">
                  <c:v>2.8735205798740401E-8</c:v>
                </c:pt>
                <c:pt idx="284">
                  <c:v>6.5346351165847496E-10</c:v>
                </c:pt>
                <c:pt idx="285">
                  <c:v>6.7170362306773999E-9</c:v>
                </c:pt>
                <c:pt idx="286">
                  <c:v>3.3130605722875899E-9</c:v>
                </c:pt>
                <c:pt idx="287">
                  <c:v>7.6103934898226497E-8</c:v>
                </c:pt>
                <c:pt idx="288">
                  <c:v>3.2167857499669598E-9</c:v>
                </c:pt>
                <c:pt idx="289">
                  <c:v>7.0029922320255497E-9</c:v>
                </c:pt>
                <c:pt idx="290">
                  <c:v>7.3639620134536304E-9</c:v>
                </c:pt>
                <c:pt idx="291">
                  <c:v>1.12075513692113E-9</c:v>
                </c:pt>
                <c:pt idx="292">
                  <c:v>4.0742128156043997E-9</c:v>
                </c:pt>
                <c:pt idx="293">
                  <c:v>5.7774228308450798E-8</c:v>
                </c:pt>
                <c:pt idx="294">
                  <c:v>1.4578481153933701E-8</c:v>
                </c:pt>
                <c:pt idx="295">
                  <c:v>4.94510072757815E-9</c:v>
                </c:pt>
                <c:pt idx="296">
                  <c:v>1.12401072394423E-8</c:v>
                </c:pt>
                <c:pt idx="297">
                  <c:v>1.82615382036676E-7</c:v>
                </c:pt>
                <c:pt idx="298">
                  <c:v>7.4709872964465301E-8</c:v>
                </c:pt>
                <c:pt idx="299">
                  <c:v>3.9635013648265704E-9</c:v>
                </c:pt>
                <c:pt idx="300">
                  <c:v>8.3010917786334207E-9</c:v>
                </c:pt>
                <c:pt idx="301">
                  <c:v>1.5968988108160801E-10</c:v>
                </c:pt>
                <c:pt idx="302">
                  <c:v>8.9692564710728102E-8</c:v>
                </c:pt>
                <c:pt idx="303">
                  <c:v>2.03294992706361E-10</c:v>
                </c:pt>
                <c:pt idx="304">
                  <c:v>3.8192297873767498E-10</c:v>
                </c:pt>
                <c:pt idx="305">
                  <c:v>8.5808991078103199E-10</c:v>
                </c:pt>
                <c:pt idx="306">
                  <c:v>6.6295783778203296E-11</c:v>
                </c:pt>
                <c:pt idx="307">
                  <c:v>2.2427170450525702E-8</c:v>
                </c:pt>
                <c:pt idx="308">
                  <c:v>3.6726837185593199E-2</c:v>
                </c:pt>
                <c:pt idx="309">
                  <c:v>1.9832311031731201E-7</c:v>
                </c:pt>
                <c:pt idx="310">
                  <c:v>3.3250654685976801E-9</c:v>
                </c:pt>
                <c:pt idx="311">
                  <c:v>4.8833278775526898E-9</c:v>
                </c:pt>
                <c:pt idx="312">
                  <c:v>4.3107230454317304E-9</c:v>
                </c:pt>
                <c:pt idx="313">
                  <c:v>6.1302885274152697E-9</c:v>
                </c:pt>
                <c:pt idx="314">
                  <c:v>4.3151128037406096E-9</c:v>
                </c:pt>
                <c:pt idx="315">
                  <c:v>1.3410693953951501E-9</c:v>
                </c:pt>
                <c:pt idx="316">
                  <c:v>3.3605669435987499E-9</c:v>
                </c:pt>
                <c:pt idx="317">
                  <c:v>1.1389599397724099E-10</c:v>
                </c:pt>
                <c:pt idx="318">
                  <c:v>2.8091991149801899E-9</c:v>
                </c:pt>
                <c:pt idx="319">
                  <c:v>1.0599401405627901E-9</c:v>
                </c:pt>
                <c:pt idx="320">
                  <c:v>2.18307553877452E-8</c:v>
                </c:pt>
                <c:pt idx="321">
                  <c:v>3.2971138853710801E-9</c:v>
                </c:pt>
                <c:pt idx="322">
                  <c:v>4.34633535867403E-9</c:v>
                </c:pt>
                <c:pt idx="323">
                  <c:v>7.0233491854503096E-10</c:v>
                </c:pt>
                <c:pt idx="324">
                  <c:v>4.9193026168285699E-9</c:v>
                </c:pt>
                <c:pt idx="325">
                  <c:v>3.3231111946181303E-11</c:v>
                </c:pt>
                <c:pt idx="326">
                  <c:v>1.82235400994491E-8</c:v>
                </c:pt>
                <c:pt idx="327">
                  <c:v>2.7177809621575199E-8</c:v>
                </c:pt>
                <c:pt idx="328">
                  <c:v>5.9544791202924402E-8</c:v>
                </c:pt>
                <c:pt idx="329">
                  <c:v>9.8081121658438605E-8</c:v>
                </c:pt>
                <c:pt idx="330">
                  <c:v>1.5803177761153901E-8</c:v>
                </c:pt>
                <c:pt idx="331">
                  <c:v>5.1781116526695899E-9</c:v>
                </c:pt>
                <c:pt idx="332">
                  <c:v>7.0063964717777304E-10</c:v>
                </c:pt>
                <c:pt idx="333">
                  <c:v>1.5269521797420801E-8</c:v>
                </c:pt>
                <c:pt idx="334">
                  <c:v>4.5032591403850799E-10</c:v>
                </c:pt>
                <c:pt idx="335">
                  <c:v>4.1718918105041196E-9</c:v>
                </c:pt>
                <c:pt idx="336">
                  <c:v>2.0304823089823201E-9</c:v>
                </c:pt>
                <c:pt idx="337">
                  <c:v>5.7468972010967898E-9</c:v>
                </c:pt>
                <c:pt idx="338">
                  <c:v>3.0369386310491001E-8</c:v>
                </c:pt>
                <c:pt idx="339">
                  <c:v>2.9062958915392399E-9</c:v>
                </c:pt>
                <c:pt idx="340">
                  <c:v>2.2143367158839599E-11</c:v>
                </c:pt>
                <c:pt idx="341">
                  <c:v>4.2213005901320001E-11</c:v>
                </c:pt>
                <c:pt idx="342">
                  <c:v>0.159351202595062</c:v>
                </c:pt>
                <c:pt idx="343">
                  <c:v>7.8242365876424205E-2</c:v>
                </c:pt>
                <c:pt idx="344">
                  <c:v>8.2817292626708006E-2</c:v>
                </c:pt>
                <c:pt idx="345">
                  <c:v>9.0663336184573701E-2</c:v>
                </c:pt>
                <c:pt idx="346">
                  <c:v>1.17826638079518E-9</c:v>
                </c:pt>
                <c:pt idx="347">
                  <c:v>1.05221596805929E-10</c:v>
                </c:pt>
                <c:pt idx="348">
                  <c:v>4.9488002093955097E-10</c:v>
                </c:pt>
                <c:pt idx="349">
                  <c:v>4.7652190944173898E-9</c:v>
                </c:pt>
                <c:pt idx="350">
                  <c:v>2.85318449644583E-9</c:v>
                </c:pt>
                <c:pt idx="351">
                  <c:v>1.2961035712246799E-10</c:v>
                </c:pt>
                <c:pt idx="352">
                  <c:v>4.2765137367696601E-3</c:v>
                </c:pt>
                <c:pt idx="353">
                  <c:v>4.7711156060481403E-6</c:v>
                </c:pt>
                <c:pt idx="354">
                  <c:v>7.7193801682916099E-7</c:v>
                </c:pt>
                <c:pt idx="355">
                  <c:v>5.1341131347178199E-7</c:v>
                </c:pt>
                <c:pt idx="356">
                  <c:v>2.4256777472531701E-8</c:v>
                </c:pt>
                <c:pt idx="357">
                  <c:v>5.82544564811645E-9</c:v>
                </c:pt>
                <c:pt idx="358">
                  <c:v>2.5561837225934501E-9</c:v>
                </c:pt>
                <c:pt idx="359">
                  <c:v>4.1302576978248101E-10</c:v>
                </c:pt>
                <c:pt idx="360">
                  <c:v>4.9887713525748899E-9</c:v>
                </c:pt>
                <c:pt idx="361">
                  <c:v>7.6012958577123398E-9</c:v>
                </c:pt>
                <c:pt idx="362">
                  <c:v>1.9793955324046899E-9</c:v>
                </c:pt>
                <c:pt idx="363">
                  <c:v>1.62204626365301E-8</c:v>
                </c:pt>
                <c:pt idx="364">
                  <c:v>6.8529697418702896E-8</c:v>
                </c:pt>
                <c:pt idx="365">
                  <c:v>2.1099513984549699E-9</c:v>
                </c:pt>
                <c:pt idx="366">
                  <c:v>1.2762081624116399E-8</c:v>
                </c:pt>
                <c:pt idx="367">
                  <c:v>1.26141779014324E-9</c:v>
                </c:pt>
                <c:pt idx="368">
                  <c:v>2.00149715739069E-10</c:v>
                </c:pt>
                <c:pt idx="369">
                  <c:v>1.90663688225393E-7</c:v>
                </c:pt>
                <c:pt idx="370">
                  <c:v>0.121860281506373</c:v>
                </c:pt>
                <c:pt idx="371">
                  <c:v>0.21019680544434799</c:v>
                </c:pt>
                <c:pt idx="372">
                  <c:v>0.106043284905547</c:v>
                </c:pt>
                <c:pt idx="373">
                  <c:v>9.3979028973516704E-2</c:v>
                </c:pt>
                <c:pt idx="374">
                  <c:v>1.43016563075571E-7</c:v>
                </c:pt>
                <c:pt idx="375">
                  <c:v>3.5433591957065197E-7</c:v>
                </c:pt>
                <c:pt idx="376">
                  <c:v>4.1528618732677901E-7</c:v>
                </c:pt>
                <c:pt idx="377">
                  <c:v>1.82150024430031E-9</c:v>
                </c:pt>
                <c:pt idx="378">
                  <c:v>9.9718304796715194E-6</c:v>
                </c:pt>
                <c:pt idx="379">
                  <c:v>1.1905609039637399E-5</c:v>
                </c:pt>
                <c:pt idx="380">
                  <c:v>2.7031332787787399E-9</c:v>
                </c:pt>
                <c:pt idx="381">
                  <c:v>1.3694407536023199E-7</c:v>
                </c:pt>
                <c:pt idx="382">
                  <c:v>2.95375115318531E-9</c:v>
                </c:pt>
                <c:pt idx="383">
                  <c:v>4.2887854037680399E-8</c:v>
                </c:pt>
                <c:pt idx="384">
                  <c:v>4.6368747216075997E-9</c:v>
                </c:pt>
                <c:pt idx="385">
                  <c:v>6.2124484138246997E-9</c:v>
                </c:pt>
                <c:pt idx="386">
                  <c:v>4.4761777241706504E-9</c:v>
                </c:pt>
                <c:pt idx="387">
                  <c:v>5.00278579651368E-9</c:v>
                </c:pt>
                <c:pt idx="388">
                  <c:v>6.4102196586081098E-10</c:v>
                </c:pt>
                <c:pt idx="389">
                  <c:v>1.5089588541280101E-10</c:v>
                </c:pt>
                <c:pt idx="390">
                  <c:v>2.2956085298763801E-8</c:v>
                </c:pt>
                <c:pt idx="391">
                  <c:v>2.0305324325539899E-9</c:v>
                </c:pt>
                <c:pt idx="392">
                  <c:v>9.5803870006668806E-10</c:v>
                </c:pt>
                <c:pt idx="393">
                  <c:v>2.4957977116529099E-10</c:v>
                </c:pt>
                <c:pt idx="394">
                  <c:v>4.6401927113560497E-8</c:v>
                </c:pt>
                <c:pt idx="395">
                  <c:v>2.0565064529551101E-10</c:v>
                </c:pt>
                <c:pt idx="396">
                  <c:v>9.6481226280256E-11</c:v>
                </c:pt>
                <c:pt idx="397">
                  <c:v>1.59464376201264E-9</c:v>
                </c:pt>
                <c:pt idx="398">
                  <c:v>1.1226640000634E-9</c:v>
                </c:pt>
                <c:pt idx="399">
                  <c:v>7.2960880385186604E-7</c:v>
                </c:pt>
                <c:pt idx="400">
                  <c:v>8.3068555039424398E-10</c:v>
                </c:pt>
                <c:pt idx="401">
                  <c:v>1.6814728422429E-8</c:v>
                </c:pt>
                <c:pt idx="402">
                  <c:v>1.01722158408872E-9</c:v>
                </c:pt>
                <c:pt idx="403">
                  <c:v>2.4841791593879599E-8</c:v>
                </c:pt>
                <c:pt idx="404">
                  <c:v>4.0468097508543298E-9</c:v>
                </c:pt>
                <c:pt idx="405">
                  <c:v>6.7031651901640897E-10</c:v>
                </c:pt>
                <c:pt idx="406">
                  <c:v>4.53499014350914E-7</c:v>
                </c:pt>
                <c:pt idx="407">
                  <c:v>1.25514918399583E-9</c:v>
                </c:pt>
                <c:pt idx="408">
                  <c:v>9.4823537376368202E-8</c:v>
                </c:pt>
                <c:pt idx="409">
                  <c:v>5.20255739847332E-10</c:v>
                </c:pt>
                <c:pt idx="410">
                  <c:v>3.9363457679285598E-9</c:v>
                </c:pt>
                <c:pt idx="411">
                  <c:v>4.1305107024737798E-8</c:v>
                </c:pt>
                <c:pt idx="412">
                  <c:v>1.28103472297794E-8</c:v>
                </c:pt>
                <c:pt idx="413">
                  <c:v>1.79645444148088E-9</c:v>
                </c:pt>
                <c:pt idx="414">
                  <c:v>1.4966720331195201E-8</c:v>
                </c:pt>
                <c:pt idx="415">
                  <c:v>1.73822468946511E-8</c:v>
                </c:pt>
                <c:pt idx="416">
                  <c:v>1.33259823448027E-11</c:v>
                </c:pt>
                <c:pt idx="417">
                  <c:v>5.6624593735383205E-10</c:v>
                </c:pt>
                <c:pt idx="418">
                  <c:v>2.5772448400650799E-10</c:v>
                </c:pt>
                <c:pt idx="419">
                  <c:v>4.7549226270995299E-9</c:v>
                </c:pt>
                <c:pt idx="420">
                  <c:v>5.7435833594076E-11</c:v>
                </c:pt>
                <c:pt idx="421">
                  <c:v>6.6214114704888996E-11</c:v>
                </c:pt>
                <c:pt idx="422">
                  <c:v>5.6810695484833798E-10</c:v>
                </c:pt>
                <c:pt idx="423">
                  <c:v>1.1858462802528201E-9</c:v>
                </c:pt>
                <c:pt idx="424">
                  <c:v>1.21264584802399E-8</c:v>
                </c:pt>
                <c:pt idx="425">
                  <c:v>7.4219354242573704E-9</c:v>
                </c:pt>
                <c:pt idx="426">
                  <c:v>6.4451946199994104E-8</c:v>
                </c:pt>
                <c:pt idx="427">
                  <c:v>2.3316352013447799E-9</c:v>
                </c:pt>
                <c:pt idx="428">
                  <c:v>8.4788789687807199E-8</c:v>
                </c:pt>
                <c:pt idx="429">
                  <c:v>3.6013814443821399E-9</c:v>
                </c:pt>
                <c:pt idx="430">
                  <c:v>1.0446868752561401E-9</c:v>
                </c:pt>
                <c:pt idx="431">
                  <c:v>2.2373431773233401E-10</c:v>
                </c:pt>
                <c:pt idx="432">
                  <c:v>1.4180395054174899E-8</c:v>
                </c:pt>
                <c:pt idx="433">
                  <c:v>2.1410228951352801E-10</c:v>
                </c:pt>
                <c:pt idx="434">
                  <c:v>2.9390927718766302E-11</c:v>
                </c:pt>
                <c:pt idx="435">
                  <c:v>4.9750182282509698E-8</c:v>
                </c:pt>
                <c:pt idx="436">
                  <c:v>8.6013113593868704E-10</c:v>
                </c:pt>
                <c:pt idx="437">
                  <c:v>8.4258193931044796E-8</c:v>
                </c:pt>
                <c:pt idx="438">
                  <c:v>1.9318320238264598E-8</c:v>
                </c:pt>
                <c:pt idx="439">
                  <c:v>3.1887369582839998E-8</c:v>
                </c:pt>
                <c:pt idx="440">
                  <c:v>6.3964284183226601E-9</c:v>
                </c:pt>
                <c:pt idx="441">
                  <c:v>7.0296594963768706E-8</c:v>
                </c:pt>
                <c:pt idx="442">
                  <c:v>2.9077576325364399E-10</c:v>
                </c:pt>
                <c:pt idx="443">
                  <c:v>2.8234958533876201E-9</c:v>
                </c:pt>
                <c:pt idx="444">
                  <c:v>1.5000806902315599E-9</c:v>
                </c:pt>
                <c:pt idx="445">
                  <c:v>1.31542489695425E-8</c:v>
                </c:pt>
                <c:pt idx="446">
                  <c:v>9.1866171091614694E-11</c:v>
                </c:pt>
                <c:pt idx="447">
                  <c:v>1.12047271591965E-8</c:v>
                </c:pt>
                <c:pt idx="448">
                  <c:v>1.53145689165996E-9</c:v>
                </c:pt>
                <c:pt idx="449">
                  <c:v>1.4446410914453599E-8</c:v>
                </c:pt>
                <c:pt idx="450">
                  <c:v>4.7864158645192502E-11</c:v>
                </c:pt>
                <c:pt idx="451">
                  <c:v>4.02670372305376E-10</c:v>
                </c:pt>
                <c:pt idx="452">
                  <c:v>6.8028947568588097E-10</c:v>
                </c:pt>
                <c:pt idx="453">
                  <c:v>3.0759370449986799E-8</c:v>
                </c:pt>
                <c:pt idx="454">
                  <c:v>1.1018844256701101E-9</c:v>
                </c:pt>
                <c:pt idx="455">
                  <c:v>5.1841852711442698E-10</c:v>
                </c:pt>
                <c:pt idx="456">
                  <c:v>3.07959947354717E-9</c:v>
                </c:pt>
                <c:pt idx="457">
                  <c:v>6.9629247618474102E-9</c:v>
                </c:pt>
                <c:pt idx="458">
                  <c:v>3.56044135050659E-9</c:v>
                </c:pt>
                <c:pt idx="459">
                  <c:v>2.3507080717519799E-8</c:v>
                </c:pt>
                <c:pt idx="460">
                  <c:v>1.52250092911807E-10</c:v>
                </c:pt>
                <c:pt idx="461">
                  <c:v>1.1723914153744899E-8</c:v>
                </c:pt>
                <c:pt idx="462">
                  <c:v>3.6322809505759999E-9</c:v>
                </c:pt>
                <c:pt idx="463">
                  <c:v>1.8038750704190001E-10</c:v>
                </c:pt>
                <c:pt idx="464">
                  <c:v>4.2041051539636698E-10</c:v>
                </c:pt>
                <c:pt idx="465">
                  <c:v>5.3552351779917596E-10</c:v>
                </c:pt>
                <c:pt idx="466">
                  <c:v>6.3450923688685601E-9</c:v>
                </c:pt>
                <c:pt idx="467">
                  <c:v>2.0975092092219301E-9</c:v>
                </c:pt>
                <c:pt idx="468">
                  <c:v>1.95193971457952E-9</c:v>
                </c:pt>
                <c:pt idx="469">
                  <c:v>1.8356285122387701E-9</c:v>
                </c:pt>
                <c:pt idx="470">
                  <c:v>1.5669379001863999E-9</c:v>
                </c:pt>
                <c:pt idx="471">
                  <c:v>3.8086342324294701E-10</c:v>
                </c:pt>
                <c:pt idx="472">
                  <c:v>2.34135910873248E-9</c:v>
                </c:pt>
                <c:pt idx="473">
                  <c:v>8.8309640871512103E-10</c:v>
                </c:pt>
                <c:pt idx="474">
                  <c:v>1.01202354596979E-10</c:v>
                </c:pt>
                <c:pt idx="475">
                  <c:v>9.3239940761597608E-9</c:v>
                </c:pt>
                <c:pt idx="476">
                  <c:v>3.7723149698423102E-11</c:v>
                </c:pt>
                <c:pt idx="477">
                  <c:v>1.22750087162158E-9</c:v>
                </c:pt>
                <c:pt idx="478">
                  <c:v>2.1376009812176699E-10</c:v>
                </c:pt>
                <c:pt idx="479">
                  <c:v>9.4558706777136108E-9</c:v>
                </c:pt>
                <c:pt idx="480">
                  <c:v>8.2138219387657692E-9</c:v>
                </c:pt>
                <c:pt idx="481">
                  <c:v>2.8448010683838801E-9</c:v>
                </c:pt>
                <c:pt idx="482">
                  <c:v>7.1650061453248501E-8</c:v>
                </c:pt>
                <c:pt idx="483">
                  <c:v>3.0500383778616899E-9</c:v>
                </c:pt>
                <c:pt idx="484">
                  <c:v>2.07706127972727E-9</c:v>
                </c:pt>
                <c:pt idx="485">
                  <c:v>8.6144129240649002E-10</c:v>
                </c:pt>
                <c:pt idx="486">
                  <c:v>5.7809765160046201E-10</c:v>
                </c:pt>
                <c:pt idx="487">
                  <c:v>1.01739432161242E-10</c:v>
                </c:pt>
                <c:pt idx="488">
                  <c:v>2.96802750223547E-10</c:v>
                </c:pt>
                <c:pt idx="489">
                  <c:v>9.8480547165042293E-9</c:v>
                </c:pt>
                <c:pt idx="490">
                  <c:v>1.8166167085188201E-11</c:v>
                </c:pt>
                <c:pt idx="491">
                  <c:v>8.8328693860576904E-12</c:v>
                </c:pt>
                <c:pt idx="492">
                  <c:v>2.4278600999080001E-9</c:v>
                </c:pt>
                <c:pt idx="493">
                  <c:v>2.3270926865206299E-10</c:v>
                </c:pt>
                <c:pt idx="494">
                  <c:v>5.0398705592869801E-9</c:v>
                </c:pt>
                <c:pt idx="495">
                  <c:v>1.2335916480970001E-9</c:v>
                </c:pt>
                <c:pt idx="496">
                  <c:v>1.7767011161086899E-8</c:v>
                </c:pt>
                <c:pt idx="497">
                  <c:v>8.8719415752170596E-9</c:v>
                </c:pt>
                <c:pt idx="498">
                  <c:v>1.57165910157995E-7</c:v>
                </c:pt>
                <c:pt idx="499">
                  <c:v>3.3683773371413599E-10</c:v>
                </c:pt>
                <c:pt idx="500">
                  <c:v>1.83402629269534E-10</c:v>
                </c:pt>
                <c:pt idx="501">
                  <c:v>8.4479840289532097E-10</c:v>
                </c:pt>
                <c:pt idx="502">
                  <c:v>1.17225259512679E-8</c:v>
                </c:pt>
                <c:pt idx="503">
                  <c:v>0.238218423027002</c:v>
                </c:pt>
                <c:pt idx="504">
                  <c:v>0.228847962137009</c:v>
                </c:pt>
                <c:pt idx="505">
                  <c:v>1.5623208002775701E-9</c:v>
                </c:pt>
                <c:pt idx="506">
                  <c:v>1.2811110914094299E-8</c:v>
                </c:pt>
                <c:pt idx="507">
                  <c:v>4.8087739338221498E-9</c:v>
                </c:pt>
                <c:pt idx="508">
                  <c:v>3.8675489993026599E-2</c:v>
                </c:pt>
                <c:pt idx="509">
                  <c:v>3.6523345496584599E-2</c:v>
                </c:pt>
                <c:pt idx="510">
                  <c:v>7.3378488121963299E-10</c:v>
                </c:pt>
                <c:pt idx="511">
                  <c:v>2.2017554733732798E-2</c:v>
                </c:pt>
                <c:pt idx="512">
                  <c:v>2.91191133478544E-7</c:v>
                </c:pt>
                <c:pt idx="513">
                  <c:v>1.2116288769966099E-8</c:v>
                </c:pt>
                <c:pt idx="514">
                  <c:v>4.7675851345358897E-10</c:v>
                </c:pt>
                <c:pt idx="515">
                  <c:v>1.63157248685846E-9</c:v>
                </c:pt>
                <c:pt idx="516">
                  <c:v>5.1883126176419399E-7</c:v>
                </c:pt>
                <c:pt idx="517">
                  <c:v>9.6226736204584708E-6</c:v>
                </c:pt>
                <c:pt idx="518">
                  <c:v>1.8779713636738699E-9</c:v>
                </c:pt>
                <c:pt idx="519">
                  <c:v>3.8037624622150903E-9</c:v>
                </c:pt>
                <c:pt idx="520">
                  <c:v>1.7427468849659201E-8</c:v>
                </c:pt>
                <c:pt idx="521">
                  <c:v>6.0084475995755599E-10</c:v>
                </c:pt>
                <c:pt idx="522">
                  <c:v>8.8110614680577598E-10</c:v>
                </c:pt>
                <c:pt idx="523">
                  <c:v>4.9376665903754005E-10</c:v>
                </c:pt>
                <c:pt idx="524">
                  <c:v>1.10697127445655E-7</c:v>
                </c:pt>
                <c:pt idx="525">
                  <c:v>3.7947011478861702E-10</c:v>
                </c:pt>
                <c:pt idx="526">
                  <c:v>7.4896559491745398E-9</c:v>
                </c:pt>
                <c:pt idx="527">
                  <c:v>2.80631655243519E-9</c:v>
                </c:pt>
                <c:pt idx="528">
                  <c:v>1.2970280156726799E-10</c:v>
                </c:pt>
                <c:pt idx="529">
                  <c:v>1.50303204552688E-9</c:v>
                </c:pt>
                <c:pt idx="530">
                  <c:v>1.0222536785474699E-9</c:v>
                </c:pt>
                <c:pt idx="531">
                  <c:v>5.3131035154949303E-10</c:v>
                </c:pt>
                <c:pt idx="532">
                  <c:v>1.23108649763322E-9</c:v>
                </c:pt>
                <c:pt idx="533">
                  <c:v>1.7136457126127699E-10</c:v>
                </c:pt>
                <c:pt idx="534">
                  <c:v>7.8277271062278695E-11</c:v>
                </c:pt>
                <c:pt idx="535">
                  <c:v>8.9202924071536006E-9</c:v>
                </c:pt>
                <c:pt idx="536">
                  <c:v>9.2310603194505295E-9</c:v>
                </c:pt>
                <c:pt idx="537">
                  <c:v>1.38877008221401E-8</c:v>
                </c:pt>
                <c:pt idx="538">
                  <c:v>1.27852626386211E-8</c:v>
                </c:pt>
                <c:pt idx="539">
                  <c:v>1.80341737460241E-7</c:v>
                </c:pt>
                <c:pt idx="540">
                  <c:v>9.3074922772500096E-8</c:v>
                </c:pt>
                <c:pt idx="541">
                  <c:v>3.6958733730526998E-7</c:v>
                </c:pt>
                <c:pt idx="542">
                  <c:v>2.2511133587961702E-8</c:v>
                </c:pt>
                <c:pt idx="543">
                  <c:v>8.0466210518529597E-8</c:v>
                </c:pt>
                <c:pt idx="544">
                  <c:v>1.6521093448252299E-7</c:v>
                </c:pt>
                <c:pt idx="545">
                  <c:v>1.9223465645967999E-9</c:v>
                </c:pt>
                <c:pt idx="546">
                  <c:v>4.1974475963707998E-10</c:v>
                </c:pt>
                <c:pt idx="547">
                  <c:v>2.0947258676013099E-8</c:v>
                </c:pt>
                <c:pt idx="548">
                  <c:v>1.25217061410392E-9</c:v>
                </c:pt>
                <c:pt idx="549">
                  <c:v>1.5195820130765199E-9</c:v>
                </c:pt>
                <c:pt idx="550">
                  <c:v>4.55256005870876E-8</c:v>
                </c:pt>
                <c:pt idx="551">
                  <c:v>1.8831763760726199E-8</c:v>
                </c:pt>
                <c:pt idx="552">
                  <c:v>4.4495912454447599E-9</c:v>
                </c:pt>
                <c:pt idx="553">
                  <c:v>8.0074838697047398E-10</c:v>
                </c:pt>
                <c:pt idx="554">
                  <c:v>1.06161340920356E-9</c:v>
                </c:pt>
                <c:pt idx="555">
                  <c:v>6.9530580402669703E-11</c:v>
                </c:pt>
                <c:pt idx="556">
                  <c:v>3.2226053409490998E-8</c:v>
                </c:pt>
                <c:pt idx="557">
                  <c:v>9.4864197037089897E-9</c:v>
                </c:pt>
                <c:pt idx="558">
                  <c:v>1.7867509752195399E-10</c:v>
                </c:pt>
                <c:pt idx="559">
                  <c:v>4.5025832860783601E-10</c:v>
                </c:pt>
                <c:pt idx="560">
                  <c:v>8.0226554083432104E-11</c:v>
                </c:pt>
                <c:pt idx="561">
                  <c:v>7.8947169464292998E-11</c:v>
                </c:pt>
                <c:pt idx="562">
                  <c:v>1.5634895470315399E-10</c:v>
                </c:pt>
                <c:pt idx="563">
                  <c:v>4.6125634036285497E-9</c:v>
                </c:pt>
                <c:pt idx="564">
                  <c:v>1.37918314925494E-9</c:v>
                </c:pt>
                <c:pt idx="565">
                  <c:v>9.4830040621697401E-11</c:v>
                </c:pt>
                <c:pt idx="566">
                  <c:v>3.2725707485209898E-10</c:v>
                </c:pt>
                <c:pt idx="567">
                  <c:v>1.7096459683338099E-9</c:v>
                </c:pt>
                <c:pt idx="568">
                  <c:v>3.3972278176724598E-9</c:v>
                </c:pt>
                <c:pt idx="569">
                  <c:v>5.2218375566440203E-8</c:v>
                </c:pt>
                <c:pt idx="570">
                  <c:v>9.4887457078473791E-10</c:v>
                </c:pt>
                <c:pt idx="571">
                  <c:v>2.28925915642253E-8</c:v>
                </c:pt>
                <c:pt idx="572">
                  <c:v>6.0187667774647897E-10</c:v>
                </c:pt>
                <c:pt idx="573">
                  <c:v>1.16788937453984E-9</c:v>
                </c:pt>
                <c:pt idx="574">
                  <c:v>3.1582309693049498E-8</c:v>
                </c:pt>
                <c:pt idx="575">
                  <c:v>2.3196773804646101E-8</c:v>
                </c:pt>
                <c:pt idx="576">
                  <c:v>1.01168789008022E-8</c:v>
                </c:pt>
                <c:pt idx="577">
                  <c:v>3.6788960100833902E-7</c:v>
                </c:pt>
                <c:pt idx="578">
                  <c:v>1.08964232782914E-6</c:v>
                </c:pt>
                <c:pt idx="579">
                  <c:v>1.7543058572867299E-7</c:v>
                </c:pt>
                <c:pt idx="580">
                  <c:v>1.2456905644709699E-8</c:v>
                </c:pt>
                <c:pt idx="581">
                  <c:v>4.7814211788969601E-9</c:v>
                </c:pt>
                <c:pt idx="582">
                  <c:v>4.0076734437115498E-8</c:v>
                </c:pt>
                <c:pt idx="583">
                  <c:v>3.2140201996259999E-8</c:v>
                </c:pt>
                <c:pt idx="584">
                  <c:v>9.8902002230575898E-10</c:v>
                </c:pt>
                <c:pt idx="585">
                  <c:v>5.1471977153974098E-5</c:v>
                </c:pt>
                <c:pt idx="586">
                  <c:v>0.17994710979289799</c:v>
                </c:pt>
                <c:pt idx="587">
                  <c:v>0.41270525976459299</c:v>
                </c:pt>
                <c:pt idx="588">
                  <c:v>0.29135137834757902</c:v>
                </c:pt>
                <c:pt idx="589">
                  <c:v>0.10998097265510701</c:v>
                </c:pt>
                <c:pt idx="590">
                  <c:v>0.16833253065031301</c:v>
                </c:pt>
                <c:pt idx="591">
                  <c:v>4.4072659796199503E-8</c:v>
                </c:pt>
                <c:pt idx="592">
                  <c:v>2.7427036270631301E-8</c:v>
                </c:pt>
                <c:pt idx="593">
                  <c:v>1.99076418085075E-10</c:v>
                </c:pt>
                <c:pt idx="594">
                  <c:v>4.1982139646354602E-8</c:v>
                </c:pt>
                <c:pt idx="595">
                  <c:v>1.6981754288616801E-7</c:v>
                </c:pt>
                <c:pt idx="596">
                  <c:v>4.1720339544136299E-8</c:v>
                </c:pt>
                <c:pt idx="597">
                  <c:v>1.9302603389757099E-7</c:v>
                </c:pt>
                <c:pt idx="598">
                  <c:v>6.5260574651853202E-10</c:v>
                </c:pt>
                <c:pt idx="599">
                  <c:v>3.3256680104951703E-10</c:v>
                </c:pt>
                <c:pt idx="600">
                  <c:v>3.6500253792302002E-10</c:v>
                </c:pt>
                <c:pt idx="601">
                  <c:v>6.7903516548616396E-10</c:v>
                </c:pt>
                <c:pt idx="602">
                  <c:v>2.6932107415570201E-10</c:v>
                </c:pt>
                <c:pt idx="603">
                  <c:v>8.7697881884882006E-8</c:v>
                </c:pt>
                <c:pt idx="604">
                  <c:v>3.49285318276592E-9</c:v>
                </c:pt>
                <c:pt idx="605">
                  <c:v>8.8762280476112096E-10</c:v>
                </c:pt>
                <c:pt idx="606">
                  <c:v>4.8897072717680198E-8</c:v>
                </c:pt>
                <c:pt idx="607">
                  <c:v>2.2874127913949299E-8</c:v>
                </c:pt>
                <c:pt idx="608">
                  <c:v>6.0908638907550397E-8</c:v>
                </c:pt>
                <c:pt idx="609">
                  <c:v>1.02811112550219E-7</c:v>
                </c:pt>
                <c:pt idx="610">
                  <c:v>1.8753796409267899E-9</c:v>
                </c:pt>
                <c:pt idx="611">
                  <c:v>1.0578399720670199E-9</c:v>
                </c:pt>
                <c:pt idx="612">
                  <c:v>1.57842917178266E-10</c:v>
                </c:pt>
                <c:pt idx="613">
                  <c:v>1.0173575032564501E-11</c:v>
                </c:pt>
                <c:pt idx="614">
                  <c:v>2.4842495916577001E-11</c:v>
                </c:pt>
                <c:pt idx="615">
                  <c:v>6.5233692516706094E-8</c:v>
                </c:pt>
                <c:pt idx="616">
                  <c:v>5.8942568453771098E-9</c:v>
                </c:pt>
                <c:pt idx="617">
                  <c:v>5.0103360394920401E-2</c:v>
                </c:pt>
                <c:pt idx="618">
                  <c:v>9.6551343704928797E-11</c:v>
                </c:pt>
                <c:pt idx="619">
                  <c:v>2.9899925718660202E-9</c:v>
                </c:pt>
                <c:pt idx="620">
                  <c:v>8.5860693213416398E-8</c:v>
                </c:pt>
                <c:pt idx="621">
                  <c:v>0.13227904445008101</c:v>
                </c:pt>
                <c:pt idx="622">
                  <c:v>8.4603908453409898E-2</c:v>
                </c:pt>
                <c:pt idx="623">
                  <c:v>0.22496689038249101</c:v>
                </c:pt>
                <c:pt idx="624">
                  <c:v>3.8511308497752701E-2</c:v>
                </c:pt>
                <c:pt idx="625">
                  <c:v>1.9660276554570799E-7</c:v>
                </c:pt>
                <c:pt idx="626">
                  <c:v>1.8065873899402901E-7</c:v>
                </c:pt>
                <c:pt idx="627">
                  <c:v>5.6336200149414997E-9</c:v>
                </c:pt>
                <c:pt idx="628">
                  <c:v>3.61996813031089E-9</c:v>
                </c:pt>
                <c:pt idx="629">
                  <c:v>0.128148279013545</c:v>
                </c:pt>
                <c:pt idx="630">
                  <c:v>8.0408058557198396E-12</c:v>
                </c:pt>
                <c:pt idx="631">
                  <c:v>9.8985016589262803E-9</c:v>
                </c:pt>
                <c:pt idx="632">
                  <c:v>1.5835443852133701E-9</c:v>
                </c:pt>
                <c:pt idx="633">
                  <c:v>1.0417602343325901E-8</c:v>
                </c:pt>
                <c:pt idx="634">
                  <c:v>1.8785752580625001E-9</c:v>
                </c:pt>
                <c:pt idx="635">
                  <c:v>1.28339184024916E-8</c:v>
                </c:pt>
                <c:pt idx="636">
                  <c:v>8.6402830434370297E-10</c:v>
                </c:pt>
                <c:pt idx="637">
                  <c:v>1.20854584486095E-10</c:v>
                </c:pt>
                <c:pt idx="638">
                  <c:v>6.3097285758061998E-9</c:v>
                </c:pt>
                <c:pt idx="639">
                  <c:v>1.66702472010413E-10</c:v>
                </c:pt>
                <c:pt idx="640">
                  <c:v>3.3872398620873702E-9</c:v>
                </c:pt>
                <c:pt idx="641">
                  <c:v>2.4706229485929501E-9</c:v>
                </c:pt>
                <c:pt idx="642">
                  <c:v>3.7094283525991301E-9</c:v>
                </c:pt>
                <c:pt idx="643">
                  <c:v>1.0781042409041199E-8</c:v>
                </c:pt>
                <c:pt idx="644">
                  <c:v>3.1746432208472199E-9</c:v>
                </c:pt>
                <c:pt idx="645">
                  <c:v>2.82120757242574E-2</c:v>
                </c:pt>
                <c:pt idx="646">
                  <c:v>6.0984035670419198E-9</c:v>
                </c:pt>
                <c:pt idx="647">
                  <c:v>1.0445964835259799E-9</c:v>
                </c:pt>
                <c:pt idx="648">
                  <c:v>3.2422165836360399E-8</c:v>
                </c:pt>
                <c:pt idx="649">
                  <c:v>7.7928281251944995E-8</c:v>
                </c:pt>
                <c:pt idx="650">
                  <c:v>5.3315190219035098E-11</c:v>
                </c:pt>
                <c:pt idx="651">
                  <c:v>3.9552686626262101E-11</c:v>
                </c:pt>
                <c:pt idx="652">
                  <c:v>8.6987386121605398E-10</c:v>
                </c:pt>
                <c:pt idx="653">
                  <c:v>6.0151783699919905E-11</c:v>
                </c:pt>
                <c:pt idx="654">
                  <c:v>1.16472284625836E-10</c:v>
                </c:pt>
                <c:pt idx="655">
                  <c:v>1.7947447684255101E-8</c:v>
                </c:pt>
                <c:pt idx="656">
                  <c:v>7.8522345776883499E-9</c:v>
                </c:pt>
                <c:pt idx="657">
                  <c:v>2.24536431620456E-11</c:v>
                </c:pt>
                <c:pt idx="658">
                  <c:v>8.7524319225125392E-9</c:v>
                </c:pt>
                <c:pt idx="659">
                  <c:v>1.3911258186822799E-9</c:v>
                </c:pt>
                <c:pt idx="660">
                  <c:v>5.3798899355482296E-9</c:v>
                </c:pt>
                <c:pt idx="661">
                  <c:v>1.4058892291224601E-9</c:v>
                </c:pt>
                <c:pt idx="662">
                  <c:v>7.3765127975800598E-9</c:v>
                </c:pt>
                <c:pt idx="663">
                  <c:v>2.86918178480587E-9</c:v>
                </c:pt>
                <c:pt idx="664">
                  <c:v>6.2252913623973998E-9</c:v>
                </c:pt>
                <c:pt idx="665">
                  <c:v>6.5830717566055904E-10</c:v>
                </c:pt>
                <c:pt idx="666">
                  <c:v>5.8952121053836601E-9</c:v>
                </c:pt>
                <c:pt idx="667">
                  <c:v>6.8762363029039498E-11</c:v>
                </c:pt>
                <c:pt idx="668">
                  <c:v>1.64197065729539E-9</c:v>
                </c:pt>
                <c:pt idx="669">
                  <c:v>1.26315584737989E-8</c:v>
                </c:pt>
                <c:pt idx="670">
                  <c:v>2.00339254227236E-10</c:v>
                </c:pt>
                <c:pt idx="671">
                  <c:v>1.6070145345161401E-8</c:v>
                </c:pt>
                <c:pt idx="672">
                  <c:v>5.4313217911391498E-10</c:v>
                </c:pt>
                <c:pt idx="673">
                  <c:v>3.8415542073048602E-8</c:v>
                </c:pt>
                <c:pt idx="674">
                  <c:v>2.7628414503023098E-10</c:v>
                </c:pt>
                <c:pt idx="675">
                  <c:v>2.4468764978486102E-9</c:v>
                </c:pt>
                <c:pt idx="676">
                  <c:v>1.8197285023344499E-9</c:v>
                </c:pt>
                <c:pt idx="677">
                  <c:v>1.02277880260747E-7</c:v>
                </c:pt>
                <c:pt idx="678">
                  <c:v>4.69941863727053E-8</c:v>
                </c:pt>
                <c:pt idx="679">
                  <c:v>1.1363522827029799E-8</c:v>
                </c:pt>
                <c:pt idx="680">
                  <c:v>8.1734926710080895E-8</c:v>
                </c:pt>
                <c:pt idx="681">
                  <c:v>3.5110821816454602E-7</c:v>
                </c:pt>
                <c:pt idx="682">
                  <c:v>3.4830749896543E-7</c:v>
                </c:pt>
                <c:pt idx="683">
                  <c:v>7.5591248867534299E-8</c:v>
                </c:pt>
                <c:pt idx="684">
                  <c:v>1.83312750502655E-9</c:v>
                </c:pt>
                <c:pt idx="685">
                  <c:v>1.4137322964919499E-9</c:v>
                </c:pt>
                <c:pt idx="686">
                  <c:v>1.6734438957961199E-8</c:v>
                </c:pt>
                <c:pt idx="687">
                  <c:v>1.8279492313512099E-8</c:v>
                </c:pt>
                <c:pt idx="688">
                  <c:v>4.01235067917312E-10</c:v>
                </c:pt>
                <c:pt idx="689">
                  <c:v>1.1234617596128201E-9</c:v>
                </c:pt>
                <c:pt idx="690">
                  <c:v>4.5856222107597901E-9</c:v>
                </c:pt>
                <c:pt idx="691">
                  <c:v>5.0610931668363202E-8</c:v>
                </c:pt>
                <c:pt idx="692">
                  <c:v>1.10681635157744E-8</c:v>
                </c:pt>
                <c:pt idx="693">
                  <c:v>3.4024569015008399E-9</c:v>
                </c:pt>
                <c:pt idx="694">
                  <c:v>2.4232723858253698E-10</c:v>
                </c:pt>
                <c:pt idx="695">
                  <c:v>5.7337602530418797E-9</c:v>
                </c:pt>
                <c:pt idx="696">
                  <c:v>8.5490111084929001E-10</c:v>
                </c:pt>
                <c:pt idx="697">
                  <c:v>1.8451284727631E-8</c:v>
                </c:pt>
                <c:pt idx="698">
                  <c:v>1.4655154069415401E-10</c:v>
                </c:pt>
                <c:pt idx="699">
                  <c:v>2.9741237920056799E-7</c:v>
                </c:pt>
                <c:pt idx="700">
                  <c:v>1.7321133845025201E-8</c:v>
                </c:pt>
                <c:pt idx="701">
                  <c:v>2.60378446886853E-9</c:v>
                </c:pt>
                <c:pt idx="702">
                  <c:v>1.3195838184122799E-9</c:v>
                </c:pt>
                <c:pt idx="703">
                  <c:v>1.4615566565682901E-10</c:v>
                </c:pt>
                <c:pt idx="704">
                  <c:v>1.01253369834599E-8</c:v>
                </c:pt>
                <c:pt idx="705">
                  <c:v>2.6118518176662299E-8</c:v>
                </c:pt>
                <c:pt idx="706">
                  <c:v>0.49881002450468298</c:v>
                </c:pt>
                <c:pt idx="707">
                  <c:v>0.58104865553515705</c:v>
                </c:pt>
                <c:pt idx="708">
                  <c:v>0.39221118231635099</c:v>
                </c:pt>
                <c:pt idx="709">
                  <c:v>2.9857492776274699E-8</c:v>
                </c:pt>
                <c:pt idx="710">
                  <c:v>3.54970484005191E-2</c:v>
                </c:pt>
                <c:pt idx="711">
                  <c:v>1.02313091461393E-7</c:v>
                </c:pt>
                <c:pt idx="712">
                  <c:v>0.44005962500866103</c:v>
                </c:pt>
                <c:pt idx="713">
                  <c:v>8.46129740091697E-2</c:v>
                </c:pt>
                <c:pt idx="714">
                  <c:v>0.12102258702326001</c:v>
                </c:pt>
                <c:pt idx="715">
                  <c:v>4.7628191957405398E-9</c:v>
                </c:pt>
                <c:pt idx="716">
                  <c:v>1.88656722922961E-10</c:v>
                </c:pt>
                <c:pt idx="717">
                  <c:v>2.1096883692068301E-9</c:v>
                </c:pt>
                <c:pt idx="718">
                  <c:v>2.1729078972081E-11</c:v>
                </c:pt>
                <c:pt idx="719">
                  <c:v>6.5625238013569197E-9</c:v>
                </c:pt>
                <c:pt idx="720">
                  <c:v>1.6607563254964099E-9</c:v>
                </c:pt>
                <c:pt idx="721">
                  <c:v>0.40640460486409802</c:v>
                </c:pt>
                <c:pt idx="722">
                  <c:v>0.30884710450061098</c:v>
                </c:pt>
                <c:pt idx="723">
                  <c:v>8.85693860356751E-10</c:v>
                </c:pt>
                <c:pt idx="724">
                  <c:v>8.1582430234610095E-11</c:v>
                </c:pt>
                <c:pt idx="725">
                  <c:v>0.38732582056249898</c:v>
                </c:pt>
                <c:pt idx="726">
                  <c:v>0.43844063383592902</c:v>
                </c:pt>
                <c:pt idx="727">
                  <c:v>2.4564167594699701E-10</c:v>
                </c:pt>
                <c:pt idx="728">
                  <c:v>6.0155644224496901E-9</c:v>
                </c:pt>
                <c:pt idx="729">
                  <c:v>0.25345727416196601</c:v>
                </c:pt>
                <c:pt idx="730">
                  <c:v>5.7996409040199302E-9</c:v>
                </c:pt>
                <c:pt idx="731">
                  <c:v>0.231810846668183</c:v>
                </c:pt>
                <c:pt idx="732">
                  <c:v>5.5516820438229302E-3</c:v>
                </c:pt>
                <c:pt idx="733">
                  <c:v>1.4846671736219201E-2</c:v>
                </c:pt>
                <c:pt idx="734">
                  <c:v>4.22950764185761E-3</c:v>
                </c:pt>
                <c:pt idx="735">
                  <c:v>1.6928321042251702E-8</c:v>
                </c:pt>
                <c:pt idx="736">
                  <c:v>3.3592915965408998E-9</c:v>
                </c:pt>
                <c:pt idx="737">
                  <c:v>6.4355238367198404E-8</c:v>
                </c:pt>
                <c:pt idx="738">
                  <c:v>5.7346768431578196E-10</c:v>
                </c:pt>
                <c:pt idx="739">
                  <c:v>2.5615041799561702E-8</c:v>
                </c:pt>
                <c:pt idx="740">
                  <c:v>8.1972206041718304E-7</c:v>
                </c:pt>
                <c:pt idx="741">
                  <c:v>6.1892382771478897E-2</c:v>
                </c:pt>
                <c:pt idx="742">
                  <c:v>6.8685253579988004E-2</c:v>
                </c:pt>
                <c:pt idx="743">
                  <c:v>8.8211967385839807E-2</c:v>
                </c:pt>
                <c:pt idx="744">
                  <c:v>0.28965629628738099</c:v>
                </c:pt>
                <c:pt idx="745">
                  <c:v>0.12921617167420399</c:v>
                </c:pt>
                <c:pt idx="746">
                  <c:v>5.2203530993602298E-7</c:v>
                </c:pt>
                <c:pt idx="747">
                  <c:v>5.0125620785264899E-9</c:v>
                </c:pt>
                <c:pt idx="748">
                  <c:v>8.7507386406169999E-10</c:v>
                </c:pt>
                <c:pt idx="749">
                  <c:v>8.8162364250077604E-10</c:v>
                </c:pt>
                <c:pt idx="750">
                  <c:v>1.9044047509825399E-8</c:v>
                </c:pt>
                <c:pt idx="751">
                  <c:v>1.6046276976958301E-8</c:v>
                </c:pt>
                <c:pt idx="752">
                  <c:v>4.96347760241977E-11</c:v>
                </c:pt>
                <c:pt idx="753">
                  <c:v>1.43565323473931E-9</c:v>
                </c:pt>
                <c:pt idx="754">
                  <c:v>1.0545305968573599E-10</c:v>
                </c:pt>
                <c:pt idx="755">
                  <c:v>2.2817420792035799E-10</c:v>
                </c:pt>
                <c:pt idx="756">
                  <c:v>3.2623526773620399E-9</c:v>
                </c:pt>
                <c:pt idx="757">
                  <c:v>1.5504612847100301E-8</c:v>
                </c:pt>
                <c:pt idx="758">
                  <c:v>6.4542809453768606E-8</c:v>
                </c:pt>
                <c:pt idx="759">
                  <c:v>2.0691885781023702E-9</c:v>
                </c:pt>
                <c:pt idx="760">
                  <c:v>2.3555519605844799E-9</c:v>
                </c:pt>
                <c:pt idx="761">
                  <c:v>7.3391391012551199E-11</c:v>
                </c:pt>
                <c:pt idx="762">
                  <c:v>1.72890437098886E-9</c:v>
                </c:pt>
                <c:pt idx="763">
                  <c:v>1.7920659807114401E-8</c:v>
                </c:pt>
                <c:pt idx="764">
                  <c:v>1.62928179838952E-9</c:v>
                </c:pt>
                <c:pt idx="765">
                  <c:v>1.08294312603211E-10</c:v>
                </c:pt>
                <c:pt idx="766">
                  <c:v>1.9348312473770698E-9</c:v>
                </c:pt>
                <c:pt idx="767">
                  <c:v>3.6098439965744898E-10</c:v>
                </c:pt>
                <c:pt idx="768">
                  <c:v>8.6873854286764699E-9</c:v>
                </c:pt>
                <c:pt idx="769">
                  <c:v>2.5502552694646699E-2</c:v>
                </c:pt>
                <c:pt idx="770">
                  <c:v>7.7039720246083396E-3</c:v>
                </c:pt>
                <c:pt idx="771">
                  <c:v>5.9713982051902396E-9</c:v>
                </c:pt>
                <c:pt idx="772">
                  <c:v>5.94642991889602E-2</c:v>
                </c:pt>
                <c:pt idx="773">
                  <c:v>4.9692132760578203E-9</c:v>
                </c:pt>
                <c:pt idx="774">
                  <c:v>0.14285627175752999</c:v>
                </c:pt>
                <c:pt idx="775">
                  <c:v>2.4620636553548299E-8</c:v>
                </c:pt>
                <c:pt idx="776">
                  <c:v>3.5637081956308401E-7</c:v>
                </c:pt>
                <c:pt idx="777">
                  <c:v>3.7646810598518702E-9</c:v>
                </c:pt>
                <c:pt idx="778">
                  <c:v>1.50154374632837E-9</c:v>
                </c:pt>
                <c:pt idx="779">
                  <c:v>3.1189012443503399E-9</c:v>
                </c:pt>
                <c:pt idx="780">
                  <c:v>2.4145216937800301E-8</c:v>
                </c:pt>
                <c:pt idx="781">
                  <c:v>2.5110693596223899E-7</c:v>
                </c:pt>
                <c:pt idx="782">
                  <c:v>7.6901896406642005E-8</c:v>
                </c:pt>
                <c:pt idx="783">
                  <c:v>0.37164267903250298</c:v>
                </c:pt>
                <c:pt idx="784">
                  <c:v>0.247717791125704</c:v>
                </c:pt>
                <c:pt idx="785">
                  <c:v>1.41796320060655E-7</c:v>
                </c:pt>
                <c:pt idx="786">
                  <c:v>1.1452340077601899E-8</c:v>
                </c:pt>
                <c:pt idx="787">
                  <c:v>8.1839180109520705E-6</c:v>
                </c:pt>
                <c:pt idx="788">
                  <c:v>3.8920997319768502E-2</c:v>
                </c:pt>
                <c:pt idx="789">
                  <c:v>1.06652381942507E-9</c:v>
                </c:pt>
                <c:pt idx="790">
                  <c:v>1.55741564384734E-10</c:v>
                </c:pt>
                <c:pt idx="791">
                  <c:v>3.9129295307512999E-8</c:v>
                </c:pt>
                <c:pt idx="792">
                  <c:v>1.48308708806536E-8</c:v>
                </c:pt>
                <c:pt idx="793">
                  <c:v>9.9375237202894806E-8</c:v>
                </c:pt>
                <c:pt idx="794">
                  <c:v>2.4274805144472498E-8</c:v>
                </c:pt>
                <c:pt idx="795">
                  <c:v>4.7161938781550599E-8</c:v>
                </c:pt>
                <c:pt idx="796">
                  <c:v>1.7575167194183999E-7</c:v>
                </c:pt>
                <c:pt idx="797">
                  <c:v>2.9935649457826599E-7</c:v>
                </c:pt>
                <c:pt idx="798">
                  <c:v>8.6590201171655698E-8</c:v>
                </c:pt>
                <c:pt idx="799">
                  <c:v>3.2563790446974098E-7</c:v>
                </c:pt>
                <c:pt idx="800">
                  <c:v>2.1258001108524301E-8</c:v>
                </c:pt>
                <c:pt idx="801">
                  <c:v>1.2441516561479899E-7</c:v>
                </c:pt>
                <c:pt idx="802">
                  <c:v>4.8253758238383201E-8</c:v>
                </c:pt>
                <c:pt idx="803">
                  <c:v>1.9264225172847901E-9</c:v>
                </c:pt>
                <c:pt idx="804">
                  <c:v>1.2563620925783801E-9</c:v>
                </c:pt>
                <c:pt idx="805">
                  <c:v>1.2779236236088801E-8</c:v>
                </c:pt>
                <c:pt idx="806">
                  <c:v>6.50667515929654E-10</c:v>
                </c:pt>
                <c:pt idx="807">
                  <c:v>1.85140659027135E-9</c:v>
                </c:pt>
                <c:pt idx="808">
                  <c:v>2.4127196971648201E-9</c:v>
                </c:pt>
                <c:pt idx="809">
                  <c:v>3.8813125504855497E-10</c:v>
                </c:pt>
                <c:pt idx="810">
                  <c:v>2.7384191936296099E-9</c:v>
                </c:pt>
                <c:pt idx="811">
                  <c:v>4.0165842030582202E-9</c:v>
                </c:pt>
                <c:pt idx="812">
                  <c:v>2.6465307687886601E-10</c:v>
                </c:pt>
                <c:pt idx="813">
                  <c:v>7.2310303339514803E-9</c:v>
                </c:pt>
                <c:pt idx="814">
                  <c:v>1.06392819036197E-8</c:v>
                </c:pt>
                <c:pt idx="815">
                  <c:v>4.6304658553490503E-8</c:v>
                </c:pt>
                <c:pt idx="816">
                  <c:v>3.09654620946568E-7</c:v>
                </c:pt>
                <c:pt idx="817">
                  <c:v>1.44189741670601E-8</c:v>
                </c:pt>
                <c:pt idx="818">
                  <c:v>3.5279900990389002E-8</c:v>
                </c:pt>
                <c:pt idx="819">
                  <c:v>2.74956135707378E-9</c:v>
                </c:pt>
                <c:pt idx="820">
                  <c:v>1.3614589170880301E-8</c:v>
                </c:pt>
                <c:pt idx="821">
                  <c:v>3.6211198088474601E-10</c:v>
                </c:pt>
                <c:pt idx="822">
                  <c:v>1.7536377868839899E-10</c:v>
                </c:pt>
                <c:pt idx="823">
                  <c:v>1.1992818451928099E-10</c:v>
                </c:pt>
                <c:pt idx="824">
                  <c:v>1.33730520643069E-7</c:v>
                </c:pt>
                <c:pt idx="825">
                  <c:v>4.0008318211203901E-9</c:v>
                </c:pt>
                <c:pt idx="826">
                  <c:v>1.09246172214469E-5</c:v>
                </c:pt>
                <c:pt idx="827">
                  <c:v>1.8378616991983901E-7</c:v>
                </c:pt>
                <c:pt idx="828">
                  <c:v>1.01383677410352E-8</c:v>
                </c:pt>
                <c:pt idx="829">
                  <c:v>4.6094442683524601E-10</c:v>
                </c:pt>
                <c:pt idx="830">
                  <c:v>1.8012930220420302E-8</c:v>
                </c:pt>
                <c:pt idx="831">
                  <c:v>8.4963511360730506E-11</c:v>
                </c:pt>
                <c:pt idx="832">
                  <c:v>6.1265435327640997E-10</c:v>
                </c:pt>
                <c:pt idx="833">
                  <c:v>4.0103817909581699E-10</c:v>
                </c:pt>
                <c:pt idx="834">
                  <c:v>1.0212048704761801E-9</c:v>
                </c:pt>
                <c:pt idx="835">
                  <c:v>2.9348936048191198E-9</c:v>
                </c:pt>
                <c:pt idx="836">
                  <c:v>7.8908640048013192E-9</c:v>
                </c:pt>
                <c:pt idx="837">
                  <c:v>2.9348152935720398E-8</c:v>
                </c:pt>
                <c:pt idx="838">
                  <c:v>1.3834985335176901E-9</c:v>
                </c:pt>
                <c:pt idx="839">
                  <c:v>1.1046578883195599E-9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7E-457E-9272-D393C309252B}"/>
            </c:ext>
          </c:extLst>
        </c:ser>
        <c:ser>
          <c:idx val="3"/>
          <c:order val="3"/>
          <c:tx>
            <c:strRef>
              <c:f>'Results_train12_2.4saaWeights'!$E$1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'Results_train12_2.4saaWeights'!$E$2:$E$841</c:f>
              <c:numCache>
                <c:formatCode>#,#00</c:formatCode>
                <c:ptCount val="840"/>
                <c:pt idx="0">
                  <c:v>1.1772929828299799E-9</c:v>
                </c:pt>
                <c:pt idx="1">
                  <c:v>1.38959398655152E-10</c:v>
                </c:pt>
                <c:pt idx="2">
                  <c:v>8.3303245417158598E-9</c:v>
                </c:pt>
                <c:pt idx="3">
                  <c:v>4.3114283481760797E-9</c:v>
                </c:pt>
                <c:pt idx="4">
                  <c:v>2.0927711734653901E-8</c:v>
                </c:pt>
                <c:pt idx="5">
                  <c:v>3.7671042861317999E-10</c:v>
                </c:pt>
                <c:pt idx="6">
                  <c:v>2.9965809962226201E-9</c:v>
                </c:pt>
                <c:pt idx="7">
                  <c:v>7.2731561271508E-9</c:v>
                </c:pt>
                <c:pt idx="8">
                  <c:v>2.4659410067982101E-10</c:v>
                </c:pt>
                <c:pt idx="9">
                  <c:v>1.1972359757961899E-9</c:v>
                </c:pt>
                <c:pt idx="10">
                  <c:v>3.0778835240033599E-10</c:v>
                </c:pt>
                <c:pt idx="11">
                  <c:v>1.6889312949367101E-9</c:v>
                </c:pt>
                <c:pt idx="12">
                  <c:v>4.5487300917728102E-9</c:v>
                </c:pt>
                <c:pt idx="13">
                  <c:v>1.2382309845507199E-7</c:v>
                </c:pt>
                <c:pt idx="14">
                  <c:v>2.1594549648404499E-7</c:v>
                </c:pt>
                <c:pt idx="15">
                  <c:v>3.4867640538094799E-7</c:v>
                </c:pt>
                <c:pt idx="16">
                  <c:v>1.8203380918690801E-7</c:v>
                </c:pt>
                <c:pt idx="17">
                  <c:v>0.24049449170574799</c:v>
                </c:pt>
                <c:pt idx="18">
                  <c:v>0.99999997076505098</c:v>
                </c:pt>
                <c:pt idx="19">
                  <c:v>0.99999972046166696</c:v>
                </c:pt>
                <c:pt idx="20">
                  <c:v>0.99999782664851899</c:v>
                </c:pt>
                <c:pt idx="21">
                  <c:v>0.99999881288821302</c:v>
                </c:pt>
                <c:pt idx="22">
                  <c:v>0.99999955586498501</c:v>
                </c:pt>
                <c:pt idx="23">
                  <c:v>0.99999979514229498</c:v>
                </c:pt>
                <c:pt idx="24">
                  <c:v>0.99999999433672804</c:v>
                </c:pt>
                <c:pt idx="25">
                  <c:v>0.99999990564268204</c:v>
                </c:pt>
                <c:pt idx="26">
                  <c:v>0.99999764589635598</c:v>
                </c:pt>
                <c:pt idx="27">
                  <c:v>0.99999985763038202</c:v>
                </c:pt>
                <c:pt idx="28">
                  <c:v>0.96531728197519795</c:v>
                </c:pt>
                <c:pt idx="29">
                  <c:v>0.99999995936697295</c:v>
                </c:pt>
                <c:pt idx="30">
                  <c:v>0.99999883084699903</c:v>
                </c:pt>
                <c:pt idx="31">
                  <c:v>0.92360139795375795</c:v>
                </c:pt>
                <c:pt idx="32">
                  <c:v>0.56879735297561096</c:v>
                </c:pt>
                <c:pt idx="33">
                  <c:v>0.92784615207599497</c:v>
                </c:pt>
                <c:pt idx="34">
                  <c:v>0.412341984436848</c:v>
                </c:pt>
                <c:pt idx="35">
                  <c:v>0.40420379800962197</c:v>
                </c:pt>
                <c:pt idx="36">
                  <c:v>0.39057753727896599</c:v>
                </c:pt>
                <c:pt idx="37">
                  <c:v>0.244070799253325</c:v>
                </c:pt>
                <c:pt idx="38">
                  <c:v>0.31661983387286102</c:v>
                </c:pt>
                <c:pt idx="39">
                  <c:v>5.7342454743080501E-2</c:v>
                </c:pt>
                <c:pt idx="40">
                  <c:v>2.35427802906338E-6</c:v>
                </c:pt>
                <c:pt idx="41">
                  <c:v>1.47860844073255E-7</c:v>
                </c:pt>
                <c:pt idx="42">
                  <c:v>3.7861406118083097E-8</c:v>
                </c:pt>
                <c:pt idx="43">
                  <c:v>3.3866390549230197E-8</c:v>
                </c:pt>
                <c:pt idx="44">
                  <c:v>4.5932671777461002E-10</c:v>
                </c:pt>
                <c:pt idx="45">
                  <c:v>1.4357280234548799E-9</c:v>
                </c:pt>
                <c:pt idx="46">
                  <c:v>1.0273264906332099E-8</c:v>
                </c:pt>
                <c:pt idx="47">
                  <c:v>6.0766158879112299E-10</c:v>
                </c:pt>
                <c:pt idx="48">
                  <c:v>3.2246275434332102E-10</c:v>
                </c:pt>
                <c:pt idx="49">
                  <c:v>5.1926390842622797E-9</c:v>
                </c:pt>
                <c:pt idx="50">
                  <c:v>1.21294230924061E-8</c:v>
                </c:pt>
                <c:pt idx="51">
                  <c:v>3.7671660561813097E-9</c:v>
                </c:pt>
                <c:pt idx="52">
                  <c:v>4.27246984407774E-10</c:v>
                </c:pt>
                <c:pt idx="53">
                  <c:v>7.6054008635933705E-9</c:v>
                </c:pt>
                <c:pt idx="54">
                  <c:v>8.4689112752335706E-11</c:v>
                </c:pt>
                <c:pt idx="55">
                  <c:v>2.54038887745199E-8</c:v>
                </c:pt>
                <c:pt idx="56">
                  <c:v>3.0187187489180401E-8</c:v>
                </c:pt>
                <c:pt idx="57">
                  <c:v>7.3087906834435497E-9</c:v>
                </c:pt>
                <c:pt idx="58">
                  <c:v>8.94751240961005E-4</c:v>
                </c:pt>
                <c:pt idx="59">
                  <c:v>4.3779399809096499E-7</c:v>
                </c:pt>
                <c:pt idx="60">
                  <c:v>5.0381451781686401E-8</c:v>
                </c:pt>
                <c:pt idx="61">
                  <c:v>1.18482998166193E-7</c:v>
                </c:pt>
                <c:pt idx="62">
                  <c:v>7.8509591227986903E-8</c:v>
                </c:pt>
                <c:pt idx="63">
                  <c:v>0.260804536883052</c:v>
                </c:pt>
                <c:pt idx="64">
                  <c:v>1.8866611969780801E-6</c:v>
                </c:pt>
                <c:pt idx="65">
                  <c:v>0.74006330576957402</c:v>
                </c:pt>
                <c:pt idx="66">
                  <c:v>0.79701760911888397</c:v>
                </c:pt>
                <c:pt idx="67">
                  <c:v>0.92467940347449795</c:v>
                </c:pt>
                <c:pt idx="68">
                  <c:v>0.79705987861105998</c:v>
                </c:pt>
                <c:pt idx="69">
                  <c:v>0.71311365958791795</c:v>
                </c:pt>
                <c:pt idx="70">
                  <c:v>2.7228721647588299E-8</c:v>
                </c:pt>
                <c:pt idx="71">
                  <c:v>1.3280040396958001E-5</c:v>
                </c:pt>
                <c:pt idx="72">
                  <c:v>0.88618784054545796</c:v>
                </c:pt>
                <c:pt idx="73">
                  <c:v>0.54245924244071797</c:v>
                </c:pt>
                <c:pt idx="74">
                  <c:v>0.18283657227901001</c:v>
                </c:pt>
                <c:pt idx="75">
                  <c:v>4.3396104007452798E-8</c:v>
                </c:pt>
                <c:pt idx="76">
                  <c:v>1.22001065653467E-7</c:v>
                </c:pt>
                <c:pt idx="77">
                  <c:v>0.67146103839068905</c:v>
                </c:pt>
                <c:pt idx="78">
                  <c:v>0.99999997455297795</c:v>
                </c:pt>
                <c:pt idx="79">
                  <c:v>1.0974518333080099E-6</c:v>
                </c:pt>
                <c:pt idx="80">
                  <c:v>3.1704095856933198E-8</c:v>
                </c:pt>
                <c:pt idx="81">
                  <c:v>0.145741400361586</c:v>
                </c:pt>
                <c:pt idx="82">
                  <c:v>4.6689332620588598E-7</c:v>
                </c:pt>
                <c:pt idx="83">
                  <c:v>4.0922320126931103E-9</c:v>
                </c:pt>
                <c:pt idx="84">
                  <c:v>6.1832411634181798E-10</c:v>
                </c:pt>
                <c:pt idx="85">
                  <c:v>4.8867819464589897E-9</c:v>
                </c:pt>
                <c:pt idx="86">
                  <c:v>4.3690084673488003E-8</c:v>
                </c:pt>
                <c:pt idx="87">
                  <c:v>3.76907095994698E-8</c:v>
                </c:pt>
                <c:pt idx="88">
                  <c:v>1.38703406905443E-10</c:v>
                </c:pt>
                <c:pt idx="89">
                  <c:v>1.49626435815612E-8</c:v>
                </c:pt>
                <c:pt idx="90">
                  <c:v>3.6357263332745998E-9</c:v>
                </c:pt>
                <c:pt idx="91">
                  <c:v>2.27347562247425E-10</c:v>
                </c:pt>
                <c:pt idx="92">
                  <c:v>4.66425371114462E-8</c:v>
                </c:pt>
                <c:pt idx="93">
                  <c:v>1.9215413137100299E-8</c:v>
                </c:pt>
                <c:pt idx="94">
                  <c:v>2.6623556488948702E-7</c:v>
                </c:pt>
                <c:pt idx="95">
                  <c:v>3.2806314010184001E-9</c:v>
                </c:pt>
                <c:pt idx="96">
                  <c:v>4.3081764593525197E-9</c:v>
                </c:pt>
                <c:pt idx="97">
                  <c:v>4.4676643121250297E-8</c:v>
                </c:pt>
                <c:pt idx="98">
                  <c:v>4.5157046577944602E-11</c:v>
                </c:pt>
                <c:pt idx="99">
                  <c:v>1.48352374338525E-8</c:v>
                </c:pt>
                <c:pt idx="100">
                  <c:v>1.49809184753561E-7</c:v>
                </c:pt>
                <c:pt idx="101">
                  <c:v>7.0547127109832698E-9</c:v>
                </c:pt>
                <c:pt idx="102">
                  <c:v>1.5255073412887901E-8</c:v>
                </c:pt>
                <c:pt idx="103">
                  <c:v>1.2221630708241399E-7</c:v>
                </c:pt>
                <c:pt idx="104">
                  <c:v>1.15048091798533E-9</c:v>
                </c:pt>
                <c:pt idx="105">
                  <c:v>1.1467964698613501E-9</c:v>
                </c:pt>
                <c:pt idx="106">
                  <c:v>1.2089421640942901E-10</c:v>
                </c:pt>
                <c:pt idx="107">
                  <c:v>1.5534010676948799E-9</c:v>
                </c:pt>
                <c:pt idx="108">
                  <c:v>1.1853030027793001E-8</c:v>
                </c:pt>
                <c:pt idx="109">
                  <c:v>6.4447496213747999E-9</c:v>
                </c:pt>
                <c:pt idx="110">
                  <c:v>2.4708691012504902E-9</c:v>
                </c:pt>
                <c:pt idx="111">
                  <c:v>8.3490640411304092E-9</c:v>
                </c:pt>
                <c:pt idx="112">
                  <c:v>3.8378942913053802E-10</c:v>
                </c:pt>
                <c:pt idx="113">
                  <c:v>3.4995447248525803E-8</c:v>
                </c:pt>
                <c:pt idx="114">
                  <c:v>3.4688487497769902E-8</c:v>
                </c:pt>
                <c:pt idx="115">
                  <c:v>9.2021607744425196E-10</c:v>
                </c:pt>
                <c:pt idx="116">
                  <c:v>1.5430136338584599E-10</c:v>
                </c:pt>
                <c:pt idx="117">
                  <c:v>3.7556903254770903E-8</c:v>
                </c:pt>
                <c:pt idx="118">
                  <c:v>8.4116479305931996E-8</c:v>
                </c:pt>
                <c:pt idx="119">
                  <c:v>4.1927998063905502E-10</c:v>
                </c:pt>
                <c:pt idx="120">
                  <c:v>1.3348278650642599E-7</c:v>
                </c:pt>
                <c:pt idx="121">
                  <c:v>7.1289799709140697E-9</c:v>
                </c:pt>
                <c:pt idx="122">
                  <c:v>2.9244054087748101E-8</c:v>
                </c:pt>
                <c:pt idx="123">
                  <c:v>4.4845536076087697E-7</c:v>
                </c:pt>
                <c:pt idx="124">
                  <c:v>1.0101099921518599E-7</c:v>
                </c:pt>
                <c:pt idx="125">
                  <c:v>0.164198856699517</c:v>
                </c:pt>
                <c:pt idx="126">
                  <c:v>0.99999988624524805</c:v>
                </c:pt>
                <c:pt idx="127">
                  <c:v>0.99999684372255204</c:v>
                </c:pt>
                <c:pt idx="128">
                  <c:v>0.99999997905674098</c:v>
                </c:pt>
                <c:pt idx="129">
                  <c:v>0.99999991585047898</c:v>
                </c:pt>
                <c:pt idx="130">
                  <c:v>0.99999997442621302</c:v>
                </c:pt>
                <c:pt idx="131">
                  <c:v>0.99999928023338303</c:v>
                </c:pt>
                <c:pt idx="132">
                  <c:v>0.99999994146709503</c:v>
                </c:pt>
                <c:pt idx="133">
                  <c:v>0.99999969068364303</c:v>
                </c:pt>
                <c:pt idx="134">
                  <c:v>0.99999996751578901</c:v>
                </c:pt>
                <c:pt idx="135">
                  <c:v>0.99999383026341804</c:v>
                </c:pt>
                <c:pt idx="136">
                  <c:v>0.751225740166511</c:v>
                </c:pt>
                <c:pt idx="137">
                  <c:v>9.4534012937360995E-2</c:v>
                </c:pt>
                <c:pt idx="138">
                  <c:v>2.9501637659178899E-8</c:v>
                </c:pt>
                <c:pt idx="139">
                  <c:v>7.7423545065571604E-7</c:v>
                </c:pt>
                <c:pt idx="140">
                  <c:v>1.1379466987749499E-6</c:v>
                </c:pt>
                <c:pt idx="141">
                  <c:v>3.6496265355444803E-8</c:v>
                </c:pt>
                <c:pt idx="142">
                  <c:v>3.1184262254774201E-9</c:v>
                </c:pt>
                <c:pt idx="143">
                  <c:v>7.3406677123720699E-8</c:v>
                </c:pt>
                <c:pt idx="144">
                  <c:v>3.5992753001280298E-8</c:v>
                </c:pt>
                <c:pt idx="145">
                  <c:v>4.1807229774082402E-8</c:v>
                </c:pt>
                <c:pt idx="146">
                  <c:v>8.6333562023173203E-10</c:v>
                </c:pt>
                <c:pt idx="147">
                  <c:v>4.3169645846281E-9</c:v>
                </c:pt>
                <c:pt idx="148">
                  <c:v>5.5796120734626902E-11</c:v>
                </c:pt>
                <c:pt idx="149">
                  <c:v>1.9059714681085901E-11</c:v>
                </c:pt>
                <c:pt idx="150">
                  <c:v>8.3216306135540094E-11</c:v>
                </c:pt>
                <c:pt idx="151">
                  <c:v>1.21942672309812E-8</c:v>
                </c:pt>
                <c:pt idx="152">
                  <c:v>7.1787457814586202E-9</c:v>
                </c:pt>
                <c:pt idx="153">
                  <c:v>1.7916008028353999E-9</c:v>
                </c:pt>
                <c:pt idx="154">
                  <c:v>4.03252544555139E-10</c:v>
                </c:pt>
                <c:pt idx="155">
                  <c:v>4.0968929971112502E-8</c:v>
                </c:pt>
                <c:pt idx="156">
                  <c:v>7.8971254032641904E-11</c:v>
                </c:pt>
                <c:pt idx="157">
                  <c:v>8.9080775772779495E-11</c:v>
                </c:pt>
                <c:pt idx="158">
                  <c:v>3.6993212721517898E-11</c:v>
                </c:pt>
                <c:pt idx="159">
                  <c:v>1.4332249933156201E-8</c:v>
                </c:pt>
                <c:pt idx="160">
                  <c:v>2.8289421854614002E-9</c:v>
                </c:pt>
                <c:pt idx="161">
                  <c:v>3.2110783765774001E-10</c:v>
                </c:pt>
                <c:pt idx="162">
                  <c:v>9.7779335636170301E-9</c:v>
                </c:pt>
                <c:pt idx="163">
                  <c:v>2.4893700024878501E-8</c:v>
                </c:pt>
                <c:pt idx="164">
                  <c:v>2.8759501068160698E-9</c:v>
                </c:pt>
                <c:pt idx="165">
                  <c:v>8.7278901111137203E-10</c:v>
                </c:pt>
                <c:pt idx="166">
                  <c:v>8.6287951469904006E-11</c:v>
                </c:pt>
                <c:pt idx="167">
                  <c:v>1.39714838114378E-10</c:v>
                </c:pt>
                <c:pt idx="168">
                  <c:v>5.0340404831777301E-10</c:v>
                </c:pt>
                <c:pt idx="169">
                  <c:v>8.1971987759894592E-9</c:v>
                </c:pt>
                <c:pt idx="170">
                  <c:v>6.5165990619768996E-9</c:v>
                </c:pt>
                <c:pt idx="171">
                  <c:v>4.9015183855949898E-9</c:v>
                </c:pt>
                <c:pt idx="172">
                  <c:v>2.62562826331589E-11</c:v>
                </c:pt>
                <c:pt idx="173">
                  <c:v>1.58185404516478E-9</c:v>
                </c:pt>
                <c:pt idx="174">
                  <c:v>5.0248620060416002E-10</c:v>
                </c:pt>
                <c:pt idx="175">
                  <c:v>2.8839686472563299E-8</c:v>
                </c:pt>
                <c:pt idx="176">
                  <c:v>7.0872671253264001E-9</c:v>
                </c:pt>
                <c:pt idx="177">
                  <c:v>1.1348423128093601E-8</c:v>
                </c:pt>
                <c:pt idx="178">
                  <c:v>2.2046384498810401E-9</c:v>
                </c:pt>
                <c:pt idx="179">
                  <c:v>5.4166680358593298E-11</c:v>
                </c:pt>
                <c:pt idx="180">
                  <c:v>4.4602040105433799E-11</c:v>
                </c:pt>
                <c:pt idx="181">
                  <c:v>1.2380435615945599E-8</c:v>
                </c:pt>
                <c:pt idx="182">
                  <c:v>4.7972779065739798E-9</c:v>
                </c:pt>
                <c:pt idx="183">
                  <c:v>3.0286581945859299E-8</c:v>
                </c:pt>
                <c:pt idx="184">
                  <c:v>4.2863569297938298E-8</c:v>
                </c:pt>
                <c:pt idx="185">
                  <c:v>1.5395338244185899E-8</c:v>
                </c:pt>
                <c:pt idx="186">
                  <c:v>3.8876020943546101E-9</c:v>
                </c:pt>
                <c:pt idx="187">
                  <c:v>1.114659370993E-7</c:v>
                </c:pt>
                <c:pt idx="188">
                  <c:v>0.974387793949959</c:v>
                </c:pt>
                <c:pt idx="189">
                  <c:v>0.87361144501870003</c:v>
                </c:pt>
                <c:pt idx="190">
                  <c:v>0.89144873082127596</c:v>
                </c:pt>
                <c:pt idx="191">
                  <c:v>4.0653824315166503E-7</c:v>
                </c:pt>
                <c:pt idx="192">
                  <c:v>7.4121383633045797E-10</c:v>
                </c:pt>
                <c:pt idx="193">
                  <c:v>2.4792283785722799E-8</c:v>
                </c:pt>
                <c:pt idx="194">
                  <c:v>3.8137328317237302E-8</c:v>
                </c:pt>
                <c:pt idx="195">
                  <c:v>3.6609782348825702E-8</c:v>
                </c:pt>
                <c:pt idx="196">
                  <c:v>4.12581704470957E-8</c:v>
                </c:pt>
                <c:pt idx="197">
                  <c:v>2.16847246242853E-5</c:v>
                </c:pt>
                <c:pt idx="198">
                  <c:v>1.9994306782321601E-7</c:v>
                </c:pt>
                <c:pt idx="199">
                  <c:v>2.6751626871501499E-8</c:v>
                </c:pt>
                <c:pt idx="200">
                  <c:v>0.28023326034512203</c:v>
                </c:pt>
                <c:pt idx="201">
                  <c:v>0.32665361640485102</c:v>
                </c:pt>
                <c:pt idx="202">
                  <c:v>0.50741687268598401</c:v>
                </c:pt>
                <c:pt idx="203">
                  <c:v>0.66714806794592196</c:v>
                </c:pt>
                <c:pt idx="204">
                  <c:v>0.99999926840822595</c:v>
                </c:pt>
                <c:pt idx="205">
                  <c:v>0.99999937450595999</c:v>
                </c:pt>
                <c:pt idx="206">
                  <c:v>0.99999790210801598</c:v>
                </c:pt>
                <c:pt idx="207">
                  <c:v>0.99999913638954396</c:v>
                </c:pt>
                <c:pt idx="208">
                  <c:v>1.38796985549925E-6</c:v>
                </c:pt>
                <c:pt idx="209">
                  <c:v>1.3864993056396099E-6</c:v>
                </c:pt>
                <c:pt idx="210">
                  <c:v>0.999975770996818</c:v>
                </c:pt>
                <c:pt idx="211">
                  <c:v>4.9746587350378998E-7</c:v>
                </c:pt>
                <c:pt idx="212">
                  <c:v>3.4227920665956798E-7</c:v>
                </c:pt>
                <c:pt idx="213">
                  <c:v>1.85636110474093E-9</c:v>
                </c:pt>
                <c:pt idx="214">
                  <c:v>7.0282034361608395E-8</c:v>
                </c:pt>
                <c:pt idx="215">
                  <c:v>6.8089571498074306E-2</c:v>
                </c:pt>
                <c:pt idx="216">
                  <c:v>0.42476450111632802</c:v>
                </c:pt>
                <c:pt idx="217">
                  <c:v>4.7466780324745297E-10</c:v>
                </c:pt>
                <c:pt idx="218">
                  <c:v>0.78144090082894402</c:v>
                </c:pt>
                <c:pt idx="219">
                  <c:v>0.83350099115046805</c:v>
                </c:pt>
                <c:pt idx="220">
                  <c:v>0.99999954650808398</c:v>
                </c:pt>
                <c:pt idx="221">
                  <c:v>0.99999515289470597</c:v>
                </c:pt>
                <c:pt idx="222">
                  <c:v>0.99997361006486996</c:v>
                </c:pt>
                <c:pt idx="223">
                  <c:v>0.99999863105130005</c:v>
                </c:pt>
                <c:pt idx="224">
                  <c:v>0.99999995124323304</c:v>
                </c:pt>
                <c:pt idx="225">
                  <c:v>0.99996302522118696</c:v>
                </c:pt>
                <c:pt idx="226">
                  <c:v>0.78828560847066198</c:v>
                </c:pt>
                <c:pt idx="227">
                  <c:v>0.99999990072141198</c:v>
                </c:pt>
                <c:pt idx="228">
                  <c:v>3.8170850950671402E-2</c:v>
                </c:pt>
                <c:pt idx="229">
                  <c:v>0.99999651509483101</c:v>
                </c:pt>
                <c:pt idx="230">
                  <c:v>0.79388469448441101</c:v>
                </c:pt>
                <c:pt idx="231">
                  <c:v>1.7573955926621499E-7</c:v>
                </c:pt>
                <c:pt idx="232">
                  <c:v>2.5896392312230401E-9</c:v>
                </c:pt>
                <c:pt idx="233">
                  <c:v>2.4737585865962399E-9</c:v>
                </c:pt>
                <c:pt idx="234">
                  <c:v>1.5478738699474E-9</c:v>
                </c:pt>
                <c:pt idx="235">
                  <c:v>4.5823145670822701E-9</c:v>
                </c:pt>
                <c:pt idx="236">
                  <c:v>1.24209709633742E-9</c:v>
                </c:pt>
                <c:pt idx="237">
                  <c:v>7.8968925034152303E-11</c:v>
                </c:pt>
                <c:pt idx="238">
                  <c:v>3.1532277174844699E-8</c:v>
                </c:pt>
                <c:pt idx="239">
                  <c:v>2.9747790775479599E-8</c:v>
                </c:pt>
                <c:pt idx="240">
                  <c:v>7.5242442319466303E-9</c:v>
                </c:pt>
                <c:pt idx="241">
                  <c:v>1.25763584576808E-9</c:v>
                </c:pt>
                <c:pt idx="242">
                  <c:v>1.8153806826075899E-8</c:v>
                </c:pt>
                <c:pt idx="243">
                  <c:v>4.1312658295202598E-9</c:v>
                </c:pt>
                <c:pt idx="244">
                  <c:v>1.8007935070422101E-8</c:v>
                </c:pt>
                <c:pt idx="245">
                  <c:v>1.9543540655791101E-8</c:v>
                </c:pt>
                <c:pt idx="246">
                  <c:v>8.3202388357273694E-9</c:v>
                </c:pt>
                <c:pt idx="247">
                  <c:v>3.0830482319541802E-10</c:v>
                </c:pt>
                <c:pt idx="248">
                  <c:v>1.5733252200618499E-7</c:v>
                </c:pt>
                <c:pt idx="249">
                  <c:v>7.1191010387752301E-9</c:v>
                </c:pt>
                <c:pt idx="250">
                  <c:v>7.4050560789088999E-9</c:v>
                </c:pt>
                <c:pt idx="251">
                  <c:v>4.1383824847105197E-11</c:v>
                </c:pt>
                <c:pt idx="252">
                  <c:v>3.6984758352767601E-9</c:v>
                </c:pt>
                <c:pt idx="253">
                  <c:v>0.649710104772107</c:v>
                </c:pt>
                <c:pt idx="254">
                  <c:v>0.50931160726410796</c:v>
                </c:pt>
                <c:pt idx="255">
                  <c:v>0.57385928917728402</c:v>
                </c:pt>
                <c:pt idx="256">
                  <c:v>8.1377661868436292E-9</c:v>
                </c:pt>
                <c:pt idx="257">
                  <c:v>2.1552867781671199E-7</c:v>
                </c:pt>
                <c:pt idx="258">
                  <c:v>8.1455501410390799E-8</c:v>
                </c:pt>
                <c:pt idx="259">
                  <c:v>2.59107327395671E-10</c:v>
                </c:pt>
                <c:pt idx="260">
                  <c:v>1.56003712634512E-9</c:v>
                </c:pt>
                <c:pt idx="261">
                  <c:v>1.08087843897746E-8</c:v>
                </c:pt>
                <c:pt idx="262">
                  <c:v>3.0574691665845001E-9</c:v>
                </c:pt>
                <c:pt idx="263">
                  <c:v>1.17915781742011E-6</c:v>
                </c:pt>
                <c:pt idx="264">
                  <c:v>9.2213658622397602E-10</c:v>
                </c:pt>
                <c:pt idx="265">
                  <c:v>3.9549100760288301E-8</c:v>
                </c:pt>
                <c:pt idx="266">
                  <c:v>8.0051326683200997E-8</c:v>
                </c:pt>
                <c:pt idx="267">
                  <c:v>2.22991116873539E-7</c:v>
                </c:pt>
                <c:pt idx="268">
                  <c:v>5.5039967280316502E-10</c:v>
                </c:pt>
                <c:pt idx="269">
                  <c:v>3.6387455947650898E-9</c:v>
                </c:pt>
                <c:pt idx="270">
                  <c:v>2.82481362712684E-9</c:v>
                </c:pt>
                <c:pt idx="271">
                  <c:v>5.3227034627880697E-9</c:v>
                </c:pt>
                <c:pt idx="272">
                  <c:v>8.4984168753749092E-9</c:v>
                </c:pt>
                <c:pt idx="273">
                  <c:v>2.6308071196434801E-9</c:v>
                </c:pt>
                <c:pt idx="274">
                  <c:v>1.14711985976163E-8</c:v>
                </c:pt>
                <c:pt idx="275">
                  <c:v>9.2650175339624105E-10</c:v>
                </c:pt>
                <c:pt idx="276">
                  <c:v>2.1819177825014999E-7</c:v>
                </c:pt>
                <c:pt idx="277">
                  <c:v>1.2211183054990399E-9</c:v>
                </c:pt>
                <c:pt idx="278">
                  <c:v>5.6309908553250404E-10</c:v>
                </c:pt>
                <c:pt idx="279">
                  <c:v>4.72651442450361E-9</c:v>
                </c:pt>
                <c:pt idx="280">
                  <c:v>1.2771925376184101E-9</c:v>
                </c:pt>
                <c:pt idx="281">
                  <c:v>3.3549386974230201E-9</c:v>
                </c:pt>
                <c:pt idx="282">
                  <c:v>1.40619206977219E-7</c:v>
                </c:pt>
                <c:pt idx="283">
                  <c:v>1.55113722086567E-6</c:v>
                </c:pt>
                <c:pt idx="284">
                  <c:v>0.54271974643197995</c:v>
                </c:pt>
                <c:pt idx="285">
                  <c:v>0.581932366070261</c:v>
                </c:pt>
                <c:pt idx="286">
                  <c:v>0.690484071896725</c:v>
                </c:pt>
                <c:pt idx="287">
                  <c:v>2.13428906909797E-2</c:v>
                </c:pt>
                <c:pt idx="288">
                  <c:v>4.5476963510657498E-8</c:v>
                </c:pt>
                <c:pt idx="289">
                  <c:v>1.3264277313021401E-7</c:v>
                </c:pt>
                <c:pt idx="290">
                  <c:v>1.7324948752642101E-7</c:v>
                </c:pt>
                <c:pt idx="291">
                  <c:v>2.8751383732752998E-9</c:v>
                </c:pt>
                <c:pt idx="292">
                  <c:v>1.9287284781537499E-9</c:v>
                </c:pt>
                <c:pt idx="293">
                  <c:v>3.5786635704178797E-8</c:v>
                </c:pt>
                <c:pt idx="294">
                  <c:v>1.5547336414110601E-8</c:v>
                </c:pt>
                <c:pt idx="295">
                  <c:v>1.6108963407001101E-9</c:v>
                </c:pt>
                <c:pt idx="296">
                  <c:v>8.2400538494234198E-9</c:v>
                </c:pt>
                <c:pt idx="297">
                  <c:v>1.3746046844252301E-7</c:v>
                </c:pt>
                <c:pt idx="298">
                  <c:v>1.3479328483151899E-7</c:v>
                </c:pt>
                <c:pt idx="299">
                  <c:v>2.69828591142871E-8</c:v>
                </c:pt>
                <c:pt idx="300">
                  <c:v>7.3920570489482995E-8</c:v>
                </c:pt>
                <c:pt idx="301">
                  <c:v>3.8208714370751901E-7</c:v>
                </c:pt>
                <c:pt idx="302">
                  <c:v>1.84553720672543E-6</c:v>
                </c:pt>
                <c:pt idx="303">
                  <c:v>5.1755094159461902E-10</c:v>
                </c:pt>
                <c:pt idx="304">
                  <c:v>7.7078880000298003E-10</c:v>
                </c:pt>
                <c:pt idx="305">
                  <c:v>4.0868076331922702E-9</c:v>
                </c:pt>
                <c:pt idx="306">
                  <c:v>0.134789420463334</c:v>
                </c:pt>
                <c:pt idx="307">
                  <c:v>0.16806710561771601</c:v>
                </c:pt>
                <c:pt idx="308">
                  <c:v>6.8020119997943496E-9</c:v>
                </c:pt>
                <c:pt idx="309">
                  <c:v>4.816990797054E-8</c:v>
                </c:pt>
                <c:pt idx="310">
                  <c:v>2.94245485479566E-9</c:v>
                </c:pt>
                <c:pt idx="311">
                  <c:v>4.0598443305430598E-9</c:v>
                </c:pt>
                <c:pt idx="312">
                  <c:v>3.26841464355417E-9</c:v>
                </c:pt>
                <c:pt idx="313">
                  <c:v>2.0949845639766999E-9</c:v>
                </c:pt>
                <c:pt idx="314">
                  <c:v>1.8919178852420101E-9</c:v>
                </c:pt>
                <c:pt idx="315">
                  <c:v>9.1388426255384498E-10</c:v>
                </c:pt>
                <c:pt idx="316">
                  <c:v>2.7563603087772601E-9</c:v>
                </c:pt>
                <c:pt idx="317">
                  <c:v>3.49512459473571E-10</c:v>
                </c:pt>
                <c:pt idx="318">
                  <c:v>1.9217469787140399E-9</c:v>
                </c:pt>
                <c:pt idx="319">
                  <c:v>6.6624926105518195E-10</c:v>
                </c:pt>
                <c:pt idx="320">
                  <c:v>1.27576068972827E-8</c:v>
                </c:pt>
                <c:pt idx="321">
                  <c:v>1.6828829842728599E-9</c:v>
                </c:pt>
                <c:pt idx="322">
                  <c:v>1.4918411157138701E-9</c:v>
                </c:pt>
                <c:pt idx="323">
                  <c:v>9.4196350506469599E-10</c:v>
                </c:pt>
                <c:pt idx="324">
                  <c:v>1.1143432725565799E-7</c:v>
                </c:pt>
                <c:pt idx="325">
                  <c:v>1.2177490273560899E-9</c:v>
                </c:pt>
                <c:pt idx="326">
                  <c:v>8.8164475582503401E-7</c:v>
                </c:pt>
                <c:pt idx="327">
                  <c:v>0.81576126158745299</c:v>
                </c:pt>
                <c:pt idx="328">
                  <c:v>0.263927470934742</c:v>
                </c:pt>
                <c:pt idx="329">
                  <c:v>6.7481160877075398E-7</c:v>
                </c:pt>
                <c:pt idx="330">
                  <c:v>5.5619093063410296E-6</c:v>
                </c:pt>
                <c:pt idx="331">
                  <c:v>4.6133793700299898E-7</c:v>
                </c:pt>
                <c:pt idx="332">
                  <c:v>7.5788040438320194E-9</c:v>
                </c:pt>
                <c:pt idx="333">
                  <c:v>3.9165501923407998E-7</c:v>
                </c:pt>
                <c:pt idx="334">
                  <c:v>3.9403248050910901E-8</c:v>
                </c:pt>
                <c:pt idx="335">
                  <c:v>5.1721219584172601E-8</c:v>
                </c:pt>
                <c:pt idx="336">
                  <c:v>0.16631385333068499</c:v>
                </c:pt>
                <c:pt idx="337">
                  <c:v>0.99999998595228801</c:v>
                </c:pt>
                <c:pt idx="338">
                  <c:v>0.99999938641959496</c:v>
                </c:pt>
                <c:pt idx="339">
                  <c:v>0.99999824604425203</c:v>
                </c:pt>
                <c:pt idx="340">
                  <c:v>0.82696179445475404</c:v>
                </c:pt>
                <c:pt idx="341">
                  <c:v>0.99999996352590703</c:v>
                </c:pt>
                <c:pt idx="342">
                  <c:v>0.84064864189917299</c:v>
                </c:pt>
                <c:pt idx="343">
                  <c:v>0.92116716209066296</c:v>
                </c:pt>
                <c:pt idx="344">
                  <c:v>0.91718270097705101</c:v>
                </c:pt>
                <c:pt idx="345">
                  <c:v>0.90874903381891603</c:v>
                </c:pt>
                <c:pt idx="346">
                  <c:v>0.81639693114769996</c:v>
                </c:pt>
                <c:pt idx="347">
                  <c:v>0.74678699491065903</c:v>
                </c:pt>
                <c:pt idx="348">
                  <c:v>0.48288259781617998</c:v>
                </c:pt>
                <c:pt idx="349">
                  <c:v>0.488508956936271</c:v>
                </c:pt>
                <c:pt idx="350">
                  <c:v>0.61035685432634801</c:v>
                </c:pt>
                <c:pt idx="351">
                  <c:v>0.86006335801975597</c:v>
                </c:pt>
                <c:pt idx="352">
                  <c:v>2.2271229345853101E-7</c:v>
                </c:pt>
                <c:pt idx="353">
                  <c:v>4.2595236310933898E-2</c:v>
                </c:pt>
                <c:pt idx="354">
                  <c:v>0.17229892534969199</c:v>
                </c:pt>
                <c:pt idx="355">
                  <c:v>0.23825513716840699</c:v>
                </c:pt>
                <c:pt idx="356">
                  <c:v>0.12825702639448699</c:v>
                </c:pt>
                <c:pt idx="357">
                  <c:v>2.5917778638480798E-2</c:v>
                </c:pt>
                <c:pt idx="358">
                  <c:v>2.4832487391476899E-7</c:v>
                </c:pt>
                <c:pt idx="359">
                  <c:v>9.1044507333323793E-5</c:v>
                </c:pt>
                <c:pt idx="360">
                  <c:v>1.00310186580153E-8</c:v>
                </c:pt>
                <c:pt idx="361">
                  <c:v>8.4753750739862898E-10</c:v>
                </c:pt>
                <c:pt idx="362">
                  <c:v>6.8021042941997405E-10</c:v>
                </c:pt>
                <c:pt idx="363">
                  <c:v>1.57049573578845E-8</c:v>
                </c:pt>
                <c:pt idx="364">
                  <c:v>1.38475175432921E-8</c:v>
                </c:pt>
                <c:pt idx="365">
                  <c:v>7.83482768035052E-10</c:v>
                </c:pt>
                <c:pt idx="366">
                  <c:v>5.4543905308821198E-9</c:v>
                </c:pt>
                <c:pt idx="367">
                  <c:v>3.2683935751932802E-10</c:v>
                </c:pt>
                <c:pt idx="368">
                  <c:v>1.3221278399442199E-10</c:v>
                </c:pt>
                <c:pt idx="369">
                  <c:v>7.13289474785283E-10</c:v>
                </c:pt>
                <c:pt idx="370">
                  <c:v>6.8891452552095297E-8</c:v>
                </c:pt>
                <c:pt idx="371">
                  <c:v>1.1721979179715399E-9</c:v>
                </c:pt>
                <c:pt idx="372">
                  <c:v>8.3616101675055603E-10</c:v>
                </c:pt>
                <c:pt idx="373">
                  <c:v>3.6265326884863001E-9</c:v>
                </c:pt>
                <c:pt idx="374">
                  <c:v>1.7337470321431E-6</c:v>
                </c:pt>
                <c:pt idx="375">
                  <c:v>0.77978807513784998</c:v>
                </c:pt>
                <c:pt idx="376">
                  <c:v>0.99999947123953203</c:v>
                </c:pt>
                <c:pt idx="377">
                  <c:v>0.99999999123596195</c:v>
                </c:pt>
                <c:pt idx="378">
                  <c:v>0.99998240333419897</c:v>
                </c:pt>
                <c:pt idx="379">
                  <c:v>0.99998740939556796</c:v>
                </c:pt>
                <c:pt idx="380">
                  <c:v>0.32394951005213302</c:v>
                </c:pt>
                <c:pt idx="381">
                  <c:v>0.89326675037484504</c:v>
                </c:pt>
                <c:pt idx="382">
                  <c:v>0.39279561601122498</c:v>
                </c:pt>
                <c:pt idx="383">
                  <c:v>0.99998225348758296</c:v>
                </c:pt>
                <c:pt idx="384">
                  <c:v>0.53593191118452299</c:v>
                </c:pt>
                <c:pt idx="385">
                  <c:v>1.2993386105161901E-7</c:v>
                </c:pt>
                <c:pt idx="386">
                  <c:v>2.64192738168153E-7</c:v>
                </c:pt>
                <c:pt idx="387">
                  <c:v>2.34663491284094E-7</c:v>
                </c:pt>
                <c:pt idx="388">
                  <c:v>6.8767971698651004E-10</c:v>
                </c:pt>
                <c:pt idx="389">
                  <c:v>2.3677087603658301E-10</c:v>
                </c:pt>
                <c:pt idx="390">
                  <c:v>1.20924283294871E-8</c:v>
                </c:pt>
                <c:pt idx="391">
                  <c:v>1.78436010089836E-9</c:v>
                </c:pt>
                <c:pt idx="392">
                  <c:v>5.37010761927465E-10</c:v>
                </c:pt>
                <c:pt idx="393">
                  <c:v>6.3086536842758106E-11</c:v>
                </c:pt>
                <c:pt idx="394">
                  <c:v>8.7156411793406099E-9</c:v>
                </c:pt>
                <c:pt idx="395">
                  <c:v>4.6072964961686999E-11</c:v>
                </c:pt>
                <c:pt idx="396">
                  <c:v>3.7468246299360699E-11</c:v>
                </c:pt>
                <c:pt idx="397">
                  <c:v>2.48889239644935E-9</c:v>
                </c:pt>
                <c:pt idx="398">
                  <c:v>1.0675138762220199E-9</c:v>
                </c:pt>
                <c:pt idx="399">
                  <c:v>1.03018343045314E-7</c:v>
                </c:pt>
                <c:pt idx="400">
                  <c:v>3.8808977019897701E-10</c:v>
                </c:pt>
                <c:pt idx="401">
                  <c:v>1.28826391653519E-8</c:v>
                </c:pt>
                <c:pt idx="402">
                  <c:v>5.3432629313167698E-9</c:v>
                </c:pt>
                <c:pt idx="403">
                  <c:v>5.9657270760563102E-7</c:v>
                </c:pt>
                <c:pt idx="404">
                  <c:v>2.6091759475116499E-6</c:v>
                </c:pt>
                <c:pt idx="405">
                  <c:v>0.120768126784304</c:v>
                </c:pt>
                <c:pt idx="406">
                  <c:v>0.56110639228065295</c:v>
                </c:pt>
                <c:pt idx="407">
                  <c:v>0.52932724592276303</c:v>
                </c:pt>
                <c:pt idx="408">
                  <c:v>0.98728195427346299</c:v>
                </c:pt>
                <c:pt idx="409">
                  <c:v>0.99999914909808796</c:v>
                </c:pt>
                <c:pt idx="410">
                  <c:v>0.99999999560865804</c:v>
                </c:pt>
                <c:pt idx="411">
                  <c:v>0.99999993664641795</c:v>
                </c:pt>
                <c:pt idx="412">
                  <c:v>0.99765123821428503</c:v>
                </c:pt>
                <c:pt idx="413">
                  <c:v>0.94384208889370602</c:v>
                </c:pt>
                <c:pt idx="414">
                  <c:v>0.96172428212920702</c:v>
                </c:pt>
                <c:pt idx="415">
                  <c:v>0.97150176398544597</c:v>
                </c:pt>
                <c:pt idx="416">
                  <c:v>0.97471178332984298</c:v>
                </c:pt>
                <c:pt idx="417">
                  <c:v>0.85633357365483598</c:v>
                </c:pt>
                <c:pt idx="418">
                  <c:v>0.51909763361168004</c:v>
                </c:pt>
                <c:pt idx="419">
                  <c:v>0.52194856666648304</c:v>
                </c:pt>
                <c:pt idx="420">
                  <c:v>0.43685598356476202</c:v>
                </c:pt>
                <c:pt idx="421">
                  <c:v>0.516962898688475</c:v>
                </c:pt>
                <c:pt idx="422">
                  <c:v>0.56215811662667003</c:v>
                </c:pt>
                <c:pt idx="423">
                  <c:v>0.51083671286837395</c:v>
                </c:pt>
                <c:pt idx="424">
                  <c:v>1.8847440954755499E-5</c:v>
                </c:pt>
                <c:pt idx="425">
                  <c:v>7.0768450164516203E-9</c:v>
                </c:pt>
                <c:pt idx="426">
                  <c:v>3.6084032219688097E-8</c:v>
                </c:pt>
                <c:pt idx="427">
                  <c:v>3.5952279900777799E-9</c:v>
                </c:pt>
                <c:pt idx="428">
                  <c:v>1.7722041380245201E-8</c:v>
                </c:pt>
                <c:pt idx="429">
                  <c:v>3.9881968080906103E-9</c:v>
                </c:pt>
                <c:pt idx="430">
                  <c:v>1.04813193751669E-9</c:v>
                </c:pt>
                <c:pt idx="431">
                  <c:v>2.0507507158241801E-10</c:v>
                </c:pt>
                <c:pt idx="432">
                  <c:v>9.5744356378516203E-10</c:v>
                </c:pt>
                <c:pt idx="433">
                  <c:v>5.0932220765535502E-11</c:v>
                </c:pt>
                <c:pt idx="434">
                  <c:v>5.7974648008838697E-12</c:v>
                </c:pt>
                <c:pt idx="435">
                  <c:v>7.9440964111430503E-10</c:v>
                </c:pt>
                <c:pt idx="436">
                  <c:v>2.95352084430859E-10</c:v>
                </c:pt>
                <c:pt idx="437">
                  <c:v>1.5688087888607501E-9</c:v>
                </c:pt>
                <c:pt idx="438">
                  <c:v>1.2237102876174001E-9</c:v>
                </c:pt>
                <c:pt idx="439">
                  <c:v>1.09488466657975E-9</c:v>
                </c:pt>
                <c:pt idx="440">
                  <c:v>4.23287167582339E-10</c:v>
                </c:pt>
                <c:pt idx="441">
                  <c:v>2.9077970243298002E-9</c:v>
                </c:pt>
                <c:pt idx="442">
                  <c:v>7.7802895264359495E-11</c:v>
                </c:pt>
                <c:pt idx="443">
                  <c:v>9.36705510296329E-10</c:v>
                </c:pt>
                <c:pt idx="444">
                  <c:v>2.6209003202288601E-10</c:v>
                </c:pt>
                <c:pt idx="445">
                  <c:v>1.3986205865572801E-9</c:v>
                </c:pt>
                <c:pt idx="446">
                  <c:v>3.4295021416592502E-11</c:v>
                </c:pt>
                <c:pt idx="447">
                  <c:v>1.7067674750694899E-9</c:v>
                </c:pt>
                <c:pt idx="448">
                  <c:v>4.2248861229563798E-10</c:v>
                </c:pt>
                <c:pt idx="449">
                  <c:v>1.20533046831164E-9</c:v>
                </c:pt>
                <c:pt idx="450">
                  <c:v>1.6761354239070401E-11</c:v>
                </c:pt>
                <c:pt idx="451">
                  <c:v>1.01576605575797E-10</c:v>
                </c:pt>
                <c:pt idx="452">
                  <c:v>3.3969795922613101E-10</c:v>
                </c:pt>
                <c:pt idx="453">
                  <c:v>8.3025171215551603E-9</c:v>
                </c:pt>
                <c:pt idx="454">
                  <c:v>3.4644250178162499E-10</c:v>
                </c:pt>
                <c:pt idx="455">
                  <c:v>2.1672429092415899E-10</c:v>
                </c:pt>
                <c:pt idx="456">
                  <c:v>1.31850266663071E-9</c:v>
                </c:pt>
                <c:pt idx="457">
                  <c:v>2.72164114754041E-9</c:v>
                </c:pt>
                <c:pt idx="458">
                  <c:v>1.5708329585926E-9</c:v>
                </c:pt>
                <c:pt idx="459">
                  <c:v>9.5734572906031696E-9</c:v>
                </c:pt>
                <c:pt idx="460">
                  <c:v>7.6760977222303908E-12</c:v>
                </c:pt>
                <c:pt idx="461">
                  <c:v>2.3571637552959401E-8</c:v>
                </c:pt>
                <c:pt idx="462">
                  <c:v>1.13451760125809E-7</c:v>
                </c:pt>
                <c:pt idx="463">
                  <c:v>5.1354171354818901E-8</c:v>
                </c:pt>
                <c:pt idx="464">
                  <c:v>1.8950775156443801E-9</c:v>
                </c:pt>
                <c:pt idx="465">
                  <c:v>4.4805466531752498E-10</c:v>
                </c:pt>
                <c:pt idx="466">
                  <c:v>3.9154689363791498E-9</c:v>
                </c:pt>
                <c:pt idx="467">
                  <c:v>1.2397672367289499E-9</c:v>
                </c:pt>
                <c:pt idx="468">
                  <c:v>1.56156846111869E-9</c:v>
                </c:pt>
                <c:pt idx="469">
                  <c:v>2.5882031655237601E-10</c:v>
                </c:pt>
                <c:pt idx="470">
                  <c:v>8.9983484450494797E-10</c:v>
                </c:pt>
                <c:pt idx="471">
                  <c:v>1.39649022811264E-10</c:v>
                </c:pt>
                <c:pt idx="472">
                  <c:v>1.4241482744607901E-9</c:v>
                </c:pt>
                <c:pt idx="473">
                  <c:v>2.4831705368910302E-10</c:v>
                </c:pt>
                <c:pt idx="474">
                  <c:v>4.6760610588700602E-11</c:v>
                </c:pt>
                <c:pt idx="475">
                  <c:v>4.2283273092234501E-9</c:v>
                </c:pt>
                <c:pt idx="476">
                  <c:v>1.65749047348151E-11</c:v>
                </c:pt>
                <c:pt idx="477">
                  <c:v>8.5337120916809405E-10</c:v>
                </c:pt>
                <c:pt idx="478">
                  <c:v>1.1497676719582001E-10</c:v>
                </c:pt>
                <c:pt idx="479">
                  <c:v>5.1118004136076097E-9</c:v>
                </c:pt>
                <c:pt idx="480">
                  <c:v>5.2804892072637703E-9</c:v>
                </c:pt>
                <c:pt idx="481">
                  <c:v>1.43395318177355E-9</c:v>
                </c:pt>
                <c:pt idx="482">
                  <c:v>2.8673137951295499E-8</c:v>
                </c:pt>
                <c:pt idx="483">
                  <c:v>8.5338398496988605E-10</c:v>
                </c:pt>
                <c:pt idx="484">
                  <c:v>6.1711529184019505E-10</c:v>
                </c:pt>
                <c:pt idx="485">
                  <c:v>4.13835135396057E-10</c:v>
                </c:pt>
                <c:pt idx="486">
                  <c:v>1.99952058354539E-10</c:v>
                </c:pt>
                <c:pt idx="487">
                  <c:v>2.03382290188629E-11</c:v>
                </c:pt>
                <c:pt idx="488">
                  <c:v>5.9470206918058596E-11</c:v>
                </c:pt>
                <c:pt idx="489">
                  <c:v>1.44554835525468E-10</c:v>
                </c:pt>
                <c:pt idx="490">
                  <c:v>7.4312246975160394E-12</c:v>
                </c:pt>
                <c:pt idx="491">
                  <c:v>2.06519793730898E-12</c:v>
                </c:pt>
                <c:pt idx="492">
                  <c:v>1.0225223711327301E-9</c:v>
                </c:pt>
                <c:pt idx="493">
                  <c:v>6.1567313575573202E-11</c:v>
                </c:pt>
                <c:pt idx="494">
                  <c:v>3.30300889219952E-9</c:v>
                </c:pt>
                <c:pt idx="495">
                  <c:v>2.1441796144268501E-11</c:v>
                </c:pt>
                <c:pt idx="496">
                  <c:v>8.1754557606200107E-9</c:v>
                </c:pt>
                <c:pt idx="497">
                  <c:v>7.2071240301228799E-9</c:v>
                </c:pt>
                <c:pt idx="498">
                  <c:v>0.105494291750847</c:v>
                </c:pt>
                <c:pt idx="499">
                  <c:v>0.45397373735727198</c:v>
                </c:pt>
                <c:pt idx="500">
                  <c:v>0.39751559185945101</c:v>
                </c:pt>
                <c:pt idx="501">
                  <c:v>0.41680758698022402</c:v>
                </c:pt>
                <c:pt idx="502">
                  <c:v>0.68533359584141096</c:v>
                </c:pt>
                <c:pt idx="503">
                  <c:v>0.74745436668357002</c:v>
                </c:pt>
                <c:pt idx="504">
                  <c:v>0.56490776757608496</c:v>
                </c:pt>
                <c:pt idx="505">
                  <c:v>0.99789634754790402</c:v>
                </c:pt>
                <c:pt idx="506">
                  <c:v>0.40742432644209098</c:v>
                </c:pt>
                <c:pt idx="507">
                  <c:v>0.17187505688673399</c:v>
                </c:pt>
                <c:pt idx="508">
                  <c:v>5.62980509686355E-2</c:v>
                </c:pt>
                <c:pt idx="509">
                  <c:v>5.1022294592514797E-2</c:v>
                </c:pt>
                <c:pt idx="510">
                  <c:v>0.127633922821803</c:v>
                </c:pt>
                <c:pt idx="511">
                  <c:v>5.9089090725107699E-8</c:v>
                </c:pt>
                <c:pt idx="512">
                  <c:v>1.02948497859283E-7</c:v>
                </c:pt>
                <c:pt idx="513">
                  <c:v>8.4982027524968897E-9</c:v>
                </c:pt>
                <c:pt idx="514">
                  <c:v>1.27420412021593E-10</c:v>
                </c:pt>
                <c:pt idx="515">
                  <c:v>8.1991800017522299E-10</c:v>
                </c:pt>
                <c:pt idx="516">
                  <c:v>1.8705131745953E-9</c:v>
                </c:pt>
                <c:pt idx="517">
                  <c:v>1.8751234264834601E-8</c:v>
                </c:pt>
                <c:pt idx="518">
                  <c:v>1.6638156002446099E-8</c:v>
                </c:pt>
                <c:pt idx="519">
                  <c:v>9.7871254451350105E-10</c:v>
                </c:pt>
                <c:pt idx="520">
                  <c:v>9.4640735209917593E-9</c:v>
                </c:pt>
                <c:pt idx="521">
                  <c:v>2.6013022331405098E-9</c:v>
                </c:pt>
                <c:pt idx="522">
                  <c:v>1.0735500893479499E-9</c:v>
                </c:pt>
                <c:pt idx="523">
                  <c:v>3.3496252518793298E-9</c:v>
                </c:pt>
                <c:pt idx="524">
                  <c:v>2.9788122010057101E-8</c:v>
                </c:pt>
                <c:pt idx="525">
                  <c:v>3.4808750817382499E-10</c:v>
                </c:pt>
                <c:pt idx="526">
                  <c:v>4.6696873497719598E-9</c:v>
                </c:pt>
                <c:pt idx="527">
                  <c:v>6.99340735982892E-9</c:v>
                </c:pt>
                <c:pt idx="528">
                  <c:v>3.05682509255401E-10</c:v>
                </c:pt>
                <c:pt idx="529">
                  <c:v>2.0125004073181098E-9</c:v>
                </c:pt>
                <c:pt idx="530">
                  <c:v>2.1025224861343402E-9</c:v>
                </c:pt>
                <c:pt idx="531">
                  <c:v>4.1303475816637797E-8</c:v>
                </c:pt>
                <c:pt idx="532">
                  <c:v>0.99991998078181199</c:v>
                </c:pt>
                <c:pt idx="533">
                  <c:v>0.97826713016751998</c:v>
                </c:pt>
                <c:pt idx="534">
                  <c:v>0.99999980197882798</c:v>
                </c:pt>
                <c:pt idx="535">
                  <c:v>0.19940792745117</c:v>
                </c:pt>
                <c:pt idx="536">
                  <c:v>0.56270174499773695</c:v>
                </c:pt>
                <c:pt idx="537">
                  <c:v>0.64421525130263702</c:v>
                </c:pt>
                <c:pt idx="538">
                  <c:v>0.99999821718025605</c:v>
                </c:pt>
                <c:pt idx="539">
                  <c:v>0.99999913319765499</c:v>
                </c:pt>
                <c:pt idx="540">
                  <c:v>0.99999844515867797</c:v>
                </c:pt>
                <c:pt idx="541">
                  <c:v>0.99999803397486198</c:v>
                </c:pt>
                <c:pt idx="542">
                  <c:v>0.99992660093991903</c:v>
                </c:pt>
                <c:pt idx="543">
                  <c:v>0.99955938189931604</c:v>
                </c:pt>
                <c:pt idx="544">
                  <c:v>2.7039265154254699E-8</c:v>
                </c:pt>
                <c:pt idx="545">
                  <c:v>1.19028356194026E-8</c:v>
                </c:pt>
                <c:pt idx="546">
                  <c:v>4.1195547333349199E-10</c:v>
                </c:pt>
                <c:pt idx="547">
                  <c:v>2.1649333556468801E-8</c:v>
                </c:pt>
                <c:pt idx="548">
                  <c:v>1.1777072722079E-9</c:v>
                </c:pt>
                <c:pt idx="549">
                  <c:v>1.3366617992143401E-9</c:v>
                </c:pt>
                <c:pt idx="550">
                  <c:v>6.9498216528567903E-8</c:v>
                </c:pt>
                <c:pt idx="551">
                  <c:v>1.17669273719679E-8</c:v>
                </c:pt>
                <c:pt idx="552">
                  <c:v>2.6935310172260501E-9</c:v>
                </c:pt>
                <c:pt idx="553">
                  <c:v>3.4609831809909701E-10</c:v>
                </c:pt>
                <c:pt idx="554">
                  <c:v>5.9104037865932303E-10</c:v>
                </c:pt>
                <c:pt idx="555">
                  <c:v>7.4173192612579804E-11</c:v>
                </c:pt>
                <c:pt idx="556">
                  <c:v>1.3075805151971999E-8</c:v>
                </c:pt>
                <c:pt idx="557">
                  <c:v>3.4741955796692399E-10</c:v>
                </c:pt>
                <c:pt idx="558">
                  <c:v>1.20813875044468E-10</c:v>
                </c:pt>
                <c:pt idx="559">
                  <c:v>3.6634073394417298E-10</c:v>
                </c:pt>
                <c:pt idx="560">
                  <c:v>3.5643779218664099E-11</c:v>
                </c:pt>
                <c:pt idx="561">
                  <c:v>4.2451183386741701E-11</c:v>
                </c:pt>
                <c:pt idx="562">
                  <c:v>3.4111928724144398E-11</c:v>
                </c:pt>
                <c:pt idx="563">
                  <c:v>4.13500715461502E-10</c:v>
                </c:pt>
                <c:pt idx="564">
                  <c:v>1.08606805898681E-9</c:v>
                </c:pt>
                <c:pt idx="565">
                  <c:v>7.1343293157658095E-11</c:v>
                </c:pt>
                <c:pt idx="566">
                  <c:v>2.4069857858448301E-9</c:v>
                </c:pt>
                <c:pt idx="567">
                  <c:v>2.9160584378857802E-9</c:v>
                </c:pt>
                <c:pt idx="568">
                  <c:v>5.3597332523431899E-9</c:v>
                </c:pt>
                <c:pt idx="569">
                  <c:v>1.19595472344265E-7</c:v>
                </c:pt>
                <c:pt idx="570">
                  <c:v>6.5477691894489806E-2</c:v>
                </c:pt>
                <c:pt idx="571">
                  <c:v>0.233133734975526</c:v>
                </c:pt>
                <c:pt idx="572">
                  <c:v>1.0464489050022001E-6</c:v>
                </c:pt>
                <c:pt idx="573">
                  <c:v>6.2565602189561098E-10</c:v>
                </c:pt>
                <c:pt idx="574">
                  <c:v>8.4371075990837698E-11</c:v>
                </c:pt>
                <c:pt idx="575">
                  <c:v>2.6491627295443198E-10</c:v>
                </c:pt>
                <c:pt idx="576">
                  <c:v>9.449876273276659E-10</c:v>
                </c:pt>
                <c:pt idx="577">
                  <c:v>1.6354927488540499E-8</c:v>
                </c:pt>
                <c:pt idx="578">
                  <c:v>1.2514125860246201E-7</c:v>
                </c:pt>
                <c:pt idx="579">
                  <c:v>4.4885500444063198E-8</c:v>
                </c:pt>
                <c:pt idx="580">
                  <c:v>1.41504914551902E-7</c:v>
                </c:pt>
                <c:pt idx="581">
                  <c:v>2.07842115426974E-9</c:v>
                </c:pt>
                <c:pt idx="582">
                  <c:v>6.0179581930914798E-9</c:v>
                </c:pt>
                <c:pt idx="583">
                  <c:v>3.2860779249955098E-2</c:v>
                </c:pt>
                <c:pt idx="584">
                  <c:v>2.9685617379097898E-10</c:v>
                </c:pt>
                <c:pt idx="585">
                  <c:v>2.913150154137E-8</c:v>
                </c:pt>
                <c:pt idx="586">
                  <c:v>1.94688831807145E-9</c:v>
                </c:pt>
                <c:pt idx="587">
                  <c:v>6.4285543909922398E-8</c:v>
                </c:pt>
                <c:pt idx="588">
                  <c:v>1.9465010703906199E-8</c:v>
                </c:pt>
                <c:pt idx="589">
                  <c:v>2.82689174060459E-8</c:v>
                </c:pt>
                <c:pt idx="590">
                  <c:v>0.38433487352942802</c:v>
                </c:pt>
                <c:pt idx="591">
                  <c:v>1.11547677612419E-7</c:v>
                </c:pt>
                <c:pt idx="592">
                  <c:v>1.5730382304147299E-8</c:v>
                </c:pt>
                <c:pt idx="593">
                  <c:v>8.9716804721916999E-11</c:v>
                </c:pt>
                <c:pt idx="594">
                  <c:v>1.12448030050703E-7</c:v>
                </c:pt>
                <c:pt idx="595">
                  <c:v>4.82010045679008E-8</c:v>
                </c:pt>
                <c:pt idx="596">
                  <c:v>1.28977968780787E-7</c:v>
                </c:pt>
                <c:pt idx="597">
                  <c:v>1.60788117666889E-7</c:v>
                </c:pt>
                <c:pt idx="598">
                  <c:v>4.2760407707696202E-10</c:v>
                </c:pt>
                <c:pt idx="599">
                  <c:v>2.2528951183501801E-10</c:v>
                </c:pt>
                <c:pt idx="600">
                  <c:v>1.8022986537140301E-10</c:v>
                </c:pt>
                <c:pt idx="601">
                  <c:v>4.6273654633037998E-10</c:v>
                </c:pt>
                <c:pt idx="602">
                  <c:v>2.12115514953229E-10</c:v>
                </c:pt>
                <c:pt idx="603">
                  <c:v>8.9207739367181497E-8</c:v>
                </c:pt>
                <c:pt idx="604">
                  <c:v>3.18916878967458E-9</c:v>
                </c:pt>
                <c:pt idx="605">
                  <c:v>9.2281974834154604E-10</c:v>
                </c:pt>
                <c:pt idx="606">
                  <c:v>2.6996534935662399E-8</c:v>
                </c:pt>
                <c:pt idx="607">
                  <c:v>1.32540088572177E-8</c:v>
                </c:pt>
                <c:pt idx="608">
                  <c:v>5.2500311066026202E-8</c:v>
                </c:pt>
                <c:pt idx="609">
                  <c:v>4.5004022866521201E-8</c:v>
                </c:pt>
                <c:pt idx="610">
                  <c:v>0.359912925000335</c:v>
                </c:pt>
                <c:pt idx="611">
                  <c:v>0.99998149969366201</c:v>
                </c:pt>
                <c:pt idx="612">
                  <c:v>0.99999994754059995</c:v>
                </c:pt>
                <c:pt idx="613">
                  <c:v>0.99611089265249697</c:v>
                </c:pt>
                <c:pt idx="614">
                  <c:v>0.99732325869343197</c:v>
                </c:pt>
                <c:pt idx="615">
                  <c:v>0.97005521590961197</c:v>
                </c:pt>
                <c:pt idx="616">
                  <c:v>0.98971912793623196</c:v>
                </c:pt>
                <c:pt idx="617">
                  <c:v>0.94464422800546899</c:v>
                </c:pt>
                <c:pt idx="618">
                  <c:v>0.84591491667783203</c:v>
                </c:pt>
                <c:pt idx="619">
                  <c:v>0.45304387160168103</c:v>
                </c:pt>
                <c:pt idx="620">
                  <c:v>0.36045045288941502</c:v>
                </c:pt>
                <c:pt idx="621">
                  <c:v>0.49362065064775101</c:v>
                </c:pt>
                <c:pt idx="622">
                  <c:v>4.1549925048296701E-2</c:v>
                </c:pt>
                <c:pt idx="623">
                  <c:v>0.114124845156444</c:v>
                </c:pt>
                <c:pt idx="624">
                  <c:v>0.106312442145477</c:v>
                </c:pt>
                <c:pt idx="625">
                  <c:v>0.15590509995723001</c:v>
                </c:pt>
                <c:pt idx="626">
                  <c:v>6.1651003977799599E-8</c:v>
                </c:pt>
                <c:pt idx="627">
                  <c:v>6.3688474622986198E-9</c:v>
                </c:pt>
                <c:pt idx="628">
                  <c:v>1.9585715457853302E-9</c:v>
                </c:pt>
                <c:pt idx="629">
                  <c:v>4.7382904241304001E-8</c:v>
                </c:pt>
                <c:pt idx="630">
                  <c:v>4.3800646063397202E-10</c:v>
                </c:pt>
                <c:pt idx="631">
                  <c:v>2.2960266123768001E-9</c:v>
                </c:pt>
                <c:pt idx="632">
                  <c:v>9.9327974067898296E-9</c:v>
                </c:pt>
                <c:pt idx="633">
                  <c:v>1.4693079772964601E-10</c:v>
                </c:pt>
                <c:pt idx="634">
                  <c:v>1.67455592148492E-10</c:v>
                </c:pt>
                <c:pt idx="635">
                  <c:v>8.4930422415620395E-9</c:v>
                </c:pt>
                <c:pt idx="636">
                  <c:v>3.5878652277708301E-9</c:v>
                </c:pt>
                <c:pt idx="637">
                  <c:v>9.7236466904698998E-11</c:v>
                </c:pt>
                <c:pt idx="638">
                  <c:v>3.1380974902804898E-9</c:v>
                </c:pt>
                <c:pt idx="639">
                  <c:v>7.3984339241636094E-11</c:v>
                </c:pt>
                <c:pt idx="640">
                  <c:v>2.03105103954878E-9</c:v>
                </c:pt>
                <c:pt idx="641">
                  <c:v>7.4391715190821E-10</c:v>
                </c:pt>
                <c:pt idx="642">
                  <c:v>2.8490092798602299E-11</c:v>
                </c:pt>
                <c:pt idx="643">
                  <c:v>1.3394300223879799E-10</c:v>
                </c:pt>
                <c:pt idx="644">
                  <c:v>2.3046858096585601E-9</c:v>
                </c:pt>
                <c:pt idx="645">
                  <c:v>1.5692610844765099E-10</c:v>
                </c:pt>
                <c:pt idx="646">
                  <c:v>3.3298832967669599E-9</c:v>
                </c:pt>
                <c:pt idx="647">
                  <c:v>1.62764509355033E-9</c:v>
                </c:pt>
                <c:pt idx="648">
                  <c:v>1.9471893346291201E-9</c:v>
                </c:pt>
                <c:pt idx="649">
                  <c:v>2.9948602407042398E-10</c:v>
                </c:pt>
                <c:pt idx="650">
                  <c:v>8.8391198871741606E-11</c:v>
                </c:pt>
                <c:pt idx="651">
                  <c:v>1.05389819873487E-10</c:v>
                </c:pt>
                <c:pt idx="652">
                  <c:v>1.9102431796594901E-10</c:v>
                </c:pt>
                <c:pt idx="653">
                  <c:v>7.6005230620533606E-11</c:v>
                </c:pt>
                <c:pt idx="654">
                  <c:v>5.8792076795278505E-10</c:v>
                </c:pt>
                <c:pt idx="655">
                  <c:v>6.4545915458151198E-9</c:v>
                </c:pt>
                <c:pt idx="656">
                  <c:v>7.6242244289145794E-9</c:v>
                </c:pt>
                <c:pt idx="657">
                  <c:v>1.8895870379345799E-11</c:v>
                </c:pt>
                <c:pt idx="658">
                  <c:v>8.7125792540566003E-9</c:v>
                </c:pt>
                <c:pt idx="659">
                  <c:v>1.6864977951427101E-9</c:v>
                </c:pt>
                <c:pt idx="660">
                  <c:v>5.58153469038501E-10</c:v>
                </c:pt>
                <c:pt idx="661">
                  <c:v>6.4251558015067899E-3</c:v>
                </c:pt>
                <c:pt idx="662">
                  <c:v>8.9263612029297698E-8</c:v>
                </c:pt>
                <c:pt idx="663">
                  <c:v>7.6638381464477295E-2</c:v>
                </c:pt>
                <c:pt idx="664">
                  <c:v>2.2767496327397999E-2</c:v>
                </c:pt>
                <c:pt idx="665">
                  <c:v>1.17200769774988E-2</c:v>
                </c:pt>
                <c:pt idx="666">
                  <c:v>4.65799243960163E-3</c:v>
                </c:pt>
                <c:pt idx="667">
                  <c:v>4.3396071778688899E-2</c:v>
                </c:pt>
                <c:pt idx="668">
                  <c:v>2.1266489429076201E-2</c:v>
                </c:pt>
                <c:pt idx="669">
                  <c:v>2.59161776451036E-8</c:v>
                </c:pt>
                <c:pt idx="670">
                  <c:v>1.46298910601047E-9</c:v>
                </c:pt>
                <c:pt idx="671">
                  <c:v>2.0307352343947599E-8</c:v>
                </c:pt>
                <c:pt idx="672">
                  <c:v>3.7248470504345E-10</c:v>
                </c:pt>
                <c:pt idx="673">
                  <c:v>4.3257908761150998E-7</c:v>
                </c:pt>
                <c:pt idx="674">
                  <c:v>3.8623111666160001E-10</c:v>
                </c:pt>
                <c:pt idx="675">
                  <c:v>1.50646840074194E-9</c:v>
                </c:pt>
                <c:pt idx="676">
                  <c:v>1.45729751761241E-9</c:v>
                </c:pt>
                <c:pt idx="677">
                  <c:v>2.00978222246403E-9</c:v>
                </c:pt>
                <c:pt idx="678">
                  <c:v>1.6616074152602401E-9</c:v>
                </c:pt>
                <c:pt idx="679">
                  <c:v>5.4874447371229701E-9</c:v>
                </c:pt>
                <c:pt idx="680">
                  <c:v>3.4519415578404001E-8</c:v>
                </c:pt>
                <c:pt idx="681">
                  <c:v>2.5747361316393901E-7</c:v>
                </c:pt>
                <c:pt idx="682">
                  <c:v>6.7262038707968298E-8</c:v>
                </c:pt>
                <c:pt idx="683">
                  <c:v>1.36928911174403E-8</c:v>
                </c:pt>
                <c:pt idx="684">
                  <c:v>2.6866989833894799E-9</c:v>
                </c:pt>
                <c:pt idx="685">
                  <c:v>1.48689843110029E-10</c:v>
                </c:pt>
                <c:pt idx="686">
                  <c:v>1.2571145521574899E-8</c:v>
                </c:pt>
                <c:pt idx="687">
                  <c:v>2.3972810380266701E-8</c:v>
                </c:pt>
                <c:pt idx="688">
                  <c:v>2.3170400545790701E-6</c:v>
                </c:pt>
                <c:pt idx="689">
                  <c:v>2.17160309850386E-2</c:v>
                </c:pt>
                <c:pt idx="690">
                  <c:v>3.63445689791894E-6</c:v>
                </c:pt>
                <c:pt idx="691">
                  <c:v>5.7623078076606299E-7</c:v>
                </c:pt>
                <c:pt idx="692">
                  <c:v>8.91591556738952E-7</c:v>
                </c:pt>
                <c:pt idx="693">
                  <c:v>3.4586485899655202E-9</c:v>
                </c:pt>
                <c:pt idx="694">
                  <c:v>3.6306153975704601E-10</c:v>
                </c:pt>
                <c:pt idx="695">
                  <c:v>4.3814631315398699E-9</c:v>
                </c:pt>
                <c:pt idx="696">
                  <c:v>9.0943916438550202E-10</c:v>
                </c:pt>
                <c:pt idx="697">
                  <c:v>7.6463804886164496E-9</c:v>
                </c:pt>
                <c:pt idx="698">
                  <c:v>7.2275433069637597E-11</c:v>
                </c:pt>
                <c:pt idx="699">
                  <c:v>4.4632078871166098E-7</c:v>
                </c:pt>
                <c:pt idx="700">
                  <c:v>4.7603436397911499E-9</c:v>
                </c:pt>
                <c:pt idx="701">
                  <c:v>2.4385658683499602E-9</c:v>
                </c:pt>
                <c:pt idx="702">
                  <c:v>2.7812436814028301E-10</c:v>
                </c:pt>
                <c:pt idx="703">
                  <c:v>5.8711240202576697E-9</c:v>
                </c:pt>
                <c:pt idx="704">
                  <c:v>2.8794560781550098E-9</c:v>
                </c:pt>
                <c:pt idx="705">
                  <c:v>4.8523772713417603E-2</c:v>
                </c:pt>
                <c:pt idx="706">
                  <c:v>0.50036161414942104</c:v>
                </c:pt>
                <c:pt idx="707">
                  <c:v>0.41895124838674902</c:v>
                </c:pt>
                <c:pt idx="708">
                  <c:v>0.55266968551320605</c:v>
                </c:pt>
                <c:pt idx="709">
                  <c:v>0.99999994808469195</c:v>
                </c:pt>
                <c:pt idx="710">
                  <c:v>0.92478205967945704</c:v>
                </c:pt>
                <c:pt idx="711">
                  <c:v>0.52818982930370195</c:v>
                </c:pt>
                <c:pt idx="712">
                  <c:v>0.55994031658835697</c:v>
                </c:pt>
                <c:pt idx="713">
                  <c:v>0.91538702385112902</c:v>
                </c:pt>
                <c:pt idx="714">
                  <c:v>0.87897740363649701</c:v>
                </c:pt>
                <c:pt idx="715">
                  <c:v>0.98939373808382203</c:v>
                </c:pt>
                <c:pt idx="716">
                  <c:v>0.99817954515483198</c:v>
                </c:pt>
                <c:pt idx="717">
                  <c:v>0.91046337991576198</c:v>
                </c:pt>
                <c:pt idx="718">
                  <c:v>0.918958234561711</c:v>
                </c:pt>
                <c:pt idx="719">
                  <c:v>0.99999916330088401</c:v>
                </c:pt>
                <c:pt idx="720">
                  <c:v>0.99999440951502006</c:v>
                </c:pt>
                <c:pt idx="721">
                  <c:v>0.58343613410044104</c:v>
                </c:pt>
                <c:pt idx="722">
                  <c:v>0.69115272438199105</c:v>
                </c:pt>
                <c:pt idx="723">
                  <c:v>0.88058406483988605</c:v>
                </c:pt>
                <c:pt idx="724">
                  <c:v>0.80029563678221405</c:v>
                </c:pt>
                <c:pt idx="725">
                  <c:v>0.60088147196597497</c:v>
                </c:pt>
                <c:pt idx="726">
                  <c:v>0.56155935898617204</c:v>
                </c:pt>
                <c:pt idx="727">
                  <c:v>0.84843599741486297</c:v>
                </c:pt>
                <c:pt idx="728">
                  <c:v>0.85651507884385902</c:v>
                </c:pt>
                <c:pt idx="729">
                  <c:v>0.74654247278463004</c:v>
                </c:pt>
                <c:pt idx="730">
                  <c:v>0.21065766862190499</c:v>
                </c:pt>
                <c:pt idx="731">
                  <c:v>0.27158408967611902</c:v>
                </c:pt>
                <c:pt idx="732">
                  <c:v>1.7670347464208999E-8</c:v>
                </c:pt>
                <c:pt idx="733">
                  <c:v>1.09838273624303E-11</c:v>
                </c:pt>
                <c:pt idx="734">
                  <c:v>9.0106910136542796E-10</c:v>
                </c:pt>
                <c:pt idx="735">
                  <c:v>3.6418042925982498E-9</c:v>
                </c:pt>
                <c:pt idx="736">
                  <c:v>8.7505573231454698E-10</c:v>
                </c:pt>
                <c:pt idx="737">
                  <c:v>1.9708056865451502E-8</c:v>
                </c:pt>
                <c:pt idx="738">
                  <c:v>8.2262237999191995E-12</c:v>
                </c:pt>
                <c:pt idx="739">
                  <c:v>7.5406693270169198E-8</c:v>
                </c:pt>
                <c:pt idx="740">
                  <c:v>9.1256092992651804E-10</c:v>
                </c:pt>
                <c:pt idx="741">
                  <c:v>2.0824111813653302E-9</c:v>
                </c:pt>
                <c:pt idx="742">
                  <c:v>1.34947909423854E-7</c:v>
                </c:pt>
                <c:pt idx="743">
                  <c:v>1.2526911995263601E-10</c:v>
                </c:pt>
                <c:pt idx="744">
                  <c:v>1.8308490826537299E-8</c:v>
                </c:pt>
                <c:pt idx="745">
                  <c:v>6.4765435025814098E-9</c:v>
                </c:pt>
                <c:pt idx="746">
                  <c:v>8.3905196373829196E-8</c:v>
                </c:pt>
                <c:pt idx="747">
                  <c:v>4.67260667767048E-8</c:v>
                </c:pt>
                <c:pt idx="748">
                  <c:v>0.14006008935299999</c:v>
                </c:pt>
                <c:pt idx="749">
                  <c:v>0.99999990728804</c:v>
                </c:pt>
                <c:pt idx="750">
                  <c:v>0.528071787693419</c:v>
                </c:pt>
                <c:pt idx="751">
                  <c:v>0.307129879743895</c:v>
                </c:pt>
                <c:pt idx="752">
                  <c:v>0.96271405419220502</c:v>
                </c:pt>
                <c:pt idx="753">
                  <c:v>0.99999823488097095</c:v>
                </c:pt>
                <c:pt idx="754">
                  <c:v>0.44425985351002101</c:v>
                </c:pt>
                <c:pt idx="755">
                  <c:v>0.46220401406003497</c:v>
                </c:pt>
                <c:pt idx="756">
                  <c:v>6.6504373631483593E-2</c:v>
                </c:pt>
                <c:pt idx="757">
                  <c:v>4.5064339264892998E-7</c:v>
                </c:pt>
                <c:pt idx="758">
                  <c:v>2.9930223759494101E-7</c:v>
                </c:pt>
                <c:pt idx="759">
                  <c:v>1.5748557575103799E-9</c:v>
                </c:pt>
                <c:pt idx="760">
                  <c:v>2.0704091388596302E-9</c:v>
                </c:pt>
                <c:pt idx="761">
                  <c:v>1.42968944856563E-9</c:v>
                </c:pt>
                <c:pt idx="762">
                  <c:v>8.8322574718060301E-10</c:v>
                </c:pt>
                <c:pt idx="763">
                  <c:v>1.0555941430186701E-8</c:v>
                </c:pt>
                <c:pt idx="764">
                  <c:v>1.6927067947040001E-8</c:v>
                </c:pt>
                <c:pt idx="765">
                  <c:v>7.6744100060798705E-11</c:v>
                </c:pt>
                <c:pt idx="766">
                  <c:v>1.2752654441957E-9</c:v>
                </c:pt>
                <c:pt idx="767">
                  <c:v>2.2474527834444501E-9</c:v>
                </c:pt>
                <c:pt idx="768">
                  <c:v>3.2187863324649099E-9</c:v>
                </c:pt>
                <c:pt idx="769">
                  <c:v>1.8761622191815301E-10</c:v>
                </c:pt>
                <c:pt idx="770">
                  <c:v>2.63369748698866E-10</c:v>
                </c:pt>
                <c:pt idx="771">
                  <c:v>9.8957339796301308E-9</c:v>
                </c:pt>
                <c:pt idx="772">
                  <c:v>1.86074940422953E-10</c:v>
                </c:pt>
                <c:pt idx="773">
                  <c:v>3.1781705907777698E-10</c:v>
                </c:pt>
                <c:pt idx="774">
                  <c:v>2.4799634687797801E-9</c:v>
                </c:pt>
                <c:pt idx="775">
                  <c:v>4.4224907317586097E-2</c:v>
                </c:pt>
                <c:pt idx="776">
                  <c:v>1.1940919127256501E-9</c:v>
                </c:pt>
                <c:pt idx="777">
                  <c:v>1.43083156400918E-7</c:v>
                </c:pt>
                <c:pt idx="778">
                  <c:v>3.40280756944894E-8</c:v>
                </c:pt>
                <c:pt idx="779">
                  <c:v>6.96565885572904E-11</c:v>
                </c:pt>
                <c:pt idx="780">
                  <c:v>5.1580168399383803E-9</c:v>
                </c:pt>
                <c:pt idx="781">
                  <c:v>1.08413657379356E-8</c:v>
                </c:pt>
                <c:pt idx="782">
                  <c:v>2.1097641210178599E-8</c:v>
                </c:pt>
                <c:pt idx="783">
                  <c:v>0.48529968161574</c:v>
                </c:pt>
                <c:pt idx="784">
                  <c:v>0.752282118310868</c:v>
                </c:pt>
                <c:pt idx="785">
                  <c:v>0.49005973107818301</c:v>
                </c:pt>
                <c:pt idx="786">
                  <c:v>0.99999998305131998</c:v>
                </c:pt>
                <c:pt idx="787">
                  <c:v>0.99999044376948598</c:v>
                </c:pt>
                <c:pt idx="788">
                  <c:v>0.96107896416000604</c:v>
                </c:pt>
                <c:pt idx="789">
                  <c:v>0.80360619494704</c:v>
                </c:pt>
                <c:pt idx="790">
                  <c:v>0.16606709325448199</c:v>
                </c:pt>
                <c:pt idx="791">
                  <c:v>0.20091072809084301</c:v>
                </c:pt>
                <c:pt idx="792">
                  <c:v>3.9437352969388799E-8</c:v>
                </c:pt>
                <c:pt idx="793">
                  <c:v>5.6225943551090302E-6</c:v>
                </c:pt>
                <c:pt idx="794">
                  <c:v>4.0808613665222299E-8</c:v>
                </c:pt>
                <c:pt idx="795">
                  <c:v>8.0545898749174595E-8</c:v>
                </c:pt>
                <c:pt idx="796">
                  <c:v>2.9602155361882501E-8</c:v>
                </c:pt>
                <c:pt idx="797">
                  <c:v>2.56323235278092E-8</c:v>
                </c:pt>
                <c:pt idx="798">
                  <c:v>1.4647317202234401E-9</c:v>
                </c:pt>
                <c:pt idx="799">
                  <c:v>1.72796216087394E-8</c:v>
                </c:pt>
                <c:pt idx="800">
                  <c:v>7.4014192239097297E-10</c:v>
                </c:pt>
                <c:pt idx="801">
                  <c:v>1.01856783938932E-8</c:v>
                </c:pt>
                <c:pt idx="802">
                  <c:v>4.0270244023644103E-9</c:v>
                </c:pt>
                <c:pt idx="803">
                  <c:v>8.2070537821691101E-10</c:v>
                </c:pt>
                <c:pt idx="804">
                  <c:v>1.21442087529867E-9</c:v>
                </c:pt>
                <c:pt idx="805">
                  <c:v>5.7693440415348899E-9</c:v>
                </c:pt>
                <c:pt idx="806">
                  <c:v>2.2934798958595299E-10</c:v>
                </c:pt>
                <c:pt idx="807">
                  <c:v>3.8083924161632501E-10</c:v>
                </c:pt>
                <c:pt idx="808">
                  <c:v>1.4416440851750001E-9</c:v>
                </c:pt>
                <c:pt idx="809">
                  <c:v>1.4346910033854899E-10</c:v>
                </c:pt>
                <c:pt idx="810">
                  <c:v>1.71174589702901E-9</c:v>
                </c:pt>
                <c:pt idx="811">
                  <c:v>6.9410394170016696E-10</c:v>
                </c:pt>
                <c:pt idx="812">
                  <c:v>2.5402058027839298E-10</c:v>
                </c:pt>
                <c:pt idx="813">
                  <c:v>3.2669331245735799E-9</c:v>
                </c:pt>
                <c:pt idx="814">
                  <c:v>4.0887779116847299E-9</c:v>
                </c:pt>
                <c:pt idx="815">
                  <c:v>9.1989756886023204E-9</c:v>
                </c:pt>
                <c:pt idx="816">
                  <c:v>2.4851393706727599E-8</c:v>
                </c:pt>
                <c:pt idx="817">
                  <c:v>3.59776412748401E-9</c:v>
                </c:pt>
                <c:pt idx="818">
                  <c:v>7.3532859266361296E-9</c:v>
                </c:pt>
                <c:pt idx="819">
                  <c:v>1.2750389436472399E-9</c:v>
                </c:pt>
                <c:pt idx="820">
                  <c:v>8.2518443415301197E-9</c:v>
                </c:pt>
                <c:pt idx="821">
                  <c:v>2.0085119463091701E-10</c:v>
                </c:pt>
                <c:pt idx="822">
                  <c:v>1.1300920553573E-10</c:v>
                </c:pt>
                <c:pt idx="823">
                  <c:v>4.5631374363633599E-11</c:v>
                </c:pt>
                <c:pt idx="824">
                  <c:v>7.7036309122309094E-8</c:v>
                </c:pt>
                <c:pt idx="825">
                  <c:v>9.8743778813228004E-9</c:v>
                </c:pt>
                <c:pt idx="826">
                  <c:v>8.5528639961254101E-9</c:v>
                </c:pt>
                <c:pt idx="827">
                  <c:v>4.3954233705142702E-9</c:v>
                </c:pt>
                <c:pt idx="828">
                  <c:v>5.1016574208940197E-9</c:v>
                </c:pt>
                <c:pt idx="829">
                  <c:v>1.2944248817787101E-10</c:v>
                </c:pt>
                <c:pt idx="830">
                  <c:v>3.0199016019444601E-9</c:v>
                </c:pt>
                <c:pt idx="831">
                  <c:v>2.7965426783601301E-11</c:v>
                </c:pt>
                <c:pt idx="832">
                  <c:v>2.3958711445110002E-10</c:v>
                </c:pt>
                <c:pt idx="833">
                  <c:v>4.79522481453004E-11</c:v>
                </c:pt>
                <c:pt idx="834">
                  <c:v>8.2158389825075699E-10</c:v>
                </c:pt>
                <c:pt idx="835">
                  <c:v>3.83973142847003E-10</c:v>
                </c:pt>
                <c:pt idx="836">
                  <c:v>2.3374683155029699E-9</c:v>
                </c:pt>
                <c:pt idx="837">
                  <c:v>1.4940059692394799E-9</c:v>
                </c:pt>
                <c:pt idx="838">
                  <c:v>3.6989666877695198E-10</c:v>
                </c:pt>
                <c:pt idx="839">
                  <c:v>1.0392432813168299E-9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7E-457E-9272-D393C309252B}"/>
            </c:ext>
          </c:extLst>
        </c:ser>
        <c:ser>
          <c:idx val="4"/>
          <c:order val="4"/>
          <c:tx>
            <c:strRef>
              <c:f>'Results_train12_2.4saaWeights'!$F$1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'Results_train12_2.4saaWeights'!$F$2:$F$841</c:f>
              <c:numCache>
                <c:formatCode>#,#00</c:formatCode>
                <c:ptCount val="840"/>
                <c:pt idx="0">
                  <c:v>8.2114879874038501E-10</c:v>
                </c:pt>
                <c:pt idx="1">
                  <c:v>4.6672821036421496E-12</c:v>
                </c:pt>
                <c:pt idx="2">
                  <c:v>1.2504577110092801E-9</c:v>
                </c:pt>
                <c:pt idx="3">
                  <c:v>2.8256284483621901E-9</c:v>
                </c:pt>
                <c:pt idx="4">
                  <c:v>2.01414924598317E-8</c:v>
                </c:pt>
                <c:pt idx="5">
                  <c:v>4.6958193854622002E-11</c:v>
                </c:pt>
                <c:pt idx="6">
                  <c:v>2.12278350755413E-9</c:v>
                </c:pt>
                <c:pt idx="7">
                  <c:v>4.1142832288040996E-9</c:v>
                </c:pt>
                <c:pt idx="8">
                  <c:v>3.0349875623772799E-11</c:v>
                </c:pt>
                <c:pt idx="9">
                  <c:v>7.6531928453451499E-10</c:v>
                </c:pt>
                <c:pt idx="10">
                  <c:v>2.1607813685376801E-10</c:v>
                </c:pt>
                <c:pt idx="11">
                  <c:v>2.3132507671606701E-10</c:v>
                </c:pt>
                <c:pt idx="12">
                  <c:v>6.6822731133600804E-10</c:v>
                </c:pt>
                <c:pt idx="13">
                  <c:v>5.7664658303672803E-10</c:v>
                </c:pt>
                <c:pt idx="14">
                  <c:v>7.7420227423172595E-8</c:v>
                </c:pt>
                <c:pt idx="15">
                  <c:v>1.37604374436178E-7</c:v>
                </c:pt>
                <c:pt idx="16">
                  <c:v>2.7622918374537399E-9</c:v>
                </c:pt>
                <c:pt idx="17">
                  <c:v>7.0498729070995203E-9</c:v>
                </c:pt>
                <c:pt idx="18">
                  <c:v>4.8875504561383701E-10</c:v>
                </c:pt>
                <c:pt idx="19">
                  <c:v>5.7572001941566696E-9</c:v>
                </c:pt>
                <c:pt idx="20">
                  <c:v>3.12392170470209E-7</c:v>
                </c:pt>
                <c:pt idx="21">
                  <c:v>2.6758672215111502E-7</c:v>
                </c:pt>
                <c:pt idx="22">
                  <c:v>1.16892491376268E-7</c:v>
                </c:pt>
                <c:pt idx="23">
                  <c:v>3.9407666848394398E-8</c:v>
                </c:pt>
                <c:pt idx="24">
                  <c:v>7.69674441642415E-10</c:v>
                </c:pt>
                <c:pt idx="25">
                  <c:v>1.01117113246542E-8</c:v>
                </c:pt>
                <c:pt idx="26">
                  <c:v>4.6059321345590401E-9</c:v>
                </c:pt>
                <c:pt idx="27">
                  <c:v>3.0937809853388597E-8</c:v>
                </c:pt>
                <c:pt idx="28">
                  <c:v>1.9499622806517199E-8</c:v>
                </c:pt>
                <c:pt idx="29">
                  <c:v>9.1138343823961506E-9</c:v>
                </c:pt>
                <c:pt idx="30">
                  <c:v>1.84814160873852E-7</c:v>
                </c:pt>
                <c:pt idx="31">
                  <c:v>1.5325651833793199E-8</c:v>
                </c:pt>
                <c:pt idx="32">
                  <c:v>1.6405245652915798E-8</c:v>
                </c:pt>
                <c:pt idx="33">
                  <c:v>7.2153813988062102E-2</c:v>
                </c:pt>
                <c:pt idx="34">
                  <c:v>5.0902321150318404E-9</c:v>
                </c:pt>
                <c:pt idx="35">
                  <c:v>0.53776067476449796</c:v>
                </c:pt>
                <c:pt idx="36">
                  <c:v>0.52825702422223297</c:v>
                </c:pt>
                <c:pt idx="37">
                  <c:v>1.74598230430727E-7</c:v>
                </c:pt>
                <c:pt idx="38">
                  <c:v>1.5748663590415701E-9</c:v>
                </c:pt>
                <c:pt idx="39">
                  <c:v>1.6633396187050201E-8</c:v>
                </c:pt>
                <c:pt idx="40">
                  <c:v>6.1038556203862602E-7</c:v>
                </c:pt>
                <c:pt idx="41">
                  <c:v>1.03899290650468E-7</c:v>
                </c:pt>
                <c:pt idx="42">
                  <c:v>6.7660649096986103E-8</c:v>
                </c:pt>
                <c:pt idx="43">
                  <c:v>7.3439021928806802E-8</c:v>
                </c:pt>
                <c:pt idx="44">
                  <c:v>1.5099571282985799E-9</c:v>
                </c:pt>
                <c:pt idx="45">
                  <c:v>1.1109549191588499E-9</c:v>
                </c:pt>
                <c:pt idx="46">
                  <c:v>1.0643668071773099E-8</c:v>
                </c:pt>
                <c:pt idx="47">
                  <c:v>6.1262056786629201E-10</c:v>
                </c:pt>
                <c:pt idx="48">
                  <c:v>2.8298642592881802E-10</c:v>
                </c:pt>
                <c:pt idx="49">
                  <c:v>8.5299318257466001E-10</c:v>
                </c:pt>
                <c:pt idx="50">
                  <c:v>6.4078694744467803E-9</c:v>
                </c:pt>
                <c:pt idx="51">
                  <c:v>3.3853241624977401E-9</c:v>
                </c:pt>
                <c:pt idx="52">
                  <c:v>2.93049383488511E-10</c:v>
                </c:pt>
                <c:pt idx="53">
                  <c:v>1.39839513599188E-8</c:v>
                </c:pt>
                <c:pt idx="54">
                  <c:v>1.2764315679579301E-10</c:v>
                </c:pt>
                <c:pt idx="55">
                  <c:v>3.8493451928510503E-8</c:v>
                </c:pt>
                <c:pt idx="56">
                  <c:v>1.05542460666703E-7</c:v>
                </c:pt>
                <c:pt idx="57">
                  <c:v>1.05011612012367E-8</c:v>
                </c:pt>
                <c:pt idx="58">
                  <c:v>0.18181329038142999</c:v>
                </c:pt>
                <c:pt idx="59">
                  <c:v>0.27171885474475399</c:v>
                </c:pt>
                <c:pt idx="60">
                  <c:v>0.65656112389639398</c:v>
                </c:pt>
                <c:pt idx="61">
                  <c:v>0.60675776162866102</c:v>
                </c:pt>
                <c:pt idx="62">
                  <c:v>2.9251157862508099E-8</c:v>
                </c:pt>
                <c:pt idx="63">
                  <c:v>7.9569382032463E-9</c:v>
                </c:pt>
                <c:pt idx="64">
                  <c:v>3.3367985891536101E-8</c:v>
                </c:pt>
                <c:pt idx="65">
                  <c:v>1.69771723216031E-10</c:v>
                </c:pt>
                <c:pt idx="66">
                  <c:v>1.23882131600364E-9</c:v>
                </c:pt>
                <c:pt idx="67">
                  <c:v>2.3802907811677801E-9</c:v>
                </c:pt>
                <c:pt idx="68">
                  <c:v>1.6030796285819599E-10</c:v>
                </c:pt>
                <c:pt idx="69">
                  <c:v>9.1693543820062307E-9</c:v>
                </c:pt>
                <c:pt idx="70">
                  <c:v>1.00872416936495E-8</c:v>
                </c:pt>
                <c:pt idx="71">
                  <c:v>3.5468182525865199E-7</c:v>
                </c:pt>
                <c:pt idx="72">
                  <c:v>1.9778462836553601E-9</c:v>
                </c:pt>
                <c:pt idx="73">
                  <c:v>1.03278170880686E-10</c:v>
                </c:pt>
                <c:pt idx="74">
                  <c:v>2.3757688741744201E-10</c:v>
                </c:pt>
                <c:pt idx="75">
                  <c:v>2.95164547583842E-8</c:v>
                </c:pt>
                <c:pt idx="76">
                  <c:v>9.9570051294812806E-9</c:v>
                </c:pt>
                <c:pt idx="77">
                  <c:v>7.3036185650221999E-8</c:v>
                </c:pt>
                <c:pt idx="78">
                  <c:v>2.34891122020373E-9</c:v>
                </c:pt>
                <c:pt idx="79">
                  <c:v>9.7160281136110298E-8</c:v>
                </c:pt>
                <c:pt idx="80">
                  <c:v>2.12760112697707E-10</c:v>
                </c:pt>
                <c:pt idx="81">
                  <c:v>7.0407972797724494E-8</c:v>
                </c:pt>
                <c:pt idx="82">
                  <c:v>1.23266490971614E-6</c:v>
                </c:pt>
                <c:pt idx="83">
                  <c:v>3.8034245310515202E-10</c:v>
                </c:pt>
                <c:pt idx="84">
                  <c:v>1.4615682463008101E-9</c:v>
                </c:pt>
                <c:pt idx="85">
                  <c:v>7.3150807188739303E-9</c:v>
                </c:pt>
                <c:pt idx="86">
                  <c:v>3.3855032377072002E-7</c:v>
                </c:pt>
                <c:pt idx="87">
                  <c:v>2.6607479634907798E-7</c:v>
                </c:pt>
                <c:pt idx="88">
                  <c:v>1.00256472626907E-8</c:v>
                </c:pt>
                <c:pt idx="89">
                  <c:v>1.5700418587620999E-6</c:v>
                </c:pt>
                <c:pt idx="90">
                  <c:v>1.8601271200552702E-8</c:v>
                </c:pt>
                <c:pt idx="91">
                  <c:v>5.6082073011822704E-10</c:v>
                </c:pt>
                <c:pt idx="92">
                  <c:v>8.7693000178523195E-8</c:v>
                </c:pt>
                <c:pt idx="93">
                  <c:v>2.0934740454726202E-8</c:v>
                </c:pt>
                <c:pt idx="94">
                  <c:v>1.2934782884265099E-7</c:v>
                </c:pt>
                <c:pt idx="95">
                  <c:v>1.90538935214825E-8</c:v>
                </c:pt>
                <c:pt idx="96">
                  <c:v>2.6959165554861899E-9</c:v>
                </c:pt>
                <c:pt idx="97">
                  <c:v>3.0874713392452602E-7</c:v>
                </c:pt>
                <c:pt idx="98">
                  <c:v>1.8034166532912699E-10</c:v>
                </c:pt>
                <c:pt idx="99">
                  <c:v>2.1309329140173699E-9</c:v>
                </c:pt>
                <c:pt idx="100">
                  <c:v>4.3167804633542803E-8</c:v>
                </c:pt>
                <c:pt idx="101">
                  <c:v>8.7845617011192496E-9</c:v>
                </c:pt>
                <c:pt idx="102">
                  <c:v>3.2544436389901699E-9</c:v>
                </c:pt>
                <c:pt idx="103">
                  <c:v>6.3401894746203998E-8</c:v>
                </c:pt>
                <c:pt idx="104">
                  <c:v>2.7579191035058698E-9</c:v>
                </c:pt>
                <c:pt idx="105">
                  <c:v>5.6481914406421299E-9</c:v>
                </c:pt>
                <c:pt idx="106">
                  <c:v>3.6802412909890701E-10</c:v>
                </c:pt>
                <c:pt idx="107">
                  <c:v>6.9859677940217897E-9</c:v>
                </c:pt>
                <c:pt idx="108">
                  <c:v>1.2870017617182299E-8</c:v>
                </c:pt>
                <c:pt idx="109">
                  <c:v>1.06050614965975E-8</c:v>
                </c:pt>
                <c:pt idx="110">
                  <c:v>5.7756212930440102E-8</c:v>
                </c:pt>
                <c:pt idx="111">
                  <c:v>6.2187205686526196E-9</c:v>
                </c:pt>
                <c:pt idx="112">
                  <c:v>9.0666530483668602E-10</c:v>
                </c:pt>
                <c:pt idx="113">
                  <c:v>8.2881678161103202E-8</c:v>
                </c:pt>
                <c:pt idx="114">
                  <c:v>3.1887295366714303E-8</c:v>
                </c:pt>
                <c:pt idx="115">
                  <c:v>1.60647504899394E-9</c:v>
                </c:pt>
                <c:pt idx="116">
                  <c:v>2.31746591499026E-10</c:v>
                </c:pt>
                <c:pt idx="117">
                  <c:v>7.2583841418586506E-8</c:v>
                </c:pt>
                <c:pt idx="118">
                  <c:v>5.0573879060090997E-8</c:v>
                </c:pt>
                <c:pt idx="119">
                  <c:v>3.4779526125477902E-10</c:v>
                </c:pt>
                <c:pt idx="120">
                  <c:v>1.1334872798732901E-7</c:v>
                </c:pt>
                <c:pt idx="121">
                  <c:v>4.1252083480680204E-9</c:v>
                </c:pt>
                <c:pt idx="122">
                  <c:v>4.9488001616333103E-9</c:v>
                </c:pt>
                <c:pt idx="123">
                  <c:v>9.81566266558462E-10</c:v>
                </c:pt>
                <c:pt idx="124">
                  <c:v>1.2998303905985501E-9</c:v>
                </c:pt>
                <c:pt idx="125">
                  <c:v>8.7274662902072901E-11</c:v>
                </c:pt>
                <c:pt idx="126">
                  <c:v>1.15963840546988E-11</c:v>
                </c:pt>
                <c:pt idx="127">
                  <c:v>4.0543630025914301E-8</c:v>
                </c:pt>
                <c:pt idx="128">
                  <c:v>1.2784893262945201E-9</c:v>
                </c:pt>
                <c:pt idx="129">
                  <c:v>5.3917603369225799E-9</c:v>
                </c:pt>
                <c:pt idx="130">
                  <c:v>1.10300176891996E-9</c:v>
                </c:pt>
                <c:pt idx="131">
                  <c:v>3.1235197228939997E-8</c:v>
                </c:pt>
                <c:pt idx="132">
                  <c:v>2.1316570227499698E-9</c:v>
                </c:pt>
                <c:pt idx="133">
                  <c:v>1.2321008428061101E-8</c:v>
                </c:pt>
                <c:pt idx="134">
                  <c:v>9.612454445554281E-10</c:v>
                </c:pt>
                <c:pt idx="135">
                  <c:v>3.6456597180839801E-7</c:v>
                </c:pt>
                <c:pt idx="136">
                  <c:v>6.6933280200234498E-7</c:v>
                </c:pt>
                <c:pt idx="137">
                  <c:v>1.7646576813508201E-9</c:v>
                </c:pt>
                <c:pt idx="138">
                  <c:v>1.43437448871743E-9</c:v>
                </c:pt>
                <c:pt idx="139">
                  <c:v>4.7846554644231503E-8</c:v>
                </c:pt>
                <c:pt idx="140">
                  <c:v>1.24849921341205E-6</c:v>
                </c:pt>
                <c:pt idx="141">
                  <c:v>4.1699861001410498E-7</c:v>
                </c:pt>
                <c:pt idx="142">
                  <c:v>6.3050312385254995E-10</c:v>
                </c:pt>
                <c:pt idx="143">
                  <c:v>1.2453200637991899E-7</c:v>
                </c:pt>
                <c:pt idx="144">
                  <c:v>2.3215078356468901E-8</c:v>
                </c:pt>
                <c:pt idx="145">
                  <c:v>2.01025328926935E-8</c:v>
                </c:pt>
                <c:pt idx="146">
                  <c:v>1.7325498003199399E-9</c:v>
                </c:pt>
                <c:pt idx="147">
                  <c:v>5.3813845471887503E-9</c:v>
                </c:pt>
                <c:pt idx="148">
                  <c:v>3.5496801190606299E-9</c:v>
                </c:pt>
                <c:pt idx="149">
                  <c:v>5.33473156084376E-10</c:v>
                </c:pt>
                <c:pt idx="150">
                  <c:v>1.1519523899709999E-9</c:v>
                </c:pt>
                <c:pt idx="151">
                  <c:v>2.63582690583722E-8</c:v>
                </c:pt>
                <c:pt idx="152">
                  <c:v>9.4448662619956598E-9</c:v>
                </c:pt>
                <c:pt idx="153">
                  <c:v>4.0010172205897301E-9</c:v>
                </c:pt>
                <c:pt idx="154">
                  <c:v>4.5246910854319598E-10</c:v>
                </c:pt>
                <c:pt idx="155">
                  <c:v>5.0328557463191703E-8</c:v>
                </c:pt>
                <c:pt idx="156">
                  <c:v>4.6329176059751598E-11</c:v>
                </c:pt>
                <c:pt idx="157">
                  <c:v>1.41504048046278E-10</c:v>
                </c:pt>
                <c:pt idx="158">
                  <c:v>1.8250756150352899E-10</c:v>
                </c:pt>
                <c:pt idx="159">
                  <c:v>4.8134057261377302E-8</c:v>
                </c:pt>
                <c:pt idx="160">
                  <c:v>3.8713919640910404E-9</c:v>
                </c:pt>
                <c:pt idx="161">
                  <c:v>3.3536219672365301E-8</c:v>
                </c:pt>
                <c:pt idx="162">
                  <c:v>6.1893944339877099E-8</c:v>
                </c:pt>
                <c:pt idx="163">
                  <c:v>0.76441680907123999</c:v>
                </c:pt>
                <c:pt idx="164">
                  <c:v>0.43036932270405498</c:v>
                </c:pt>
                <c:pt idx="165">
                  <c:v>7.7256556126952494E-2</c:v>
                </c:pt>
                <c:pt idx="166">
                  <c:v>2.6902343429982601E-9</c:v>
                </c:pt>
                <c:pt idx="167">
                  <c:v>1.4847077657210701E-6</c:v>
                </c:pt>
                <c:pt idx="168">
                  <c:v>1.2755859523061999E-7</c:v>
                </c:pt>
                <c:pt idx="169">
                  <c:v>5.30485031696872E-8</c:v>
                </c:pt>
                <c:pt idx="170">
                  <c:v>1.12592053663392E-7</c:v>
                </c:pt>
                <c:pt idx="171">
                  <c:v>0.16835173032718601</c:v>
                </c:pt>
                <c:pt idx="172">
                  <c:v>1.18572442793165E-7</c:v>
                </c:pt>
                <c:pt idx="173">
                  <c:v>0.410462085949095</c:v>
                </c:pt>
                <c:pt idx="174">
                  <c:v>0.13685414184400899</c:v>
                </c:pt>
                <c:pt idx="175">
                  <c:v>2.3005918465753099E-7</c:v>
                </c:pt>
                <c:pt idx="176">
                  <c:v>1.71219649932361E-6</c:v>
                </c:pt>
                <c:pt idx="177">
                  <c:v>8.42095405624452E-8</c:v>
                </c:pt>
                <c:pt idx="178">
                  <c:v>3.6840788707420998E-9</c:v>
                </c:pt>
                <c:pt idx="179">
                  <c:v>1.8400817624787299E-10</c:v>
                </c:pt>
                <c:pt idx="180">
                  <c:v>8.8595032450040302E-11</c:v>
                </c:pt>
                <c:pt idx="181">
                  <c:v>9.80139575409631E-9</c:v>
                </c:pt>
                <c:pt idx="182">
                  <c:v>2.7100911034418299E-9</c:v>
                </c:pt>
                <c:pt idx="183">
                  <c:v>2.3608101186992601E-9</c:v>
                </c:pt>
                <c:pt idx="184">
                  <c:v>1.3503824376932001E-8</c:v>
                </c:pt>
                <c:pt idx="185">
                  <c:v>3.7564331276041798E-9</c:v>
                </c:pt>
                <c:pt idx="186">
                  <c:v>5.8601369369696197E-10</c:v>
                </c:pt>
                <c:pt idx="187">
                  <c:v>0.16322631841798299</c:v>
                </c:pt>
                <c:pt idx="188">
                  <c:v>5.0045695188919102E-9</c:v>
                </c:pt>
                <c:pt idx="189">
                  <c:v>1.6131176069358E-9</c:v>
                </c:pt>
                <c:pt idx="190">
                  <c:v>2.3214795901725301E-10</c:v>
                </c:pt>
                <c:pt idx="191">
                  <c:v>2.13135348017991E-8</c:v>
                </c:pt>
                <c:pt idx="192">
                  <c:v>3.0667856590586698E-10</c:v>
                </c:pt>
                <c:pt idx="193">
                  <c:v>1.17151080567947E-8</c:v>
                </c:pt>
                <c:pt idx="194">
                  <c:v>2.5781046006010901E-9</c:v>
                </c:pt>
                <c:pt idx="195">
                  <c:v>1.8285068124705501E-8</c:v>
                </c:pt>
                <c:pt idx="196">
                  <c:v>1.8519948192671699E-8</c:v>
                </c:pt>
                <c:pt idx="197">
                  <c:v>5.1749541325574603E-9</c:v>
                </c:pt>
                <c:pt idx="198">
                  <c:v>2.0663254543612201E-9</c:v>
                </c:pt>
                <c:pt idx="199">
                  <c:v>6.7509330044174403E-10</c:v>
                </c:pt>
                <c:pt idx="200">
                  <c:v>9.7035540733196902E-10</c:v>
                </c:pt>
                <c:pt idx="201">
                  <c:v>4.2605466052525699E-9</c:v>
                </c:pt>
                <c:pt idx="202">
                  <c:v>3.2199290559596202E-9</c:v>
                </c:pt>
                <c:pt idx="203">
                  <c:v>2.10976986804629E-8</c:v>
                </c:pt>
                <c:pt idx="204">
                  <c:v>4.7661834035501403E-10</c:v>
                </c:pt>
                <c:pt idx="205">
                  <c:v>4.5797832108519398E-10</c:v>
                </c:pt>
                <c:pt idx="206">
                  <c:v>2.6173255750702499E-9</c:v>
                </c:pt>
                <c:pt idx="207">
                  <c:v>9.81387431764825E-11</c:v>
                </c:pt>
                <c:pt idx="208">
                  <c:v>2.40165610511704E-8</c:v>
                </c:pt>
                <c:pt idx="209">
                  <c:v>1.0268070653625499E-7</c:v>
                </c:pt>
                <c:pt idx="210">
                  <c:v>6.9421329080884905E-10</c:v>
                </c:pt>
                <c:pt idx="211">
                  <c:v>1.49911347221653E-8</c:v>
                </c:pt>
                <c:pt idx="212">
                  <c:v>4.5147943506532399E-8</c:v>
                </c:pt>
                <c:pt idx="213">
                  <c:v>8.4342295684123704E-10</c:v>
                </c:pt>
                <c:pt idx="214">
                  <c:v>2.23829019604227E-11</c:v>
                </c:pt>
                <c:pt idx="215">
                  <c:v>5.8898660760814204E-9</c:v>
                </c:pt>
                <c:pt idx="216">
                  <c:v>1.11315164659506E-9</c:v>
                </c:pt>
                <c:pt idx="217">
                  <c:v>2.2651848119628699E-10</c:v>
                </c:pt>
                <c:pt idx="218">
                  <c:v>6.5230678433632198E-9</c:v>
                </c:pt>
                <c:pt idx="219">
                  <c:v>2.0037526680724599E-7</c:v>
                </c:pt>
                <c:pt idx="220">
                  <c:v>8.8890468576280001E-9</c:v>
                </c:pt>
                <c:pt idx="221">
                  <c:v>7.3417083864254594E-8</c:v>
                </c:pt>
                <c:pt idx="222">
                  <c:v>6.1459547391269394E-8</c:v>
                </c:pt>
                <c:pt idx="223">
                  <c:v>7.4355211813330397E-8</c:v>
                </c:pt>
                <c:pt idx="224">
                  <c:v>1.3228353382504801E-10</c:v>
                </c:pt>
                <c:pt idx="225">
                  <c:v>5.0796842104037402E-8</c:v>
                </c:pt>
                <c:pt idx="226">
                  <c:v>1.9191568644127202E-9</c:v>
                </c:pt>
                <c:pt idx="227">
                  <c:v>8.0484983636546905E-11</c:v>
                </c:pt>
                <c:pt idx="228">
                  <c:v>3.4615145054898502E-10</c:v>
                </c:pt>
                <c:pt idx="229">
                  <c:v>1.33294105793061E-8</c:v>
                </c:pt>
                <c:pt idx="230">
                  <c:v>6.5080978006487001E-11</c:v>
                </c:pt>
                <c:pt idx="231">
                  <c:v>3.2730461986880399E-9</c:v>
                </c:pt>
                <c:pt idx="232">
                  <c:v>1.2817609241638699E-9</c:v>
                </c:pt>
                <c:pt idx="233">
                  <c:v>3.8063039080372396E-9</c:v>
                </c:pt>
                <c:pt idx="234">
                  <c:v>4.4091198120739202E-10</c:v>
                </c:pt>
                <c:pt idx="235">
                  <c:v>2.11430424706427E-9</c:v>
                </c:pt>
                <c:pt idx="236">
                  <c:v>1.33723898294758E-9</c:v>
                </c:pt>
                <c:pt idx="237">
                  <c:v>7.4637505309693295E-11</c:v>
                </c:pt>
                <c:pt idx="238">
                  <c:v>4.7919422552406396E-7</c:v>
                </c:pt>
                <c:pt idx="239">
                  <c:v>2.2160307660164299E-7</c:v>
                </c:pt>
                <c:pt idx="240">
                  <c:v>1.1228684260079099E-7</c:v>
                </c:pt>
                <c:pt idx="241">
                  <c:v>0.97690305424966695</c:v>
                </c:pt>
                <c:pt idx="242">
                  <c:v>0.99999799120622002</c:v>
                </c:pt>
                <c:pt idx="243">
                  <c:v>0.859314409893286</c:v>
                </c:pt>
                <c:pt idx="244">
                  <c:v>0.99999475825379802</c:v>
                </c:pt>
                <c:pt idx="245">
                  <c:v>0.99999968179313004</c:v>
                </c:pt>
                <c:pt idx="246">
                  <c:v>0.99999965356077702</c:v>
                </c:pt>
                <c:pt idx="247">
                  <c:v>0.99999997691246401</c:v>
                </c:pt>
                <c:pt idx="248">
                  <c:v>0.99999716141080897</c:v>
                </c:pt>
                <c:pt idx="249">
                  <c:v>0.99999992693208195</c:v>
                </c:pt>
                <c:pt idx="250">
                  <c:v>0.99999991688091905</c:v>
                </c:pt>
                <c:pt idx="251">
                  <c:v>0.94076925259385402</c:v>
                </c:pt>
                <c:pt idx="252">
                  <c:v>0.99999951987140201</c:v>
                </c:pt>
                <c:pt idx="253">
                  <c:v>0.242443380078151</c:v>
                </c:pt>
                <c:pt idx="254">
                  <c:v>0.49068837960042699</c:v>
                </c:pt>
                <c:pt idx="255">
                  <c:v>0.42614039211796401</c:v>
                </c:pt>
                <c:pt idx="256">
                  <c:v>0.54680729106035098</c:v>
                </c:pt>
                <c:pt idx="257">
                  <c:v>0.12719661607463101</c:v>
                </c:pt>
                <c:pt idx="258">
                  <c:v>5.3113381182601198E-8</c:v>
                </c:pt>
                <c:pt idx="259">
                  <c:v>4.8676128542105005E-10</c:v>
                </c:pt>
                <c:pt idx="260">
                  <c:v>8.5177910708618704E-7</c:v>
                </c:pt>
                <c:pt idx="261">
                  <c:v>0.480156192094993</c:v>
                </c:pt>
                <c:pt idx="262">
                  <c:v>0.68941936873515397</c:v>
                </c:pt>
                <c:pt idx="263">
                  <c:v>2.5813541978910301E-6</c:v>
                </c:pt>
                <c:pt idx="264">
                  <c:v>1.65255838162709E-6</c:v>
                </c:pt>
                <c:pt idx="265">
                  <c:v>0.79669032571376597</c:v>
                </c:pt>
                <c:pt idx="266">
                  <c:v>7.2057973075546399E-6</c:v>
                </c:pt>
                <c:pt idx="267">
                  <c:v>2.7917345899089199E-7</c:v>
                </c:pt>
                <c:pt idx="268">
                  <c:v>2.5712997049115301E-10</c:v>
                </c:pt>
                <c:pt idx="269">
                  <c:v>3.9415391069314403E-9</c:v>
                </c:pt>
                <c:pt idx="270">
                  <c:v>1.41694098759542E-9</c:v>
                </c:pt>
                <c:pt idx="271">
                  <c:v>2.07432102495494E-9</c:v>
                </c:pt>
                <c:pt idx="272">
                  <c:v>5.3680105034158098E-9</c:v>
                </c:pt>
                <c:pt idx="273">
                  <c:v>1.2111042117795999E-9</c:v>
                </c:pt>
                <c:pt idx="274">
                  <c:v>4.1820686774836898E-9</c:v>
                </c:pt>
                <c:pt idx="275">
                  <c:v>4.6026268107658701E-10</c:v>
                </c:pt>
                <c:pt idx="276">
                  <c:v>9.1240760537188605E-8</c:v>
                </c:pt>
                <c:pt idx="277">
                  <c:v>5.4062108630792704E-10</c:v>
                </c:pt>
                <c:pt idx="278">
                  <c:v>2.73770763036156E-10</c:v>
                </c:pt>
                <c:pt idx="279">
                  <c:v>1.8782683073628102E-9</c:v>
                </c:pt>
                <c:pt idx="280">
                  <c:v>3.2072852055891499E-10</c:v>
                </c:pt>
                <c:pt idx="281">
                  <c:v>5.6850922087970997E-10</c:v>
                </c:pt>
                <c:pt idx="282">
                  <c:v>6.12035480066281E-9</c:v>
                </c:pt>
                <c:pt idx="283">
                  <c:v>1.6006799922941401E-8</c:v>
                </c:pt>
                <c:pt idx="284">
                  <c:v>2.3323244499592098E-10</c:v>
                </c:pt>
                <c:pt idx="285">
                  <c:v>3.70987075592461E-9</c:v>
                </c:pt>
                <c:pt idx="286">
                  <c:v>1.2429817073378699E-9</c:v>
                </c:pt>
                <c:pt idx="287">
                  <c:v>6.0944430453200801E-8</c:v>
                </c:pt>
                <c:pt idx="288">
                  <c:v>6.0974448187915904E-10</c:v>
                </c:pt>
                <c:pt idx="289">
                  <c:v>3.3340093986276501E-8</c:v>
                </c:pt>
                <c:pt idx="290">
                  <c:v>3.5497079106309999E-8</c:v>
                </c:pt>
                <c:pt idx="291">
                  <c:v>2.8369321151034502E-9</c:v>
                </c:pt>
                <c:pt idx="292">
                  <c:v>2.42446902190316E-8</c:v>
                </c:pt>
                <c:pt idx="293">
                  <c:v>1.9404288189859301E-7</c:v>
                </c:pt>
                <c:pt idx="294">
                  <c:v>1.47009264253964E-8</c:v>
                </c:pt>
                <c:pt idx="295">
                  <c:v>1.0036714703909401E-9</c:v>
                </c:pt>
                <c:pt idx="296">
                  <c:v>6.6660657527628099E-9</c:v>
                </c:pt>
                <c:pt idx="297">
                  <c:v>1.95747322470649E-7</c:v>
                </c:pt>
                <c:pt idx="298">
                  <c:v>2.7416772199862198E-8</c:v>
                </c:pt>
                <c:pt idx="299">
                  <c:v>3.00067170421119E-9</c:v>
                </c:pt>
                <c:pt idx="300">
                  <c:v>7.76580006252342E-9</c:v>
                </c:pt>
                <c:pt idx="301">
                  <c:v>2.64395714282919E-11</c:v>
                </c:pt>
                <c:pt idx="302">
                  <c:v>8.6468574109346201E-9</c:v>
                </c:pt>
                <c:pt idx="303">
                  <c:v>1.40120864925317E-10</c:v>
                </c:pt>
                <c:pt idx="304">
                  <c:v>2.17934009311298E-10</c:v>
                </c:pt>
                <c:pt idx="305">
                  <c:v>2.30387893354666E-10</c:v>
                </c:pt>
                <c:pt idx="306">
                  <c:v>4.26207557020503E-11</c:v>
                </c:pt>
                <c:pt idx="307">
                  <c:v>1.6533987827718601E-8</c:v>
                </c:pt>
                <c:pt idx="308">
                  <c:v>9.34146687062164E-8</c:v>
                </c:pt>
                <c:pt idx="309">
                  <c:v>2.0899710952110202E-2</c:v>
                </c:pt>
                <c:pt idx="310">
                  <c:v>2.28870563277983E-9</c:v>
                </c:pt>
                <c:pt idx="311">
                  <c:v>2.6710269108511199E-8</c:v>
                </c:pt>
                <c:pt idx="312">
                  <c:v>1.7329755173503999E-9</c:v>
                </c:pt>
                <c:pt idx="313">
                  <c:v>0.119365827850075</c:v>
                </c:pt>
                <c:pt idx="314">
                  <c:v>3.2717065667022099E-9</c:v>
                </c:pt>
                <c:pt idx="315">
                  <c:v>2.61417608018173E-9</c:v>
                </c:pt>
                <c:pt idx="316">
                  <c:v>8.9304876001394506E-9</c:v>
                </c:pt>
                <c:pt idx="317">
                  <c:v>1.7440122698206001E-8</c:v>
                </c:pt>
                <c:pt idx="318">
                  <c:v>3.51668057573754E-9</c:v>
                </c:pt>
                <c:pt idx="319">
                  <c:v>1.5860546589865001E-9</c:v>
                </c:pt>
                <c:pt idx="320">
                  <c:v>2.36619065115421E-8</c:v>
                </c:pt>
                <c:pt idx="321">
                  <c:v>4.5659143208387196E-9</c:v>
                </c:pt>
                <c:pt idx="322">
                  <c:v>4.0172399167140798E-8</c:v>
                </c:pt>
                <c:pt idx="323">
                  <c:v>1.97185148593861E-9</c:v>
                </c:pt>
                <c:pt idx="324">
                  <c:v>1.6914131577247399E-8</c:v>
                </c:pt>
                <c:pt idx="325">
                  <c:v>4.1195488073040298E-2</c:v>
                </c:pt>
                <c:pt idx="326">
                  <c:v>3.0986394576003703E-8</c:v>
                </c:pt>
                <c:pt idx="327">
                  <c:v>3.1294892735355897E-8</c:v>
                </c:pt>
                <c:pt idx="328">
                  <c:v>3.4065065676635199E-9</c:v>
                </c:pt>
                <c:pt idx="329">
                  <c:v>2.22404001594688E-8</c:v>
                </c:pt>
                <c:pt idx="330">
                  <c:v>2.6474714866620201E-9</c:v>
                </c:pt>
                <c:pt idx="331">
                  <c:v>7.0754428953907201E-10</c:v>
                </c:pt>
                <c:pt idx="332">
                  <c:v>3.4772571439990501E-10</c:v>
                </c:pt>
                <c:pt idx="333">
                  <c:v>5.2836171714148904E-10</c:v>
                </c:pt>
                <c:pt idx="334">
                  <c:v>8.0047655295729704E-11</c:v>
                </c:pt>
                <c:pt idx="335">
                  <c:v>1.77554394450513E-9</c:v>
                </c:pt>
                <c:pt idx="336">
                  <c:v>1.0635182278341701E-9</c:v>
                </c:pt>
                <c:pt idx="337">
                  <c:v>2.1837302450373801E-10</c:v>
                </c:pt>
                <c:pt idx="338">
                  <c:v>1.0480336784878299E-7</c:v>
                </c:pt>
                <c:pt idx="339">
                  <c:v>3.2689592147113902E-7</c:v>
                </c:pt>
                <c:pt idx="340">
                  <c:v>2.4761281373599199E-10</c:v>
                </c:pt>
                <c:pt idx="341">
                  <c:v>1.48680101937179E-8</c:v>
                </c:pt>
                <c:pt idx="342">
                  <c:v>1.5360779630277101E-7</c:v>
                </c:pt>
                <c:pt idx="343">
                  <c:v>3.2798965065637698E-10</c:v>
                </c:pt>
                <c:pt idx="344">
                  <c:v>1.09949064055123E-10</c:v>
                </c:pt>
                <c:pt idx="345">
                  <c:v>1.5807886108113301E-9</c:v>
                </c:pt>
                <c:pt idx="346">
                  <c:v>0.18360300365698701</c:v>
                </c:pt>
                <c:pt idx="347">
                  <c:v>0.25321298993798602</c:v>
                </c:pt>
                <c:pt idx="348">
                  <c:v>5.2038468598915199E-10</c:v>
                </c:pt>
                <c:pt idx="349">
                  <c:v>1.10215808567221E-8</c:v>
                </c:pt>
                <c:pt idx="350">
                  <c:v>4.3536392280978602E-8</c:v>
                </c:pt>
                <c:pt idx="351">
                  <c:v>4.2131313321161801E-10</c:v>
                </c:pt>
                <c:pt idx="352">
                  <c:v>3.3039874616297402E-10</c:v>
                </c:pt>
                <c:pt idx="353">
                  <c:v>2.12295374431799E-8</c:v>
                </c:pt>
                <c:pt idx="354">
                  <c:v>1.1896294664855199E-8</c:v>
                </c:pt>
                <c:pt idx="355">
                  <c:v>1.7113686270656199E-8</c:v>
                </c:pt>
                <c:pt idx="356">
                  <c:v>6.2799084909898004E-8</c:v>
                </c:pt>
                <c:pt idx="357">
                  <c:v>6.4385068897279899E-9</c:v>
                </c:pt>
                <c:pt idx="358">
                  <c:v>7.7078354854419396E-10</c:v>
                </c:pt>
                <c:pt idx="359">
                  <c:v>8.7955581036697897E-9</c:v>
                </c:pt>
                <c:pt idx="360">
                  <c:v>1.67739562176567E-7</c:v>
                </c:pt>
                <c:pt idx="361">
                  <c:v>9.1663310364137502E-10</c:v>
                </c:pt>
                <c:pt idx="362">
                  <c:v>1.32652911519928E-8</c:v>
                </c:pt>
                <c:pt idx="363">
                  <c:v>2.13794705180255E-7</c:v>
                </c:pt>
                <c:pt idx="364">
                  <c:v>2.3137647927614601E-8</c:v>
                </c:pt>
                <c:pt idx="365">
                  <c:v>2.24781502493556E-9</c:v>
                </c:pt>
                <c:pt idx="366">
                  <c:v>1.2232270586888699E-8</c:v>
                </c:pt>
                <c:pt idx="367">
                  <c:v>3.5468757113740501E-10</c:v>
                </c:pt>
                <c:pt idx="368">
                  <c:v>1.7423040306546701E-10</c:v>
                </c:pt>
                <c:pt idx="369">
                  <c:v>4.8886371874654302E-8</c:v>
                </c:pt>
                <c:pt idx="370">
                  <c:v>1.3523381471215501E-7</c:v>
                </c:pt>
                <c:pt idx="371">
                  <c:v>8.0447316479837002E-10</c:v>
                </c:pt>
                <c:pt idx="372">
                  <c:v>1.9269280041675198E-9</c:v>
                </c:pt>
                <c:pt idx="373">
                  <c:v>7.4783624479933498E-10</c:v>
                </c:pt>
                <c:pt idx="374">
                  <c:v>7.9181674612313102E-7</c:v>
                </c:pt>
                <c:pt idx="375">
                  <c:v>5.2498447834618103E-8</c:v>
                </c:pt>
                <c:pt idx="376">
                  <c:v>2.71689677152993E-9</c:v>
                </c:pt>
                <c:pt idx="377">
                  <c:v>2.2216288252739801E-10</c:v>
                </c:pt>
                <c:pt idx="378">
                  <c:v>5.4031497947961698E-9</c:v>
                </c:pt>
                <c:pt idx="379">
                  <c:v>4.6100734615182598E-8</c:v>
                </c:pt>
                <c:pt idx="380">
                  <c:v>1.90788621113149E-9</c:v>
                </c:pt>
                <c:pt idx="381">
                  <c:v>8.3147752655949406E-8</c:v>
                </c:pt>
                <c:pt idx="382">
                  <c:v>9.5889716701279405E-10</c:v>
                </c:pt>
                <c:pt idx="383">
                  <c:v>1.25391285560103E-8</c:v>
                </c:pt>
                <c:pt idx="384">
                  <c:v>1.1583990922342699E-8</c:v>
                </c:pt>
                <c:pt idx="385">
                  <c:v>8.5269747050787199E-8</c:v>
                </c:pt>
                <c:pt idx="386">
                  <c:v>1.4862513120496799E-7</c:v>
                </c:pt>
                <c:pt idx="387">
                  <c:v>7.6501042466860804E-10</c:v>
                </c:pt>
                <c:pt idx="388">
                  <c:v>2.9248909869158901E-9</c:v>
                </c:pt>
                <c:pt idx="389">
                  <c:v>3.7842321265187798E-9</c:v>
                </c:pt>
                <c:pt idx="390">
                  <c:v>3.9069027610240297E-8</c:v>
                </c:pt>
                <c:pt idx="391">
                  <c:v>1.0489357297120399E-8</c:v>
                </c:pt>
                <c:pt idx="392">
                  <c:v>5.8012745285338202E-9</c:v>
                </c:pt>
                <c:pt idx="393">
                  <c:v>1.49912072434092E-9</c:v>
                </c:pt>
                <c:pt idx="394">
                  <c:v>3.09777326966255E-7</c:v>
                </c:pt>
                <c:pt idx="395">
                  <c:v>8.6753060216505293E-9</c:v>
                </c:pt>
                <c:pt idx="396">
                  <c:v>0.34749750848383998</c:v>
                </c:pt>
                <c:pt idx="397">
                  <c:v>0.99889439915091505</c:v>
                </c:pt>
                <c:pt idx="398">
                  <c:v>0.99999991318863801</c:v>
                </c:pt>
                <c:pt idx="399">
                  <c:v>0.99999187500811004</c:v>
                </c:pt>
                <c:pt idx="400">
                  <c:v>0.99612985675822796</c:v>
                </c:pt>
                <c:pt idx="401">
                  <c:v>0.99616072808539402</c:v>
                </c:pt>
                <c:pt idx="402">
                  <c:v>0.99658641380663904</c:v>
                </c:pt>
                <c:pt idx="403">
                  <c:v>0.67551537730401001</c:v>
                </c:pt>
                <c:pt idx="404">
                  <c:v>5.9717758431242998E-7</c:v>
                </c:pt>
                <c:pt idx="405">
                  <c:v>4.8910619480807198E-9</c:v>
                </c:pt>
                <c:pt idx="406">
                  <c:v>3.3463548043962501E-8</c:v>
                </c:pt>
                <c:pt idx="407">
                  <c:v>4.5267749987929499E-9</c:v>
                </c:pt>
                <c:pt idx="408">
                  <c:v>8.6261971782360796E-9</c:v>
                </c:pt>
                <c:pt idx="409">
                  <c:v>4.7342849547870204E-10</c:v>
                </c:pt>
                <c:pt idx="410">
                  <c:v>4.1751235249553101E-11</c:v>
                </c:pt>
                <c:pt idx="411">
                  <c:v>3.1297653227343798E-9</c:v>
                </c:pt>
                <c:pt idx="412">
                  <c:v>1.9927144116100301E-8</c:v>
                </c:pt>
                <c:pt idx="413">
                  <c:v>9.4418520270873499E-8</c:v>
                </c:pt>
                <c:pt idx="414">
                  <c:v>4.8367778107289999E-7</c:v>
                </c:pt>
                <c:pt idx="415">
                  <c:v>1.42651280576727E-8</c:v>
                </c:pt>
                <c:pt idx="416">
                  <c:v>2.3926309025951399E-9</c:v>
                </c:pt>
                <c:pt idx="417">
                  <c:v>0.124694883331135</c:v>
                </c:pt>
                <c:pt idx="418">
                  <c:v>0.466238197663915</c:v>
                </c:pt>
                <c:pt idx="419">
                  <c:v>0.46736377481494901</c:v>
                </c:pt>
                <c:pt idx="420">
                  <c:v>0.55395075288611495</c:v>
                </c:pt>
                <c:pt idx="421">
                  <c:v>0.471080776274452</c:v>
                </c:pt>
                <c:pt idx="422">
                  <c:v>0.41948778531877501</c:v>
                </c:pt>
                <c:pt idx="423">
                  <c:v>0.476003167723142</c:v>
                </c:pt>
                <c:pt idx="424">
                  <c:v>5.7797170117659103E-8</c:v>
                </c:pt>
                <c:pt idx="425">
                  <c:v>1.4398272653817901E-9</c:v>
                </c:pt>
                <c:pt idx="426">
                  <c:v>1.1027117427472701E-8</c:v>
                </c:pt>
                <c:pt idx="427">
                  <c:v>6.7316997401749503E-9</c:v>
                </c:pt>
                <c:pt idx="428">
                  <c:v>1.2910380101031801E-7</c:v>
                </c:pt>
                <c:pt idx="429">
                  <c:v>6.8293500750079202E-8</c:v>
                </c:pt>
                <c:pt idx="430">
                  <c:v>1.68846977815607E-9</c:v>
                </c:pt>
                <c:pt idx="431">
                  <c:v>1.9319766213009899E-10</c:v>
                </c:pt>
                <c:pt idx="432">
                  <c:v>2.7544489027300602E-9</c:v>
                </c:pt>
                <c:pt idx="433">
                  <c:v>2.1304452654785499E-10</c:v>
                </c:pt>
                <c:pt idx="434">
                  <c:v>2.0353768447473899E-11</c:v>
                </c:pt>
                <c:pt idx="435">
                  <c:v>1.2966544123117699E-8</c:v>
                </c:pt>
                <c:pt idx="436">
                  <c:v>1.45844943106579E-9</c:v>
                </c:pt>
                <c:pt idx="437">
                  <c:v>4.0273800764831103E-9</c:v>
                </c:pt>
                <c:pt idx="438">
                  <c:v>2.6840906620374402E-9</c:v>
                </c:pt>
                <c:pt idx="439">
                  <c:v>1.92882206817634E-9</c:v>
                </c:pt>
                <c:pt idx="440">
                  <c:v>8.1168370481849703E-10</c:v>
                </c:pt>
                <c:pt idx="441">
                  <c:v>8.1738714463107104E-9</c:v>
                </c:pt>
                <c:pt idx="442">
                  <c:v>4.0978521536947198E-10</c:v>
                </c:pt>
                <c:pt idx="443">
                  <c:v>3.36327948941961E-9</c:v>
                </c:pt>
                <c:pt idx="444">
                  <c:v>1.17053128495154E-9</c:v>
                </c:pt>
                <c:pt idx="445">
                  <c:v>3.4881935928028802E-8</c:v>
                </c:pt>
                <c:pt idx="446">
                  <c:v>2.46172521598754E-10</c:v>
                </c:pt>
                <c:pt idx="447">
                  <c:v>1.3113135124305E-8</c:v>
                </c:pt>
                <c:pt idx="448">
                  <c:v>3.1772041583654701E-9</c:v>
                </c:pt>
                <c:pt idx="449">
                  <c:v>2.9192936813691399E-8</c:v>
                </c:pt>
                <c:pt idx="450">
                  <c:v>1.03099953968776E-10</c:v>
                </c:pt>
                <c:pt idx="451">
                  <c:v>5.3696656052570599E-10</c:v>
                </c:pt>
                <c:pt idx="452">
                  <c:v>2.1100429538625401E-9</c:v>
                </c:pt>
                <c:pt idx="453">
                  <c:v>8.0679779721749996E-8</c:v>
                </c:pt>
                <c:pt idx="454">
                  <c:v>3.9082072099765501E-9</c:v>
                </c:pt>
                <c:pt idx="455">
                  <c:v>1.0688619017395401E-9</c:v>
                </c:pt>
                <c:pt idx="456">
                  <c:v>4.5879281509278904E-9</c:v>
                </c:pt>
                <c:pt idx="457">
                  <c:v>5.9910493854002098E-9</c:v>
                </c:pt>
                <c:pt idx="458">
                  <c:v>2.3435761649019899E-9</c:v>
                </c:pt>
                <c:pt idx="459">
                  <c:v>1.1233167826632201E-8</c:v>
                </c:pt>
                <c:pt idx="460">
                  <c:v>8.2836333127618198E-12</c:v>
                </c:pt>
                <c:pt idx="461">
                  <c:v>2.5849608020278498E-9</c:v>
                </c:pt>
                <c:pt idx="462">
                  <c:v>9.4346839770980301E-11</c:v>
                </c:pt>
                <c:pt idx="463">
                  <c:v>6.12710759465194E-11</c:v>
                </c:pt>
                <c:pt idx="464">
                  <c:v>1.8264403020340799E-10</c:v>
                </c:pt>
                <c:pt idx="465">
                  <c:v>9.2309633044664306E-11</c:v>
                </c:pt>
                <c:pt idx="466">
                  <c:v>3.0033344009005999E-9</c:v>
                </c:pt>
                <c:pt idx="467">
                  <c:v>1.7124662221033599E-9</c:v>
                </c:pt>
                <c:pt idx="468">
                  <c:v>1.9929093243500098E-9</c:v>
                </c:pt>
                <c:pt idx="469">
                  <c:v>2.8586344880872198E-10</c:v>
                </c:pt>
                <c:pt idx="470">
                  <c:v>8.4227895033695201E-10</c:v>
                </c:pt>
                <c:pt idx="471">
                  <c:v>4.2929536199022697E-11</c:v>
                </c:pt>
                <c:pt idx="472">
                  <c:v>1.8946166127099998E-9</c:v>
                </c:pt>
                <c:pt idx="473">
                  <c:v>4.8766423702039195E-10</c:v>
                </c:pt>
                <c:pt idx="474">
                  <c:v>7.2778292485282595E-11</c:v>
                </c:pt>
                <c:pt idx="475">
                  <c:v>3.88735157756048E-9</c:v>
                </c:pt>
                <c:pt idx="476">
                  <c:v>1.86398912367979E-11</c:v>
                </c:pt>
                <c:pt idx="477">
                  <c:v>1.01750035691944E-9</c:v>
                </c:pt>
                <c:pt idx="478">
                  <c:v>1.79803981089549E-10</c:v>
                </c:pt>
                <c:pt idx="479">
                  <c:v>7.3597182810528703E-9</c:v>
                </c:pt>
                <c:pt idx="480">
                  <c:v>7.0150565906811703E-9</c:v>
                </c:pt>
                <c:pt idx="481">
                  <c:v>2.0748459414002702E-9</c:v>
                </c:pt>
                <c:pt idx="482">
                  <c:v>5.3565543455228601E-8</c:v>
                </c:pt>
                <c:pt idx="483">
                  <c:v>1.9035910218437798E-9</c:v>
                </c:pt>
                <c:pt idx="484">
                  <c:v>8.5200577188007505E-10</c:v>
                </c:pt>
                <c:pt idx="485">
                  <c:v>7.7697198210750698E-10</c:v>
                </c:pt>
                <c:pt idx="486">
                  <c:v>4.4849728441357998E-10</c:v>
                </c:pt>
                <c:pt idx="487">
                  <c:v>5.6088723155770501E-11</c:v>
                </c:pt>
                <c:pt idx="488">
                  <c:v>1.90160164956192E-10</c:v>
                </c:pt>
                <c:pt idx="489">
                  <c:v>7.0446697678303797E-10</c:v>
                </c:pt>
                <c:pt idx="490">
                  <c:v>1.4409711489644901E-11</c:v>
                </c:pt>
                <c:pt idx="491">
                  <c:v>4.6550971752769797E-12</c:v>
                </c:pt>
                <c:pt idx="492">
                  <c:v>1.7500962135072101E-9</c:v>
                </c:pt>
                <c:pt idx="493">
                  <c:v>1.7381081302203701E-10</c:v>
                </c:pt>
                <c:pt idx="494">
                  <c:v>3.9198041046071604E-9</c:v>
                </c:pt>
                <c:pt idx="495">
                  <c:v>1.6361362008715701E-10</c:v>
                </c:pt>
                <c:pt idx="496">
                  <c:v>1.02341323360702E-8</c:v>
                </c:pt>
                <c:pt idx="497">
                  <c:v>5.8812147732464003E-9</c:v>
                </c:pt>
                <c:pt idx="498">
                  <c:v>1.5651520298865301E-7</c:v>
                </c:pt>
                <c:pt idx="499">
                  <c:v>9.0225768874872502E-10</c:v>
                </c:pt>
                <c:pt idx="500">
                  <c:v>3.8244399110976398E-10</c:v>
                </c:pt>
                <c:pt idx="501">
                  <c:v>1.88887536531226E-9</c:v>
                </c:pt>
                <c:pt idx="502">
                  <c:v>5.1107285065875702E-8</c:v>
                </c:pt>
                <c:pt idx="503">
                  <c:v>2.6403685908448201E-11</c:v>
                </c:pt>
                <c:pt idx="504">
                  <c:v>4.8005994868125302E-10</c:v>
                </c:pt>
                <c:pt idx="505">
                  <c:v>4.6298164452762604E-9</c:v>
                </c:pt>
                <c:pt idx="506">
                  <c:v>9.7806580439483199E-8</c:v>
                </c:pt>
                <c:pt idx="507">
                  <c:v>6.7532917359593599E-9</c:v>
                </c:pt>
                <c:pt idx="508">
                  <c:v>9.4584342361123506E-10</c:v>
                </c:pt>
                <c:pt idx="509">
                  <c:v>1.12044031481635E-10</c:v>
                </c:pt>
                <c:pt idx="510">
                  <c:v>5.5781987975033603E-10</c:v>
                </c:pt>
                <c:pt idx="511">
                  <c:v>8.1429705520928896E-11</c:v>
                </c:pt>
                <c:pt idx="512">
                  <c:v>4.1222646009889299E-10</c:v>
                </c:pt>
                <c:pt idx="513">
                  <c:v>1.54201409455884E-10</c:v>
                </c:pt>
                <c:pt idx="514">
                  <c:v>1.73236890856024E-10</c:v>
                </c:pt>
                <c:pt idx="515">
                  <c:v>8.1012556999293897E-10</c:v>
                </c:pt>
                <c:pt idx="516">
                  <c:v>1.28547055774663E-8</c:v>
                </c:pt>
                <c:pt idx="517">
                  <c:v>9.2859312853103204E-9</c:v>
                </c:pt>
                <c:pt idx="518">
                  <c:v>3.47573227182778E-8</c:v>
                </c:pt>
                <c:pt idx="519">
                  <c:v>1.5260356485343E-9</c:v>
                </c:pt>
                <c:pt idx="520">
                  <c:v>1.06567999679417E-8</c:v>
                </c:pt>
                <c:pt idx="521">
                  <c:v>2.93825857296816E-9</c:v>
                </c:pt>
                <c:pt idx="522">
                  <c:v>7.5216295402636804E-10</c:v>
                </c:pt>
                <c:pt idx="523">
                  <c:v>2.01501835037311E-9</c:v>
                </c:pt>
                <c:pt idx="524">
                  <c:v>3.2941495468626298E-8</c:v>
                </c:pt>
                <c:pt idx="525">
                  <c:v>3.1613416641231201E-10</c:v>
                </c:pt>
                <c:pt idx="526">
                  <c:v>7.0330187175426799E-10</c:v>
                </c:pt>
                <c:pt idx="527">
                  <c:v>6.4905322935796903E-9</c:v>
                </c:pt>
                <c:pt idx="528">
                  <c:v>2.5373936088530301E-10</c:v>
                </c:pt>
                <c:pt idx="529">
                  <c:v>1.2040241125461999E-9</c:v>
                </c:pt>
                <c:pt idx="530">
                  <c:v>9.2546700816953701E-10</c:v>
                </c:pt>
                <c:pt idx="531">
                  <c:v>1.5107829878446499E-9</c:v>
                </c:pt>
                <c:pt idx="532">
                  <c:v>1.05978407401711E-9</c:v>
                </c:pt>
                <c:pt idx="533">
                  <c:v>2.2381554078328601E-10</c:v>
                </c:pt>
                <c:pt idx="534">
                  <c:v>1.5611897890278499E-10</c:v>
                </c:pt>
                <c:pt idx="535">
                  <c:v>5.1524767333298996E-9</c:v>
                </c:pt>
                <c:pt idx="536">
                  <c:v>4.5756681239529102E-7</c:v>
                </c:pt>
                <c:pt idx="537">
                  <c:v>4.6789435312748E-7</c:v>
                </c:pt>
                <c:pt idx="538">
                  <c:v>2.2483956745167099E-9</c:v>
                </c:pt>
                <c:pt idx="539">
                  <c:v>3.68730868154827E-8</c:v>
                </c:pt>
                <c:pt idx="540">
                  <c:v>1.02850215215438E-7</c:v>
                </c:pt>
                <c:pt idx="541">
                  <c:v>9.6531147184230698E-9</c:v>
                </c:pt>
                <c:pt idx="542">
                  <c:v>4.2117408226341398E-9</c:v>
                </c:pt>
                <c:pt idx="543">
                  <c:v>4.3642745924494703E-8</c:v>
                </c:pt>
                <c:pt idx="544">
                  <c:v>4.9861338728418002E-7</c:v>
                </c:pt>
                <c:pt idx="545">
                  <c:v>2.6966723628012098E-10</c:v>
                </c:pt>
                <c:pt idx="546">
                  <c:v>5.0809212279971602E-10</c:v>
                </c:pt>
                <c:pt idx="547">
                  <c:v>3.2459774686738197E-8</c:v>
                </c:pt>
                <c:pt idx="548">
                  <c:v>1.55244039854851E-9</c:v>
                </c:pt>
                <c:pt idx="549">
                  <c:v>1.7300885420197799E-9</c:v>
                </c:pt>
                <c:pt idx="550">
                  <c:v>1.9796893294812599E-7</c:v>
                </c:pt>
                <c:pt idx="551">
                  <c:v>2.34949103676643E-8</c:v>
                </c:pt>
                <c:pt idx="552">
                  <c:v>6.3086159668532901E-9</c:v>
                </c:pt>
                <c:pt idx="553">
                  <c:v>2.6299873440469002E-9</c:v>
                </c:pt>
                <c:pt idx="554">
                  <c:v>2.0749061632522501E-9</c:v>
                </c:pt>
                <c:pt idx="555">
                  <c:v>2.7030995885209299E-9</c:v>
                </c:pt>
                <c:pt idx="556">
                  <c:v>2.4491655847349199E-8</c:v>
                </c:pt>
                <c:pt idx="557">
                  <c:v>3.7504933369464302E-10</c:v>
                </c:pt>
                <c:pt idx="558">
                  <c:v>4.3976256173997202E-8</c:v>
                </c:pt>
                <c:pt idx="559">
                  <c:v>1.03926743081365E-10</c:v>
                </c:pt>
                <c:pt idx="560">
                  <c:v>8.8599970148205296E-11</c:v>
                </c:pt>
                <c:pt idx="561">
                  <c:v>6.9117389893657501E-11</c:v>
                </c:pt>
                <c:pt idx="562">
                  <c:v>2.5423707796515799E-10</c:v>
                </c:pt>
                <c:pt idx="563">
                  <c:v>5.9967490712307403E-9</c:v>
                </c:pt>
                <c:pt idx="564">
                  <c:v>1.6158975800973599E-9</c:v>
                </c:pt>
                <c:pt idx="565">
                  <c:v>9.2886892963764796E-11</c:v>
                </c:pt>
                <c:pt idx="566">
                  <c:v>5.3391050504012803E-10</c:v>
                </c:pt>
                <c:pt idx="567">
                  <c:v>7.6932693854862605E-9</c:v>
                </c:pt>
                <c:pt idx="568">
                  <c:v>4.3113005301136603E-9</c:v>
                </c:pt>
                <c:pt idx="569">
                  <c:v>6.3295209721688194E-8</c:v>
                </c:pt>
                <c:pt idx="570">
                  <c:v>6.4125045340791699E-10</c:v>
                </c:pt>
                <c:pt idx="571">
                  <c:v>5.7507925540762697E-9</c:v>
                </c:pt>
                <c:pt idx="572">
                  <c:v>6.2414593473112902E-10</c:v>
                </c:pt>
                <c:pt idx="573">
                  <c:v>1.85860010712876E-10</c:v>
                </c:pt>
                <c:pt idx="574">
                  <c:v>1.13561578481533E-10</c:v>
                </c:pt>
                <c:pt idx="575">
                  <c:v>4.5044589970921398E-10</c:v>
                </c:pt>
                <c:pt idx="576">
                  <c:v>5.9595674646676003E-10</c:v>
                </c:pt>
                <c:pt idx="577">
                  <c:v>1.4714650106759399E-9</c:v>
                </c:pt>
                <c:pt idx="578">
                  <c:v>9.6770093178099906E-8</c:v>
                </c:pt>
                <c:pt idx="579">
                  <c:v>3.8943086748182397E-8</c:v>
                </c:pt>
                <c:pt idx="580">
                  <c:v>2.6279415949605398E-7</c:v>
                </c:pt>
                <c:pt idx="581">
                  <c:v>3.3140896773389199E-10</c:v>
                </c:pt>
                <c:pt idx="582">
                  <c:v>2.0207009422054901E-9</c:v>
                </c:pt>
                <c:pt idx="583">
                  <c:v>9.5315191561422101E-9</c:v>
                </c:pt>
                <c:pt idx="584">
                  <c:v>6.4333407383517103E-11</c:v>
                </c:pt>
                <c:pt idx="585">
                  <c:v>2.2010410663206401E-8</c:v>
                </c:pt>
                <c:pt idx="586">
                  <c:v>3.4145440361530798E-9</c:v>
                </c:pt>
                <c:pt idx="587">
                  <c:v>0.12600464228459199</c:v>
                </c:pt>
                <c:pt idx="588">
                  <c:v>0.141107540775848</c:v>
                </c:pt>
                <c:pt idx="589">
                  <c:v>0.89001891423075896</c:v>
                </c:pt>
                <c:pt idx="590">
                  <c:v>0.43014031666721197</c:v>
                </c:pt>
                <c:pt idx="591">
                  <c:v>0.999999840163318</c:v>
                </c:pt>
                <c:pt idx="592">
                  <c:v>0.99999769484100798</c:v>
                </c:pt>
                <c:pt idx="593">
                  <c:v>0.99999996202754304</c:v>
                </c:pt>
                <c:pt idx="594">
                  <c:v>0.96838324379680796</c:v>
                </c:pt>
                <c:pt idx="595">
                  <c:v>0.99999951825578703</c:v>
                </c:pt>
                <c:pt idx="596">
                  <c:v>0.999999307846829</c:v>
                </c:pt>
                <c:pt idx="597">
                  <c:v>0.99999828101779598</c:v>
                </c:pt>
                <c:pt idx="598">
                  <c:v>0.99999998559757897</c:v>
                </c:pt>
                <c:pt idx="599">
                  <c:v>0.999999955156197</c:v>
                </c:pt>
                <c:pt idx="600">
                  <c:v>0.74324670016268801</c:v>
                </c:pt>
                <c:pt idx="601">
                  <c:v>1.6968325820477699E-5</c:v>
                </c:pt>
                <c:pt idx="602">
                  <c:v>6.9824934283015301E-6</c:v>
                </c:pt>
                <c:pt idx="603">
                  <c:v>1.05967056833814E-6</c:v>
                </c:pt>
                <c:pt idx="604">
                  <c:v>1.36232059407161E-8</c:v>
                </c:pt>
                <c:pt idx="605">
                  <c:v>1.6346848169696099E-9</c:v>
                </c:pt>
                <c:pt idx="606">
                  <c:v>9.4681334426405895E-8</c:v>
                </c:pt>
                <c:pt idx="607">
                  <c:v>1.19328156638001E-7</c:v>
                </c:pt>
                <c:pt idx="608">
                  <c:v>2.0031992561742201E-7</c:v>
                </c:pt>
                <c:pt idx="609">
                  <c:v>8.4424712129788004E-8</c:v>
                </c:pt>
                <c:pt idx="610">
                  <c:v>2.5780165015892401E-9</c:v>
                </c:pt>
                <c:pt idx="611">
                  <c:v>1.56650063639468E-9</c:v>
                </c:pt>
                <c:pt idx="612">
                  <c:v>1.30157170080195E-9</c:v>
                </c:pt>
                <c:pt idx="613">
                  <c:v>7.5231566926622205E-11</c:v>
                </c:pt>
                <c:pt idx="614">
                  <c:v>1.53522536882543E-11</c:v>
                </c:pt>
                <c:pt idx="615">
                  <c:v>3.6742833310814799E-9</c:v>
                </c:pt>
                <c:pt idx="616">
                  <c:v>3.6205798110526499E-9</c:v>
                </c:pt>
                <c:pt idx="617">
                  <c:v>5.6132646464809499E-8</c:v>
                </c:pt>
                <c:pt idx="618">
                  <c:v>1.80434221948979E-9</c:v>
                </c:pt>
                <c:pt idx="619">
                  <c:v>1.98239288991879E-9</c:v>
                </c:pt>
                <c:pt idx="620">
                  <c:v>1.16424726936944E-8</c:v>
                </c:pt>
                <c:pt idx="621">
                  <c:v>5.4547390290830405E-10</c:v>
                </c:pt>
                <c:pt idx="622">
                  <c:v>1.0265137574435601E-9</c:v>
                </c:pt>
                <c:pt idx="623">
                  <c:v>1.3579914265823799E-8</c:v>
                </c:pt>
                <c:pt idx="624">
                  <c:v>6.6187204069720603E-9</c:v>
                </c:pt>
                <c:pt idx="625">
                  <c:v>3.73208529421671E-11</c:v>
                </c:pt>
                <c:pt idx="626">
                  <c:v>4.8251374279838999E-8</c:v>
                </c:pt>
                <c:pt idx="627">
                  <c:v>2.7716565277315601E-9</c:v>
                </c:pt>
                <c:pt idx="628">
                  <c:v>1.6404044918146299E-9</c:v>
                </c:pt>
                <c:pt idx="629">
                  <c:v>1.0818100446740501E-7</c:v>
                </c:pt>
                <c:pt idx="630">
                  <c:v>6.8879714025610796E-10</c:v>
                </c:pt>
                <c:pt idx="631">
                  <c:v>2.3834631604574499E-9</c:v>
                </c:pt>
                <c:pt idx="632">
                  <c:v>6.8137549274797899E-8</c:v>
                </c:pt>
                <c:pt idx="633">
                  <c:v>5.0145245447989799E-9</c:v>
                </c:pt>
                <c:pt idx="634">
                  <c:v>1.72621914802492E-9</c:v>
                </c:pt>
                <c:pt idx="635">
                  <c:v>8.47360541266486E-9</c:v>
                </c:pt>
                <c:pt idx="636">
                  <c:v>1.76710868420102E-9</c:v>
                </c:pt>
                <c:pt idx="637">
                  <c:v>1.7234572872330301E-9</c:v>
                </c:pt>
                <c:pt idx="638">
                  <c:v>9.6374097515274498E-9</c:v>
                </c:pt>
                <c:pt idx="639">
                  <c:v>6.95263351032949E-10</c:v>
                </c:pt>
                <c:pt idx="640">
                  <c:v>1.10205392016209E-8</c:v>
                </c:pt>
                <c:pt idx="641">
                  <c:v>4.7292180696503204E-9</c:v>
                </c:pt>
                <c:pt idx="642">
                  <c:v>1.9750713721909202E-9</c:v>
                </c:pt>
                <c:pt idx="643">
                  <c:v>6.8087372366236602E-10</c:v>
                </c:pt>
                <c:pt idx="644">
                  <c:v>9.2891056562555495E-9</c:v>
                </c:pt>
                <c:pt idx="645">
                  <c:v>0.178641751290186</c:v>
                </c:pt>
                <c:pt idx="646">
                  <c:v>6.5139247314650394E-8</c:v>
                </c:pt>
                <c:pt idx="647">
                  <c:v>7.7584309379644608E-9</c:v>
                </c:pt>
                <c:pt idx="648">
                  <c:v>6.3932910453008902E-9</c:v>
                </c:pt>
                <c:pt idx="649">
                  <c:v>8.0624380074105003E-7</c:v>
                </c:pt>
                <c:pt idx="650">
                  <c:v>3.93896231323308E-10</c:v>
                </c:pt>
                <c:pt idx="651">
                  <c:v>9.6455155535075606E-11</c:v>
                </c:pt>
                <c:pt idx="652">
                  <c:v>5.8114910655227695E-10</c:v>
                </c:pt>
                <c:pt idx="653">
                  <c:v>3.4864381801921897E-2</c:v>
                </c:pt>
                <c:pt idx="654">
                  <c:v>0.284072522678881</c:v>
                </c:pt>
                <c:pt idx="655">
                  <c:v>7.8017897307892603E-2</c:v>
                </c:pt>
                <c:pt idx="656">
                  <c:v>3.75994148463955E-2</c:v>
                </c:pt>
                <c:pt idx="657">
                  <c:v>1.2392725743698599E-2</c:v>
                </c:pt>
                <c:pt idx="658">
                  <c:v>1.05020827812496E-5</c:v>
                </c:pt>
                <c:pt idx="659">
                  <c:v>1.9555882553252698E-9</c:v>
                </c:pt>
                <c:pt idx="660">
                  <c:v>6.1778766893083705E-8</c:v>
                </c:pt>
                <c:pt idx="661">
                  <c:v>1.7029434495698301E-9</c:v>
                </c:pt>
                <c:pt idx="662">
                  <c:v>4.5049866267661604E-9</c:v>
                </c:pt>
                <c:pt idx="663">
                  <c:v>1.0226373978472301E-9</c:v>
                </c:pt>
                <c:pt idx="664">
                  <c:v>2.5728824763014602E-9</c:v>
                </c:pt>
                <c:pt idx="665">
                  <c:v>2.5148050093779601E-10</c:v>
                </c:pt>
                <c:pt idx="666">
                  <c:v>2.3137901834155302E-9</c:v>
                </c:pt>
                <c:pt idx="667">
                  <c:v>4.3648605922071E-11</c:v>
                </c:pt>
                <c:pt idx="668">
                  <c:v>4.8977799978937595E-10</c:v>
                </c:pt>
                <c:pt idx="669">
                  <c:v>5.5700735199351502E-9</c:v>
                </c:pt>
                <c:pt idx="670">
                  <c:v>5.5919380786121503E-11</c:v>
                </c:pt>
                <c:pt idx="671">
                  <c:v>6.8830704099396103E-9</c:v>
                </c:pt>
                <c:pt idx="672">
                  <c:v>1.58385225011167E-10</c:v>
                </c:pt>
                <c:pt idx="673">
                  <c:v>4.7055167600395199E-9</c:v>
                </c:pt>
                <c:pt idx="674">
                  <c:v>2.49710401299392E-10</c:v>
                </c:pt>
                <c:pt idx="675">
                  <c:v>2.4325164981662199E-9</c:v>
                </c:pt>
                <c:pt idx="676">
                  <c:v>1.16133638785091E-9</c:v>
                </c:pt>
                <c:pt idx="677">
                  <c:v>5.6207261852064196E-10</c:v>
                </c:pt>
                <c:pt idx="678">
                  <c:v>4.4965779269710298E-8</c:v>
                </c:pt>
                <c:pt idx="679">
                  <c:v>5.51998492074634E-9</c:v>
                </c:pt>
                <c:pt idx="680">
                  <c:v>3.6111884228995101E-8</c:v>
                </c:pt>
                <c:pt idx="681">
                  <c:v>3.8613778064328201E-8</c:v>
                </c:pt>
                <c:pt idx="682">
                  <c:v>7.9290265357970003E-10</c:v>
                </c:pt>
                <c:pt idx="683">
                  <c:v>1.05636495382944E-8</c:v>
                </c:pt>
                <c:pt idx="684">
                  <c:v>2.7772399169175102E-10</c:v>
                </c:pt>
                <c:pt idx="685">
                  <c:v>8.7038487506033197E-11</c:v>
                </c:pt>
                <c:pt idx="686">
                  <c:v>7.8878267621541596E-9</c:v>
                </c:pt>
                <c:pt idx="687">
                  <c:v>7.5945435542367203E-9</c:v>
                </c:pt>
                <c:pt idx="688">
                  <c:v>1.9405085424473899E-10</c:v>
                </c:pt>
                <c:pt idx="689">
                  <c:v>1.1921130345858401E-9</c:v>
                </c:pt>
                <c:pt idx="690">
                  <c:v>5.3756135224657999E-9</c:v>
                </c:pt>
                <c:pt idx="691">
                  <c:v>1.09805188806434E-7</c:v>
                </c:pt>
                <c:pt idx="692">
                  <c:v>2.0889659022295001E-2</c:v>
                </c:pt>
                <c:pt idx="693">
                  <c:v>2.3480061301295001E-8</c:v>
                </c:pt>
                <c:pt idx="694">
                  <c:v>9.5398543960426204E-9</c:v>
                </c:pt>
                <c:pt idx="695">
                  <c:v>5.7629870528747303E-2</c:v>
                </c:pt>
                <c:pt idx="696">
                  <c:v>0.20306990194823901</c:v>
                </c:pt>
                <c:pt idx="697">
                  <c:v>5.7175308709482203E-2</c:v>
                </c:pt>
                <c:pt idx="698">
                  <c:v>7.2219327103908997E-10</c:v>
                </c:pt>
                <c:pt idx="699">
                  <c:v>2.2728551760971402E-6</c:v>
                </c:pt>
                <c:pt idx="700">
                  <c:v>1.52166472048488E-8</c:v>
                </c:pt>
                <c:pt idx="701">
                  <c:v>5.8573730330770598E-9</c:v>
                </c:pt>
                <c:pt idx="702">
                  <c:v>4.8796081289045598E-9</c:v>
                </c:pt>
                <c:pt idx="703">
                  <c:v>5.5041712071242802E-11</c:v>
                </c:pt>
                <c:pt idx="704">
                  <c:v>2.9548637700329702E-7</c:v>
                </c:pt>
                <c:pt idx="705">
                  <c:v>2.5985991559443E-8</c:v>
                </c:pt>
                <c:pt idx="706">
                  <c:v>7.7998917700962794E-11</c:v>
                </c:pt>
                <c:pt idx="707">
                  <c:v>2.7603659520453298E-9</c:v>
                </c:pt>
                <c:pt idx="708">
                  <c:v>2.88091739545766E-10</c:v>
                </c:pt>
                <c:pt idx="709">
                  <c:v>7.0073679752463701E-10</c:v>
                </c:pt>
                <c:pt idx="710">
                  <c:v>4.2739589260580699E-11</c:v>
                </c:pt>
                <c:pt idx="711">
                  <c:v>1.68039170822722E-8</c:v>
                </c:pt>
                <c:pt idx="712">
                  <c:v>1.1014681953283599E-9</c:v>
                </c:pt>
                <c:pt idx="713">
                  <c:v>7.9454810348024603E-11</c:v>
                </c:pt>
                <c:pt idx="714">
                  <c:v>1.00264277343404E-10</c:v>
                </c:pt>
                <c:pt idx="715">
                  <c:v>4.3020713885518698E-9</c:v>
                </c:pt>
                <c:pt idx="716">
                  <c:v>4.90754693112016E-10</c:v>
                </c:pt>
                <c:pt idx="717">
                  <c:v>2.1880877736532401E-9</c:v>
                </c:pt>
                <c:pt idx="718">
                  <c:v>2.01448240197071E-11</c:v>
                </c:pt>
                <c:pt idx="719">
                  <c:v>4.9317792070715901E-9</c:v>
                </c:pt>
                <c:pt idx="720">
                  <c:v>1.3909303128934E-9</c:v>
                </c:pt>
                <c:pt idx="721">
                  <c:v>1.14955478709776E-10</c:v>
                </c:pt>
                <c:pt idx="722">
                  <c:v>1.63070032575696E-8</c:v>
                </c:pt>
                <c:pt idx="723">
                  <c:v>2.0798641087625699E-8</c:v>
                </c:pt>
                <c:pt idx="724">
                  <c:v>7.9472732189904598E-9</c:v>
                </c:pt>
                <c:pt idx="725">
                  <c:v>1.99079744018681E-10</c:v>
                </c:pt>
                <c:pt idx="726">
                  <c:v>1.40478968331991E-9</c:v>
                </c:pt>
                <c:pt idx="727">
                  <c:v>6.1586505010404695E-10</c:v>
                </c:pt>
                <c:pt idx="728">
                  <c:v>6.5089330504607403E-9</c:v>
                </c:pt>
                <c:pt idx="729">
                  <c:v>7.8837413256675698E-9</c:v>
                </c:pt>
                <c:pt idx="730">
                  <c:v>2.9716644618500401E-8</c:v>
                </c:pt>
                <c:pt idx="731">
                  <c:v>1.6763102623561399E-9</c:v>
                </c:pt>
                <c:pt idx="732">
                  <c:v>1.80686648976052E-7</c:v>
                </c:pt>
                <c:pt idx="733">
                  <c:v>2.5333465280418801E-11</c:v>
                </c:pt>
                <c:pt idx="734">
                  <c:v>5.9678002533240004E-10</c:v>
                </c:pt>
                <c:pt idx="735">
                  <c:v>7.2656282704301503E-9</c:v>
                </c:pt>
                <c:pt idx="736">
                  <c:v>1.8230608165600001E-9</c:v>
                </c:pt>
                <c:pt idx="737">
                  <c:v>2.2263880382155999E-8</c:v>
                </c:pt>
                <c:pt idx="738">
                  <c:v>1.17150621273314E-11</c:v>
                </c:pt>
                <c:pt idx="739">
                  <c:v>1.14669574991399E-7</c:v>
                </c:pt>
                <c:pt idx="740">
                  <c:v>3.4980788193970202E-9</c:v>
                </c:pt>
                <c:pt idx="741">
                  <c:v>4.0231752053875103E-9</c:v>
                </c:pt>
                <c:pt idx="742">
                  <c:v>1.6643759814800101E-6</c:v>
                </c:pt>
                <c:pt idx="743">
                  <c:v>1.5520951403780901E-9</c:v>
                </c:pt>
                <c:pt idx="744">
                  <c:v>2.3345445585462299E-8</c:v>
                </c:pt>
                <c:pt idx="745">
                  <c:v>6.7518615551810296E-9</c:v>
                </c:pt>
                <c:pt idx="746">
                  <c:v>6.2719125538045702E-8</c:v>
                </c:pt>
                <c:pt idx="747">
                  <c:v>2.4407989466855498E-10</c:v>
                </c:pt>
                <c:pt idx="748">
                  <c:v>3.7738543912848698E-10</c:v>
                </c:pt>
                <c:pt idx="749">
                  <c:v>6.9852580482812003E-10</c:v>
                </c:pt>
                <c:pt idx="750">
                  <c:v>8.3469181284606799E-9</c:v>
                </c:pt>
                <c:pt idx="751">
                  <c:v>5.1967365988723797E-11</c:v>
                </c:pt>
                <c:pt idx="752">
                  <c:v>1.03964192432065E-10</c:v>
                </c:pt>
                <c:pt idx="753">
                  <c:v>9.9427345756712899E-8</c:v>
                </c:pt>
                <c:pt idx="754">
                  <c:v>4.6326403475507699E-10</c:v>
                </c:pt>
                <c:pt idx="755">
                  <c:v>1.1835082035571701E-9</c:v>
                </c:pt>
                <c:pt idx="756">
                  <c:v>1.03795457892169E-8</c:v>
                </c:pt>
                <c:pt idx="757">
                  <c:v>1.73685526880957E-7</c:v>
                </c:pt>
                <c:pt idx="758">
                  <c:v>2.6175760961008501E-8</c:v>
                </c:pt>
                <c:pt idx="759">
                  <c:v>7.0984282078524798E-10</c:v>
                </c:pt>
                <c:pt idx="760">
                  <c:v>3.0793029122931899E-8</c:v>
                </c:pt>
                <c:pt idx="761">
                  <c:v>2.34787165948299E-8</c:v>
                </c:pt>
                <c:pt idx="762">
                  <c:v>2.0484165290979499E-6</c:v>
                </c:pt>
                <c:pt idx="763">
                  <c:v>4.9685653331096595E-7</c:v>
                </c:pt>
                <c:pt idx="764">
                  <c:v>4.8795209767592002E-6</c:v>
                </c:pt>
                <c:pt idx="765">
                  <c:v>1.0549083327593399E-8</c:v>
                </c:pt>
                <c:pt idx="766">
                  <c:v>3.4225860852097701E-8</c:v>
                </c:pt>
                <c:pt idx="767">
                  <c:v>3.87324853972569E-6</c:v>
                </c:pt>
                <c:pt idx="768">
                  <c:v>1.7146517600631302E-2</c:v>
                </c:pt>
                <c:pt idx="769">
                  <c:v>4.0598220422940601E-10</c:v>
                </c:pt>
                <c:pt idx="770">
                  <c:v>3.5025304107705901E-10</c:v>
                </c:pt>
                <c:pt idx="771">
                  <c:v>9.0684457501785895E-9</c:v>
                </c:pt>
                <c:pt idx="772">
                  <c:v>2.42925522149069E-9</c:v>
                </c:pt>
                <c:pt idx="773">
                  <c:v>3.3398290106252101E-10</c:v>
                </c:pt>
                <c:pt idx="774">
                  <c:v>2.0425657848845902E-9</c:v>
                </c:pt>
                <c:pt idx="775">
                  <c:v>8.6586668169295198E-9</c:v>
                </c:pt>
                <c:pt idx="776">
                  <c:v>5.4589960310444802E-2</c:v>
                </c:pt>
                <c:pt idx="777">
                  <c:v>2.3015991944901199E-9</c:v>
                </c:pt>
                <c:pt idx="778">
                  <c:v>1.42582001186567E-8</c:v>
                </c:pt>
                <c:pt idx="779">
                  <c:v>1.58386622910742E-9</c:v>
                </c:pt>
                <c:pt idx="780">
                  <c:v>1.8045660966536001E-8</c:v>
                </c:pt>
                <c:pt idx="781">
                  <c:v>3.5567024389502401E-8</c:v>
                </c:pt>
                <c:pt idx="782">
                  <c:v>1.91468889140279E-8</c:v>
                </c:pt>
                <c:pt idx="783">
                  <c:v>1.1380143140062701E-8</c:v>
                </c:pt>
                <c:pt idx="784">
                  <c:v>3.9132234359010399E-9</c:v>
                </c:pt>
                <c:pt idx="785">
                  <c:v>1.4096508193902501E-7</c:v>
                </c:pt>
                <c:pt idx="786">
                  <c:v>1.9727693848379599E-9</c:v>
                </c:pt>
                <c:pt idx="787">
                  <c:v>3.99704234812117E-7</c:v>
                </c:pt>
                <c:pt idx="788">
                  <c:v>7.5741414162404002E-9</c:v>
                </c:pt>
                <c:pt idx="789">
                  <c:v>4.9822858859902297E-7</c:v>
                </c:pt>
                <c:pt idx="790">
                  <c:v>2.1393105248879999E-10</c:v>
                </c:pt>
                <c:pt idx="791">
                  <c:v>5.1381093850261197E-8</c:v>
                </c:pt>
                <c:pt idx="792">
                  <c:v>4.90043198479821E-10</c:v>
                </c:pt>
                <c:pt idx="793">
                  <c:v>7.3783115512926103E-9</c:v>
                </c:pt>
                <c:pt idx="794">
                  <c:v>5.2527083829602101E-11</c:v>
                </c:pt>
                <c:pt idx="795">
                  <c:v>1.07707177989534E-8</c:v>
                </c:pt>
                <c:pt idx="796">
                  <c:v>7.2323118860533196E-9</c:v>
                </c:pt>
                <c:pt idx="797">
                  <c:v>7.0860641239891099E-9</c:v>
                </c:pt>
                <c:pt idx="798">
                  <c:v>1.42662472857223E-8</c:v>
                </c:pt>
                <c:pt idx="799">
                  <c:v>5.5733275039593998E-8</c:v>
                </c:pt>
                <c:pt idx="800">
                  <c:v>2.1348680321914101E-9</c:v>
                </c:pt>
                <c:pt idx="801">
                  <c:v>1.46112240103999E-8</c:v>
                </c:pt>
                <c:pt idx="802">
                  <c:v>5.2208800346595797E-9</c:v>
                </c:pt>
                <c:pt idx="803">
                  <c:v>4.1138177042894901E-9</c:v>
                </c:pt>
                <c:pt idx="804">
                  <c:v>7.4558503637315003E-10</c:v>
                </c:pt>
                <c:pt idx="805">
                  <c:v>9.5161331192288408E-9</c:v>
                </c:pt>
                <c:pt idx="806">
                  <c:v>4.6071619506055701E-10</c:v>
                </c:pt>
                <c:pt idx="807">
                  <c:v>8.5697796176454301E-10</c:v>
                </c:pt>
                <c:pt idx="808">
                  <c:v>1.68704509224925E-9</c:v>
                </c:pt>
                <c:pt idx="809">
                  <c:v>2.9841758765709602E-10</c:v>
                </c:pt>
                <c:pt idx="810">
                  <c:v>2.70666933976574E-9</c:v>
                </c:pt>
                <c:pt idx="811">
                  <c:v>1.56054706873879E-8</c:v>
                </c:pt>
                <c:pt idx="812">
                  <c:v>2.4458444617079898E-10</c:v>
                </c:pt>
                <c:pt idx="813">
                  <c:v>5.2431410630748002E-9</c:v>
                </c:pt>
                <c:pt idx="814">
                  <c:v>4.1885768749126402E-10</c:v>
                </c:pt>
                <c:pt idx="815">
                  <c:v>3.38985074402974E-9</c:v>
                </c:pt>
                <c:pt idx="816">
                  <c:v>1.91398300588876E-8</c:v>
                </c:pt>
                <c:pt idx="817">
                  <c:v>9.4615387752038194E-9</c:v>
                </c:pt>
                <c:pt idx="818">
                  <c:v>9.9032210942693494E-9</c:v>
                </c:pt>
                <c:pt idx="819">
                  <c:v>2.2218386435755498E-9</c:v>
                </c:pt>
                <c:pt idx="820">
                  <c:v>1.7847837432949098E-8</c:v>
                </c:pt>
                <c:pt idx="821">
                  <c:v>4.3639553907674101E-10</c:v>
                </c:pt>
                <c:pt idx="822">
                  <c:v>1.5920069048311199E-10</c:v>
                </c:pt>
                <c:pt idx="823">
                  <c:v>3.7016427700947401E-11</c:v>
                </c:pt>
                <c:pt idx="824">
                  <c:v>6.0975348486934803E-8</c:v>
                </c:pt>
                <c:pt idx="825">
                  <c:v>2.2096708386222901E-9</c:v>
                </c:pt>
                <c:pt idx="826">
                  <c:v>5.8509888504723497E-8</c:v>
                </c:pt>
                <c:pt idx="827">
                  <c:v>2.9959415502818401E-10</c:v>
                </c:pt>
                <c:pt idx="828">
                  <c:v>3.4750305398160302E-8</c:v>
                </c:pt>
                <c:pt idx="829">
                  <c:v>4.1399941249295701E-10</c:v>
                </c:pt>
                <c:pt idx="830">
                  <c:v>6.8790239775712203E-9</c:v>
                </c:pt>
                <c:pt idx="831">
                  <c:v>3.9806719632293701E-10</c:v>
                </c:pt>
                <c:pt idx="832">
                  <c:v>7.6974184171195398E-10</c:v>
                </c:pt>
                <c:pt idx="833">
                  <c:v>1.4015679739162899E-9</c:v>
                </c:pt>
                <c:pt idx="834">
                  <c:v>4.1232000254775301E-9</c:v>
                </c:pt>
                <c:pt idx="835">
                  <c:v>7.9319791084426399E-9</c:v>
                </c:pt>
                <c:pt idx="836">
                  <c:v>1.1950894700998401E-8</c:v>
                </c:pt>
                <c:pt idx="837">
                  <c:v>8.07758801634391E-9</c:v>
                </c:pt>
                <c:pt idx="838">
                  <c:v>3.2355390554171701E-9</c:v>
                </c:pt>
                <c:pt idx="839">
                  <c:v>2.9205151474355402E-9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7E-457E-9272-D393C309252B}"/>
            </c:ext>
          </c:extLst>
        </c:ser>
        <c:ser>
          <c:idx val="5"/>
          <c:order val="5"/>
          <c:tx>
            <c:strRef>
              <c:f>'Results_train12_2.4saaWeights'!$G$1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'Results_train12_2.4saaWeights'!$G$2:$G$841</c:f>
              <c:numCache>
                <c:formatCode>#,#00</c:formatCode>
                <c:ptCount val="840"/>
                <c:pt idx="0">
                  <c:v>3.48455797188428E-10</c:v>
                </c:pt>
                <c:pt idx="1">
                  <c:v>8.7989592337192404E-12</c:v>
                </c:pt>
                <c:pt idx="2">
                  <c:v>6.96187794347373E-9</c:v>
                </c:pt>
                <c:pt idx="3">
                  <c:v>3.6271110179825899E-9</c:v>
                </c:pt>
                <c:pt idx="4">
                  <c:v>2.1554651977720401E-8</c:v>
                </c:pt>
                <c:pt idx="5">
                  <c:v>4.4357230524007602E-10</c:v>
                </c:pt>
                <c:pt idx="6">
                  <c:v>2.4168838753222001E-9</c:v>
                </c:pt>
                <c:pt idx="7">
                  <c:v>4.30858836015808E-9</c:v>
                </c:pt>
                <c:pt idx="8">
                  <c:v>7.9695084822755105E-11</c:v>
                </c:pt>
                <c:pt idx="9">
                  <c:v>5.2051737768372998E-10</c:v>
                </c:pt>
                <c:pt idx="10">
                  <c:v>1.3808597596521901E-10</c:v>
                </c:pt>
                <c:pt idx="11">
                  <c:v>1.71893101905045E-10</c:v>
                </c:pt>
                <c:pt idx="12">
                  <c:v>5.1527645428629495E-10</c:v>
                </c:pt>
                <c:pt idx="13">
                  <c:v>5.1564734151102201E-11</c:v>
                </c:pt>
                <c:pt idx="14">
                  <c:v>4.6656927850219802E-8</c:v>
                </c:pt>
                <c:pt idx="15">
                  <c:v>7.92652736712705E-8</c:v>
                </c:pt>
                <c:pt idx="16">
                  <c:v>1.41666335693312E-9</c:v>
                </c:pt>
                <c:pt idx="17">
                  <c:v>1.1255036987613899E-9</c:v>
                </c:pt>
                <c:pt idx="18">
                  <c:v>1.9161373894031501E-10</c:v>
                </c:pt>
                <c:pt idx="19">
                  <c:v>7.3375066634909802E-10</c:v>
                </c:pt>
                <c:pt idx="20">
                  <c:v>1.6483603135507699E-8</c:v>
                </c:pt>
                <c:pt idx="21">
                  <c:v>2.24724081333326E-8</c:v>
                </c:pt>
                <c:pt idx="22">
                  <c:v>5.6238418287515197E-9</c:v>
                </c:pt>
                <c:pt idx="23">
                  <c:v>1.53138650452437E-9</c:v>
                </c:pt>
                <c:pt idx="24">
                  <c:v>3.0335340502314499E-10</c:v>
                </c:pt>
                <c:pt idx="25">
                  <c:v>7.6056006796638599E-10</c:v>
                </c:pt>
                <c:pt idx="26">
                  <c:v>1.5474937843214999E-9</c:v>
                </c:pt>
                <c:pt idx="27">
                  <c:v>4.7691801904777802E-10</c:v>
                </c:pt>
                <c:pt idx="28">
                  <c:v>4.7704872648782798E-9</c:v>
                </c:pt>
                <c:pt idx="29">
                  <c:v>2.13030247728763E-9</c:v>
                </c:pt>
                <c:pt idx="30">
                  <c:v>4.9679247523886298E-8</c:v>
                </c:pt>
                <c:pt idx="31">
                  <c:v>1.13095430387368E-9</c:v>
                </c:pt>
                <c:pt idx="32">
                  <c:v>9.0124529557816905E-10</c:v>
                </c:pt>
                <c:pt idx="33">
                  <c:v>3.1363025783104699E-9</c:v>
                </c:pt>
                <c:pt idx="34">
                  <c:v>1.5394889317785401E-10</c:v>
                </c:pt>
                <c:pt idx="35">
                  <c:v>3.1944268958010298E-10</c:v>
                </c:pt>
                <c:pt idx="36">
                  <c:v>9.2515124543597802E-11</c:v>
                </c:pt>
                <c:pt idx="37">
                  <c:v>4.7133796786653403E-9</c:v>
                </c:pt>
                <c:pt idx="38">
                  <c:v>3.8051371358560601E-10</c:v>
                </c:pt>
                <c:pt idx="39">
                  <c:v>5.6927071200943905E-10</c:v>
                </c:pt>
                <c:pt idx="40">
                  <c:v>6.6868237071780298E-8</c:v>
                </c:pt>
                <c:pt idx="41">
                  <c:v>5.5395665290129103E-9</c:v>
                </c:pt>
                <c:pt idx="42">
                  <c:v>7.0613619646920899E-9</c:v>
                </c:pt>
                <c:pt idx="43">
                  <c:v>1.11283466066081E-8</c:v>
                </c:pt>
                <c:pt idx="44">
                  <c:v>1.0340585796145801E-9</c:v>
                </c:pt>
                <c:pt idx="45">
                  <c:v>3.6851665794436399E-10</c:v>
                </c:pt>
                <c:pt idx="46">
                  <c:v>3.2346911064358399E-9</c:v>
                </c:pt>
                <c:pt idx="47">
                  <c:v>6.4163334079634402E-10</c:v>
                </c:pt>
                <c:pt idx="48">
                  <c:v>3.7968307457464502E-9</c:v>
                </c:pt>
                <c:pt idx="49">
                  <c:v>4.1598887824919003E-8</c:v>
                </c:pt>
                <c:pt idx="50">
                  <c:v>6.75919830756691E-9</c:v>
                </c:pt>
                <c:pt idx="51">
                  <c:v>2.5234385051805698E-7</c:v>
                </c:pt>
                <c:pt idx="52">
                  <c:v>1.0680190195015399E-9</c:v>
                </c:pt>
                <c:pt idx="53">
                  <c:v>4.4374080531798301E-4</c:v>
                </c:pt>
                <c:pt idx="54">
                  <c:v>0.69041884607853998</c:v>
                </c:pt>
                <c:pt idx="55">
                  <c:v>0.91502651233304799</c:v>
                </c:pt>
                <c:pt idx="56">
                  <c:v>0.99999961057493902</c:v>
                </c:pt>
                <c:pt idx="57">
                  <c:v>0.97043075183799199</c:v>
                </c:pt>
                <c:pt idx="58">
                  <c:v>0.68052385589317999</c:v>
                </c:pt>
                <c:pt idx="59">
                  <c:v>0.58817675422605198</c:v>
                </c:pt>
                <c:pt idx="60">
                  <c:v>0.30483567741067502</c:v>
                </c:pt>
                <c:pt idx="61">
                  <c:v>0.351688546131249</c:v>
                </c:pt>
                <c:pt idx="62">
                  <c:v>8.0967815091929606E-5</c:v>
                </c:pt>
                <c:pt idx="63">
                  <c:v>5.2896892694523498E-9</c:v>
                </c:pt>
                <c:pt idx="64">
                  <c:v>2.3883260102211399E-8</c:v>
                </c:pt>
                <c:pt idx="65">
                  <c:v>2.0412604106539E-10</c:v>
                </c:pt>
                <c:pt idx="66">
                  <c:v>1.1290851059503799E-9</c:v>
                </c:pt>
                <c:pt idx="67">
                  <c:v>1.43192641330992E-9</c:v>
                </c:pt>
                <c:pt idx="68">
                  <c:v>6.5698661993530898E-11</c:v>
                </c:pt>
                <c:pt idx="69">
                  <c:v>3.9103784280828999E-9</c:v>
                </c:pt>
                <c:pt idx="70">
                  <c:v>1.2040617947390201E-9</c:v>
                </c:pt>
                <c:pt idx="71">
                  <c:v>1.0653413158305599E-7</c:v>
                </c:pt>
                <c:pt idx="72">
                  <c:v>7.5058475609387201E-10</c:v>
                </c:pt>
                <c:pt idx="73">
                  <c:v>5.7870249554950398E-11</c:v>
                </c:pt>
                <c:pt idx="74">
                  <c:v>1.7982225005614599E-10</c:v>
                </c:pt>
                <c:pt idx="75">
                  <c:v>1.0459634399677701E-8</c:v>
                </c:pt>
                <c:pt idx="76">
                  <c:v>6.0128432981474102E-9</c:v>
                </c:pt>
                <c:pt idx="77">
                  <c:v>4.4126630915604503E-8</c:v>
                </c:pt>
                <c:pt idx="78">
                  <c:v>1.01373448081389E-9</c:v>
                </c:pt>
                <c:pt idx="79">
                  <c:v>3.9919464101220797E-10</c:v>
                </c:pt>
                <c:pt idx="80">
                  <c:v>1.1334646089078E-10</c:v>
                </c:pt>
                <c:pt idx="81">
                  <c:v>6.95924744074997E-9</c:v>
                </c:pt>
                <c:pt idx="82">
                  <c:v>1.95504542760289E-7</c:v>
                </c:pt>
                <c:pt idx="83">
                  <c:v>4.1909614361302198E-10</c:v>
                </c:pt>
                <c:pt idx="84">
                  <c:v>1.8348023033164301E-10</c:v>
                </c:pt>
                <c:pt idx="85">
                  <c:v>4.8201387829095599E-8</c:v>
                </c:pt>
                <c:pt idx="86">
                  <c:v>1.27837481630899E-7</c:v>
                </c:pt>
                <c:pt idx="87">
                  <c:v>1.01185587469878E-7</c:v>
                </c:pt>
                <c:pt idx="88">
                  <c:v>4.1571107910381997E-9</c:v>
                </c:pt>
                <c:pt idx="89">
                  <c:v>0.99997034026852405</c:v>
                </c:pt>
                <c:pt idx="90">
                  <c:v>0.99999990684054496</c:v>
                </c:pt>
                <c:pt idx="91">
                  <c:v>0.99999999658532002</c:v>
                </c:pt>
                <c:pt idx="92">
                  <c:v>0.99999949559475099</c:v>
                </c:pt>
                <c:pt idx="93">
                  <c:v>0.99999979301997599</c:v>
                </c:pt>
                <c:pt idx="94">
                  <c:v>0.99999659140188502</c:v>
                </c:pt>
                <c:pt idx="95">
                  <c:v>0.99999977022765296</c:v>
                </c:pt>
                <c:pt idx="96">
                  <c:v>0.999999902845365</c:v>
                </c:pt>
                <c:pt idx="97">
                  <c:v>0.99999896317673298</c:v>
                </c:pt>
                <c:pt idx="98">
                  <c:v>0.99999998718635796</c:v>
                </c:pt>
                <c:pt idx="99">
                  <c:v>0.99999945900848297</c:v>
                </c:pt>
                <c:pt idx="100">
                  <c:v>0.99999636659921698</c:v>
                </c:pt>
                <c:pt idx="101">
                  <c:v>0.99996022338837798</c:v>
                </c:pt>
                <c:pt idx="102">
                  <c:v>0.99999987213619501</c:v>
                </c:pt>
                <c:pt idx="103">
                  <c:v>1.6983521697506001E-6</c:v>
                </c:pt>
                <c:pt idx="104">
                  <c:v>1.9247291334140799E-7</c:v>
                </c:pt>
                <c:pt idx="105">
                  <c:v>8.6741003108681997E-9</c:v>
                </c:pt>
                <c:pt idx="106">
                  <c:v>5.0952648039305496E-10</c:v>
                </c:pt>
                <c:pt idx="107">
                  <c:v>1.0100079905113401E-8</c:v>
                </c:pt>
                <c:pt idx="108">
                  <c:v>2.1459971372395999E-8</c:v>
                </c:pt>
                <c:pt idx="109">
                  <c:v>5.4409183607163302E-6</c:v>
                </c:pt>
                <c:pt idx="110">
                  <c:v>9.8365634755715894E-7</c:v>
                </c:pt>
                <c:pt idx="111">
                  <c:v>1.41964980713865E-5</c:v>
                </c:pt>
                <c:pt idx="112">
                  <c:v>0.99999995697261002</c:v>
                </c:pt>
                <c:pt idx="113">
                  <c:v>0.55320987157313894</c:v>
                </c:pt>
                <c:pt idx="114">
                  <c:v>0.99999515719435295</c:v>
                </c:pt>
                <c:pt idx="115">
                  <c:v>0.99999997015103603</c:v>
                </c:pt>
                <c:pt idx="116">
                  <c:v>0.999999975664842</c:v>
                </c:pt>
                <c:pt idx="117">
                  <c:v>0.73324308771448599</c:v>
                </c:pt>
                <c:pt idx="118">
                  <c:v>0.99999904425640695</c:v>
                </c:pt>
                <c:pt idx="119">
                  <c:v>0.99999645792766401</c:v>
                </c:pt>
                <c:pt idx="120">
                  <c:v>8.6471751215349901E-6</c:v>
                </c:pt>
                <c:pt idx="121">
                  <c:v>1.1711994352745401E-8</c:v>
                </c:pt>
                <c:pt idx="122">
                  <c:v>9.9254676864448703E-9</c:v>
                </c:pt>
                <c:pt idx="123">
                  <c:v>7.7422162313953002E-10</c:v>
                </c:pt>
                <c:pt idx="124">
                  <c:v>1.1571338625406099E-9</c:v>
                </c:pt>
                <c:pt idx="125">
                  <c:v>3.1553947006476301E-10</c:v>
                </c:pt>
                <c:pt idx="126">
                  <c:v>8.0368933195935293E-12</c:v>
                </c:pt>
                <c:pt idx="127">
                  <c:v>2.7724231536537699E-8</c:v>
                </c:pt>
                <c:pt idx="128">
                  <c:v>5.2866920014523797E-10</c:v>
                </c:pt>
                <c:pt idx="129">
                  <c:v>3.9067225065934102E-9</c:v>
                </c:pt>
                <c:pt idx="130">
                  <c:v>4.9932672615721199E-10</c:v>
                </c:pt>
                <c:pt idx="131">
                  <c:v>1.5691608244665199E-8</c:v>
                </c:pt>
                <c:pt idx="132">
                  <c:v>9.8445048970761601E-10</c:v>
                </c:pt>
                <c:pt idx="133">
                  <c:v>6.1192019310934602E-9</c:v>
                </c:pt>
                <c:pt idx="134">
                  <c:v>3.4742344980740101E-10</c:v>
                </c:pt>
                <c:pt idx="135">
                  <c:v>5.2382591594528103E-8</c:v>
                </c:pt>
                <c:pt idx="136">
                  <c:v>2.3888385922995701E-8</c:v>
                </c:pt>
                <c:pt idx="137">
                  <c:v>6.73207876080623E-10</c:v>
                </c:pt>
                <c:pt idx="138">
                  <c:v>1.1926444959288299E-9</c:v>
                </c:pt>
                <c:pt idx="139">
                  <c:v>1.0695807177723401E-8</c:v>
                </c:pt>
                <c:pt idx="140">
                  <c:v>1.3839935863290299E-7</c:v>
                </c:pt>
                <c:pt idx="141">
                  <c:v>5.5773578612935399E-8</c:v>
                </c:pt>
                <c:pt idx="142">
                  <c:v>1.29246484075622E-9</c:v>
                </c:pt>
                <c:pt idx="143">
                  <c:v>1.3487561672124199E-8</c:v>
                </c:pt>
                <c:pt idx="144">
                  <c:v>4.9323177059062998E-9</c:v>
                </c:pt>
                <c:pt idx="145">
                  <c:v>8.0907165197498107E-9</c:v>
                </c:pt>
                <c:pt idx="146">
                  <c:v>8.0824737399787603E-10</c:v>
                </c:pt>
                <c:pt idx="147">
                  <c:v>3.2993736702220802E-9</c:v>
                </c:pt>
                <c:pt idx="148">
                  <c:v>3.5301079166572101E-10</c:v>
                </c:pt>
                <c:pt idx="149">
                  <c:v>5.1626008002416799E-11</c:v>
                </c:pt>
                <c:pt idx="150">
                  <c:v>9.4857048433772904E-11</c:v>
                </c:pt>
                <c:pt idx="151">
                  <c:v>1.5555435020177899E-8</c:v>
                </c:pt>
                <c:pt idx="152">
                  <c:v>1.1296876486410201E-8</c:v>
                </c:pt>
                <c:pt idx="153">
                  <c:v>3.2821839013916701E-9</c:v>
                </c:pt>
                <c:pt idx="154">
                  <c:v>7.4875479328080103E-10</c:v>
                </c:pt>
                <c:pt idx="155">
                  <c:v>9.2511416535520806E-8</c:v>
                </c:pt>
                <c:pt idx="156">
                  <c:v>3.97754856047132E-11</c:v>
                </c:pt>
                <c:pt idx="157">
                  <c:v>3.2330623475268398E-10</c:v>
                </c:pt>
                <c:pt idx="158">
                  <c:v>9.86417968609423E-7</c:v>
                </c:pt>
                <c:pt idx="159">
                  <c:v>0.59268053882928395</c:v>
                </c:pt>
                <c:pt idx="160">
                  <c:v>3.96572849427598E-8</c:v>
                </c:pt>
                <c:pt idx="161">
                  <c:v>0.46466133945515398</c:v>
                </c:pt>
                <c:pt idx="162">
                  <c:v>0.99913280599362397</c:v>
                </c:pt>
                <c:pt idx="163">
                  <c:v>0.23557102752999901</c:v>
                </c:pt>
                <c:pt idx="164">
                  <c:v>3.6584168366637198E-8</c:v>
                </c:pt>
                <c:pt idx="165">
                  <c:v>3.3386440591697102E-8</c:v>
                </c:pt>
                <c:pt idx="166">
                  <c:v>0.122281758037667</c:v>
                </c:pt>
                <c:pt idx="167">
                  <c:v>0.13845161384588001</c:v>
                </c:pt>
                <c:pt idx="168">
                  <c:v>5.3132219443991803E-4</c:v>
                </c:pt>
                <c:pt idx="169">
                  <c:v>4.9593540854118703E-3</c:v>
                </c:pt>
                <c:pt idx="170">
                  <c:v>6.4002379738981194E-8</c:v>
                </c:pt>
                <c:pt idx="171">
                  <c:v>0.83163526395586596</c:v>
                </c:pt>
                <c:pt idx="172">
                  <c:v>0.36195622765907198</c:v>
                </c:pt>
                <c:pt idx="173">
                  <c:v>4.2547039390170596E-9</c:v>
                </c:pt>
                <c:pt idx="174">
                  <c:v>1.6761791398955499E-7</c:v>
                </c:pt>
                <c:pt idx="175">
                  <c:v>1.34414768919901E-7</c:v>
                </c:pt>
                <c:pt idx="176">
                  <c:v>2.9499478621565199E-6</c:v>
                </c:pt>
                <c:pt idx="177">
                  <c:v>1.21699340596689E-7</c:v>
                </c:pt>
                <c:pt idx="178">
                  <c:v>5.0477385602947602E-8</c:v>
                </c:pt>
                <c:pt idx="179">
                  <c:v>0.31943423332005999</c:v>
                </c:pt>
                <c:pt idx="180">
                  <c:v>0.28217734316590998</c:v>
                </c:pt>
                <c:pt idx="181">
                  <c:v>9.9941061829890206E-3</c:v>
                </c:pt>
                <c:pt idx="182">
                  <c:v>5.5926445397926197E-2</c:v>
                </c:pt>
                <c:pt idx="183">
                  <c:v>9.6583935137664098E-8</c:v>
                </c:pt>
                <c:pt idx="184">
                  <c:v>3.30432445290444E-7</c:v>
                </c:pt>
                <c:pt idx="185">
                  <c:v>9.3155548330523405E-8</c:v>
                </c:pt>
                <c:pt idx="186">
                  <c:v>0.148439289196864</c:v>
                </c:pt>
                <c:pt idx="187">
                  <c:v>0.82400971277145396</c:v>
                </c:pt>
                <c:pt idx="188">
                  <c:v>2.4874323679606601E-3</c:v>
                </c:pt>
                <c:pt idx="189">
                  <c:v>2.0488850616588999E-8</c:v>
                </c:pt>
                <c:pt idx="190">
                  <c:v>9.8275190377120999E-2</c:v>
                </c:pt>
                <c:pt idx="191">
                  <c:v>2.7866630632507899E-8</c:v>
                </c:pt>
                <c:pt idx="192">
                  <c:v>3.4116958969098399E-10</c:v>
                </c:pt>
                <c:pt idx="193">
                  <c:v>1.80250331786585E-8</c:v>
                </c:pt>
                <c:pt idx="194">
                  <c:v>2.8457211915516999E-9</c:v>
                </c:pt>
                <c:pt idx="195">
                  <c:v>2.0594163655145E-8</c:v>
                </c:pt>
                <c:pt idx="196">
                  <c:v>2.86024875671062E-8</c:v>
                </c:pt>
                <c:pt idx="197">
                  <c:v>1.2461453398148701E-8</c:v>
                </c:pt>
                <c:pt idx="198">
                  <c:v>1.31810653857109E-9</c:v>
                </c:pt>
                <c:pt idx="199">
                  <c:v>7.7370399039746795E-10</c:v>
                </c:pt>
                <c:pt idx="200">
                  <c:v>1.6826350849920599E-9</c:v>
                </c:pt>
                <c:pt idx="201">
                  <c:v>8.1685958926261799E-9</c:v>
                </c:pt>
                <c:pt idx="202">
                  <c:v>4.7931532555532997E-9</c:v>
                </c:pt>
                <c:pt idx="203">
                  <c:v>3.1631228541284798E-8</c:v>
                </c:pt>
                <c:pt idx="204">
                  <c:v>1.68330713603965E-8</c:v>
                </c:pt>
                <c:pt idx="205">
                  <c:v>6.15540916648707E-10</c:v>
                </c:pt>
                <c:pt idx="206">
                  <c:v>8.6160414211956901E-9</c:v>
                </c:pt>
                <c:pt idx="207">
                  <c:v>1.6558867262577599E-10</c:v>
                </c:pt>
                <c:pt idx="208">
                  <c:v>1.24783038720834E-7</c:v>
                </c:pt>
                <c:pt idx="209">
                  <c:v>3.5296492228213298E-7</c:v>
                </c:pt>
                <c:pt idx="210">
                  <c:v>1.8528276813149701E-8</c:v>
                </c:pt>
                <c:pt idx="211">
                  <c:v>0.99944764686364296</c:v>
                </c:pt>
                <c:pt idx="212">
                  <c:v>5.0914328767776096E-6</c:v>
                </c:pt>
                <c:pt idx="213">
                  <c:v>1.7310280080013201E-8</c:v>
                </c:pt>
                <c:pt idx="214">
                  <c:v>1.7058062806052599E-10</c:v>
                </c:pt>
                <c:pt idx="215">
                  <c:v>2.97123146132133E-8</c:v>
                </c:pt>
                <c:pt idx="216">
                  <c:v>3.3356089170247101E-8</c:v>
                </c:pt>
                <c:pt idx="217">
                  <c:v>7.0215018213973607E-2</c:v>
                </c:pt>
                <c:pt idx="218">
                  <c:v>0.21855883439519</c:v>
                </c:pt>
                <c:pt idx="219">
                  <c:v>0.166488032109879</c:v>
                </c:pt>
                <c:pt idx="220">
                  <c:v>1.4218195423269399E-7</c:v>
                </c:pt>
                <c:pt idx="221">
                  <c:v>3.3360540538746799E-6</c:v>
                </c:pt>
                <c:pt idx="222">
                  <c:v>1.2256774155952499E-5</c:v>
                </c:pt>
                <c:pt idx="223">
                  <c:v>2.2662045651171001E-7</c:v>
                </c:pt>
                <c:pt idx="224">
                  <c:v>4.4401799539794597E-8</c:v>
                </c:pt>
                <c:pt idx="225">
                  <c:v>3.6319834336499197E-5</c:v>
                </c:pt>
                <c:pt idx="226">
                  <c:v>0.211714294123485</c:v>
                </c:pt>
                <c:pt idx="227">
                  <c:v>8.7610506120341396E-8</c:v>
                </c:pt>
                <c:pt idx="228">
                  <c:v>0.96182911186068598</c:v>
                </c:pt>
                <c:pt idx="229">
                  <c:v>2.9449699875025102E-6</c:v>
                </c:pt>
                <c:pt idx="230">
                  <c:v>1.7505844608247699E-6</c:v>
                </c:pt>
                <c:pt idx="231">
                  <c:v>0.99998073426283296</c:v>
                </c:pt>
                <c:pt idx="232">
                  <c:v>3.18890932226353E-8</c:v>
                </c:pt>
                <c:pt idx="233">
                  <c:v>1.58590333084628E-7</c:v>
                </c:pt>
                <c:pt idx="234">
                  <c:v>1.13435111353962E-8</c:v>
                </c:pt>
                <c:pt idx="235">
                  <c:v>1.7792494644822602E-8</c:v>
                </c:pt>
                <c:pt idx="236">
                  <c:v>5.0809749155024102E-10</c:v>
                </c:pt>
                <c:pt idx="237">
                  <c:v>1.2187304243506001E-10</c:v>
                </c:pt>
                <c:pt idx="238">
                  <c:v>9.7032486115421497E-7</c:v>
                </c:pt>
                <c:pt idx="239">
                  <c:v>3.0032619162902799E-7</c:v>
                </c:pt>
                <c:pt idx="240">
                  <c:v>1.2745866840944799E-7</c:v>
                </c:pt>
                <c:pt idx="241">
                  <c:v>4.4975423416789399E-9</c:v>
                </c:pt>
                <c:pt idx="242">
                  <c:v>1.5371636238211799E-7</c:v>
                </c:pt>
                <c:pt idx="243">
                  <c:v>9.4694107779751008E-9</c:v>
                </c:pt>
                <c:pt idx="244">
                  <c:v>2.6411325519753599E-8</c:v>
                </c:pt>
                <c:pt idx="245">
                  <c:v>1.8007746027878902E-8</c:v>
                </c:pt>
                <c:pt idx="246">
                  <c:v>6.0492283408695003E-9</c:v>
                </c:pt>
                <c:pt idx="247">
                  <c:v>1.6197191590515501E-10</c:v>
                </c:pt>
                <c:pt idx="248">
                  <c:v>2.9290370093605001E-8</c:v>
                </c:pt>
                <c:pt idx="249">
                  <c:v>5.0559926702064102E-9</c:v>
                </c:pt>
                <c:pt idx="250">
                  <c:v>4.3480985565224501E-9</c:v>
                </c:pt>
                <c:pt idx="251">
                  <c:v>2.1985331621454399E-11</c:v>
                </c:pt>
                <c:pt idx="252">
                  <c:v>2.0243319621263801E-9</c:v>
                </c:pt>
                <c:pt idx="253">
                  <c:v>1.43638176181679E-11</c:v>
                </c:pt>
                <c:pt idx="254">
                  <c:v>4.0877087459543599E-10</c:v>
                </c:pt>
                <c:pt idx="255">
                  <c:v>2.2723549502479099E-8</c:v>
                </c:pt>
                <c:pt idx="256">
                  <c:v>0.44924236157517899</c:v>
                </c:pt>
                <c:pt idx="257">
                  <c:v>0.87280286355025505</c:v>
                </c:pt>
                <c:pt idx="258">
                  <c:v>0.99999943392739699</c:v>
                </c:pt>
                <c:pt idx="259">
                  <c:v>0.999999685685804</c:v>
                </c:pt>
                <c:pt idx="260">
                  <c:v>0.95905583213858303</c:v>
                </c:pt>
                <c:pt idx="261">
                  <c:v>0.517813834371607</c:v>
                </c:pt>
                <c:pt idx="262">
                  <c:v>0.30789388810382401</c:v>
                </c:pt>
                <c:pt idx="263">
                  <c:v>2.59363607205724E-6</c:v>
                </c:pt>
                <c:pt idx="264">
                  <c:v>1.5421761632910799E-9</c:v>
                </c:pt>
                <c:pt idx="265">
                  <c:v>6.7778790595439097E-9</c:v>
                </c:pt>
                <c:pt idx="266">
                  <c:v>2.9258116773500601E-8</c:v>
                </c:pt>
                <c:pt idx="267">
                  <c:v>8.5240626128534598E-8</c:v>
                </c:pt>
                <c:pt idx="268">
                  <c:v>5.9154297634595399E-10</c:v>
                </c:pt>
                <c:pt idx="269">
                  <c:v>2.0925739844951698E-9</c:v>
                </c:pt>
                <c:pt idx="270">
                  <c:v>6.8963079754396797E-10</c:v>
                </c:pt>
                <c:pt idx="271">
                  <c:v>1.22705591341801E-9</c:v>
                </c:pt>
                <c:pt idx="272">
                  <c:v>2.7145797479192502E-9</c:v>
                </c:pt>
                <c:pt idx="273">
                  <c:v>8.5501621900015601E-10</c:v>
                </c:pt>
                <c:pt idx="274">
                  <c:v>3.7048234726418399E-9</c:v>
                </c:pt>
                <c:pt idx="275">
                  <c:v>3.7405322076532502E-10</c:v>
                </c:pt>
                <c:pt idx="276">
                  <c:v>1.06632069096415E-7</c:v>
                </c:pt>
                <c:pt idx="277">
                  <c:v>9.2155393231783496E-10</c:v>
                </c:pt>
                <c:pt idx="278">
                  <c:v>4.1412491477457001E-10</c:v>
                </c:pt>
                <c:pt idx="279">
                  <c:v>2.8992624991800801E-9</c:v>
                </c:pt>
                <c:pt idx="280">
                  <c:v>5.8415071763764796E-10</c:v>
                </c:pt>
                <c:pt idx="281">
                  <c:v>1.1115380463850599E-9</c:v>
                </c:pt>
                <c:pt idx="282">
                  <c:v>1.1226180835277201E-8</c:v>
                </c:pt>
                <c:pt idx="283">
                  <c:v>3.5414862014109503E-8</c:v>
                </c:pt>
                <c:pt idx="284">
                  <c:v>7.3470370862716798E-10</c:v>
                </c:pt>
                <c:pt idx="285">
                  <c:v>6.8478541269569503E-9</c:v>
                </c:pt>
                <c:pt idx="286">
                  <c:v>6.3820711015085797E-9</c:v>
                </c:pt>
                <c:pt idx="287">
                  <c:v>7.1695024392726696E-8</c:v>
                </c:pt>
                <c:pt idx="288">
                  <c:v>1.51729771856531E-8</c:v>
                </c:pt>
                <c:pt idx="289">
                  <c:v>1.8706649300760602E-8</c:v>
                </c:pt>
                <c:pt idx="290">
                  <c:v>5.3233477807404498E-8</c:v>
                </c:pt>
                <c:pt idx="291">
                  <c:v>1.2936755671720599E-8</c:v>
                </c:pt>
                <c:pt idx="292">
                  <c:v>5.9925487134576896E-9</c:v>
                </c:pt>
                <c:pt idx="293">
                  <c:v>2.71624293523723E-8</c:v>
                </c:pt>
                <c:pt idx="294">
                  <c:v>5.4356225008503502E-9</c:v>
                </c:pt>
                <c:pt idx="295">
                  <c:v>4.0432607488724502E-10</c:v>
                </c:pt>
                <c:pt idx="296">
                  <c:v>1.74449377089103E-8</c:v>
                </c:pt>
                <c:pt idx="297">
                  <c:v>3.8661993318694898E-7</c:v>
                </c:pt>
                <c:pt idx="298">
                  <c:v>2.3166258917808898E-6</c:v>
                </c:pt>
                <c:pt idx="299">
                  <c:v>2.0783745667149799E-7</c:v>
                </c:pt>
                <c:pt idx="300">
                  <c:v>1.59923626201636E-7</c:v>
                </c:pt>
                <c:pt idx="301">
                  <c:v>1.9178960317370401E-9</c:v>
                </c:pt>
                <c:pt idx="302">
                  <c:v>8.0756074355651402E-8</c:v>
                </c:pt>
                <c:pt idx="303">
                  <c:v>2.8158717971383098E-10</c:v>
                </c:pt>
                <c:pt idx="304">
                  <c:v>6.0725385017120202E-10</c:v>
                </c:pt>
                <c:pt idx="305">
                  <c:v>7.5873546218386802E-10</c:v>
                </c:pt>
                <c:pt idx="306">
                  <c:v>4.6469054944498E-10</c:v>
                </c:pt>
                <c:pt idx="307">
                  <c:v>1.71945514856649E-7</c:v>
                </c:pt>
                <c:pt idx="308">
                  <c:v>1.00380801503321E-8</c:v>
                </c:pt>
                <c:pt idx="309">
                  <c:v>2.38778659168337E-8</c:v>
                </c:pt>
                <c:pt idx="310">
                  <c:v>1.3693818648549401E-8</c:v>
                </c:pt>
                <c:pt idx="311">
                  <c:v>4.8929911428459697E-9</c:v>
                </c:pt>
                <c:pt idx="312">
                  <c:v>6.2697777358183602E-9</c:v>
                </c:pt>
                <c:pt idx="313">
                  <c:v>1.2423967057197101E-9</c:v>
                </c:pt>
                <c:pt idx="314">
                  <c:v>8.2331438704095901E-9</c:v>
                </c:pt>
                <c:pt idx="315">
                  <c:v>0.71326362983347802</c:v>
                </c:pt>
                <c:pt idx="316">
                  <c:v>4.9728163746940701E-8</c:v>
                </c:pt>
                <c:pt idx="317">
                  <c:v>0.67814343326326598</c:v>
                </c:pt>
                <c:pt idx="318">
                  <c:v>0.47977801775099399</c:v>
                </c:pt>
                <c:pt idx="319">
                  <c:v>0.32283101989370799</c:v>
                </c:pt>
                <c:pt idx="320">
                  <c:v>0.44146583113278598</c:v>
                </c:pt>
                <c:pt idx="321">
                  <c:v>0.42969569751292203</c:v>
                </c:pt>
                <c:pt idx="322">
                  <c:v>0.52366639173415996</c:v>
                </c:pt>
                <c:pt idx="323">
                  <c:v>0.52560557853145595</c:v>
                </c:pt>
                <c:pt idx="324">
                  <c:v>0.87032565382163296</c:v>
                </c:pt>
                <c:pt idx="325">
                  <c:v>0.94140900365598901</c:v>
                </c:pt>
                <c:pt idx="326">
                  <c:v>0.999997280117774</c:v>
                </c:pt>
                <c:pt idx="327">
                  <c:v>3.04463466667902E-5</c:v>
                </c:pt>
                <c:pt idx="328">
                  <c:v>2.10607683010558E-8</c:v>
                </c:pt>
                <c:pt idx="329">
                  <c:v>1.3213584909295399E-8</c:v>
                </c:pt>
                <c:pt idx="330">
                  <c:v>1.49705180215796E-9</c:v>
                </c:pt>
                <c:pt idx="331">
                  <c:v>1.61016654178279E-9</c:v>
                </c:pt>
                <c:pt idx="332">
                  <c:v>4.0843805421857499E-10</c:v>
                </c:pt>
                <c:pt idx="333">
                  <c:v>2.10609778391387E-9</c:v>
                </c:pt>
                <c:pt idx="334">
                  <c:v>9.0343585606872201E-11</c:v>
                </c:pt>
                <c:pt idx="335">
                  <c:v>1.2002985335339099E-9</c:v>
                </c:pt>
                <c:pt idx="336">
                  <c:v>5.9911687892073005E-10</c:v>
                </c:pt>
                <c:pt idx="337">
                  <c:v>4.3184621017772201E-10</c:v>
                </c:pt>
                <c:pt idx="338">
                  <c:v>9.0107578182805999E-9</c:v>
                </c:pt>
                <c:pt idx="339">
                  <c:v>3.4989789712617699E-8</c:v>
                </c:pt>
                <c:pt idx="340">
                  <c:v>1.06566659995302E-10</c:v>
                </c:pt>
                <c:pt idx="341">
                  <c:v>2.0383109637087901E-10</c:v>
                </c:pt>
                <c:pt idx="342">
                  <c:v>1.7601585197569E-11</c:v>
                </c:pt>
                <c:pt idx="343">
                  <c:v>1.8500024427852E-10</c:v>
                </c:pt>
                <c:pt idx="344">
                  <c:v>3.8088371964034702E-11</c:v>
                </c:pt>
                <c:pt idx="345">
                  <c:v>8.2440589436426798E-11</c:v>
                </c:pt>
                <c:pt idx="346">
                  <c:v>2.4805538237482301E-9</c:v>
                </c:pt>
                <c:pt idx="347">
                  <c:v>1.6155027603743499E-10</c:v>
                </c:pt>
                <c:pt idx="348">
                  <c:v>1.3512414305179499E-10</c:v>
                </c:pt>
                <c:pt idx="349">
                  <c:v>9.0135063772545601E-9</c:v>
                </c:pt>
                <c:pt idx="350">
                  <c:v>6.1600897155944397E-8</c:v>
                </c:pt>
                <c:pt idx="351">
                  <c:v>1.6342911732364E-9</c:v>
                </c:pt>
                <c:pt idx="352">
                  <c:v>1.14680389584388E-9</c:v>
                </c:pt>
                <c:pt idx="353">
                  <c:v>0.95735907522635799</c:v>
                </c:pt>
                <c:pt idx="354">
                  <c:v>0.44589723106282902</c:v>
                </c:pt>
                <c:pt idx="355">
                  <c:v>0.399341101783662</c:v>
                </c:pt>
                <c:pt idx="356">
                  <c:v>0.87174222025905401</c:v>
                </c:pt>
                <c:pt idx="357">
                  <c:v>0.97399292072899302</c:v>
                </c:pt>
                <c:pt idx="358">
                  <c:v>0.53854220850763201</c:v>
                </c:pt>
                <c:pt idx="359">
                  <c:v>0.87419697051752498</c:v>
                </c:pt>
                <c:pt idx="360">
                  <c:v>0.59453458657596103</c:v>
                </c:pt>
                <c:pt idx="361">
                  <c:v>0.99215779768235701</c:v>
                </c:pt>
                <c:pt idx="362">
                  <c:v>0.99696212050558797</c:v>
                </c:pt>
                <c:pt idx="363">
                  <c:v>1.01181798488082E-5</c:v>
                </c:pt>
                <c:pt idx="364">
                  <c:v>1.69327967399585E-5</c:v>
                </c:pt>
                <c:pt idx="365">
                  <c:v>2.8185110228148601E-9</c:v>
                </c:pt>
                <c:pt idx="366">
                  <c:v>1.10646851653604E-8</c:v>
                </c:pt>
                <c:pt idx="367">
                  <c:v>5.69965171752721E-10</c:v>
                </c:pt>
                <c:pt idx="368">
                  <c:v>1.25286952159684E-10</c:v>
                </c:pt>
                <c:pt idx="369">
                  <c:v>3.9794038551817803E-8</c:v>
                </c:pt>
                <c:pt idx="370">
                  <c:v>1.7919996839955101E-7</c:v>
                </c:pt>
                <c:pt idx="371">
                  <c:v>0.65821273666787705</c:v>
                </c:pt>
                <c:pt idx="372">
                  <c:v>0.83348055811368305</c:v>
                </c:pt>
                <c:pt idx="373">
                  <c:v>0.90529548544123695</c:v>
                </c:pt>
                <c:pt idx="374">
                  <c:v>0.99999509563283795</c:v>
                </c:pt>
                <c:pt idx="375">
                  <c:v>0.15048611270904899</c:v>
                </c:pt>
                <c:pt idx="376">
                  <c:v>1.3178520215128501E-8</c:v>
                </c:pt>
                <c:pt idx="377">
                  <c:v>2.7503548473130099E-10</c:v>
                </c:pt>
                <c:pt idx="378">
                  <c:v>7.4984202181973599E-6</c:v>
                </c:pt>
                <c:pt idx="379">
                  <c:v>3.1203292366146299E-7</c:v>
                </c:pt>
                <c:pt idx="380">
                  <c:v>0.67605044948319604</c:v>
                </c:pt>
                <c:pt idx="381">
                  <c:v>0.10672665574092</c:v>
                </c:pt>
                <c:pt idx="382">
                  <c:v>0.60720435501459702</c:v>
                </c:pt>
                <c:pt idx="383">
                  <c:v>1.71062393866716E-5</c:v>
                </c:pt>
                <c:pt idx="384">
                  <c:v>0.46406791508212297</c:v>
                </c:pt>
                <c:pt idx="385">
                  <c:v>0.70027198864872897</c:v>
                </c:pt>
                <c:pt idx="386">
                  <c:v>4.46201379392469E-7</c:v>
                </c:pt>
                <c:pt idx="387">
                  <c:v>0.99999969698440705</c:v>
                </c:pt>
                <c:pt idx="388">
                  <c:v>0.99999998433749604</c:v>
                </c:pt>
                <c:pt idx="389">
                  <c:v>0.99999995140884801</c:v>
                </c:pt>
                <c:pt idx="390">
                  <c:v>0.99995224066362298</c:v>
                </c:pt>
                <c:pt idx="391">
                  <c:v>2.0763898361040601E-8</c:v>
                </c:pt>
                <c:pt idx="392">
                  <c:v>1.3369198592067301E-8</c:v>
                </c:pt>
                <c:pt idx="393">
                  <c:v>8.9544779454311701E-9</c:v>
                </c:pt>
                <c:pt idx="394">
                  <c:v>1.91230493597813E-7</c:v>
                </c:pt>
                <c:pt idx="395">
                  <c:v>1.1032673274221801E-9</c:v>
                </c:pt>
                <c:pt idx="396">
                  <c:v>2.8350406624888501E-10</c:v>
                </c:pt>
                <c:pt idx="397">
                  <c:v>3.0885858889558598E-7</c:v>
                </c:pt>
                <c:pt idx="398">
                  <c:v>3.6113679465016901E-8</c:v>
                </c:pt>
                <c:pt idx="399">
                  <c:v>2.7038265873112802E-6</c:v>
                </c:pt>
                <c:pt idx="400">
                  <c:v>5.7345632484377597E-9</c:v>
                </c:pt>
                <c:pt idx="401">
                  <c:v>4.0920534339451302E-5</c:v>
                </c:pt>
                <c:pt idx="402">
                  <c:v>2.3586672259036401E-6</c:v>
                </c:pt>
                <c:pt idx="403">
                  <c:v>0.32163927715109503</c:v>
                </c:pt>
                <c:pt idx="404">
                  <c:v>0.99999672787678395</c:v>
                </c:pt>
                <c:pt idx="405">
                  <c:v>0.87923182419150803</c:v>
                </c:pt>
                <c:pt idx="406">
                  <c:v>0.43889042631872299</c:v>
                </c:pt>
                <c:pt idx="407">
                  <c:v>0.47067273128370302</c:v>
                </c:pt>
                <c:pt idx="408">
                  <c:v>2.42333180715473E-8</c:v>
                </c:pt>
                <c:pt idx="409">
                  <c:v>6.3384764473388896E-10</c:v>
                </c:pt>
                <c:pt idx="410">
                  <c:v>9.1065818623772006E-11</c:v>
                </c:pt>
                <c:pt idx="411">
                  <c:v>5.3853381059228797E-9</c:v>
                </c:pt>
                <c:pt idx="412">
                  <c:v>1.9132664626059699E-8</c:v>
                </c:pt>
                <c:pt idx="413">
                  <c:v>1.15795479388264E-8</c:v>
                </c:pt>
                <c:pt idx="414">
                  <c:v>2.6603209698602098E-7</c:v>
                </c:pt>
                <c:pt idx="415">
                  <c:v>3.4750495058814003E-8</c:v>
                </c:pt>
                <c:pt idx="416">
                  <c:v>4.4838824897087097E-9</c:v>
                </c:pt>
                <c:pt idx="417">
                  <c:v>2.5867589736540501E-6</c:v>
                </c:pt>
                <c:pt idx="418">
                  <c:v>3.29938805104959E-9</c:v>
                </c:pt>
                <c:pt idx="419">
                  <c:v>5.3506564189379597E-8</c:v>
                </c:pt>
                <c:pt idx="420">
                  <c:v>3.39311527607106E-9</c:v>
                </c:pt>
                <c:pt idx="421">
                  <c:v>5.3303982847423705E-10</c:v>
                </c:pt>
                <c:pt idx="422">
                  <c:v>1.00800234289984E-9</c:v>
                </c:pt>
                <c:pt idx="423">
                  <c:v>1.0622228859186499E-8</c:v>
                </c:pt>
                <c:pt idx="424">
                  <c:v>3.6255231074182398E-8</c:v>
                </c:pt>
                <c:pt idx="425">
                  <c:v>3.0477912943298401E-9</c:v>
                </c:pt>
                <c:pt idx="426">
                  <c:v>1.01001787910921E-8</c:v>
                </c:pt>
                <c:pt idx="427">
                  <c:v>6.84526564323465E-9</c:v>
                </c:pt>
                <c:pt idx="428">
                  <c:v>6.9107867031013006E-8</c:v>
                </c:pt>
                <c:pt idx="429">
                  <c:v>3.6700926579355701E-9</c:v>
                </c:pt>
                <c:pt idx="430">
                  <c:v>7.5321290192111595E-9</c:v>
                </c:pt>
                <c:pt idx="431">
                  <c:v>1.4374502622206E-9</c:v>
                </c:pt>
                <c:pt idx="432">
                  <c:v>0.99999926607600398</c:v>
                </c:pt>
                <c:pt idx="433">
                  <c:v>0.99999992130389403</c:v>
                </c:pt>
                <c:pt idx="434">
                  <c:v>0.99999961066024001</c:v>
                </c:pt>
                <c:pt idx="435">
                  <c:v>0.99998496910916501</c:v>
                </c:pt>
                <c:pt idx="436">
                  <c:v>1.17993818925843E-7</c:v>
                </c:pt>
                <c:pt idx="437">
                  <c:v>9.0660099333979894E-9</c:v>
                </c:pt>
                <c:pt idx="438">
                  <c:v>1.2611628083546401E-7</c:v>
                </c:pt>
                <c:pt idx="439">
                  <c:v>9.5682614644947006E-8</c:v>
                </c:pt>
                <c:pt idx="440">
                  <c:v>8.2301363368065002E-10</c:v>
                </c:pt>
                <c:pt idx="441">
                  <c:v>8.6373249852214101E-9</c:v>
                </c:pt>
                <c:pt idx="442">
                  <c:v>3.5237474262153199E-10</c:v>
                </c:pt>
                <c:pt idx="443">
                  <c:v>8.0554210898663495E-9</c:v>
                </c:pt>
                <c:pt idx="444">
                  <c:v>2.3081164426306298E-8</c:v>
                </c:pt>
                <c:pt idx="445">
                  <c:v>4.3299445525041097E-8</c:v>
                </c:pt>
                <c:pt idx="446">
                  <c:v>3.1918513438174401E-10</c:v>
                </c:pt>
                <c:pt idx="447">
                  <c:v>1.23583043285177E-8</c:v>
                </c:pt>
                <c:pt idx="448">
                  <c:v>8.7210567503645102E-9</c:v>
                </c:pt>
                <c:pt idx="449">
                  <c:v>5.2968141744548297E-8</c:v>
                </c:pt>
                <c:pt idx="450">
                  <c:v>1.02945470657773E-10</c:v>
                </c:pt>
                <c:pt idx="451">
                  <c:v>4.8645263625507097E-10</c:v>
                </c:pt>
                <c:pt idx="452">
                  <c:v>1.40397463632245E-9</c:v>
                </c:pt>
                <c:pt idx="453">
                  <c:v>4.2294378245357998E-8</c:v>
                </c:pt>
                <c:pt idx="454">
                  <c:v>2.89300714709865E-9</c:v>
                </c:pt>
                <c:pt idx="455">
                  <c:v>5.2027509845548203E-10</c:v>
                </c:pt>
                <c:pt idx="456">
                  <c:v>2.5410992788444501E-9</c:v>
                </c:pt>
                <c:pt idx="457">
                  <c:v>4.22484796072318E-9</c:v>
                </c:pt>
                <c:pt idx="458">
                  <c:v>1.45027937364398E-9</c:v>
                </c:pt>
                <c:pt idx="459">
                  <c:v>9.0404554709142003E-9</c:v>
                </c:pt>
                <c:pt idx="460">
                  <c:v>6.28180828233579E-12</c:v>
                </c:pt>
                <c:pt idx="461">
                  <c:v>2.3873169035684202E-9</c:v>
                </c:pt>
                <c:pt idx="462">
                  <c:v>3.4148131276663597E-11</c:v>
                </c:pt>
                <c:pt idx="463">
                  <c:v>5.0090851125118698E-11</c:v>
                </c:pt>
                <c:pt idx="464">
                  <c:v>1.7755084210519E-10</c:v>
                </c:pt>
                <c:pt idx="465">
                  <c:v>1.7169821982635801E-10</c:v>
                </c:pt>
                <c:pt idx="466">
                  <c:v>3.45557593617456E-9</c:v>
                </c:pt>
                <c:pt idx="467">
                  <c:v>3.07902438878055E-9</c:v>
                </c:pt>
                <c:pt idx="468">
                  <c:v>2.5240300802095198E-9</c:v>
                </c:pt>
                <c:pt idx="469">
                  <c:v>4.1646067403022698E-10</c:v>
                </c:pt>
                <c:pt idx="470">
                  <c:v>1.0737027445722399E-9</c:v>
                </c:pt>
                <c:pt idx="471">
                  <c:v>8.3636999415731206E-11</c:v>
                </c:pt>
                <c:pt idx="472">
                  <c:v>3.0254295650975999E-9</c:v>
                </c:pt>
                <c:pt idx="473">
                  <c:v>1.68173089033674E-9</c:v>
                </c:pt>
                <c:pt idx="474">
                  <c:v>6.2209362469010297E-10</c:v>
                </c:pt>
                <c:pt idx="475">
                  <c:v>5.3251740810851196E-9</c:v>
                </c:pt>
                <c:pt idx="476">
                  <c:v>2.3952150899274399E-9</c:v>
                </c:pt>
                <c:pt idx="477">
                  <c:v>3.6253504875008202E-9</c:v>
                </c:pt>
                <c:pt idx="478">
                  <c:v>6.1002637485447701E-6</c:v>
                </c:pt>
                <c:pt idx="479">
                  <c:v>1.51307720709608E-7</c:v>
                </c:pt>
                <c:pt idx="480">
                  <c:v>2.9096960060328201E-7</c:v>
                </c:pt>
                <c:pt idx="481">
                  <c:v>7.9071576164369897E-2</c:v>
                </c:pt>
                <c:pt idx="482">
                  <c:v>0.99998817325034195</c:v>
                </c:pt>
                <c:pt idx="483">
                  <c:v>2.2919057476363498E-6</c:v>
                </c:pt>
                <c:pt idx="484">
                  <c:v>2.3517678028012002E-9</c:v>
                </c:pt>
                <c:pt idx="485">
                  <c:v>1.3299500820802301E-9</c:v>
                </c:pt>
                <c:pt idx="486">
                  <c:v>7.2052570740433796E-10</c:v>
                </c:pt>
                <c:pt idx="487">
                  <c:v>1.3818460375230201E-10</c:v>
                </c:pt>
                <c:pt idx="488">
                  <c:v>2.7915698918607902E-10</c:v>
                </c:pt>
                <c:pt idx="489">
                  <c:v>1.47402539468126E-9</c:v>
                </c:pt>
                <c:pt idx="490">
                  <c:v>1.8757467158580301E-11</c:v>
                </c:pt>
                <c:pt idx="491">
                  <c:v>3.61440641023833E-12</c:v>
                </c:pt>
                <c:pt idx="492">
                  <c:v>2.1364693783172999E-9</c:v>
                </c:pt>
                <c:pt idx="493">
                  <c:v>2.1161223217325301E-10</c:v>
                </c:pt>
                <c:pt idx="494">
                  <c:v>3.3584037442333098E-9</c:v>
                </c:pt>
                <c:pt idx="495">
                  <c:v>3.1037715889146298E-10</c:v>
                </c:pt>
                <c:pt idx="496">
                  <c:v>1.48387802638313E-8</c:v>
                </c:pt>
                <c:pt idx="497">
                  <c:v>1.1561619942151901E-8</c:v>
                </c:pt>
                <c:pt idx="498">
                  <c:v>2.6516907491656798E-6</c:v>
                </c:pt>
                <c:pt idx="499">
                  <c:v>1.6324980721796E-9</c:v>
                </c:pt>
                <c:pt idx="500">
                  <c:v>6.5742516672294002E-10</c:v>
                </c:pt>
                <c:pt idx="501">
                  <c:v>0.58174522173092302</c:v>
                </c:pt>
                <c:pt idx="502">
                  <c:v>0.31466477180282698</c:v>
                </c:pt>
                <c:pt idx="503">
                  <c:v>6.8784635971277296E-9</c:v>
                </c:pt>
                <c:pt idx="504">
                  <c:v>0.19028898476813499</c:v>
                </c:pt>
                <c:pt idx="505">
                  <c:v>1.6851892942112399E-8</c:v>
                </c:pt>
                <c:pt idx="506">
                  <c:v>0.59257113482639501</c:v>
                </c:pt>
                <c:pt idx="507">
                  <c:v>0.82809942699649597</c:v>
                </c:pt>
                <c:pt idx="508">
                  <c:v>0.89973495760428401</c:v>
                </c:pt>
                <c:pt idx="509">
                  <c:v>0.90695996291928904</c:v>
                </c:pt>
                <c:pt idx="510">
                  <c:v>0.72331424678119205</c:v>
                </c:pt>
                <c:pt idx="511">
                  <c:v>0.97224743771901501</c:v>
                </c:pt>
                <c:pt idx="512">
                  <c:v>0.99464304707440998</c:v>
                </c:pt>
                <c:pt idx="513">
                  <c:v>0.999999967813339</c:v>
                </c:pt>
                <c:pt idx="514">
                  <c:v>0.99806829226802096</c:v>
                </c:pt>
                <c:pt idx="515">
                  <c:v>0.97184892080773999</c:v>
                </c:pt>
                <c:pt idx="516">
                  <c:v>0.99996428138885896</c:v>
                </c:pt>
                <c:pt idx="517">
                  <c:v>0.99998485782621804</c:v>
                </c:pt>
                <c:pt idx="518">
                  <c:v>0.99999931086560501</c:v>
                </c:pt>
                <c:pt idx="519">
                  <c:v>0.19045411459459299</c:v>
                </c:pt>
                <c:pt idx="520">
                  <c:v>0.99999934289541603</c:v>
                </c:pt>
                <c:pt idx="521">
                  <c:v>0.99999996998588603</c:v>
                </c:pt>
                <c:pt idx="522">
                  <c:v>0.99999995523276597</c:v>
                </c:pt>
                <c:pt idx="523">
                  <c:v>0.99999987420325198</c:v>
                </c:pt>
                <c:pt idx="524">
                  <c:v>0.999999385749333</c:v>
                </c:pt>
                <c:pt idx="525">
                  <c:v>0.99999995173563005</c:v>
                </c:pt>
                <c:pt idx="526">
                  <c:v>0.99999948675380601</c:v>
                </c:pt>
                <c:pt idx="527">
                  <c:v>0.99999604464020997</c:v>
                </c:pt>
                <c:pt idx="528">
                  <c:v>0.999999984190859</c:v>
                </c:pt>
                <c:pt idx="529">
                  <c:v>0.99999987040279104</c:v>
                </c:pt>
                <c:pt idx="530">
                  <c:v>0.99999986765069604</c:v>
                </c:pt>
                <c:pt idx="531">
                  <c:v>0.99999991668688404</c:v>
                </c:pt>
                <c:pt idx="532">
                  <c:v>1.5752467467516101E-8</c:v>
                </c:pt>
                <c:pt idx="533">
                  <c:v>2.9282679366386002E-10</c:v>
                </c:pt>
                <c:pt idx="534">
                  <c:v>1.3354846296357301E-9</c:v>
                </c:pt>
                <c:pt idx="535">
                  <c:v>6.4255663687355704E-9</c:v>
                </c:pt>
                <c:pt idx="536">
                  <c:v>1.8843400875496299E-7</c:v>
                </c:pt>
                <c:pt idx="537">
                  <c:v>1.3441549830029399E-7</c:v>
                </c:pt>
                <c:pt idx="538">
                  <c:v>6.5889090397620102E-10</c:v>
                </c:pt>
                <c:pt idx="539">
                  <c:v>3.4573232689672399E-9</c:v>
                </c:pt>
                <c:pt idx="540">
                  <c:v>4.2649854416510897E-8</c:v>
                </c:pt>
                <c:pt idx="541">
                  <c:v>3.1903435595100701E-9</c:v>
                </c:pt>
                <c:pt idx="542">
                  <c:v>2.1500382348569299E-9</c:v>
                </c:pt>
                <c:pt idx="543">
                  <c:v>2.18945529897639E-8</c:v>
                </c:pt>
                <c:pt idx="544">
                  <c:v>3.6128955271365601E-8</c:v>
                </c:pt>
                <c:pt idx="545">
                  <c:v>2.12026910000147E-11</c:v>
                </c:pt>
                <c:pt idx="546">
                  <c:v>3.4386288740073401E-10</c:v>
                </c:pt>
                <c:pt idx="547">
                  <c:v>2.7066805337808599E-8</c:v>
                </c:pt>
                <c:pt idx="548">
                  <c:v>1.0931255274148799E-9</c:v>
                </c:pt>
                <c:pt idx="549">
                  <c:v>1.1044527904270099E-9</c:v>
                </c:pt>
                <c:pt idx="550">
                  <c:v>4.48296502359133E-8</c:v>
                </c:pt>
                <c:pt idx="551">
                  <c:v>1.6815569103672999E-8</c:v>
                </c:pt>
                <c:pt idx="552">
                  <c:v>3.0085643227170501E-9</c:v>
                </c:pt>
                <c:pt idx="553">
                  <c:v>5.7293334913962498E-10</c:v>
                </c:pt>
                <c:pt idx="554">
                  <c:v>8.9062149418491898E-10</c:v>
                </c:pt>
                <c:pt idx="555">
                  <c:v>1.3267080524961001E-10</c:v>
                </c:pt>
                <c:pt idx="556">
                  <c:v>8.9290399545556199E-9</c:v>
                </c:pt>
                <c:pt idx="557">
                  <c:v>4.1749085228475199E-10</c:v>
                </c:pt>
                <c:pt idx="558">
                  <c:v>1.3902379426075301E-10</c:v>
                </c:pt>
                <c:pt idx="559">
                  <c:v>1.5436696086960599E-10</c:v>
                </c:pt>
                <c:pt idx="560">
                  <c:v>3.7998487883850101E-11</c:v>
                </c:pt>
                <c:pt idx="561">
                  <c:v>5.50865594362074E-11</c:v>
                </c:pt>
                <c:pt idx="562">
                  <c:v>1.70585042893128E-11</c:v>
                </c:pt>
                <c:pt idx="563">
                  <c:v>1.64757215408021E-9</c:v>
                </c:pt>
                <c:pt idx="564">
                  <c:v>1.1775917889662701E-9</c:v>
                </c:pt>
                <c:pt idx="565">
                  <c:v>6.1796108875628204E-11</c:v>
                </c:pt>
                <c:pt idx="566">
                  <c:v>1.35057994529982E-10</c:v>
                </c:pt>
                <c:pt idx="567">
                  <c:v>4.7194168853399298E-10</c:v>
                </c:pt>
                <c:pt idx="568">
                  <c:v>2.7993396456208201E-9</c:v>
                </c:pt>
                <c:pt idx="569">
                  <c:v>2.3527440703240601E-7</c:v>
                </c:pt>
                <c:pt idx="570">
                  <c:v>1.4602796509669801E-8</c:v>
                </c:pt>
                <c:pt idx="571">
                  <c:v>0.32280350906758198</c:v>
                </c:pt>
                <c:pt idx="572">
                  <c:v>0.99999894492268204</c:v>
                </c:pt>
                <c:pt idx="573">
                  <c:v>0.99496918070657903</c:v>
                </c:pt>
                <c:pt idx="574">
                  <c:v>0.98762044764661105</c:v>
                </c:pt>
                <c:pt idx="575">
                  <c:v>0.99999974238434797</c:v>
                </c:pt>
                <c:pt idx="576">
                  <c:v>0.99999996709076999</c:v>
                </c:pt>
                <c:pt idx="577">
                  <c:v>0.99999862367438497</c:v>
                </c:pt>
                <c:pt idx="578">
                  <c:v>0.99999735886687502</c:v>
                </c:pt>
                <c:pt idx="579">
                  <c:v>0.99999847337864201</c:v>
                </c:pt>
                <c:pt idx="580">
                  <c:v>0.99999943011072401</c:v>
                </c:pt>
                <c:pt idx="581">
                  <c:v>0.81971703328199597</c:v>
                </c:pt>
                <c:pt idx="582">
                  <c:v>0.92008043133179696</c:v>
                </c:pt>
                <c:pt idx="583">
                  <c:v>0.84485762850795298</c:v>
                </c:pt>
                <c:pt idx="584">
                  <c:v>0.93845245135868405</c:v>
                </c:pt>
                <c:pt idx="585">
                  <c:v>0.93876233725509595</c:v>
                </c:pt>
                <c:pt idx="586">
                  <c:v>0.82005285514800497</c:v>
                </c:pt>
                <c:pt idx="587">
                  <c:v>1.00603960927554E-6</c:v>
                </c:pt>
                <c:pt idx="588">
                  <c:v>2.8407358356329899E-8</c:v>
                </c:pt>
                <c:pt idx="589">
                  <c:v>4.0702589985443897E-9</c:v>
                </c:pt>
                <c:pt idx="590">
                  <c:v>2.3452871077241501E-10</c:v>
                </c:pt>
                <c:pt idx="591">
                  <c:v>5.5428432774170803E-10</c:v>
                </c:pt>
                <c:pt idx="592">
                  <c:v>7.0614963592376699E-9</c:v>
                </c:pt>
                <c:pt idx="593">
                  <c:v>1.62693608335149E-10</c:v>
                </c:pt>
                <c:pt idx="594">
                  <c:v>1.07904787924022E-7</c:v>
                </c:pt>
                <c:pt idx="595">
                  <c:v>6.4999613616572103E-8</c:v>
                </c:pt>
                <c:pt idx="596">
                  <c:v>1.3900244250474299E-7</c:v>
                </c:pt>
                <c:pt idx="597">
                  <c:v>2.2829390775131399E-7</c:v>
                </c:pt>
                <c:pt idx="598">
                  <c:v>1.0762574471716399E-9</c:v>
                </c:pt>
                <c:pt idx="599">
                  <c:v>3.3985061728782298E-10</c:v>
                </c:pt>
                <c:pt idx="600">
                  <c:v>3.1727953697645099E-10</c:v>
                </c:pt>
                <c:pt idx="601">
                  <c:v>7.8702938847988501E-10</c:v>
                </c:pt>
                <c:pt idx="602">
                  <c:v>3.62685613901791E-10</c:v>
                </c:pt>
                <c:pt idx="603">
                  <c:v>2.3694448640525301E-7</c:v>
                </c:pt>
                <c:pt idx="604">
                  <c:v>1.12249943984041E-8</c:v>
                </c:pt>
                <c:pt idx="605">
                  <c:v>1.1984000899283001E-9</c:v>
                </c:pt>
                <c:pt idx="606">
                  <c:v>2.1978598396349799E-7</c:v>
                </c:pt>
                <c:pt idx="607">
                  <c:v>2.95088159843455E-7</c:v>
                </c:pt>
                <c:pt idx="608">
                  <c:v>1.8117053674059901E-7</c:v>
                </c:pt>
                <c:pt idx="609">
                  <c:v>3.4396878465644001E-7</c:v>
                </c:pt>
                <c:pt idx="610">
                  <c:v>1.60824152500668E-9</c:v>
                </c:pt>
                <c:pt idx="611">
                  <c:v>1.6061848293062299E-9</c:v>
                </c:pt>
                <c:pt idx="612">
                  <c:v>7.1233418578118295E-10</c:v>
                </c:pt>
                <c:pt idx="613">
                  <c:v>1.16907459564342E-11</c:v>
                </c:pt>
                <c:pt idx="614">
                  <c:v>1.2646659527889201E-11</c:v>
                </c:pt>
                <c:pt idx="615">
                  <c:v>1.5933125718153399E-9</c:v>
                </c:pt>
                <c:pt idx="616">
                  <c:v>3.0319194977818001E-9</c:v>
                </c:pt>
                <c:pt idx="617">
                  <c:v>3.8683849715740901E-8</c:v>
                </c:pt>
                <c:pt idx="618">
                  <c:v>2.0567951792197301E-10</c:v>
                </c:pt>
                <c:pt idx="619">
                  <c:v>1.40545758437399E-9</c:v>
                </c:pt>
                <c:pt idx="620">
                  <c:v>8.9781887173601503E-9</c:v>
                </c:pt>
                <c:pt idx="621">
                  <c:v>4.3626519621538798E-10</c:v>
                </c:pt>
                <c:pt idx="622">
                  <c:v>7.3340266780706197E-10</c:v>
                </c:pt>
                <c:pt idx="623">
                  <c:v>1.90409341463284E-9</c:v>
                </c:pt>
                <c:pt idx="624">
                  <c:v>4.4150759043061496E-9</c:v>
                </c:pt>
                <c:pt idx="625">
                  <c:v>7.0008124628192405E-11</c:v>
                </c:pt>
                <c:pt idx="626">
                  <c:v>1.7033479133910499E-7</c:v>
                </c:pt>
                <c:pt idx="627">
                  <c:v>6.2488003513993899E-7</c:v>
                </c:pt>
                <c:pt idx="628">
                  <c:v>3.25953683453426E-6</c:v>
                </c:pt>
                <c:pt idx="629">
                  <c:v>0.80597998270180304</c:v>
                </c:pt>
                <c:pt idx="630">
                  <c:v>0.999999956607312</c:v>
                </c:pt>
                <c:pt idx="631">
                  <c:v>0.999999945315594</c:v>
                </c:pt>
                <c:pt idx="632">
                  <c:v>0.99999341108404605</c:v>
                </c:pt>
                <c:pt idx="633">
                  <c:v>0.99999746509431398</c:v>
                </c:pt>
                <c:pt idx="634">
                  <c:v>0.99999947440010795</c:v>
                </c:pt>
                <c:pt idx="635">
                  <c:v>4.4157792999837203E-7</c:v>
                </c:pt>
                <c:pt idx="636">
                  <c:v>1.17128517320102E-8</c:v>
                </c:pt>
                <c:pt idx="637">
                  <c:v>1.32666840918967E-8</c:v>
                </c:pt>
                <c:pt idx="638">
                  <c:v>5.1762084903890799E-8</c:v>
                </c:pt>
                <c:pt idx="639">
                  <c:v>0.50855285237854198</c:v>
                </c:pt>
                <c:pt idx="640">
                  <c:v>0.97358041342656698</c:v>
                </c:pt>
                <c:pt idx="641">
                  <c:v>0.97326996430551405</c:v>
                </c:pt>
                <c:pt idx="642">
                  <c:v>0.98603467438913295</c:v>
                </c:pt>
                <c:pt idx="643">
                  <c:v>0.53613325705035997</c:v>
                </c:pt>
                <c:pt idx="644">
                  <c:v>0.439441855224322</c:v>
                </c:pt>
                <c:pt idx="645">
                  <c:v>0.79314616698671803</c:v>
                </c:pt>
                <c:pt idx="646">
                  <c:v>0.77529214384846901</c:v>
                </c:pt>
                <c:pt idx="647">
                  <c:v>0.96185016366526199</c:v>
                </c:pt>
                <c:pt idx="648">
                  <c:v>0.98710046739492696</c:v>
                </c:pt>
                <c:pt idx="649">
                  <c:v>0.99999847933574304</c:v>
                </c:pt>
                <c:pt idx="650">
                  <c:v>0.99999998581404204</c:v>
                </c:pt>
                <c:pt idx="651">
                  <c:v>0.99999999532059702</c:v>
                </c:pt>
                <c:pt idx="652">
                  <c:v>0.45739095365946197</c:v>
                </c:pt>
                <c:pt idx="653">
                  <c:v>0.31071816264895602</c:v>
                </c:pt>
                <c:pt idx="654">
                  <c:v>0.715927348568691</c:v>
                </c:pt>
                <c:pt idx="655">
                  <c:v>5.6433298882071602E-7</c:v>
                </c:pt>
                <c:pt idx="656">
                  <c:v>8.0238928976313404E-9</c:v>
                </c:pt>
                <c:pt idx="657">
                  <c:v>2.3899010523208401E-11</c:v>
                </c:pt>
                <c:pt idx="658">
                  <c:v>9.5542354281948595E-9</c:v>
                </c:pt>
                <c:pt idx="659">
                  <c:v>2.0485146888426399E-9</c:v>
                </c:pt>
                <c:pt idx="660">
                  <c:v>1.2430224022074401E-9</c:v>
                </c:pt>
                <c:pt idx="661">
                  <c:v>9.4197403688372299E-10</c:v>
                </c:pt>
                <c:pt idx="662">
                  <c:v>3.05792341183801E-9</c:v>
                </c:pt>
                <c:pt idx="663">
                  <c:v>7.9328810136210598E-10</c:v>
                </c:pt>
                <c:pt idx="664">
                  <c:v>1.7770116540436099E-9</c:v>
                </c:pt>
                <c:pt idx="665">
                  <c:v>2.0305903978740999E-10</c:v>
                </c:pt>
                <c:pt idx="666">
                  <c:v>1.8766205793973801E-9</c:v>
                </c:pt>
                <c:pt idx="667">
                  <c:v>2.99945439640841E-11</c:v>
                </c:pt>
                <c:pt idx="668">
                  <c:v>3.2518565938889002E-10</c:v>
                </c:pt>
                <c:pt idx="669">
                  <c:v>3.8375851498750704E-9</c:v>
                </c:pt>
                <c:pt idx="670">
                  <c:v>3.9968881158548499E-11</c:v>
                </c:pt>
                <c:pt idx="671">
                  <c:v>4.9195444038217596E-9</c:v>
                </c:pt>
                <c:pt idx="672">
                  <c:v>1.1907505287553899E-10</c:v>
                </c:pt>
                <c:pt idx="673">
                  <c:v>2.8294168101236999E-9</c:v>
                </c:pt>
                <c:pt idx="674">
                  <c:v>1.6717395431935199E-10</c:v>
                </c:pt>
                <c:pt idx="675">
                  <c:v>1.3225008457507899E-9</c:v>
                </c:pt>
                <c:pt idx="676">
                  <c:v>4.4098808682699402E-10</c:v>
                </c:pt>
                <c:pt idx="677">
                  <c:v>2.7955548191080499E-10</c:v>
                </c:pt>
                <c:pt idx="678">
                  <c:v>1.27052313979766E-9</c:v>
                </c:pt>
                <c:pt idx="679">
                  <c:v>2.5888254426308E-9</c:v>
                </c:pt>
                <c:pt idx="680">
                  <c:v>4.2709492358548898E-10</c:v>
                </c:pt>
                <c:pt idx="681">
                  <c:v>3.6649624756605199E-9</c:v>
                </c:pt>
                <c:pt idx="682">
                  <c:v>1.38897798446222E-9</c:v>
                </c:pt>
                <c:pt idx="683">
                  <c:v>3.2262085143354099E-9</c:v>
                </c:pt>
                <c:pt idx="684">
                  <c:v>1.2387106978979E-10</c:v>
                </c:pt>
                <c:pt idx="685">
                  <c:v>5.63258682191751E-11</c:v>
                </c:pt>
                <c:pt idx="686">
                  <c:v>3.1208226322074799E-9</c:v>
                </c:pt>
                <c:pt idx="687">
                  <c:v>4.0351022166766896E-9</c:v>
                </c:pt>
                <c:pt idx="688">
                  <c:v>1.2841883170812299E-10</c:v>
                </c:pt>
                <c:pt idx="689">
                  <c:v>7.5600026126243302E-10</c:v>
                </c:pt>
                <c:pt idx="690">
                  <c:v>2.6059563679305299E-9</c:v>
                </c:pt>
                <c:pt idx="691">
                  <c:v>1.8703734502946999E-8</c:v>
                </c:pt>
                <c:pt idx="692">
                  <c:v>3.5708251896905799E-8</c:v>
                </c:pt>
                <c:pt idx="693">
                  <c:v>0.99999827926691798</c:v>
                </c:pt>
                <c:pt idx="694">
                  <c:v>0.985722152679119</c:v>
                </c:pt>
                <c:pt idx="695">
                  <c:v>0.36989097231685297</c:v>
                </c:pt>
                <c:pt idx="696">
                  <c:v>1.1921826582835299E-8</c:v>
                </c:pt>
                <c:pt idx="697">
                  <c:v>5.2074522626509602E-8</c:v>
                </c:pt>
                <c:pt idx="698">
                  <c:v>9.3829417166737698E-11</c:v>
                </c:pt>
                <c:pt idx="699">
                  <c:v>1.1641087415303299E-6</c:v>
                </c:pt>
                <c:pt idx="700">
                  <c:v>1.9896117612004901E-8</c:v>
                </c:pt>
                <c:pt idx="701">
                  <c:v>3.2306766569796098E-9</c:v>
                </c:pt>
                <c:pt idx="702">
                  <c:v>1.6385822925411799E-9</c:v>
                </c:pt>
                <c:pt idx="703">
                  <c:v>2.8533372947818201E-10</c:v>
                </c:pt>
                <c:pt idx="704">
                  <c:v>8.2665889155585501E-10</c:v>
                </c:pt>
                <c:pt idx="705">
                  <c:v>2.5216728289382599E-9</c:v>
                </c:pt>
                <c:pt idx="706">
                  <c:v>4.0321196071021503E-11</c:v>
                </c:pt>
                <c:pt idx="707">
                  <c:v>1.44785537608989E-9</c:v>
                </c:pt>
                <c:pt idx="708">
                  <c:v>9.2436639905994002E-10</c:v>
                </c:pt>
                <c:pt idx="709">
                  <c:v>2.2685564635209699E-10</c:v>
                </c:pt>
                <c:pt idx="710">
                  <c:v>3.1405220637320998E-11</c:v>
                </c:pt>
                <c:pt idx="711">
                  <c:v>1.6098992997508699E-8</c:v>
                </c:pt>
                <c:pt idx="712">
                  <c:v>6.8878976863612596E-10</c:v>
                </c:pt>
                <c:pt idx="713">
                  <c:v>7.1739616958879295E-11</c:v>
                </c:pt>
                <c:pt idx="714">
                  <c:v>9.2019470786596095E-11</c:v>
                </c:pt>
                <c:pt idx="715">
                  <c:v>3.7164119707308702E-9</c:v>
                </c:pt>
                <c:pt idx="716">
                  <c:v>4.4327879916729198E-10</c:v>
                </c:pt>
                <c:pt idx="717">
                  <c:v>2.3141057892276202E-9</c:v>
                </c:pt>
                <c:pt idx="718">
                  <c:v>1.68029256561454E-11</c:v>
                </c:pt>
                <c:pt idx="719">
                  <c:v>2.88261917153038E-9</c:v>
                </c:pt>
                <c:pt idx="720">
                  <c:v>1.17576283172554E-9</c:v>
                </c:pt>
                <c:pt idx="721">
                  <c:v>5.3876449772476998E-11</c:v>
                </c:pt>
                <c:pt idx="722">
                  <c:v>4.8547670006556801E-9</c:v>
                </c:pt>
                <c:pt idx="723">
                  <c:v>2.8282343933958301E-9</c:v>
                </c:pt>
                <c:pt idx="724">
                  <c:v>1.5160051040114299E-10</c:v>
                </c:pt>
                <c:pt idx="725">
                  <c:v>8.7159182016900094E-11</c:v>
                </c:pt>
                <c:pt idx="726">
                  <c:v>1.1365669863312E-10</c:v>
                </c:pt>
                <c:pt idx="727">
                  <c:v>1.4114824861453101E-10</c:v>
                </c:pt>
                <c:pt idx="728">
                  <c:v>3.5777186124624399E-9</c:v>
                </c:pt>
                <c:pt idx="729">
                  <c:v>3.0509766776871999E-9</c:v>
                </c:pt>
                <c:pt idx="730">
                  <c:v>8.4240323559993005E-9</c:v>
                </c:pt>
                <c:pt idx="731">
                  <c:v>4.29966740391955E-10</c:v>
                </c:pt>
                <c:pt idx="732">
                  <c:v>9.0449478214212004E-8</c:v>
                </c:pt>
                <c:pt idx="733">
                  <c:v>1.27840737821566E-10</c:v>
                </c:pt>
                <c:pt idx="734">
                  <c:v>1.11415688778979E-9</c:v>
                </c:pt>
                <c:pt idx="735">
                  <c:v>8.0827649339396399E-8</c:v>
                </c:pt>
                <c:pt idx="736">
                  <c:v>0.99867310418924005</c:v>
                </c:pt>
                <c:pt idx="737">
                  <c:v>2.5686939632796902E-7</c:v>
                </c:pt>
                <c:pt idx="738">
                  <c:v>6.2589704030216699E-11</c:v>
                </c:pt>
                <c:pt idx="739">
                  <c:v>3.1905113484565199E-7</c:v>
                </c:pt>
                <c:pt idx="740">
                  <c:v>1.4654997386233E-8</c:v>
                </c:pt>
                <c:pt idx="741">
                  <c:v>0.70503147802576205</c:v>
                </c:pt>
                <c:pt idx="742">
                  <c:v>0.93130799698387301</c:v>
                </c:pt>
                <c:pt idx="743">
                  <c:v>0.91178802205053899</c:v>
                </c:pt>
                <c:pt idx="744">
                  <c:v>8.5963826307363301E-8</c:v>
                </c:pt>
                <c:pt idx="745">
                  <c:v>4.6342836304911799E-9</c:v>
                </c:pt>
                <c:pt idx="746">
                  <c:v>6.9237670910799E-9</c:v>
                </c:pt>
                <c:pt idx="747">
                  <c:v>1.25230243036534E-11</c:v>
                </c:pt>
                <c:pt idx="748">
                  <c:v>1.8089575200159201E-10</c:v>
                </c:pt>
                <c:pt idx="749">
                  <c:v>1.71035378264489E-10</c:v>
                </c:pt>
                <c:pt idx="750">
                  <c:v>7.8265057347757001E-10</c:v>
                </c:pt>
                <c:pt idx="751">
                  <c:v>3.4850071634666697E-11</c:v>
                </c:pt>
                <c:pt idx="752">
                  <c:v>2.2080219491821E-11</c:v>
                </c:pt>
                <c:pt idx="753">
                  <c:v>2.8262449947126E-8</c:v>
                </c:pt>
                <c:pt idx="754">
                  <c:v>1.75875562627412E-10</c:v>
                </c:pt>
                <c:pt idx="755">
                  <c:v>4.0725693925692501E-10</c:v>
                </c:pt>
                <c:pt idx="756">
                  <c:v>3.9030276882305103E-9</c:v>
                </c:pt>
                <c:pt idx="757">
                  <c:v>6.5469222592309798E-9</c:v>
                </c:pt>
                <c:pt idx="758">
                  <c:v>7.9854239361263402E-9</c:v>
                </c:pt>
                <c:pt idx="759">
                  <c:v>8.2078535572962097E-10</c:v>
                </c:pt>
                <c:pt idx="760">
                  <c:v>9.9785331751732898E-10</c:v>
                </c:pt>
                <c:pt idx="761">
                  <c:v>4.4393129364783698E-10</c:v>
                </c:pt>
                <c:pt idx="762">
                  <c:v>1.1589375864119101E-9</c:v>
                </c:pt>
                <c:pt idx="763">
                  <c:v>9.9976206192387494E-8</c:v>
                </c:pt>
                <c:pt idx="764">
                  <c:v>2.4747181741790399E-8</c:v>
                </c:pt>
                <c:pt idx="765">
                  <c:v>2.1334049116443401E-10</c:v>
                </c:pt>
                <c:pt idx="766">
                  <c:v>2.92190197345759E-9</c:v>
                </c:pt>
                <c:pt idx="767">
                  <c:v>4.12335509756895E-7</c:v>
                </c:pt>
                <c:pt idx="768">
                  <c:v>8.3696660925280801E-9</c:v>
                </c:pt>
                <c:pt idx="769">
                  <c:v>8.4323612767872397E-2</c:v>
                </c:pt>
                <c:pt idx="770">
                  <c:v>0.26625548876824401</c:v>
                </c:pt>
                <c:pt idx="771">
                  <c:v>0.38909670119744899</c:v>
                </c:pt>
                <c:pt idx="772">
                  <c:v>3.1508402559919299E-7</c:v>
                </c:pt>
                <c:pt idx="773">
                  <c:v>0.28231251370177401</c:v>
                </c:pt>
                <c:pt idx="774">
                  <c:v>0.806669056374414</c:v>
                </c:pt>
                <c:pt idx="775">
                  <c:v>0.91331379383552902</c:v>
                </c:pt>
                <c:pt idx="776">
                  <c:v>0.88400308775117598</c:v>
                </c:pt>
                <c:pt idx="777">
                  <c:v>0.39861676457001499</c:v>
                </c:pt>
                <c:pt idx="778">
                  <c:v>0.977844104565329</c:v>
                </c:pt>
                <c:pt idx="779">
                  <c:v>0.99391836193722605</c:v>
                </c:pt>
                <c:pt idx="780">
                  <c:v>0.99524719798525596</c:v>
                </c:pt>
                <c:pt idx="781">
                  <c:v>0.99122754261593404</c:v>
                </c:pt>
                <c:pt idx="782">
                  <c:v>0.98871728901800904</c:v>
                </c:pt>
                <c:pt idx="783">
                  <c:v>0.143057614082061</c:v>
                </c:pt>
                <c:pt idx="784">
                  <c:v>8.8453897622816007E-9</c:v>
                </c:pt>
                <c:pt idx="785">
                  <c:v>0.50993486630649598</c:v>
                </c:pt>
                <c:pt idx="786">
                  <c:v>1.89697898916255E-9</c:v>
                </c:pt>
                <c:pt idx="787">
                  <c:v>2.3259395334136401E-7</c:v>
                </c:pt>
                <c:pt idx="788">
                  <c:v>3.0616677183625E-9</c:v>
                </c:pt>
                <c:pt idx="789">
                  <c:v>0.19639238668109099</c:v>
                </c:pt>
                <c:pt idx="790">
                  <c:v>1.94663058502914E-10</c:v>
                </c:pt>
                <c:pt idx="791">
                  <c:v>5.1388831661797198E-8</c:v>
                </c:pt>
                <c:pt idx="792">
                  <c:v>1.98947727688823E-9</c:v>
                </c:pt>
                <c:pt idx="793">
                  <c:v>7.4070788837485298E-9</c:v>
                </c:pt>
                <c:pt idx="794">
                  <c:v>6.9811278437481501E-10</c:v>
                </c:pt>
                <c:pt idx="795">
                  <c:v>6.6196461277189799E-9</c:v>
                </c:pt>
                <c:pt idx="796">
                  <c:v>3.6910891181017501E-9</c:v>
                </c:pt>
                <c:pt idx="797">
                  <c:v>4.0583603802215298E-9</c:v>
                </c:pt>
                <c:pt idx="798">
                  <c:v>1.10825727431842E-8</c:v>
                </c:pt>
                <c:pt idx="799">
                  <c:v>1.11003386153593E-8</c:v>
                </c:pt>
                <c:pt idx="800">
                  <c:v>1.1307307760342E-10</c:v>
                </c:pt>
                <c:pt idx="801">
                  <c:v>4.9981064433701998E-9</c:v>
                </c:pt>
                <c:pt idx="802">
                  <c:v>5.8926198564741803E-9</c:v>
                </c:pt>
                <c:pt idx="803">
                  <c:v>4.3592400272437799E-9</c:v>
                </c:pt>
                <c:pt idx="804">
                  <c:v>2.1545964820476302E-9</c:v>
                </c:pt>
                <c:pt idx="805">
                  <c:v>3.6254194907926897E-8</c:v>
                </c:pt>
                <c:pt idx="806">
                  <c:v>8.1185548579242101E-10</c:v>
                </c:pt>
                <c:pt idx="807">
                  <c:v>1.5882697263813001E-9</c:v>
                </c:pt>
                <c:pt idx="808">
                  <c:v>9.4579832040993407E-9</c:v>
                </c:pt>
                <c:pt idx="809">
                  <c:v>5.2303660084302395E-10</c:v>
                </c:pt>
                <c:pt idx="810">
                  <c:v>7.7886813548446095E-9</c:v>
                </c:pt>
                <c:pt idx="811">
                  <c:v>0.99969576060004395</c:v>
                </c:pt>
                <c:pt idx="812">
                  <c:v>0.69813322053470495</c:v>
                </c:pt>
                <c:pt idx="813">
                  <c:v>0.99999947941011202</c:v>
                </c:pt>
                <c:pt idx="814">
                  <c:v>0.93516775259553697</c:v>
                </c:pt>
                <c:pt idx="815">
                  <c:v>0.75055124971699405</c:v>
                </c:pt>
                <c:pt idx="816">
                  <c:v>0.932500823432033</c:v>
                </c:pt>
                <c:pt idx="817">
                  <c:v>0.242051034272844</c:v>
                </c:pt>
                <c:pt idx="818">
                  <c:v>0.98747639801209697</c:v>
                </c:pt>
                <c:pt idx="819">
                  <c:v>0.99970346294692003</c:v>
                </c:pt>
                <c:pt idx="820">
                  <c:v>0.99999376799595596</c:v>
                </c:pt>
                <c:pt idx="821">
                  <c:v>0.167238810682932</c:v>
                </c:pt>
                <c:pt idx="822">
                  <c:v>0.19659373517318901</c:v>
                </c:pt>
                <c:pt idx="823">
                  <c:v>0.333085378937231</c:v>
                </c:pt>
                <c:pt idx="824">
                  <c:v>0.98833051702571795</c:v>
                </c:pt>
                <c:pt idx="825">
                  <c:v>1.44406154298812E-8</c:v>
                </c:pt>
                <c:pt idx="826">
                  <c:v>1.3688072932477601E-8</c:v>
                </c:pt>
                <c:pt idx="827">
                  <c:v>1.2993536902305E-9</c:v>
                </c:pt>
                <c:pt idx="828">
                  <c:v>7.2014031244941701E-9</c:v>
                </c:pt>
                <c:pt idx="829">
                  <c:v>3.0102874702503098E-10</c:v>
                </c:pt>
                <c:pt idx="830">
                  <c:v>2.6815161780114198E-8</c:v>
                </c:pt>
                <c:pt idx="831">
                  <c:v>7.5695911679100206E-11</c:v>
                </c:pt>
                <c:pt idx="832">
                  <c:v>5.7458645958237205E-10</c:v>
                </c:pt>
                <c:pt idx="833">
                  <c:v>3.3865784088044902E-10</c:v>
                </c:pt>
                <c:pt idx="834">
                  <c:v>3.6818068473031798E-9</c:v>
                </c:pt>
                <c:pt idx="835">
                  <c:v>3.65970360050639E-9</c:v>
                </c:pt>
                <c:pt idx="836">
                  <c:v>1.0291203248440099E-6</c:v>
                </c:pt>
                <c:pt idx="837">
                  <c:v>6.5439945069781301E-7</c:v>
                </c:pt>
                <c:pt idx="838">
                  <c:v>2.7067526157926001E-9</c:v>
                </c:pt>
                <c:pt idx="839">
                  <c:v>2.6067811483595499E-7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7E-457E-9272-D393C309252B}"/>
            </c:ext>
          </c:extLst>
        </c:ser>
        <c:ser>
          <c:idx val="6"/>
          <c:order val="6"/>
          <c:tx>
            <c:strRef>
              <c:f>'Results_train12_2.4saaWeights'!$H$1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'Results_train12_2.4saaWeights'!$H$2:$H$841</c:f>
              <c:numCache>
                <c:formatCode>#,#00</c:formatCode>
                <c:ptCount val="840"/>
                <c:pt idx="0">
                  <c:v>8.7479443272538794E-9</c:v>
                </c:pt>
                <c:pt idx="1">
                  <c:v>4.3520156193397301E-10</c:v>
                </c:pt>
                <c:pt idx="2">
                  <c:v>3.6372542106902702E-8</c:v>
                </c:pt>
                <c:pt idx="3">
                  <c:v>1.6381084968716E-8</c:v>
                </c:pt>
                <c:pt idx="4">
                  <c:v>2.6560860981470503E-7</c:v>
                </c:pt>
                <c:pt idx="5">
                  <c:v>7.1122538275714796E-8</c:v>
                </c:pt>
                <c:pt idx="6">
                  <c:v>4.8648482227979803E-5</c:v>
                </c:pt>
                <c:pt idx="7">
                  <c:v>0.999991881334934</c:v>
                </c:pt>
                <c:pt idx="8">
                  <c:v>0.99999990961239504</c:v>
                </c:pt>
                <c:pt idx="9">
                  <c:v>0.59986921504570101</c:v>
                </c:pt>
                <c:pt idx="10">
                  <c:v>0.99999538276074196</c:v>
                </c:pt>
                <c:pt idx="11">
                  <c:v>0.90388058992759301</c:v>
                </c:pt>
                <c:pt idx="12">
                  <c:v>8.7737903027031508E-9</c:v>
                </c:pt>
                <c:pt idx="13">
                  <c:v>1.54527261589771E-7</c:v>
                </c:pt>
                <c:pt idx="14">
                  <c:v>1.7971004548930101E-7</c:v>
                </c:pt>
                <c:pt idx="15">
                  <c:v>2.1624480601656E-7</c:v>
                </c:pt>
                <c:pt idx="16">
                  <c:v>5.3456696575755501E-9</c:v>
                </c:pt>
                <c:pt idx="17">
                  <c:v>1.74777936709232E-8</c:v>
                </c:pt>
                <c:pt idx="18">
                  <c:v>3.4665863480300998E-10</c:v>
                </c:pt>
                <c:pt idx="19">
                  <c:v>2.9073889075213199E-9</c:v>
                </c:pt>
                <c:pt idx="20">
                  <c:v>2.2729842430170399E-8</c:v>
                </c:pt>
                <c:pt idx="21">
                  <c:v>4.9970927069059401E-8</c:v>
                </c:pt>
                <c:pt idx="22">
                  <c:v>1.4827573475798199E-8</c:v>
                </c:pt>
                <c:pt idx="23">
                  <c:v>5.3761779665649602E-9</c:v>
                </c:pt>
                <c:pt idx="24">
                  <c:v>3.2225558844061998E-10</c:v>
                </c:pt>
                <c:pt idx="25">
                  <c:v>1.0395663165544599E-9</c:v>
                </c:pt>
                <c:pt idx="26">
                  <c:v>2.3877075887531502E-9</c:v>
                </c:pt>
                <c:pt idx="27">
                  <c:v>9.0949863013160099E-9</c:v>
                </c:pt>
                <c:pt idx="28">
                  <c:v>1.1275709430936401E-8</c:v>
                </c:pt>
                <c:pt idx="29">
                  <c:v>2.4678165370130501E-9</c:v>
                </c:pt>
                <c:pt idx="30">
                  <c:v>4.6423199426393201E-8</c:v>
                </c:pt>
                <c:pt idx="31">
                  <c:v>3.7100282992586499E-9</c:v>
                </c:pt>
                <c:pt idx="32">
                  <c:v>2.1693359744179401E-9</c:v>
                </c:pt>
                <c:pt idx="33">
                  <c:v>1.97721411063377E-9</c:v>
                </c:pt>
                <c:pt idx="34">
                  <c:v>3.35109532048884E-10</c:v>
                </c:pt>
                <c:pt idx="35">
                  <c:v>3.7881834183801097E-10</c:v>
                </c:pt>
                <c:pt idx="36">
                  <c:v>1.6589412564502601E-10</c:v>
                </c:pt>
                <c:pt idx="37">
                  <c:v>1.9947327116924699E-9</c:v>
                </c:pt>
                <c:pt idx="38">
                  <c:v>1.2596582092267101E-9</c:v>
                </c:pt>
                <c:pt idx="39">
                  <c:v>1.37070842956863E-9</c:v>
                </c:pt>
                <c:pt idx="40">
                  <c:v>2.4938290338296199E-7</c:v>
                </c:pt>
                <c:pt idx="41">
                  <c:v>4.4104377885900398E-8</c:v>
                </c:pt>
                <c:pt idx="42">
                  <c:v>1.0543320305618E-7</c:v>
                </c:pt>
                <c:pt idx="43">
                  <c:v>7.4499804415039794E-8</c:v>
                </c:pt>
                <c:pt idx="44">
                  <c:v>2.56711906325254E-9</c:v>
                </c:pt>
                <c:pt idx="45">
                  <c:v>2.4758842813386702E-9</c:v>
                </c:pt>
                <c:pt idx="46">
                  <c:v>3.4423456831696797E-8</c:v>
                </c:pt>
                <c:pt idx="47">
                  <c:v>2.6453096148965101E-9</c:v>
                </c:pt>
                <c:pt idx="48">
                  <c:v>5.0116346135651597E-9</c:v>
                </c:pt>
                <c:pt idx="49">
                  <c:v>8.0267858079648099E-10</c:v>
                </c:pt>
                <c:pt idx="50">
                  <c:v>2.7128008032904301E-8</c:v>
                </c:pt>
                <c:pt idx="51">
                  <c:v>6.4552022547862702E-9</c:v>
                </c:pt>
                <c:pt idx="52">
                  <c:v>5.66024063874844E-10</c:v>
                </c:pt>
                <c:pt idx="53">
                  <c:v>1.7099348187044199E-8</c:v>
                </c:pt>
                <c:pt idx="54">
                  <c:v>1.54450135342987E-10</c:v>
                </c:pt>
                <c:pt idx="55">
                  <c:v>3.0655813385444801E-8</c:v>
                </c:pt>
                <c:pt idx="56">
                  <c:v>2.91381234420729E-8</c:v>
                </c:pt>
                <c:pt idx="57">
                  <c:v>4.1895033936876304E-9</c:v>
                </c:pt>
                <c:pt idx="58">
                  <c:v>9.2560450418434005E-8</c:v>
                </c:pt>
                <c:pt idx="59">
                  <c:v>1.6818342091296102E-8</c:v>
                </c:pt>
                <c:pt idx="60">
                  <c:v>2.3998725878760602E-8</c:v>
                </c:pt>
                <c:pt idx="61">
                  <c:v>9.1299825450700101E-9</c:v>
                </c:pt>
                <c:pt idx="62">
                  <c:v>6.9543245562914603E-9</c:v>
                </c:pt>
                <c:pt idx="63">
                  <c:v>4.3274283014435804E-9</c:v>
                </c:pt>
                <c:pt idx="64">
                  <c:v>2.7290226778789399E-8</c:v>
                </c:pt>
                <c:pt idx="65">
                  <c:v>1.5180552784108699E-10</c:v>
                </c:pt>
                <c:pt idx="66">
                  <c:v>1.3184482863061501E-9</c:v>
                </c:pt>
                <c:pt idx="67">
                  <c:v>2.7170679576264301E-9</c:v>
                </c:pt>
                <c:pt idx="68">
                  <c:v>1.3979930112607701E-10</c:v>
                </c:pt>
                <c:pt idx="69">
                  <c:v>5.9690857431941602E-9</c:v>
                </c:pt>
                <c:pt idx="70">
                  <c:v>2.2897645706154001E-9</c:v>
                </c:pt>
                <c:pt idx="71">
                  <c:v>1.4424884178303401E-7</c:v>
                </c:pt>
                <c:pt idx="72">
                  <c:v>9.4850001772103704E-10</c:v>
                </c:pt>
                <c:pt idx="73">
                  <c:v>1.1963933007920601E-10</c:v>
                </c:pt>
                <c:pt idx="74">
                  <c:v>2.0600493450293401E-10</c:v>
                </c:pt>
                <c:pt idx="75">
                  <c:v>8.5082843787973795E-9</c:v>
                </c:pt>
                <c:pt idx="76">
                  <c:v>3.32526442318761E-9</c:v>
                </c:pt>
                <c:pt idx="77">
                  <c:v>3.3625954125906899E-8</c:v>
                </c:pt>
                <c:pt idx="78">
                  <c:v>9.0522934256857297E-10</c:v>
                </c:pt>
                <c:pt idx="79">
                  <c:v>1.2111113826079701E-9</c:v>
                </c:pt>
                <c:pt idx="80">
                  <c:v>9.3548129536460401E-11</c:v>
                </c:pt>
                <c:pt idx="81">
                  <c:v>6.36085383763895E-9</c:v>
                </c:pt>
                <c:pt idx="82">
                  <c:v>2.1194841585968199E-7</c:v>
                </c:pt>
                <c:pt idx="83">
                  <c:v>1.06683371661773E-9</c:v>
                </c:pt>
                <c:pt idx="84">
                  <c:v>1.0704675432773199E-9</c:v>
                </c:pt>
                <c:pt idx="85">
                  <c:v>4.4206980577581402E-9</c:v>
                </c:pt>
                <c:pt idx="86">
                  <c:v>4.3155094351004003E-8</c:v>
                </c:pt>
                <c:pt idx="87">
                  <c:v>4.1868614722688198E-8</c:v>
                </c:pt>
                <c:pt idx="88">
                  <c:v>5.7849184492258198E-10</c:v>
                </c:pt>
                <c:pt idx="89">
                  <c:v>6.4142285962096902E-8</c:v>
                </c:pt>
                <c:pt idx="90">
                  <c:v>7.9418307785598407E-9</c:v>
                </c:pt>
                <c:pt idx="91">
                  <c:v>4.3345252315496497E-10</c:v>
                </c:pt>
                <c:pt idx="92">
                  <c:v>5.4986225412783397E-8</c:v>
                </c:pt>
                <c:pt idx="93">
                  <c:v>8.1896477775799208E-9</c:v>
                </c:pt>
                <c:pt idx="94">
                  <c:v>1.01321146693883E-7</c:v>
                </c:pt>
                <c:pt idx="95">
                  <c:v>1.4769477544538E-8</c:v>
                </c:pt>
                <c:pt idx="96">
                  <c:v>6.1914961605233198E-9</c:v>
                </c:pt>
                <c:pt idx="97">
                  <c:v>7.9468784792696802E-9</c:v>
                </c:pt>
                <c:pt idx="98">
                  <c:v>2.6806772905215199E-10</c:v>
                </c:pt>
                <c:pt idx="99">
                  <c:v>2.4475641695975601E-8</c:v>
                </c:pt>
                <c:pt idx="100">
                  <c:v>6.9122644218980698E-9</c:v>
                </c:pt>
                <c:pt idx="101">
                  <c:v>3.9309131189075598E-9</c:v>
                </c:pt>
                <c:pt idx="102">
                  <c:v>3.7381279612317797E-9</c:v>
                </c:pt>
                <c:pt idx="103">
                  <c:v>3.7679324475088399E-8</c:v>
                </c:pt>
                <c:pt idx="104">
                  <c:v>1.55575291481668E-9</c:v>
                </c:pt>
                <c:pt idx="105">
                  <c:v>8.24877108779635E-10</c:v>
                </c:pt>
                <c:pt idx="106">
                  <c:v>1.57040893864356E-10</c:v>
                </c:pt>
                <c:pt idx="107">
                  <c:v>2.7184351877289801E-10</c:v>
                </c:pt>
                <c:pt idx="108">
                  <c:v>3.24861612161386E-9</c:v>
                </c:pt>
                <c:pt idx="109">
                  <c:v>4.2615017285887197E-9</c:v>
                </c:pt>
                <c:pt idx="110">
                  <c:v>2.0242865595468699E-9</c:v>
                </c:pt>
                <c:pt idx="111">
                  <c:v>2.1208447370817199E-9</c:v>
                </c:pt>
                <c:pt idx="112">
                  <c:v>2.2115789679359601E-10</c:v>
                </c:pt>
                <c:pt idx="113">
                  <c:v>3.7384041511332901E-8</c:v>
                </c:pt>
                <c:pt idx="114">
                  <c:v>2.0066192013533801E-8</c:v>
                </c:pt>
                <c:pt idx="115">
                  <c:v>1.16947477461275E-9</c:v>
                </c:pt>
                <c:pt idx="116">
                  <c:v>3.1073446358441098E-10</c:v>
                </c:pt>
                <c:pt idx="117">
                  <c:v>2.4793581144023499E-8</c:v>
                </c:pt>
                <c:pt idx="118">
                  <c:v>4.2533370751079599E-8</c:v>
                </c:pt>
                <c:pt idx="119">
                  <c:v>2.5053915890235498E-10</c:v>
                </c:pt>
                <c:pt idx="120">
                  <c:v>1.04502425978934E-7</c:v>
                </c:pt>
                <c:pt idx="121">
                  <c:v>5.5807374214223404E-9</c:v>
                </c:pt>
                <c:pt idx="122">
                  <c:v>7.5604097034416498E-9</c:v>
                </c:pt>
                <c:pt idx="123">
                  <c:v>1.30641538435271E-9</c:v>
                </c:pt>
                <c:pt idx="124">
                  <c:v>1.37419593621863E-9</c:v>
                </c:pt>
                <c:pt idx="125">
                  <c:v>4.1205910396117702E-10</c:v>
                </c:pt>
                <c:pt idx="126">
                  <c:v>1.6827709790265E-11</c:v>
                </c:pt>
                <c:pt idx="127">
                  <c:v>7.5968769549121606E-8</c:v>
                </c:pt>
                <c:pt idx="128">
                  <c:v>1.3695590738866901E-9</c:v>
                </c:pt>
                <c:pt idx="129">
                  <c:v>4.9044459211474004E-9</c:v>
                </c:pt>
                <c:pt idx="130">
                  <c:v>7.9740048737197302E-10</c:v>
                </c:pt>
                <c:pt idx="131">
                  <c:v>1.8098653388562498E-8</c:v>
                </c:pt>
                <c:pt idx="132">
                  <c:v>9.0322840885486402E-10</c:v>
                </c:pt>
                <c:pt idx="133">
                  <c:v>8.2295645176430296E-9</c:v>
                </c:pt>
                <c:pt idx="134">
                  <c:v>4.0835926639325299E-10</c:v>
                </c:pt>
                <c:pt idx="135">
                  <c:v>4.2092554844852501E-8</c:v>
                </c:pt>
                <c:pt idx="136">
                  <c:v>2.9890311575482001E-8</c:v>
                </c:pt>
                <c:pt idx="137">
                  <c:v>7.7781121821674396E-10</c:v>
                </c:pt>
                <c:pt idx="138">
                  <c:v>1.0840548194278801E-9</c:v>
                </c:pt>
                <c:pt idx="139">
                  <c:v>7.6714141420235505E-9</c:v>
                </c:pt>
                <c:pt idx="140">
                  <c:v>1.7265642157229199E-7</c:v>
                </c:pt>
                <c:pt idx="141">
                  <c:v>6.2298675184448604E-8</c:v>
                </c:pt>
                <c:pt idx="142">
                  <c:v>1.2553871212158699E-8</c:v>
                </c:pt>
                <c:pt idx="143">
                  <c:v>1.1546724993726499E-8</c:v>
                </c:pt>
                <c:pt idx="144">
                  <c:v>1.03983849684776E-8</c:v>
                </c:pt>
                <c:pt idx="145">
                  <c:v>1.67196859730238E-8</c:v>
                </c:pt>
                <c:pt idx="146">
                  <c:v>1.1261087109637899E-9</c:v>
                </c:pt>
                <c:pt idx="147">
                  <c:v>5.0596476559903796E-9</c:v>
                </c:pt>
                <c:pt idx="148">
                  <c:v>2.1624822613960301E-9</c:v>
                </c:pt>
                <c:pt idx="149">
                  <c:v>5.6733740259486398E-11</c:v>
                </c:pt>
                <c:pt idx="150">
                  <c:v>4.1427408511735098E-10</c:v>
                </c:pt>
                <c:pt idx="151">
                  <c:v>2.2063655929345499E-8</c:v>
                </c:pt>
                <c:pt idx="152">
                  <c:v>1.63089389156763E-8</c:v>
                </c:pt>
                <c:pt idx="153">
                  <c:v>8.5131078091560402E-9</c:v>
                </c:pt>
                <c:pt idx="154">
                  <c:v>7.1463749028992402E-10</c:v>
                </c:pt>
                <c:pt idx="155">
                  <c:v>7.3795135478758897E-8</c:v>
                </c:pt>
                <c:pt idx="156">
                  <c:v>5.7511809596269003E-11</c:v>
                </c:pt>
                <c:pt idx="157">
                  <c:v>1.4681464422377001E-10</c:v>
                </c:pt>
                <c:pt idx="158">
                  <c:v>5.9152732464621506E-11</c:v>
                </c:pt>
                <c:pt idx="159">
                  <c:v>2.6137676083641001E-8</c:v>
                </c:pt>
                <c:pt idx="160">
                  <c:v>1.0763564871254699E-8</c:v>
                </c:pt>
                <c:pt idx="161">
                  <c:v>2.3197331574710101E-9</c:v>
                </c:pt>
                <c:pt idx="162">
                  <c:v>2.5211579484139501E-8</c:v>
                </c:pt>
                <c:pt idx="163">
                  <c:v>5.5897905350529697E-8</c:v>
                </c:pt>
                <c:pt idx="164">
                  <c:v>8.2144116362070194E-9</c:v>
                </c:pt>
                <c:pt idx="165">
                  <c:v>1.7390236515507701E-9</c:v>
                </c:pt>
                <c:pt idx="166">
                  <c:v>1.1340425931571101E-9</c:v>
                </c:pt>
                <c:pt idx="167">
                  <c:v>3.3157215635008698E-10</c:v>
                </c:pt>
                <c:pt idx="168">
                  <c:v>2.1312564241171502E-9</c:v>
                </c:pt>
                <c:pt idx="169">
                  <c:v>2.1138014588427699E-8</c:v>
                </c:pt>
                <c:pt idx="170">
                  <c:v>2.2312262501245801E-8</c:v>
                </c:pt>
                <c:pt idx="171">
                  <c:v>1.4913215583633998E-8</c:v>
                </c:pt>
                <c:pt idx="172">
                  <c:v>5.6586342663838598E-11</c:v>
                </c:pt>
                <c:pt idx="173">
                  <c:v>4.3406687140791501E-9</c:v>
                </c:pt>
                <c:pt idx="174">
                  <c:v>1.73624118371196E-8</c:v>
                </c:pt>
                <c:pt idx="175">
                  <c:v>0.281831628769172</c:v>
                </c:pt>
                <c:pt idx="176">
                  <c:v>2.2655092218840801E-7</c:v>
                </c:pt>
                <c:pt idx="177">
                  <c:v>4.9312787886354203E-8</c:v>
                </c:pt>
                <c:pt idx="178">
                  <c:v>3.6393721994257698E-8</c:v>
                </c:pt>
                <c:pt idx="179">
                  <c:v>1.5919820407042499E-10</c:v>
                </c:pt>
                <c:pt idx="180">
                  <c:v>1.0137561089354999E-10</c:v>
                </c:pt>
                <c:pt idx="181">
                  <c:v>1.5153806487989299E-8</c:v>
                </c:pt>
                <c:pt idx="182">
                  <c:v>5.0314824021903499E-9</c:v>
                </c:pt>
                <c:pt idx="183">
                  <c:v>9.5717847864786101E-9</c:v>
                </c:pt>
                <c:pt idx="184">
                  <c:v>1.06644326582453E-7</c:v>
                </c:pt>
                <c:pt idx="185">
                  <c:v>8.3601228641352994E-9</c:v>
                </c:pt>
                <c:pt idx="186">
                  <c:v>8.9020787323104598E-6</c:v>
                </c:pt>
                <c:pt idx="187">
                  <c:v>1.33287810092999E-6</c:v>
                </c:pt>
                <c:pt idx="188">
                  <c:v>3.77365821650988E-8</c:v>
                </c:pt>
                <c:pt idx="189">
                  <c:v>2.6453785286222703E-7</c:v>
                </c:pt>
                <c:pt idx="190">
                  <c:v>3.5839651895404799E-7</c:v>
                </c:pt>
                <c:pt idx="191">
                  <c:v>0.97763159982317205</c:v>
                </c:pt>
                <c:pt idx="192">
                  <c:v>0.96816998423048095</c:v>
                </c:pt>
                <c:pt idx="193">
                  <c:v>0.39472110570707403</c:v>
                </c:pt>
                <c:pt idx="194">
                  <c:v>0.99993000040255098</c:v>
                </c:pt>
                <c:pt idx="195">
                  <c:v>0.99999959058398302</c:v>
                </c:pt>
                <c:pt idx="196">
                  <c:v>0.999996423736214</c:v>
                </c:pt>
                <c:pt idx="197">
                  <c:v>0.69682494646306603</c:v>
                </c:pt>
                <c:pt idx="198">
                  <c:v>1.6786213283996499E-8</c:v>
                </c:pt>
                <c:pt idx="199">
                  <c:v>2.8964522269868202E-9</c:v>
                </c:pt>
                <c:pt idx="200">
                  <c:v>6.7239146237310504E-9</c:v>
                </c:pt>
                <c:pt idx="201">
                  <c:v>9.7517316857765606E-9</c:v>
                </c:pt>
                <c:pt idx="202">
                  <c:v>6.73245445986963E-9</c:v>
                </c:pt>
                <c:pt idx="203">
                  <c:v>3.4096628905519201E-8</c:v>
                </c:pt>
                <c:pt idx="204">
                  <c:v>4.9159240516952998E-9</c:v>
                </c:pt>
                <c:pt idx="205">
                  <c:v>4.53725673467682E-10</c:v>
                </c:pt>
                <c:pt idx="206">
                  <c:v>2.69902095096803E-9</c:v>
                </c:pt>
                <c:pt idx="207">
                  <c:v>9.2458933351618304E-11</c:v>
                </c:pt>
                <c:pt idx="208">
                  <c:v>1.9649194783213301E-8</c:v>
                </c:pt>
                <c:pt idx="209">
                  <c:v>1.08199668633878E-7</c:v>
                </c:pt>
                <c:pt idx="210">
                  <c:v>8.3571178904698496E-10</c:v>
                </c:pt>
                <c:pt idx="211">
                  <c:v>1.6936571155677701E-8</c:v>
                </c:pt>
                <c:pt idx="212">
                  <c:v>1.7952908421103501E-8</c:v>
                </c:pt>
                <c:pt idx="213">
                  <c:v>3.2844865226267302E-10</c:v>
                </c:pt>
                <c:pt idx="214">
                  <c:v>1.67183009983942E-11</c:v>
                </c:pt>
                <c:pt idx="215">
                  <c:v>6.8036221559970301E-9</c:v>
                </c:pt>
                <c:pt idx="216">
                  <c:v>4.3106210711922202E-10</c:v>
                </c:pt>
                <c:pt idx="217">
                  <c:v>1.8399612795615999E-10</c:v>
                </c:pt>
                <c:pt idx="218">
                  <c:v>5.6460942165550298E-9</c:v>
                </c:pt>
                <c:pt idx="219">
                  <c:v>9.6542674963184896E-8</c:v>
                </c:pt>
                <c:pt idx="220">
                  <c:v>2.8447678263899798E-9</c:v>
                </c:pt>
                <c:pt idx="221">
                  <c:v>6.0750695274078796E-8</c:v>
                </c:pt>
                <c:pt idx="222">
                  <c:v>5.2067777179402999E-8</c:v>
                </c:pt>
                <c:pt idx="223">
                  <c:v>4.6275144386514397E-8</c:v>
                </c:pt>
                <c:pt idx="224">
                  <c:v>3.25052161224535E-10</c:v>
                </c:pt>
                <c:pt idx="225">
                  <c:v>8.1629646207711004E-8</c:v>
                </c:pt>
                <c:pt idx="226">
                  <c:v>5.6587566827603399E-9</c:v>
                </c:pt>
                <c:pt idx="227">
                  <c:v>1.23847609327259E-9</c:v>
                </c:pt>
                <c:pt idx="228">
                  <c:v>2.0119060342413601E-9</c:v>
                </c:pt>
                <c:pt idx="229">
                  <c:v>3.9149318424034399E-8</c:v>
                </c:pt>
                <c:pt idx="230">
                  <c:v>0.206113502113736</c:v>
                </c:pt>
                <c:pt idx="231">
                  <c:v>1.90226257649048E-5</c:v>
                </c:pt>
                <c:pt idx="232">
                  <c:v>0.99999993385946695</c:v>
                </c:pt>
                <c:pt idx="233">
                  <c:v>0.99999979111341297</c:v>
                </c:pt>
                <c:pt idx="234">
                  <c:v>0.99999997165985999</c:v>
                </c:pt>
                <c:pt idx="235">
                  <c:v>0.99999993173771495</c:v>
                </c:pt>
                <c:pt idx="236">
                  <c:v>0.99999997251947503</c:v>
                </c:pt>
                <c:pt idx="237">
                  <c:v>0.34529466163529798</c:v>
                </c:pt>
                <c:pt idx="238">
                  <c:v>2.5456160277835699E-6</c:v>
                </c:pt>
                <c:pt idx="239">
                  <c:v>1.95451692599885E-7</c:v>
                </c:pt>
                <c:pt idx="240">
                  <c:v>9.4217010659795592E-9</c:v>
                </c:pt>
                <c:pt idx="241">
                  <c:v>3.9486943325114196E-9</c:v>
                </c:pt>
                <c:pt idx="242">
                  <c:v>3.5605019632174301E-8</c:v>
                </c:pt>
                <c:pt idx="243">
                  <c:v>5.09880182969492E-9</c:v>
                </c:pt>
                <c:pt idx="244">
                  <c:v>1.7428588935569798E-8</c:v>
                </c:pt>
                <c:pt idx="245">
                  <c:v>1.6141662610349401E-8</c:v>
                </c:pt>
                <c:pt idx="246">
                  <c:v>5.5330533279260297E-9</c:v>
                </c:pt>
                <c:pt idx="247">
                  <c:v>1.25153185080544E-10</c:v>
                </c:pt>
                <c:pt idx="248">
                  <c:v>2.4830843721759701E-8</c:v>
                </c:pt>
                <c:pt idx="249">
                  <c:v>5.0443166126544501E-9</c:v>
                </c:pt>
                <c:pt idx="250">
                  <c:v>4.5517310652894603E-9</c:v>
                </c:pt>
                <c:pt idx="251">
                  <c:v>3.99777455608997E-11</c:v>
                </c:pt>
                <c:pt idx="252">
                  <c:v>2.83088222287581E-9</c:v>
                </c:pt>
                <c:pt idx="253">
                  <c:v>9.4656397654292892E-12</c:v>
                </c:pt>
                <c:pt idx="254">
                  <c:v>6.0547319363058602E-11</c:v>
                </c:pt>
                <c:pt idx="255">
                  <c:v>5.5688511616360702E-9</c:v>
                </c:pt>
                <c:pt idx="256">
                  <c:v>1.63151463664542E-9</c:v>
                </c:pt>
                <c:pt idx="257">
                  <c:v>3.4752436662868601E-8</c:v>
                </c:pt>
                <c:pt idx="258">
                  <c:v>4.1250263644005499E-8</c:v>
                </c:pt>
                <c:pt idx="259">
                  <c:v>1.67267867793765E-10</c:v>
                </c:pt>
                <c:pt idx="260">
                  <c:v>1.7820241964618099E-9</c:v>
                </c:pt>
                <c:pt idx="261">
                  <c:v>1.1162893315932701E-8</c:v>
                </c:pt>
                <c:pt idx="262">
                  <c:v>1.8361538611833699E-9</c:v>
                </c:pt>
                <c:pt idx="263">
                  <c:v>1.8688003158727899E-6</c:v>
                </c:pt>
                <c:pt idx="264">
                  <c:v>3.2551657813381899E-9</c:v>
                </c:pt>
                <c:pt idx="265">
                  <c:v>0.203307099719095</c:v>
                </c:pt>
                <c:pt idx="266">
                  <c:v>0.999990915981538</c:v>
                </c:pt>
                <c:pt idx="267">
                  <c:v>0.99999689308278505</c:v>
                </c:pt>
                <c:pt idx="268">
                  <c:v>0.99999994177684204</c:v>
                </c:pt>
                <c:pt idx="269">
                  <c:v>0.99999972000135995</c:v>
                </c:pt>
                <c:pt idx="270">
                  <c:v>0.99999995788623497</c:v>
                </c:pt>
                <c:pt idx="271">
                  <c:v>0.99999840554820496</c:v>
                </c:pt>
                <c:pt idx="272">
                  <c:v>0.99999964524012197</c:v>
                </c:pt>
                <c:pt idx="273">
                  <c:v>0.99999923202214402</c:v>
                </c:pt>
                <c:pt idx="274">
                  <c:v>0.99999653811607103</c:v>
                </c:pt>
                <c:pt idx="275">
                  <c:v>0.99999987336557705</c:v>
                </c:pt>
                <c:pt idx="276">
                  <c:v>0.99999698635031098</c:v>
                </c:pt>
                <c:pt idx="277">
                  <c:v>0.99999993142101595</c:v>
                </c:pt>
                <c:pt idx="278">
                  <c:v>0.99999999109599902</c:v>
                </c:pt>
                <c:pt idx="279">
                  <c:v>0.99999987693982595</c:v>
                </c:pt>
                <c:pt idx="280">
                  <c:v>0.99999997981182898</c:v>
                </c:pt>
                <c:pt idx="281">
                  <c:v>0.99999990710696696</c:v>
                </c:pt>
                <c:pt idx="282">
                  <c:v>0.99999944131030105</c:v>
                </c:pt>
                <c:pt idx="283">
                  <c:v>8.4552941819559099E-6</c:v>
                </c:pt>
                <c:pt idx="284">
                  <c:v>1.1485117858137901E-8</c:v>
                </c:pt>
                <c:pt idx="285">
                  <c:v>1.50212731422297E-8</c:v>
                </c:pt>
                <c:pt idx="286">
                  <c:v>2.04995208676891E-9</c:v>
                </c:pt>
                <c:pt idx="287">
                  <c:v>1.2220331689172501E-7</c:v>
                </c:pt>
                <c:pt idx="288">
                  <c:v>2.91062871869428E-8</c:v>
                </c:pt>
                <c:pt idx="289">
                  <c:v>2.2029739552611801E-8</c:v>
                </c:pt>
                <c:pt idx="290">
                  <c:v>3.9866892338478099E-8</c:v>
                </c:pt>
                <c:pt idx="291">
                  <c:v>4.51846095414136E-9</c:v>
                </c:pt>
                <c:pt idx="292">
                  <c:v>4.5213722074324502E-9</c:v>
                </c:pt>
                <c:pt idx="293">
                  <c:v>2.1846493648619298E-8</c:v>
                </c:pt>
                <c:pt idx="294">
                  <c:v>1.12648936688857E-9</c:v>
                </c:pt>
                <c:pt idx="295">
                  <c:v>1.92144935088034E-10</c:v>
                </c:pt>
                <c:pt idx="296">
                  <c:v>5.0428479244159501E-9</c:v>
                </c:pt>
                <c:pt idx="297">
                  <c:v>1.15634643995409E-7</c:v>
                </c:pt>
                <c:pt idx="298">
                  <c:v>3.6081671659748599E-8</c:v>
                </c:pt>
                <c:pt idx="299">
                  <c:v>8.7949237956518598E-9</c:v>
                </c:pt>
                <c:pt idx="300">
                  <c:v>5.1219233425238298E-9</c:v>
                </c:pt>
                <c:pt idx="301">
                  <c:v>9.59409727833609E-11</c:v>
                </c:pt>
                <c:pt idx="302">
                  <c:v>3.6474437820320403E-8</c:v>
                </c:pt>
                <c:pt idx="303">
                  <c:v>2.0971898583098399E-10</c:v>
                </c:pt>
                <c:pt idx="304">
                  <c:v>4.4060731934187499E-10</c:v>
                </c:pt>
                <c:pt idx="305">
                  <c:v>1.13892172155197E-9</c:v>
                </c:pt>
                <c:pt idx="306">
                  <c:v>0.86444013032193601</c:v>
                </c:pt>
                <c:pt idx="307">
                  <c:v>0.83005042550985497</c:v>
                </c:pt>
                <c:pt idx="308">
                  <c:v>0.95560034311213204</c:v>
                </c:pt>
                <c:pt idx="309">
                  <c:v>0.97399591441171796</c:v>
                </c:pt>
                <c:pt idx="310">
                  <c:v>0.99999988055998301</c:v>
                </c:pt>
                <c:pt idx="311">
                  <c:v>0.99918129805019495</c:v>
                </c:pt>
                <c:pt idx="312">
                  <c:v>0.99704502297745201</c:v>
                </c:pt>
                <c:pt idx="313">
                  <c:v>0.79541428738176301</c:v>
                </c:pt>
                <c:pt idx="314">
                  <c:v>0.35629440790014399</c:v>
                </c:pt>
                <c:pt idx="315">
                  <c:v>3.0404204349445099E-3</c:v>
                </c:pt>
                <c:pt idx="316">
                  <c:v>2.3665084984677702E-9</c:v>
                </c:pt>
                <c:pt idx="317">
                  <c:v>4.2528272668257402E-10</c:v>
                </c:pt>
                <c:pt idx="318">
                  <c:v>3.3570832222286901E-9</c:v>
                </c:pt>
                <c:pt idx="319">
                  <c:v>9.5786405556278206E-10</c:v>
                </c:pt>
                <c:pt idx="320">
                  <c:v>1.9403788942599001E-8</c:v>
                </c:pt>
                <c:pt idx="321">
                  <c:v>1.71617926562561E-9</c:v>
                </c:pt>
                <c:pt idx="322">
                  <c:v>1.51600565124496E-9</c:v>
                </c:pt>
                <c:pt idx="323">
                  <c:v>3.5326487855935598E-10</c:v>
                </c:pt>
                <c:pt idx="324">
                  <c:v>3.37626850545231E-9</c:v>
                </c:pt>
                <c:pt idx="325">
                  <c:v>1.8100564489095501E-11</c:v>
                </c:pt>
                <c:pt idx="326">
                  <c:v>8.1655900111205799E-9</c:v>
                </c:pt>
                <c:pt idx="327">
                  <c:v>5.9149670028114303E-9</c:v>
                </c:pt>
                <c:pt idx="328">
                  <c:v>2.40288666038027E-9</c:v>
                </c:pt>
                <c:pt idx="329">
                  <c:v>9.4467001111380404E-9</c:v>
                </c:pt>
                <c:pt idx="330">
                  <c:v>1.0013316807288E-9</c:v>
                </c:pt>
                <c:pt idx="331">
                  <c:v>4.7747382216710005E-10</c:v>
                </c:pt>
                <c:pt idx="332">
                  <c:v>2.3955832756398298E-10</c:v>
                </c:pt>
                <c:pt idx="333">
                  <c:v>3.9813217240304901E-10</c:v>
                </c:pt>
                <c:pt idx="334">
                  <c:v>5.6993254101607299E-11</c:v>
                </c:pt>
                <c:pt idx="335">
                  <c:v>4.8842107940255496E-10</c:v>
                </c:pt>
                <c:pt idx="336">
                  <c:v>5.5399491883081698E-10</c:v>
                </c:pt>
                <c:pt idx="337">
                  <c:v>3.93538137291863E-10</c:v>
                </c:pt>
                <c:pt idx="338">
                  <c:v>9.4651694993538497E-9</c:v>
                </c:pt>
                <c:pt idx="339">
                  <c:v>2.9861319944328503E-8</c:v>
                </c:pt>
                <c:pt idx="340">
                  <c:v>7.1217275697440395E-11</c:v>
                </c:pt>
                <c:pt idx="341">
                  <c:v>1.8698374278938501E-10</c:v>
                </c:pt>
                <c:pt idx="342">
                  <c:v>3.0971203368813102E-10</c:v>
                </c:pt>
                <c:pt idx="343">
                  <c:v>2.0929727383258801E-10</c:v>
                </c:pt>
                <c:pt idx="344">
                  <c:v>5.8586346907518396E-11</c:v>
                </c:pt>
                <c:pt idx="345">
                  <c:v>1.1233098001873199E-10</c:v>
                </c:pt>
                <c:pt idx="346">
                  <c:v>4.9075022164668699E-9</c:v>
                </c:pt>
                <c:pt idx="347">
                  <c:v>3.6693194838110802E-10</c:v>
                </c:pt>
                <c:pt idx="348">
                  <c:v>4.66115709379791E-10</c:v>
                </c:pt>
                <c:pt idx="349">
                  <c:v>1.7046577661285899E-8</c:v>
                </c:pt>
                <c:pt idx="350">
                  <c:v>4.9825344325576398E-8</c:v>
                </c:pt>
                <c:pt idx="351">
                  <c:v>6.3586340246211401E-10</c:v>
                </c:pt>
                <c:pt idx="352">
                  <c:v>6.1604854029431104E-10</c:v>
                </c:pt>
                <c:pt idx="353">
                  <c:v>3.8188931952100899E-8</c:v>
                </c:pt>
                <c:pt idx="354">
                  <c:v>5.1937212171078201E-8</c:v>
                </c:pt>
                <c:pt idx="355">
                  <c:v>3.9352854251606599E-8</c:v>
                </c:pt>
                <c:pt idx="356">
                  <c:v>1.31496743024007E-7</c:v>
                </c:pt>
                <c:pt idx="357">
                  <c:v>8.2663260631842196E-8</c:v>
                </c:pt>
                <c:pt idx="358">
                  <c:v>1.8772770017469701E-9</c:v>
                </c:pt>
                <c:pt idx="359">
                  <c:v>3.0206256582943001E-9</c:v>
                </c:pt>
                <c:pt idx="360">
                  <c:v>0.33695308232669502</c:v>
                </c:pt>
                <c:pt idx="361">
                  <c:v>3.3422677782276E-9</c:v>
                </c:pt>
                <c:pt idx="362">
                  <c:v>1.6461275029161001E-8</c:v>
                </c:pt>
                <c:pt idx="363">
                  <c:v>0.99998938708329199</c:v>
                </c:pt>
                <c:pt idx="364">
                  <c:v>0.99998274656501795</c:v>
                </c:pt>
                <c:pt idx="365">
                  <c:v>0.99999659649278705</c:v>
                </c:pt>
                <c:pt idx="366">
                  <c:v>0.99288234535933495</c:v>
                </c:pt>
                <c:pt idx="367">
                  <c:v>0.94218594083674001</c:v>
                </c:pt>
                <c:pt idx="368">
                  <c:v>0.99139203258139796</c:v>
                </c:pt>
                <c:pt idx="369">
                  <c:v>0.92066855164926498</c:v>
                </c:pt>
                <c:pt idx="370">
                  <c:v>0.74944248682115</c:v>
                </c:pt>
                <c:pt idx="371">
                  <c:v>2.27989985077554E-8</c:v>
                </c:pt>
                <c:pt idx="372">
                  <c:v>1.52727071874963E-9</c:v>
                </c:pt>
                <c:pt idx="373">
                  <c:v>1.04261394249923E-9</c:v>
                </c:pt>
                <c:pt idx="374">
                  <c:v>2.2992897597712901E-7</c:v>
                </c:pt>
                <c:pt idx="375">
                  <c:v>1.9772156916365499E-8</c:v>
                </c:pt>
                <c:pt idx="376">
                  <c:v>7.1505580491096004E-10</c:v>
                </c:pt>
                <c:pt idx="377">
                  <c:v>1.2268715509163001E-10</c:v>
                </c:pt>
                <c:pt idx="378">
                  <c:v>2.2433449075160399E-9</c:v>
                </c:pt>
                <c:pt idx="379">
                  <c:v>2.71976369037793E-8</c:v>
                </c:pt>
                <c:pt idx="380">
                  <c:v>9.3041370593096795E-10</c:v>
                </c:pt>
                <c:pt idx="381">
                  <c:v>3.5783804789986802E-8</c:v>
                </c:pt>
                <c:pt idx="382">
                  <c:v>2.7652231443404201E-10</c:v>
                </c:pt>
                <c:pt idx="383">
                  <c:v>3.6765112297604299E-9</c:v>
                </c:pt>
                <c:pt idx="384">
                  <c:v>5.0431749068330797E-9</c:v>
                </c:pt>
                <c:pt idx="385">
                  <c:v>7.93344847120753E-9</c:v>
                </c:pt>
                <c:pt idx="386">
                  <c:v>6.2341693554347503E-9</c:v>
                </c:pt>
                <c:pt idx="387">
                  <c:v>1.5784694206630301E-9</c:v>
                </c:pt>
                <c:pt idx="388">
                  <c:v>9.6309404463300494E-10</c:v>
                </c:pt>
                <c:pt idx="389">
                  <c:v>6.1026540334400303E-10</c:v>
                </c:pt>
                <c:pt idx="390">
                  <c:v>1.1711908722216501E-7</c:v>
                </c:pt>
                <c:pt idx="391">
                  <c:v>4.4555995509222899E-9</c:v>
                </c:pt>
                <c:pt idx="392">
                  <c:v>4.7568525764553703E-9</c:v>
                </c:pt>
                <c:pt idx="393">
                  <c:v>1.1294824879716401E-9</c:v>
                </c:pt>
                <c:pt idx="394">
                  <c:v>5.2628947425127597E-8</c:v>
                </c:pt>
                <c:pt idx="395">
                  <c:v>4.3080485263568301E-10</c:v>
                </c:pt>
                <c:pt idx="396">
                  <c:v>1.2373324936484001E-10</c:v>
                </c:pt>
                <c:pt idx="397">
                  <c:v>1.2433639710576201E-8</c:v>
                </c:pt>
                <c:pt idx="398">
                  <c:v>3.9557257783706897E-9</c:v>
                </c:pt>
                <c:pt idx="399">
                  <c:v>4.5931777573595002E-7</c:v>
                </c:pt>
                <c:pt idx="400">
                  <c:v>8.1928374919091701E-10</c:v>
                </c:pt>
                <c:pt idx="401">
                  <c:v>1.8071592689074799E-8</c:v>
                </c:pt>
                <c:pt idx="402">
                  <c:v>8.3515100191223598E-10</c:v>
                </c:pt>
                <c:pt idx="403">
                  <c:v>1.66470274827113E-8</c:v>
                </c:pt>
                <c:pt idx="404">
                  <c:v>1.83685236532316E-9</c:v>
                </c:pt>
                <c:pt idx="405">
                  <c:v>4.6171048124863898E-10</c:v>
                </c:pt>
                <c:pt idx="406">
                  <c:v>7.1010893758742597E-9</c:v>
                </c:pt>
                <c:pt idx="407">
                  <c:v>1.85005676766212E-9</c:v>
                </c:pt>
                <c:pt idx="408">
                  <c:v>6.5308470745040402E-9</c:v>
                </c:pt>
                <c:pt idx="409">
                  <c:v>2.7135863953096799E-10</c:v>
                </c:pt>
                <c:pt idx="410">
                  <c:v>2.2478523874147899E-11</c:v>
                </c:pt>
                <c:pt idx="411">
                  <c:v>1.76401037172032E-9</c:v>
                </c:pt>
                <c:pt idx="412">
                  <c:v>1.31415257607383E-8</c:v>
                </c:pt>
                <c:pt idx="413">
                  <c:v>3.5765381623542601E-9</c:v>
                </c:pt>
                <c:pt idx="414">
                  <c:v>2.6082358355569201E-8</c:v>
                </c:pt>
                <c:pt idx="415">
                  <c:v>4.2809314170989601E-10</c:v>
                </c:pt>
                <c:pt idx="416">
                  <c:v>9.1314515958900398E-10</c:v>
                </c:pt>
                <c:pt idx="417">
                  <c:v>3.7628881146845302E-8</c:v>
                </c:pt>
                <c:pt idx="418">
                  <c:v>1.08125612592684E-9</c:v>
                </c:pt>
                <c:pt idx="419">
                  <c:v>1.10024198132704E-8</c:v>
                </c:pt>
                <c:pt idx="420">
                  <c:v>4.0115889403339802E-10</c:v>
                </c:pt>
                <c:pt idx="421">
                  <c:v>2.02929675954041E-10</c:v>
                </c:pt>
                <c:pt idx="422">
                  <c:v>7.0121476806093598E-10</c:v>
                </c:pt>
                <c:pt idx="423">
                  <c:v>2.2495573474726801E-9</c:v>
                </c:pt>
                <c:pt idx="424">
                  <c:v>1.8060291020954398E-8</c:v>
                </c:pt>
                <c:pt idx="425">
                  <c:v>1.5210907278592E-9</c:v>
                </c:pt>
                <c:pt idx="426">
                  <c:v>6.7477531028852202E-9</c:v>
                </c:pt>
                <c:pt idx="427">
                  <c:v>6.6479517520347399E-9</c:v>
                </c:pt>
                <c:pt idx="428">
                  <c:v>2.0081851353974201E-8</c:v>
                </c:pt>
                <c:pt idx="429">
                  <c:v>3.5935405759127898E-9</c:v>
                </c:pt>
                <c:pt idx="430">
                  <c:v>1.53456861718029E-9</c:v>
                </c:pt>
                <c:pt idx="431">
                  <c:v>6.0479662710212296E-10</c:v>
                </c:pt>
                <c:pt idx="432">
                  <c:v>5.9029355037710001E-7</c:v>
                </c:pt>
                <c:pt idx="433">
                  <c:v>1.1791464435178E-8</c:v>
                </c:pt>
                <c:pt idx="434">
                  <c:v>3.4061002213387401E-10</c:v>
                </c:pt>
                <c:pt idx="435">
                  <c:v>9.8363420566801302E-8</c:v>
                </c:pt>
                <c:pt idx="436">
                  <c:v>1.21010845596999E-8</c:v>
                </c:pt>
                <c:pt idx="437">
                  <c:v>1.76020587000786E-8</c:v>
                </c:pt>
                <c:pt idx="438">
                  <c:v>3.4589697900455501E-8</c:v>
                </c:pt>
                <c:pt idx="439">
                  <c:v>1.104667059074E-8</c:v>
                </c:pt>
                <c:pt idx="440">
                  <c:v>9.9317753358826197E-10</c:v>
                </c:pt>
                <c:pt idx="441">
                  <c:v>7.7752913783843995E-9</c:v>
                </c:pt>
                <c:pt idx="442">
                  <c:v>4.51728983872676E-10</c:v>
                </c:pt>
                <c:pt idx="443">
                  <c:v>1.56454229685405E-8</c:v>
                </c:pt>
                <c:pt idx="444">
                  <c:v>4.4962708955499702E-8</c:v>
                </c:pt>
                <c:pt idx="445">
                  <c:v>0.100532786607716</c:v>
                </c:pt>
                <c:pt idx="446">
                  <c:v>0.999999798290923</c:v>
                </c:pt>
                <c:pt idx="447">
                  <c:v>8.8721093002707202E-7</c:v>
                </c:pt>
                <c:pt idx="448">
                  <c:v>6.7496991755313102E-9</c:v>
                </c:pt>
                <c:pt idx="449">
                  <c:v>1.5933218773032899E-7</c:v>
                </c:pt>
                <c:pt idx="450">
                  <c:v>3.0451449520680703E-10</c:v>
                </c:pt>
                <c:pt idx="451">
                  <c:v>2.26333328303487E-7</c:v>
                </c:pt>
                <c:pt idx="452">
                  <c:v>2.11269315118897E-8</c:v>
                </c:pt>
                <c:pt idx="453">
                  <c:v>1.39062570856219E-7</c:v>
                </c:pt>
                <c:pt idx="454">
                  <c:v>0.98784212734169696</c:v>
                </c:pt>
                <c:pt idx="455">
                  <c:v>0.99845427144084098</c:v>
                </c:pt>
                <c:pt idx="456">
                  <c:v>0.99897095857894203</c:v>
                </c:pt>
                <c:pt idx="457">
                  <c:v>0.99997158389930196</c:v>
                </c:pt>
                <c:pt idx="458">
                  <c:v>0.99999842274983997</c:v>
                </c:pt>
                <c:pt idx="459">
                  <c:v>0.99936067828041897</c:v>
                </c:pt>
                <c:pt idx="460">
                  <c:v>0.99736181681667502</c:v>
                </c:pt>
                <c:pt idx="461">
                  <c:v>3.6175056590776499E-8</c:v>
                </c:pt>
                <c:pt idx="462">
                  <c:v>9.5154215952764995E-11</c:v>
                </c:pt>
                <c:pt idx="463">
                  <c:v>1.2595712305548601E-10</c:v>
                </c:pt>
                <c:pt idx="464">
                  <c:v>2.96834948753847E-10</c:v>
                </c:pt>
                <c:pt idx="465">
                  <c:v>5.3015766480976304E-10</c:v>
                </c:pt>
                <c:pt idx="466">
                  <c:v>5.7471314033660401E-9</c:v>
                </c:pt>
                <c:pt idx="467">
                  <c:v>5.0748481293318596E-9</c:v>
                </c:pt>
                <c:pt idx="468">
                  <c:v>6.4513563307725899E-9</c:v>
                </c:pt>
                <c:pt idx="469">
                  <c:v>4.3005437421633098E-10</c:v>
                </c:pt>
                <c:pt idx="470">
                  <c:v>1.1691166268650999E-9</c:v>
                </c:pt>
                <c:pt idx="471">
                  <c:v>1.07507543854428E-10</c:v>
                </c:pt>
                <c:pt idx="472">
                  <c:v>2.7097064192095602E-9</c:v>
                </c:pt>
                <c:pt idx="473">
                  <c:v>7.9351143427423004E-10</c:v>
                </c:pt>
                <c:pt idx="474">
                  <c:v>1.25068533739243E-10</c:v>
                </c:pt>
                <c:pt idx="475">
                  <c:v>9.5954400247731698E-9</c:v>
                </c:pt>
                <c:pt idx="476">
                  <c:v>6.9440107108837696E-11</c:v>
                </c:pt>
                <c:pt idx="477">
                  <c:v>2.23426362459634E-9</c:v>
                </c:pt>
                <c:pt idx="478">
                  <c:v>2.8693007857345001E-10</c:v>
                </c:pt>
                <c:pt idx="479">
                  <c:v>9.5336871956269202E-9</c:v>
                </c:pt>
                <c:pt idx="480">
                  <c:v>1.4920282774852401E-8</c:v>
                </c:pt>
                <c:pt idx="481">
                  <c:v>2.1553385050660801E-9</c:v>
                </c:pt>
                <c:pt idx="482">
                  <c:v>8.5773639119318803E-8</c:v>
                </c:pt>
                <c:pt idx="483">
                  <c:v>3.41067767941373E-9</c:v>
                </c:pt>
                <c:pt idx="484">
                  <c:v>1.64880147094592E-9</c:v>
                </c:pt>
                <c:pt idx="485">
                  <c:v>1.28027179358385E-9</c:v>
                </c:pt>
                <c:pt idx="486">
                  <c:v>9.4214498530591103E-10</c:v>
                </c:pt>
                <c:pt idx="487">
                  <c:v>2.8669532275744197E-10</c:v>
                </c:pt>
                <c:pt idx="488">
                  <c:v>6.7779225086067697E-10</c:v>
                </c:pt>
                <c:pt idx="489">
                  <c:v>3.5106576807265897E-8</c:v>
                </c:pt>
                <c:pt idx="490">
                  <c:v>2.7548853704025499E-11</c:v>
                </c:pt>
                <c:pt idx="491">
                  <c:v>5.3472033609286602E-12</c:v>
                </c:pt>
                <c:pt idx="492">
                  <c:v>2.8407174992137298E-9</c:v>
                </c:pt>
                <c:pt idx="493">
                  <c:v>2.8677101547700798E-10</c:v>
                </c:pt>
                <c:pt idx="494">
                  <c:v>5.4974918556589303E-9</c:v>
                </c:pt>
                <c:pt idx="495">
                  <c:v>3.0057712205009798E-10</c:v>
                </c:pt>
                <c:pt idx="496">
                  <c:v>1.10770514619935E-8</c:v>
                </c:pt>
                <c:pt idx="497">
                  <c:v>7.0444836565535299E-9</c:v>
                </c:pt>
                <c:pt idx="498">
                  <c:v>5.7685331988824703E-7</c:v>
                </c:pt>
                <c:pt idx="499">
                  <c:v>6.2215593686369803E-10</c:v>
                </c:pt>
                <c:pt idx="500">
                  <c:v>2.3121003780625301E-10</c:v>
                </c:pt>
                <c:pt idx="501">
                  <c:v>8.1141010322709402E-10</c:v>
                </c:pt>
                <c:pt idx="502">
                  <c:v>3.7674429628174197E-8</c:v>
                </c:pt>
                <c:pt idx="503">
                  <c:v>4.4535670823830903E-11</c:v>
                </c:pt>
                <c:pt idx="504">
                  <c:v>9.2899899100050602E-10</c:v>
                </c:pt>
                <c:pt idx="505">
                  <c:v>3.0197402218937E-9</c:v>
                </c:pt>
                <c:pt idx="506">
                  <c:v>1.8034442150145801E-8</c:v>
                </c:pt>
                <c:pt idx="507">
                  <c:v>3.9610214300052497E-9</c:v>
                </c:pt>
                <c:pt idx="508">
                  <c:v>4.88741472131073E-10</c:v>
                </c:pt>
                <c:pt idx="509">
                  <c:v>1.01565793748673E-10</c:v>
                </c:pt>
                <c:pt idx="510">
                  <c:v>4.8878618353412996E-10</c:v>
                </c:pt>
                <c:pt idx="511">
                  <c:v>1.60553458581989E-10</c:v>
                </c:pt>
                <c:pt idx="512">
                  <c:v>5.7774510714251505E-10</c:v>
                </c:pt>
                <c:pt idx="513">
                  <c:v>4.2174326467790002E-11</c:v>
                </c:pt>
                <c:pt idx="514">
                  <c:v>1.8540514631444101E-10</c:v>
                </c:pt>
                <c:pt idx="515">
                  <c:v>6.9220655149597099E-10</c:v>
                </c:pt>
                <c:pt idx="516">
                  <c:v>4.0016351790291403E-8</c:v>
                </c:pt>
                <c:pt idx="517">
                  <c:v>3.4567955053176402E-8</c:v>
                </c:pt>
                <c:pt idx="518">
                  <c:v>3.5112172723659801E-7</c:v>
                </c:pt>
                <c:pt idx="519">
                  <c:v>0.79911680735262003</c:v>
                </c:pt>
                <c:pt idx="520">
                  <c:v>2.9693913747866601E-8</c:v>
                </c:pt>
                <c:pt idx="521">
                  <c:v>8.9041818488225505E-9</c:v>
                </c:pt>
                <c:pt idx="522">
                  <c:v>1.42067515894234E-9</c:v>
                </c:pt>
                <c:pt idx="523">
                  <c:v>4.1750008616541696E-9</c:v>
                </c:pt>
                <c:pt idx="524">
                  <c:v>1.4324391204093401E-7</c:v>
                </c:pt>
                <c:pt idx="525">
                  <c:v>4.4029102802747298E-10</c:v>
                </c:pt>
                <c:pt idx="526">
                  <c:v>1.9756653837867499E-9</c:v>
                </c:pt>
                <c:pt idx="527">
                  <c:v>7.1765482764240996E-9</c:v>
                </c:pt>
                <c:pt idx="528">
                  <c:v>1.48794650588441E-10</c:v>
                </c:pt>
                <c:pt idx="529">
                  <c:v>1.1425269931835101E-9</c:v>
                </c:pt>
                <c:pt idx="530">
                  <c:v>8.6804360375415698E-10</c:v>
                </c:pt>
                <c:pt idx="531">
                  <c:v>8.05693654457482E-10</c:v>
                </c:pt>
                <c:pt idx="532">
                  <c:v>1.0084872939769899E-9</c:v>
                </c:pt>
                <c:pt idx="533">
                  <c:v>1.7388617211484999E-10</c:v>
                </c:pt>
                <c:pt idx="534">
                  <c:v>1.6195651052360201E-10</c:v>
                </c:pt>
                <c:pt idx="535">
                  <c:v>2.5654331358066201E-9</c:v>
                </c:pt>
                <c:pt idx="536">
                  <c:v>1.94674359867997E-9</c:v>
                </c:pt>
                <c:pt idx="537">
                  <c:v>3.6610399357387102E-8</c:v>
                </c:pt>
                <c:pt idx="538">
                  <c:v>1.04058872861415E-9</c:v>
                </c:pt>
                <c:pt idx="539">
                  <c:v>1.22085701136871E-8</c:v>
                </c:pt>
                <c:pt idx="540">
                  <c:v>2.8852077411627698E-8</c:v>
                </c:pt>
                <c:pt idx="541">
                  <c:v>7.1776215623887096E-9</c:v>
                </c:pt>
                <c:pt idx="542">
                  <c:v>3.01777171429473E-9</c:v>
                </c:pt>
                <c:pt idx="543">
                  <c:v>2.5224896172592799E-8</c:v>
                </c:pt>
                <c:pt idx="544">
                  <c:v>8.8463030525686599E-8</c:v>
                </c:pt>
                <c:pt idx="545">
                  <c:v>2.92556425603963E-10</c:v>
                </c:pt>
                <c:pt idx="546">
                  <c:v>3.8078301108145301E-10</c:v>
                </c:pt>
                <c:pt idx="547">
                  <c:v>2.2583879607246198E-8</c:v>
                </c:pt>
                <c:pt idx="548">
                  <c:v>1.30543585767161E-9</c:v>
                </c:pt>
                <c:pt idx="549">
                  <c:v>1.39939790618062E-9</c:v>
                </c:pt>
                <c:pt idx="550">
                  <c:v>7.4424326158264397E-8</c:v>
                </c:pt>
                <c:pt idx="551">
                  <c:v>2.0739041139221301E-8</c:v>
                </c:pt>
                <c:pt idx="552">
                  <c:v>6.1803005968463297E-9</c:v>
                </c:pt>
                <c:pt idx="553">
                  <c:v>6.5462253074976505E-10</c:v>
                </c:pt>
                <c:pt idx="554">
                  <c:v>1.02274045844033E-9</c:v>
                </c:pt>
                <c:pt idx="555">
                  <c:v>3.7526073406474702E-10</c:v>
                </c:pt>
                <c:pt idx="556">
                  <c:v>1.49731500228782E-8</c:v>
                </c:pt>
                <c:pt idx="557">
                  <c:v>8.6077277379173901E-10</c:v>
                </c:pt>
                <c:pt idx="558">
                  <c:v>9.1014372299301494E-9</c:v>
                </c:pt>
                <c:pt idx="559">
                  <c:v>5.3511764972196998E-9</c:v>
                </c:pt>
                <c:pt idx="560">
                  <c:v>7.9703407528193197E-11</c:v>
                </c:pt>
                <c:pt idx="561">
                  <c:v>6.2648789497578106E-11</c:v>
                </c:pt>
                <c:pt idx="562">
                  <c:v>3.2416752992074197E-11</c:v>
                </c:pt>
                <c:pt idx="563">
                  <c:v>2.2057478689156502E-9</c:v>
                </c:pt>
                <c:pt idx="564">
                  <c:v>1.78532752721001E-9</c:v>
                </c:pt>
                <c:pt idx="565">
                  <c:v>1.3166673657363099E-10</c:v>
                </c:pt>
                <c:pt idx="566">
                  <c:v>1.4540371450847801E-8</c:v>
                </c:pt>
                <c:pt idx="567">
                  <c:v>6.12103280761605E-9</c:v>
                </c:pt>
                <c:pt idx="568">
                  <c:v>1.83032216509699E-8</c:v>
                </c:pt>
                <c:pt idx="569">
                  <c:v>1.00935430675731E-7</c:v>
                </c:pt>
                <c:pt idx="570">
                  <c:v>9.6781533366684591E-10</c:v>
                </c:pt>
                <c:pt idx="571">
                  <c:v>1.4986333109060901E-8</c:v>
                </c:pt>
                <c:pt idx="572">
                  <c:v>1.3045422815741E-9</c:v>
                </c:pt>
                <c:pt idx="573">
                  <c:v>5.9379965171632196E-10</c:v>
                </c:pt>
                <c:pt idx="574">
                  <c:v>2.8270650204852998E-9</c:v>
                </c:pt>
                <c:pt idx="575">
                  <c:v>1.9336353857577098E-9</c:v>
                </c:pt>
                <c:pt idx="576">
                  <c:v>1.0152078275291101E-9</c:v>
                </c:pt>
                <c:pt idx="577">
                  <c:v>2.4012134537700399E-8</c:v>
                </c:pt>
                <c:pt idx="578">
                  <c:v>1.04521117281285E-7</c:v>
                </c:pt>
                <c:pt idx="579">
                  <c:v>3.9402838158713599E-8</c:v>
                </c:pt>
                <c:pt idx="580">
                  <c:v>3.6533395812443097E-8</c:v>
                </c:pt>
                <c:pt idx="581">
                  <c:v>3.89813799827665E-9</c:v>
                </c:pt>
                <c:pt idx="582">
                  <c:v>2.58639662389353E-8</c:v>
                </c:pt>
                <c:pt idx="583">
                  <c:v>5.1615630007802702E-9</c:v>
                </c:pt>
                <c:pt idx="584">
                  <c:v>6.6155338831874203E-10</c:v>
                </c:pt>
                <c:pt idx="585">
                  <c:v>1.05423419085201E-8</c:v>
                </c:pt>
                <c:pt idx="586">
                  <c:v>1.2765509914333199E-9</c:v>
                </c:pt>
                <c:pt idx="587">
                  <c:v>7.0781123187753495E-8</c:v>
                </c:pt>
                <c:pt idx="588">
                  <c:v>1.7278636307137901E-8</c:v>
                </c:pt>
                <c:pt idx="589">
                  <c:v>7.0441251087206296E-9</c:v>
                </c:pt>
                <c:pt idx="590">
                  <c:v>1.3190979961044901E-10</c:v>
                </c:pt>
                <c:pt idx="591">
                  <c:v>6.7196287254380805E-11</c:v>
                </c:pt>
                <c:pt idx="592">
                  <c:v>8.6917196305933096E-10</c:v>
                </c:pt>
                <c:pt idx="593">
                  <c:v>1.1606298807225999E-11</c:v>
                </c:pt>
                <c:pt idx="594">
                  <c:v>1.65500350648967E-8</c:v>
                </c:pt>
                <c:pt idx="595">
                  <c:v>2.1457107631461301E-8</c:v>
                </c:pt>
                <c:pt idx="596">
                  <c:v>3.6776177707649498E-8</c:v>
                </c:pt>
                <c:pt idx="597">
                  <c:v>1.76639435640637E-7</c:v>
                </c:pt>
                <c:pt idx="598">
                  <c:v>6.3671046859848803E-10</c:v>
                </c:pt>
                <c:pt idx="599">
                  <c:v>2.1776533482367E-10</c:v>
                </c:pt>
                <c:pt idx="600">
                  <c:v>2.2140025022966699E-10</c:v>
                </c:pt>
                <c:pt idx="601">
                  <c:v>4.7320575021655801E-10</c:v>
                </c:pt>
                <c:pt idx="602">
                  <c:v>1.8992793455662699E-10</c:v>
                </c:pt>
                <c:pt idx="603">
                  <c:v>4.3998051119293501E-8</c:v>
                </c:pt>
                <c:pt idx="604">
                  <c:v>2.4945740136211501E-9</c:v>
                </c:pt>
                <c:pt idx="605">
                  <c:v>7.50961432496942E-10</c:v>
                </c:pt>
                <c:pt idx="606">
                  <c:v>6.8748217463461298E-8</c:v>
                </c:pt>
                <c:pt idx="607">
                  <c:v>6.8698829345926297E-8</c:v>
                </c:pt>
                <c:pt idx="608">
                  <c:v>4.85039422819206E-8</c:v>
                </c:pt>
                <c:pt idx="609">
                  <c:v>1.59280440466858E-7</c:v>
                </c:pt>
                <c:pt idx="610">
                  <c:v>1.7461810169278599E-9</c:v>
                </c:pt>
                <c:pt idx="611">
                  <c:v>1.55307696991316E-9</c:v>
                </c:pt>
                <c:pt idx="612">
                  <c:v>2.7128319159694901E-10</c:v>
                </c:pt>
                <c:pt idx="613">
                  <c:v>3.3787590064088602E-11</c:v>
                </c:pt>
                <c:pt idx="614">
                  <c:v>1.97744685982341E-11</c:v>
                </c:pt>
                <c:pt idx="615">
                  <c:v>1.7551276426800299E-8</c:v>
                </c:pt>
                <c:pt idx="616">
                  <c:v>4.1393977268122598E-9</c:v>
                </c:pt>
                <c:pt idx="617">
                  <c:v>1.6623912653043799E-7</c:v>
                </c:pt>
                <c:pt idx="618">
                  <c:v>1.85585705606075E-9</c:v>
                </c:pt>
                <c:pt idx="619">
                  <c:v>2.76774517723887E-9</c:v>
                </c:pt>
                <c:pt idx="620">
                  <c:v>1.3876953829204499E-8</c:v>
                </c:pt>
                <c:pt idx="621">
                  <c:v>7.3674751611727198E-10</c:v>
                </c:pt>
                <c:pt idx="622">
                  <c:v>8.8976647916054501E-10</c:v>
                </c:pt>
                <c:pt idx="623">
                  <c:v>4.4763051848083801E-9</c:v>
                </c:pt>
                <c:pt idx="624">
                  <c:v>5.3382274012986497E-9</c:v>
                </c:pt>
                <c:pt idx="625">
                  <c:v>4.0043531373228999E-11</c:v>
                </c:pt>
                <c:pt idx="626">
                  <c:v>5.93076075353199E-8</c:v>
                </c:pt>
                <c:pt idx="627">
                  <c:v>3.3865711942718799E-9</c:v>
                </c:pt>
                <c:pt idx="628">
                  <c:v>2.2810394095111001E-9</c:v>
                </c:pt>
                <c:pt idx="629">
                  <c:v>4.1199171169828897E-8</c:v>
                </c:pt>
                <c:pt idx="630">
                  <c:v>1.00114894470677E-9</c:v>
                </c:pt>
                <c:pt idx="631">
                  <c:v>3.3925601663596301E-9</c:v>
                </c:pt>
                <c:pt idx="632">
                  <c:v>9.8116456790489094E-8</c:v>
                </c:pt>
                <c:pt idx="633">
                  <c:v>3.7406313732976604E-9</c:v>
                </c:pt>
                <c:pt idx="634">
                  <c:v>1.73842919795459E-8</c:v>
                </c:pt>
                <c:pt idx="635">
                  <c:v>5.18574403239707E-9</c:v>
                </c:pt>
                <c:pt idx="636">
                  <c:v>1.8323571146762799E-9</c:v>
                </c:pt>
                <c:pt idx="637">
                  <c:v>5.8980153292425496E-10</c:v>
                </c:pt>
                <c:pt idx="638">
                  <c:v>1.22986309235965E-8</c:v>
                </c:pt>
                <c:pt idx="639">
                  <c:v>1.20016201144901E-8</c:v>
                </c:pt>
                <c:pt idx="640">
                  <c:v>2.7947042014934401E-8</c:v>
                </c:pt>
                <c:pt idx="641">
                  <c:v>5.4164072020832504E-7</c:v>
                </c:pt>
                <c:pt idx="642">
                  <c:v>3.7955445247268E-8</c:v>
                </c:pt>
                <c:pt idx="643">
                  <c:v>3.7560168099482501E-10</c:v>
                </c:pt>
                <c:pt idx="644">
                  <c:v>1.8460422696552601E-8</c:v>
                </c:pt>
                <c:pt idx="645">
                  <c:v>6.5460741715426404E-10</c:v>
                </c:pt>
                <c:pt idx="646">
                  <c:v>1.05012056033527E-7</c:v>
                </c:pt>
                <c:pt idx="647">
                  <c:v>3.3270289167019101E-9</c:v>
                </c:pt>
                <c:pt idx="648">
                  <c:v>6.70731169434307E-9</c:v>
                </c:pt>
                <c:pt idx="649">
                  <c:v>3.4905363525197099E-9</c:v>
                </c:pt>
                <c:pt idx="650">
                  <c:v>2.3373743704970699E-10</c:v>
                </c:pt>
                <c:pt idx="651">
                  <c:v>6.8892914386923602E-11</c:v>
                </c:pt>
                <c:pt idx="652">
                  <c:v>1.2289560222055599E-10</c:v>
                </c:pt>
                <c:pt idx="653">
                  <c:v>3.6332856109822101E-11</c:v>
                </c:pt>
                <c:pt idx="654">
                  <c:v>1.1685574482785499E-10</c:v>
                </c:pt>
                <c:pt idx="655">
                  <c:v>4.32082543236137E-10</c:v>
                </c:pt>
                <c:pt idx="656">
                  <c:v>2.6590004040311801E-9</c:v>
                </c:pt>
                <c:pt idx="657">
                  <c:v>7.54093051662865E-12</c:v>
                </c:pt>
                <c:pt idx="658">
                  <c:v>4.8047975604974702E-9</c:v>
                </c:pt>
                <c:pt idx="659">
                  <c:v>1.30239539318118E-9</c:v>
                </c:pt>
                <c:pt idx="660">
                  <c:v>6.3814609153225403E-10</c:v>
                </c:pt>
                <c:pt idx="661">
                  <c:v>1.05789880197464E-9</c:v>
                </c:pt>
                <c:pt idx="662">
                  <c:v>4.6977234963053197E-9</c:v>
                </c:pt>
                <c:pt idx="663">
                  <c:v>1.4170331464812901E-9</c:v>
                </c:pt>
                <c:pt idx="664">
                  <c:v>3.6944366115301099E-9</c:v>
                </c:pt>
                <c:pt idx="665">
                  <c:v>5.1934842964032595E-10</c:v>
                </c:pt>
                <c:pt idx="666">
                  <c:v>4.8550597954894101E-9</c:v>
                </c:pt>
                <c:pt idx="667">
                  <c:v>8.5255476070248505E-11</c:v>
                </c:pt>
                <c:pt idx="668">
                  <c:v>1.3014218005755299E-9</c:v>
                </c:pt>
                <c:pt idx="669">
                  <c:v>1.6897416598773499E-8</c:v>
                </c:pt>
                <c:pt idx="670">
                  <c:v>9.9583171419835192E-10</c:v>
                </c:pt>
                <c:pt idx="671">
                  <c:v>1.90852506007897E-7</c:v>
                </c:pt>
                <c:pt idx="672">
                  <c:v>3.9351649567847999E-9</c:v>
                </c:pt>
                <c:pt idx="673">
                  <c:v>5.0258988522589203E-5</c:v>
                </c:pt>
                <c:pt idx="674">
                  <c:v>0.75852603270500996</c:v>
                </c:pt>
                <c:pt idx="675">
                  <c:v>0.99999951720372304</c:v>
                </c:pt>
                <c:pt idx="676">
                  <c:v>0.99999970065339305</c:v>
                </c:pt>
                <c:pt idx="677">
                  <c:v>0.990319283709442</c:v>
                </c:pt>
                <c:pt idx="678">
                  <c:v>0.44487017459348799</c:v>
                </c:pt>
                <c:pt idx="679">
                  <c:v>0.99999878887238403</c:v>
                </c:pt>
                <c:pt idx="680">
                  <c:v>0.99999937161715502</c:v>
                </c:pt>
                <c:pt idx="681">
                  <c:v>0.99999562673432296</c:v>
                </c:pt>
                <c:pt idx="682">
                  <c:v>0.98386607772045398</c:v>
                </c:pt>
                <c:pt idx="683">
                  <c:v>1.4572797168662899E-7</c:v>
                </c:pt>
                <c:pt idx="684">
                  <c:v>2.4158013202083899E-6</c:v>
                </c:pt>
                <c:pt idx="685">
                  <c:v>1.12201450850867E-9</c:v>
                </c:pt>
                <c:pt idx="686">
                  <c:v>3.61214755510394E-8</c:v>
                </c:pt>
                <c:pt idx="687">
                  <c:v>2.2289723935610899E-8</c:v>
                </c:pt>
                <c:pt idx="688">
                  <c:v>3.3993590929180099E-10</c:v>
                </c:pt>
                <c:pt idx="689">
                  <c:v>1.4101569690612699E-9</c:v>
                </c:pt>
                <c:pt idx="690">
                  <c:v>3.9025389034833797E-9</c:v>
                </c:pt>
                <c:pt idx="691">
                  <c:v>6.8380869248443103E-9</c:v>
                </c:pt>
                <c:pt idx="692">
                  <c:v>8.3563237460212202E-9</c:v>
                </c:pt>
                <c:pt idx="693">
                  <c:v>2.5380630287809598E-9</c:v>
                </c:pt>
                <c:pt idx="694">
                  <c:v>2.8090729718578999E-10</c:v>
                </c:pt>
                <c:pt idx="695">
                  <c:v>4.0578911012348697E-9</c:v>
                </c:pt>
                <c:pt idx="696">
                  <c:v>1.0702750906513799E-9</c:v>
                </c:pt>
                <c:pt idx="697">
                  <c:v>3.5798997142075501E-8</c:v>
                </c:pt>
                <c:pt idx="698">
                  <c:v>8.5333221124868196E-11</c:v>
                </c:pt>
                <c:pt idx="699">
                  <c:v>3.5096881891710197E-7</c:v>
                </c:pt>
                <c:pt idx="700">
                  <c:v>7.0831959558455597E-9</c:v>
                </c:pt>
                <c:pt idx="701">
                  <c:v>7.7468252386513398E-10</c:v>
                </c:pt>
                <c:pt idx="702">
                  <c:v>6.3005282281047397E-11</c:v>
                </c:pt>
                <c:pt idx="703">
                  <c:v>5.0085037012861105E-10</c:v>
                </c:pt>
                <c:pt idx="704">
                  <c:v>0.68047167489490201</c:v>
                </c:pt>
                <c:pt idx="705">
                  <c:v>0.95147499945701397</c:v>
                </c:pt>
                <c:pt idx="706">
                  <c:v>1.8050866593306599E-10</c:v>
                </c:pt>
                <c:pt idx="707">
                  <c:v>5.2338865705050101E-9</c:v>
                </c:pt>
                <c:pt idx="708">
                  <c:v>6.7859041622959004E-9</c:v>
                </c:pt>
                <c:pt idx="709">
                  <c:v>6.9956221482031099E-10</c:v>
                </c:pt>
                <c:pt idx="710">
                  <c:v>1.2512871152258301E-10</c:v>
                </c:pt>
                <c:pt idx="711">
                  <c:v>0.406996827452897</c:v>
                </c:pt>
                <c:pt idx="712">
                  <c:v>1.6703136517791099E-8</c:v>
                </c:pt>
                <c:pt idx="713">
                  <c:v>3.9942281858429998E-10</c:v>
                </c:pt>
                <c:pt idx="714">
                  <c:v>1.9577799640348601E-10</c:v>
                </c:pt>
                <c:pt idx="715">
                  <c:v>9.37686049916719E-9</c:v>
                </c:pt>
                <c:pt idx="716">
                  <c:v>2.83938836558775E-9</c:v>
                </c:pt>
                <c:pt idx="717">
                  <c:v>6.0594203362784896E-9</c:v>
                </c:pt>
                <c:pt idx="718">
                  <c:v>4.7609577800836098E-11</c:v>
                </c:pt>
                <c:pt idx="719">
                  <c:v>2.91808612549593E-8</c:v>
                </c:pt>
                <c:pt idx="720">
                  <c:v>1.97038467195852E-9</c:v>
                </c:pt>
                <c:pt idx="721">
                  <c:v>2.99088832481275E-9</c:v>
                </c:pt>
                <c:pt idx="722">
                  <c:v>4.5375328376959698E-8</c:v>
                </c:pt>
                <c:pt idx="723">
                  <c:v>1.8024746525369E-7</c:v>
                </c:pt>
                <c:pt idx="724">
                  <c:v>9.60464902905762E-2</c:v>
                </c:pt>
                <c:pt idx="725">
                  <c:v>1.1839905342502501E-9</c:v>
                </c:pt>
                <c:pt idx="726">
                  <c:v>1.3607724008961699E-9</c:v>
                </c:pt>
                <c:pt idx="727">
                  <c:v>4.0677969981644301E-10</c:v>
                </c:pt>
                <c:pt idx="728">
                  <c:v>6.9724950585385497E-9</c:v>
                </c:pt>
                <c:pt idx="729">
                  <c:v>9.1748876331006199E-9</c:v>
                </c:pt>
                <c:pt idx="730">
                  <c:v>1.8050529895641401E-8</c:v>
                </c:pt>
                <c:pt idx="731">
                  <c:v>1.52011691141914E-9</c:v>
                </c:pt>
                <c:pt idx="732">
                  <c:v>0.99444716735484595</c:v>
                </c:pt>
                <c:pt idx="733">
                  <c:v>0.98515332636861397</c:v>
                </c:pt>
                <c:pt idx="734">
                  <c:v>1.8797072392175901E-9</c:v>
                </c:pt>
                <c:pt idx="735">
                  <c:v>1.6774923301159499E-8</c:v>
                </c:pt>
                <c:pt idx="736">
                  <c:v>4.0020582744019799E-9</c:v>
                </c:pt>
                <c:pt idx="737">
                  <c:v>4.6706361516774001E-8</c:v>
                </c:pt>
                <c:pt idx="738">
                  <c:v>6.4873228279293004E-11</c:v>
                </c:pt>
                <c:pt idx="739">
                  <c:v>1.7211830677412599E-7</c:v>
                </c:pt>
                <c:pt idx="740">
                  <c:v>4.7592092227265899E-9</c:v>
                </c:pt>
                <c:pt idx="741">
                  <c:v>3.2433831150572202E-9</c:v>
                </c:pt>
                <c:pt idx="742">
                  <c:v>4.01276232690611E-7</c:v>
                </c:pt>
                <c:pt idx="743">
                  <c:v>1.9748543799839201E-10</c:v>
                </c:pt>
                <c:pt idx="744">
                  <c:v>5.2299896347521897E-9</c:v>
                </c:pt>
                <c:pt idx="745">
                  <c:v>1.6880026111457E-9</c:v>
                </c:pt>
                <c:pt idx="746">
                  <c:v>6.0433751534120303E-9</c:v>
                </c:pt>
                <c:pt idx="747">
                  <c:v>1.1616174353809601E-11</c:v>
                </c:pt>
                <c:pt idx="748">
                  <c:v>2.4480415194221098E-10</c:v>
                </c:pt>
                <c:pt idx="749">
                  <c:v>2.4316157250770202E-10</c:v>
                </c:pt>
                <c:pt idx="750">
                  <c:v>8.70397167430852E-10</c:v>
                </c:pt>
                <c:pt idx="751">
                  <c:v>3.6577872287815398E-11</c:v>
                </c:pt>
                <c:pt idx="752">
                  <c:v>3.0332502322120897E-11</c:v>
                </c:pt>
                <c:pt idx="753">
                  <c:v>4.3473741174692998E-8</c:v>
                </c:pt>
                <c:pt idx="754">
                  <c:v>2.6639667571347901E-10</c:v>
                </c:pt>
                <c:pt idx="755">
                  <c:v>7.1410370381295395E-10</c:v>
                </c:pt>
                <c:pt idx="756">
                  <c:v>8.0289902527085596E-9</c:v>
                </c:pt>
                <c:pt idx="757">
                  <c:v>1.0499250189506799E-8</c:v>
                </c:pt>
                <c:pt idx="758">
                  <c:v>1.25711338084369E-8</c:v>
                </c:pt>
                <c:pt idx="759">
                  <c:v>1.7836841976887799E-9</c:v>
                </c:pt>
                <c:pt idx="760">
                  <c:v>1.51402056403872E-9</c:v>
                </c:pt>
                <c:pt idx="761">
                  <c:v>1.0093774577530899E-9</c:v>
                </c:pt>
                <c:pt idx="762">
                  <c:v>3.29242057414141E-9</c:v>
                </c:pt>
                <c:pt idx="763">
                  <c:v>0.99970089117634298</c:v>
                </c:pt>
                <c:pt idx="764">
                  <c:v>9.1339229516206003E-2</c:v>
                </c:pt>
                <c:pt idx="765">
                  <c:v>8.76906023112041E-10</c:v>
                </c:pt>
                <c:pt idx="766">
                  <c:v>0.59954024057919597</c:v>
                </c:pt>
                <c:pt idx="767">
                  <c:v>0.24077087108413001</c:v>
                </c:pt>
                <c:pt idx="768">
                  <c:v>1.1052330900926599E-8</c:v>
                </c:pt>
                <c:pt idx="769">
                  <c:v>2.0817726974655199E-2</c:v>
                </c:pt>
                <c:pt idx="770">
                  <c:v>6.5074372919532303E-2</c:v>
                </c:pt>
                <c:pt idx="771">
                  <c:v>0.59894458711033205</c:v>
                </c:pt>
                <c:pt idx="772">
                  <c:v>0.61317081957516495</c:v>
                </c:pt>
                <c:pt idx="773">
                  <c:v>0.66780687059397303</c:v>
                </c:pt>
                <c:pt idx="774">
                  <c:v>3.3945623261419799E-8</c:v>
                </c:pt>
                <c:pt idx="775">
                  <c:v>1.5671605041890699E-8</c:v>
                </c:pt>
                <c:pt idx="776">
                  <c:v>5.8306532591173697E-9</c:v>
                </c:pt>
                <c:pt idx="777">
                  <c:v>1.1678165607445301E-8</c:v>
                </c:pt>
                <c:pt idx="778">
                  <c:v>7.36984430354488E-7</c:v>
                </c:pt>
                <c:pt idx="779">
                  <c:v>7.9469403512997898E-10</c:v>
                </c:pt>
                <c:pt idx="780">
                  <c:v>1.0945686695765199E-8</c:v>
                </c:pt>
                <c:pt idx="781">
                  <c:v>2.26876433034128E-8</c:v>
                </c:pt>
                <c:pt idx="782">
                  <c:v>2.94317642704791E-8</c:v>
                </c:pt>
                <c:pt idx="783">
                  <c:v>1.05255339354612E-8</c:v>
                </c:pt>
                <c:pt idx="784">
                  <c:v>1.8875751456497698E-9</c:v>
                </c:pt>
                <c:pt idx="785">
                  <c:v>8.7039311146630197E-8</c:v>
                </c:pt>
                <c:pt idx="786">
                  <c:v>3.7635142816979502E-10</c:v>
                </c:pt>
                <c:pt idx="787">
                  <c:v>4.8503826954767901E-8</c:v>
                </c:pt>
                <c:pt idx="788">
                  <c:v>4.0694417496916702E-9</c:v>
                </c:pt>
                <c:pt idx="789">
                  <c:v>7.0997466210002895E-7</c:v>
                </c:pt>
                <c:pt idx="790">
                  <c:v>0.81783194996715003</c:v>
                </c:pt>
                <c:pt idx="791">
                  <c:v>1.22215262307214E-5</c:v>
                </c:pt>
                <c:pt idx="792">
                  <c:v>4.3542888205270203E-9</c:v>
                </c:pt>
                <c:pt idx="793">
                  <c:v>1.7033701742958601E-8</c:v>
                </c:pt>
                <c:pt idx="794">
                  <c:v>2.2933281765059499E-9</c:v>
                </c:pt>
                <c:pt idx="795">
                  <c:v>1.6073861551079001E-8</c:v>
                </c:pt>
                <c:pt idx="796">
                  <c:v>3.5708780673093403E-8</c:v>
                </c:pt>
                <c:pt idx="797">
                  <c:v>3.09455391209426E-8</c:v>
                </c:pt>
                <c:pt idx="798">
                  <c:v>9.3279659456220194E-6</c:v>
                </c:pt>
                <c:pt idx="799">
                  <c:v>1.14043763007935E-4</c:v>
                </c:pt>
                <c:pt idx="800">
                  <c:v>1.3185673522727201E-8</c:v>
                </c:pt>
                <c:pt idx="801">
                  <c:v>1.16869867055742E-7</c:v>
                </c:pt>
                <c:pt idx="802">
                  <c:v>2.0778224935852499E-8</c:v>
                </c:pt>
                <c:pt idx="803">
                  <c:v>0.41328498636969702</c:v>
                </c:pt>
                <c:pt idx="804">
                  <c:v>2.1620428535513901E-9</c:v>
                </c:pt>
                <c:pt idx="805">
                  <c:v>3.4891505232270003E-8</c:v>
                </c:pt>
                <c:pt idx="806">
                  <c:v>1.60478762120613E-9</c:v>
                </c:pt>
                <c:pt idx="807">
                  <c:v>2.9305021755380802E-9</c:v>
                </c:pt>
                <c:pt idx="808">
                  <c:v>2.8403475651405998E-8</c:v>
                </c:pt>
                <c:pt idx="809">
                  <c:v>8.7145491672614303E-10</c:v>
                </c:pt>
                <c:pt idx="810">
                  <c:v>2.49611109771468E-8</c:v>
                </c:pt>
                <c:pt idx="811">
                  <c:v>6.6782734136825703E-8</c:v>
                </c:pt>
                <c:pt idx="812">
                  <c:v>7.0279513295518102E-10</c:v>
                </c:pt>
                <c:pt idx="813">
                  <c:v>8.7023569095116196E-9</c:v>
                </c:pt>
                <c:pt idx="814">
                  <c:v>4.0805338408722598E-10</c:v>
                </c:pt>
                <c:pt idx="815">
                  <c:v>1.7126756128785E-9</c:v>
                </c:pt>
                <c:pt idx="816">
                  <c:v>2.4278132876489699E-8</c:v>
                </c:pt>
                <c:pt idx="817">
                  <c:v>1.6807463612222499E-8</c:v>
                </c:pt>
                <c:pt idx="818">
                  <c:v>1.4239603980549999E-8</c:v>
                </c:pt>
                <c:pt idx="819">
                  <c:v>2.5093310800133502E-9</c:v>
                </c:pt>
                <c:pt idx="820">
                  <c:v>1.29727179227615E-8</c:v>
                </c:pt>
                <c:pt idx="821">
                  <c:v>5.2138076326554495E-10</c:v>
                </c:pt>
                <c:pt idx="822">
                  <c:v>1.5994325795091001E-10</c:v>
                </c:pt>
                <c:pt idx="823">
                  <c:v>1.2979733331798401E-11</c:v>
                </c:pt>
                <c:pt idx="824">
                  <c:v>3.6752119171081298E-8</c:v>
                </c:pt>
                <c:pt idx="825">
                  <c:v>1.5362807497073601E-9</c:v>
                </c:pt>
                <c:pt idx="826">
                  <c:v>7.5239232559069499E-10</c:v>
                </c:pt>
                <c:pt idx="827">
                  <c:v>6.6271810709779796E-10</c:v>
                </c:pt>
                <c:pt idx="828">
                  <c:v>5.8062104918820603E-9</c:v>
                </c:pt>
                <c:pt idx="829">
                  <c:v>2.9889194260743702E-10</c:v>
                </c:pt>
                <c:pt idx="830">
                  <c:v>1.1472102704480099E-8</c:v>
                </c:pt>
                <c:pt idx="831">
                  <c:v>1.0523180009922E-10</c:v>
                </c:pt>
                <c:pt idx="832">
                  <c:v>1.09951007403408E-9</c:v>
                </c:pt>
                <c:pt idx="833">
                  <c:v>6.9898787359782198E-11</c:v>
                </c:pt>
                <c:pt idx="834">
                  <c:v>9.23052872387416E-9</c:v>
                </c:pt>
                <c:pt idx="835">
                  <c:v>9.3115830215277795E-9</c:v>
                </c:pt>
                <c:pt idx="836">
                  <c:v>1.8968534536713401E-8</c:v>
                </c:pt>
                <c:pt idx="837">
                  <c:v>1.23247351094115E-8</c:v>
                </c:pt>
                <c:pt idx="838">
                  <c:v>2.7501520148061999E-9</c:v>
                </c:pt>
                <c:pt idx="839">
                  <c:v>3.4987179967256001E-8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7E-457E-9272-D393C309252B}"/>
            </c:ext>
          </c:extLst>
        </c:ser>
        <c:ser>
          <c:idx val="7"/>
          <c:order val="7"/>
          <c:tx>
            <c:strRef>
              <c:f>'Results_train12_2.4saaWeights'!$I$1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'Results_train12_2.4saaWeights'!$I$2:$I$841</c:f>
              <c:numCache>
                <c:formatCode>#,#00</c:formatCode>
                <c:ptCount val="840"/>
                <c:pt idx="0">
                  <c:v>7.1330333973880397E-10</c:v>
                </c:pt>
                <c:pt idx="1">
                  <c:v>7.5800531393813593E-12</c:v>
                </c:pt>
                <c:pt idx="2">
                  <c:v>7.4239857627907803E-9</c:v>
                </c:pt>
                <c:pt idx="3">
                  <c:v>6.55748370271257E-9</c:v>
                </c:pt>
                <c:pt idx="4">
                  <c:v>4.8348454162475699E-8</c:v>
                </c:pt>
                <c:pt idx="5">
                  <c:v>1.06466791021416E-9</c:v>
                </c:pt>
                <c:pt idx="6">
                  <c:v>1.2239015580522001E-8</c:v>
                </c:pt>
                <c:pt idx="7">
                  <c:v>5.1810120426417797E-8</c:v>
                </c:pt>
                <c:pt idx="8">
                  <c:v>8.1952673404143994E-8</c:v>
                </c:pt>
                <c:pt idx="9">
                  <c:v>0.40013077586962698</c:v>
                </c:pt>
                <c:pt idx="10">
                  <c:v>4.6151756249392299E-6</c:v>
                </c:pt>
                <c:pt idx="11">
                  <c:v>9.6119405756206699E-2</c:v>
                </c:pt>
                <c:pt idx="12">
                  <c:v>0.99999997800868001</c:v>
                </c:pt>
                <c:pt idx="13">
                  <c:v>0.99999964536629504</c:v>
                </c:pt>
                <c:pt idx="14">
                  <c:v>0.99999882165402898</c:v>
                </c:pt>
                <c:pt idx="15">
                  <c:v>0.99999798274523899</c:v>
                </c:pt>
                <c:pt idx="16">
                  <c:v>0.999999693762334</c:v>
                </c:pt>
                <c:pt idx="17">
                  <c:v>0.75950521465333898</c:v>
                </c:pt>
                <c:pt idx="18">
                  <c:v>8.43321889296149E-10</c:v>
                </c:pt>
                <c:pt idx="19">
                  <c:v>3.9788116519234E-9</c:v>
                </c:pt>
                <c:pt idx="20">
                  <c:v>1.78453068562298E-8</c:v>
                </c:pt>
                <c:pt idx="21">
                  <c:v>7.0410715656680298E-8</c:v>
                </c:pt>
                <c:pt idx="22">
                  <c:v>1.8736857244636798E-8</c:v>
                </c:pt>
                <c:pt idx="23">
                  <c:v>3.28249695788152E-9</c:v>
                </c:pt>
                <c:pt idx="24">
                  <c:v>1.7789619373738299E-10</c:v>
                </c:pt>
                <c:pt idx="25">
                  <c:v>7.1318054621735898E-10</c:v>
                </c:pt>
                <c:pt idx="26">
                  <c:v>1.4960469399055399E-9</c:v>
                </c:pt>
                <c:pt idx="27">
                  <c:v>1.4036438150925899E-9</c:v>
                </c:pt>
                <c:pt idx="28">
                  <c:v>4.7002548164565102E-9</c:v>
                </c:pt>
                <c:pt idx="29">
                  <c:v>1.1810716409125401E-9</c:v>
                </c:pt>
                <c:pt idx="30">
                  <c:v>2.6203574755287299E-8</c:v>
                </c:pt>
                <c:pt idx="31">
                  <c:v>2.8314281065890599E-10</c:v>
                </c:pt>
                <c:pt idx="32">
                  <c:v>5.4977381545664205E-10</c:v>
                </c:pt>
                <c:pt idx="33">
                  <c:v>1.0683117998112299E-9</c:v>
                </c:pt>
                <c:pt idx="34">
                  <c:v>1.61286667290293E-10</c:v>
                </c:pt>
                <c:pt idx="35">
                  <c:v>2.09069109329772E-10</c:v>
                </c:pt>
                <c:pt idx="36">
                  <c:v>8.4544223008012098E-11</c:v>
                </c:pt>
                <c:pt idx="37">
                  <c:v>5.6152620839614497E-10</c:v>
                </c:pt>
                <c:pt idx="38">
                  <c:v>5.5774463831822401E-10</c:v>
                </c:pt>
                <c:pt idx="39">
                  <c:v>5.3473332985958301E-10</c:v>
                </c:pt>
                <c:pt idx="40">
                  <c:v>2.1004610152529799E-7</c:v>
                </c:pt>
                <c:pt idx="41">
                  <c:v>1.8318189774243501E-8</c:v>
                </c:pt>
                <c:pt idx="42">
                  <c:v>1.07710668583075E-7</c:v>
                </c:pt>
                <c:pt idx="43">
                  <c:v>2.6105496426529102E-7</c:v>
                </c:pt>
                <c:pt idx="44">
                  <c:v>1.6607646003351101E-9</c:v>
                </c:pt>
                <c:pt idx="45">
                  <c:v>4.2920246211136396E-9</c:v>
                </c:pt>
                <c:pt idx="46">
                  <c:v>1.3353374658785599E-7</c:v>
                </c:pt>
                <c:pt idx="47">
                  <c:v>7.9658327794712496E-9</c:v>
                </c:pt>
                <c:pt idx="48">
                  <c:v>9.5029708854679005E-9</c:v>
                </c:pt>
                <c:pt idx="49">
                  <c:v>2.3977336866212001E-8</c:v>
                </c:pt>
                <c:pt idx="50">
                  <c:v>5.4420220450800699E-8</c:v>
                </c:pt>
                <c:pt idx="51">
                  <c:v>1.2446821362221599E-8</c:v>
                </c:pt>
                <c:pt idx="52">
                  <c:v>8.8480634872035598E-10</c:v>
                </c:pt>
                <c:pt idx="53">
                  <c:v>3.1036674296073799E-8</c:v>
                </c:pt>
                <c:pt idx="54">
                  <c:v>1.8987192423544201E-10</c:v>
                </c:pt>
                <c:pt idx="55">
                  <c:v>3.4192574195368702E-8</c:v>
                </c:pt>
                <c:pt idx="56">
                  <c:v>3.5140444041122402E-8</c:v>
                </c:pt>
                <c:pt idx="57">
                  <c:v>5.4010275390559898E-9</c:v>
                </c:pt>
                <c:pt idx="58">
                  <c:v>5.9816727814384699E-8</c:v>
                </c:pt>
                <c:pt idx="59">
                  <c:v>1.9490647966162499E-8</c:v>
                </c:pt>
                <c:pt idx="60">
                  <c:v>2.3515683088451699E-8</c:v>
                </c:pt>
                <c:pt idx="61">
                  <c:v>8.1702790032607304E-9</c:v>
                </c:pt>
                <c:pt idx="62">
                  <c:v>6.4946573513468597E-9</c:v>
                </c:pt>
                <c:pt idx="63">
                  <c:v>3.74225378003146E-9</c:v>
                </c:pt>
                <c:pt idx="64">
                  <c:v>2.1870828278782699E-8</c:v>
                </c:pt>
                <c:pt idx="65">
                  <c:v>1.09083163126034E-10</c:v>
                </c:pt>
                <c:pt idx="66">
                  <c:v>1.18776194602328E-9</c:v>
                </c:pt>
                <c:pt idx="67">
                  <c:v>3.6303372409637099E-9</c:v>
                </c:pt>
                <c:pt idx="68">
                  <c:v>3.72530950632607E-10</c:v>
                </c:pt>
                <c:pt idx="69">
                  <c:v>2.63530587757723E-8</c:v>
                </c:pt>
                <c:pt idx="70">
                  <c:v>0.99999981198386101</c:v>
                </c:pt>
                <c:pt idx="71">
                  <c:v>0.727866381025427</c:v>
                </c:pt>
                <c:pt idx="72">
                  <c:v>4.3533744645041798E-9</c:v>
                </c:pt>
                <c:pt idx="73">
                  <c:v>0.45754072852959399</c:v>
                </c:pt>
                <c:pt idx="74">
                  <c:v>5.4064216904444101E-10</c:v>
                </c:pt>
                <c:pt idx="75">
                  <c:v>2.70354132295721E-8</c:v>
                </c:pt>
                <c:pt idx="76">
                  <c:v>3.0769707834592097E-8</c:v>
                </c:pt>
                <c:pt idx="77">
                  <c:v>1.07536922680209E-7</c:v>
                </c:pt>
                <c:pt idx="78">
                  <c:v>2.1126747386281602E-9</c:v>
                </c:pt>
                <c:pt idx="79">
                  <c:v>2.42432739183571E-9</c:v>
                </c:pt>
                <c:pt idx="80">
                  <c:v>8.9667370890394304E-11</c:v>
                </c:pt>
                <c:pt idx="81">
                  <c:v>4.2815772451048502E-9</c:v>
                </c:pt>
                <c:pt idx="82">
                  <c:v>4.0218489183696502E-8</c:v>
                </c:pt>
                <c:pt idx="83">
                  <c:v>1.4643717920741101E-10</c:v>
                </c:pt>
                <c:pt idx="84">
                  <c:v>4.3691989635162902E-10</c:v>
                </c:pt>
                <c:pt idx="85">
                  <c:v>9.4279429914770901E-10</c:v>
                </c:pt>
                <c:pt idx="86">
                  <c:v>2.1718001822325301E-8</c:v>
                </c:pt>
                <c:pt idx="87">
                  <c:v>1.18082173235314E-8</c:v>
                </c:pt>
                <c:pt idx="88">
                  <c:v>9.5452629500596604E-11</c:v>
                </c:pt>
                <c:pt idx="89">
                  <c:v>6.3672508234768099E-9</c:v>
                </c:pt>
                <c:pt idx="90">
                  <c:v>2.17932230392493E-9</c:v>
                </c:pt>
                <c:pt idx="91">
                  <c:v>2.9604998189142802E-10</c:v>
                </c:pt>
                <c:pt idx="92">
                  <c:v>2.3332887961928399E-8</c:v>
                </c:pt>
                <c:pt idx="93">
                  <c:v>2.8532231531330499E-9</c:v>
                </c:pt>
                <c:pt idx="94">
                  <c:v>4.3345278818607102E-8</c:v>
                </c:pt>
                <c:pt idx="95">
                  <c:v>5.9994030983306502E-9</c:v>
                </c:pt>
                <c:pt idx="96">
                  <c:v>2.8090262072252301E-9</c:v>
                </c:pt>
                <c:pt idx="97">
                  <c:v>2.01036044536258E-9</c:v>
                </c:pt>
                <c:pt idx="98">
                  <c:v>5.9623776070679001E-10</c:v>
                </c:pt>
                <c:pt idx="99">
                  <c:v>2.8858518877738301E-8</c:v>
                </c:pt>
                <c:pt idx="100">
                  <c:v>1.3695126063827401E-6</c:v>
                </c:pt>
                <c:pt idx="101">
                  <c:v>2.7325152158306799E-8</c:v>
                </c:pt>
                <c:pt idx="102">
                  <c:v>1.00515581603616E-8</c:v>
                </c:pt>
                <c:pt idx="103">
                  <c:v>3.7296108376886402E-7</c:v>
                </c:pt>
                <c:pt idx="104">
                  <c:v>3.6431360278262101E-9</c:v>
                </c:pt>
                <c:pt idx="105">
                  <c:v>2.9961969322864399E-9</c:v>
                </c:pt>
                <c:pt idx="106">
                  <c:v>1.72748269373663E-10</c:v>
                </c:pt>
                <c:pt idx="107">
                  <c:v>1.08056436827504E-9</c:v>
                </c:pt>
                <c:pt idx="108">
                  <c:v>5.7324019035827099E-9</c:v>
                </c:pt>
                <c:pt idx="109">
                  <c:v>9.1117032422926798E-9</c:v>
                </c:pt>
                <c:pt idx="110">
                  <c:v>1.9609014579504202E-9</c:v>
                </c:pt>
                <c:pt idx="111">
                  <c:v>3.6360673122647498E-9</c:v>
                </c:pt>
                <c:pt idx="112">
                  <c:v>2.86833379201305E-10</c:v>
                </c:pt>
                <c:pt idx="113">
                  <c:v>3.8462191547950698E-8</c:v>
                </c:pt>
                <c:pt idx="114">
                  <c:v>8.1655585213007799E-8</c:v>
                </c:pt>
                <c:pt idx="115">
                  <c:v>1.61776841582801E-9</c:v>
                </c:pt>
                <c:pt idx="116">
                  <c:v>2.2915675704033301E-10</c:v>
                </c:pt>
                <c:pt idx="117">
                  <c:v>4.10012907273502E-8</c:v>
                </c:pt>
                <c:pt idx="118">
                  <c:v>1.03584751527598E-7</c:v>
                </c:pt>
                <c:pt idx="119">
                  <c:v>1.08224535884925E-9</c:v>
                </c:pt>
                <c:pt idx="120">
                  <c:v>2.94419303710853E-7</c:v>
                </c:pt>
                <c:pt idx="121">
                  <c:v>3.3279246159417998E-6</c:v>
                </c:pt>
                <c:pt idx="122">
                  <c:v>3.2244296766739699E-8</c:v>
                </c:pt>
                <c:pt idx="123">
                  <c:v>0.99999947073868101</c:v>
                </c:pt>
                <c:pt idx="124">
                  <c:v>0.99999982070490201</c:v>
                </c:pt>
                <c:pt idx="125">
                  <c:v>0.83580102478125595</c:v>
                </c:pt>
                <c:pt idx="126">
                  <c:v>1.11930612492566E-7</c:v>
                </c:pt>
                <c:pt idx="127">
                  <c:v>1.9919387736015199E-6</c:v>
                </c:pt>
                <c:pt idx="128">
                  <c:v>6.6888995378029503E-9</c:v>
                </c:pt>
                <c:pt idx="129">
                  <c:v>3.7764899222085599E-8</c:v>
                </c:pt>
                <c:pt idx="130">
                  <c:v>1.8275964307277199E-8</c:v>
                </c:pt>
                <c:pt idx="131">
                  <c:v>4.4616585466049302E-7</c:v>
                </c:pt>
                <c:pt idx="132">
                  <c:v>1.16107030450717E-8</c:v>
                </c:pt>
                <c:pt idx="133">
                  <c:v>5.4589419757667303E-8</c:v>
                </c:pt>
                <c:pt idx="134">
                  <c:v>2.6353807339528602E-9</c:v>
                </c:pt>
                <c:pt idx="135">
                  <c:v>3.4705299846993801E-7</c:v>
                </c:pt>
                <c:pt idx="136">
                  <c:v>6.9171124480729495E-5</c:v>
                </c:pt>
                <c:pt idx="137">
                  <c:v>9.7080350646900597E-9</c:v>
                </c:pt>
                <c:pt idx="138">
                  <c:v>0.45381796733666802</c:v>
                </c:pt>
                <c:pt idx="139">
                  <c:v>1.3127719233400799E-7</c:v>
                </c:pt>
                <c:pt idx="140">
                  <c:v>0.99999557484097801</c:v>
                </c:pt>
                <c:pt idx="141">
                  <c:v>0.99999890965827398</c:v>
                </c:pt>
                <c:pt idx="142">
                  <c:v>0.99999979972082398</c:v>
                </c:pt>
                <c:pt idx="143">
                  <c:v>0.99999941707941298</c:v>
                </c:pt>
                <c:pt idx="144">
                  <c:v>0.99999966390006201</c:v>
                </c:pt>
                <c:pt idx="145">
                  <c:v>0.99999955312297395</c:v>
                </c:pt>
                <c:pt idx="146">
                  <c:v>0.99999997110604599</c:v>
                </c:pt>
                <c:pt idx="147">
                  <c:v>0.99999986278083297</c:v>
                </c:pt>
                <c:pt idx="148">
                  <c:v>0.99999992786148495</c:v>
                </c:pt>
                <c:pt idx="149">
                  <c:v>0.999999962319988</c:v>
                </c:pt>
                <c:pt idx="150">
                  <c:v>0.99999991514262498</c:v>
                </c:pt>
                <c:pt idx="151">
                  <c:v>0.99999980374057296</c:v>
                </c:pt>
                <c:pt idx="152">
                  <c:v>0.99999982334801796</c:v>
                </c:pt>
                <c:pt idx="153">
                  <c:v>0.99999995274790499</c:v>
                </c:pt>
                <c:pt idx="154">
                  <c:v>0.99999998780323496</c:v>
                </c:pt>
                <c:pt idx="155">
                  <c:v>0.99999945156875503</c:v>
                </c:pt>
                <c:pt idx="156">
                  <c:v>0.99999999720187405</c:v>
                </c:pt>
                <c:pt idx="157">
                  <c:v>0.99999999738677503</c:v>
                </c:pt>
                <c:pt idx="158">
                  <c:v>0.99999901254896995</c:v>
                </c:pt>
                <c:pt idx="159">
                  <c:v>0.40731845355844098</c:v>
                </c:pt>
                <c:pt idx="160">
                  <c:v>0.99999991484668205</c:v>
                </c:pt>
                <c:pt idx="161">
                  <c:v>0.53533860009359902</c:v>
                </c:pt>
                <c:pt idx="162">
                  <c:v>1.25070109312227E-6</c:v>
                </c:pt>
                <c:pt idx="163">
                  <c:v>9.5834974855973894E-6</c:v>
                </c:pt>
                <c:pt idx="164">
                  <c:v>0.31323555006326398</c:v>
                </c:pt>
                <c:pt idx="165">
                  <c:v>0.59037045049506498</c:v>
                </c:pt>
                <c:pt idx="166">
                  <c:v>0.87771822051717097</c:v>
                </c:pt>
                <c:pt idx="167">
                  <c:v>0.86154689863031797</c:v>
                </c:pt>
                <c:pt idx="168">
                  <c:v>0.99945140074174899</c:v>
                </c:pt>
                <c:pt idx="169">
                  <c:v>0.995040445629782</c:v>
                </c:pt>
                <c:pt idx="170">
                  <c:v>0.99999859545022995</c:v>
                </c:pt>
                <c:pt idx="171">
                  <c:v>1.5607978025383701E-7</c:v>
                </c:pt>
                <c:pt idx="172">
                  <c:v>0.63804363696970301</c:v>
                </c:pt>
                <c:pt idx="173">
                  <c:v>0.54399913089807905</c:v>
                </c:pt>
                <c:pt idx="174">
                  <c:v>0.86314564558949403</c:v>
                </c:pt>
                <c:pt idx="175">
                  <c:v>0.71815158792487499</c:v>
                </c:pt>
                <c:pt idx="176">
                  <c:v>0.99999197526349504</c:v>
                </c:pt>
                <c:pt idx="177">
                  <c:v>0.44889252173738903</c:v>
                </c:pt>
                <c:pt idx="178">
                  <c:v>8.0144429121976398E-7</c:v>
                </c:pt>
                <c:pt idx="179">
                  <c:v>4.94220109316056E-10</c:v>
                </c:pt>
                <c:pt idx="180">
                  <c:v>1.9812714392574901E-10</c:v>
                </c:pt>
                <c:pt idx="181">
                  <c:v>1.04224506084488E-8</c:v>
                </c:pt>
                <c:pt idx="182">
                  <c:v>2.7971177989594598E-9</c:v>
                </c:pt>
                <c:pt idx="183">
                  <c:v>4.4512607917169203E-9</c:v>
                </c:pt>
                <c:pt idx="184">
                  <c:v>1.4166565869399799E-7</c:v>
                </c:pt>
                <c:pt idx="185">
                  <c:v>9.3457493149403601E-9</c:v>
                </c:pt>
                <c:pt idx="186">
                  <c:v>4.51405145391054E-9</c:v>
                </c:pt>
                <c:pt idx="187">
                  <c:v>1.11823488530503E-8</c:v>
                </c:pt>
                <c:pt idx="188">
                  <c:v>6.7587479180767396E-9</c:v>
                </c:pt>
                <c:pt idx="189">
                  <c:v>3.1758649452315302E-9</c:v>
                </c:pt>
                <c:pt idx="190">
                  <c:v>1.75727776164816E-10</c:v>
                </c:pt>
                <c:pt idx="191">
                  <c:v>4.82618990042281E-8</c:v>
                </c:pt>
                <c:pt idx="192">
                  <c:v>6.6695509226463801E-10</c:v>
                </c:pt>
                <c:pt idx="193">
                  <c:v>3.4061406818160499E-8</c:v>
                </c:pt>
                <c:pt idx="194">
                  <c:v>2.44673300058593E-8</c:v>
                </c:pt>
                <c:pt idx="195">
                  <c:v>2.63083265243114E-8</c:v>
                </c:pt>
                <c:pt idx="196">
                  <c:v>2.0091028664401199E-8</c:v>
                </c:pt>
                <c:pt idx="197">
                  <c:v>6.5971516019307601E-9</c:v>
                </c:pt>
                <c:pt idx="198">
                  <c:v>1.24917614290405E-9</c:v>
                </c:pt>
                <c:pt idx="199">
                  <c:v>7.9360026097061999E-10</c:v>
                </c:pt>
                <c:pt idx="200">
                  <c:v>1.39090290856379E-9</c:v>
                </c:pt>
                <c:pt idx="201">
                  <c:v>4.4587327178661198E-9</c:v>
                </c:pt>
                <c:pt idx="202">
                  <c:v>2.96792949626381E-9</c:v>
                </c:pt>
                <c:pt idx="203">
                  <c:v>1.33723656733617E-8</c:v>
                </c:pt>
                <c:pt idx="204">
                  <c:v>1.4048346735648301E-9</c:v>
                </c:pt>
                <c:pt idx="205">
                  <c:v>2.9020784482747601E-10</c:v>
                </c:pt>
                <c:pt idx="206">
                  <c:v>2.0371931338149799E-9</c:v>
                </c:pt>
                <c:pt idx="207">
                  <c:v>9.3174863298911404E-11</c:v>
                </c:pt>
                <c:pt idx="208">
                  <c:v>2.3930252992203801E-8</c:v>
                </c:pt>
                <c:pt idx="209">
                  <c:v>9.2954903532360995E-8</c:v>
                </c:pt>
                <c:pt idx="210">
                  <c:v>7.6216366425895099E-10</c:v>
                </c:pt>
                <c:pt idx="211">
                  <c:v>2.1502791017565601E-8</c:v>
                </c:pt>
                <c:pt idx="212">
                  <c:v>2.6606753139768799E-8</c:v>
                </c:pt>
                <c:pt idx="213">
                  <c:v>4.7243337063517101E-10</c:v>
                </c:pt>
                <c:pt idx="214">
                  <c:v>4.1807236056393597E-11</c:v>
                </c:pt>
                <c:pt idx="215">
                  <c:v>0.93191027264382098</c:v>
                </c:pt>
                <c:pt idx="216">
                  <c:v>0.57523540362610304</c:v>
                </c:pt>
                <c:pt idx="217">
                  <c:v>0.92978496815495304</c:v>
                </c:pt>
                <c:pt idx="218">
                  <c:v>1.6374689911147901E-8</c:v>
                </c:pt>
                <c:pt idx="219">
                  <c:v>1.49503189559348E-6</c:v>
                </c:pt>
                <c:pt idx="220">
                  <c:v>2.1546991580651301E-8</c:v>
                </c:pt>
                <c:pt idx="221">
                  <c:v>1.9146358114560501E-7</c:v>
                </c:pt>
                <c:pt idx="222">
                  <c:v>1.8370210913411299E-7</c:v>
                </c:pt>
                <c:pt idx="223">
                  <c:v>4.7159057742272098E-8</c:v>
                </c:pt>
                <c:pt idx="224">
                  <c:v>4.43011920183854E-10</c:v>
                </c:pt>
                <c:pt idx="225">
                  <c:v>6.9266765596698198E-8</c:v>
                </c:pt>
                <c:pt idx="226">
                  <c:v>2.44859486730956E-9</c:v>
                </c:pt>
                <c:pt idx="227">
                  <c:v>1.08834144779122E-10</c:v>
                </c:pt>
                <c:pt idx="228">
                  <c:v>8.8011132189732295E-10</c:v>
                </c:pt>
                <c:pt idx="229">
                  <c:v>2.1101140180337301E-8</c:v>
                </c:pt>
                <c:pt idx="230">
                  <c:v>1.24810452851492E-10</c:v>
                </c:pt>
                <c:pt idx="231">
                  <c:v>9.20018802300853E-9</c:v>
                </c:pt>
                <c:pt idx="232">
                  <c:v>4.60881471416965E-9</c:v>
                </c:pt>
                <c:pt idx="233">
                  <c:v>4.9257046049408903E-9</c:v>
                </c:pt>
                <c:pt idx="234">
                  <c:v>4.7073472054654803E-9</c:v>
                </c:pt>
                <c:pt idx="235">
                  <c:v>2.8192656935000901E-8</c:v>
                </c:pt>
                <c:pt idx="236">
                  <c:v>7.13392757705831E-9</c:v>
                </c:pt>
                <c:pt idx="237">
                  <c:v>0.35407441914954102</c:v>
                </c:pt>
                <c:pt idx="238">
                  <c:v>0.99998517506344498</c:v>
                </c:pt>
                <c:pt idx="239">
                  <c:v>0.99999802031607299</c:v>
                </c:pt>
                <c:pt idx="240">
                  <c:v>0.99999043166031798</c:v>
                </c:pt>
                <c:pt idx="241">
                  <c:v>4.8413366588786401E-8</c:v>
                </c:pt>
                <c:pt idx="242">
                  <c:v>3.8608425141007003E-7</c:v>
                </c:pt>
                <c:pt idx="243">
                  <c:v>7.0973878152844996E-9</c:v>
                </c:pt>
                <c:pt idx="244">
                  <c:v>2.40246051494699E-8</c:v>
                </c:pt>
                <c:pt idx="245">
                  <c:v>1.9997108336255601E-8</c:v>
                </c:pt>
                <c:pt idx="246">
                  <c:v>8.2150803667263607E-9</c:v>
                </c:pt>
                <c:pt idx="247">
                  <c:v>3.3813854207931699E-10</c:v>
                </c:pt>
                <c:pt idx="248">
                  <c:v>1.5699414809016601E-7</c:v>
                </c:pt>
                <c:pt idx="249">
                  <c:v>8.8594299305550706E-9</c:v>
                </c:pt>
                <c:pt idx="250">
                  <c:v>6.0672131945015303E-9</c:v>
                </c:pt>
                <c:pt idx="251">
                  <c:v>5.2822022424367102E-11</c:v>
                </c:pt>
                <c:pt idx="252">
                  <c:v>2.8526884350986898E-9</c:v>
                </c:pt>
                <c:pt idx="253">
                  <c:v>1.6858455912091301E-11</c:v>
                </c:pt>
                <c:pt idx="254">
                  <c:v>1.2044712999815401E-9</c:v>
                </c:pt>
                <c:pt idx="255">
                  <c:v>1.43336652466467E-8</c:v>
                </c:pt>
                <c:pt idx="256">
                  <c:v>2.9466298319607601E-9</c:v>
                </c:pt>
                <c:pt idx="257">
                  <c:v>1.0344468273933299E-7</c:v>
                </c:pt>
                <c:pt idx="258">
                  <c:v>1.51756834803082E-7</c:v>
                </c:pt>
                <c:pt idx="259">
                  <c:v>9.22447215895981E-10</c:v>
                </c:pt>
                <c:pt idx="260">
                  <c:v>5.8188594606095696E-9</c:v>
                </c:pt>
                <c:pt idx="261">
                  <c:v>8.5392919854008793E-9</c:v>
                </c:pt>
                <c:pt idx="262">
                  <c:v>8.7712660767989905E-10</c:v>
                </c:pt>
                <c:pt idx="263">
                  <c:v>7.0238429034650203E-7</c:v>
                </c:pt>
                <c:pt idx="264">
                  <c:v>7.56335966736066E-10</c:v>
                </c:pt>
                <c:pt idx="265">
                  <c:v>1.7444285096842401E-8</c:v>
                </c:pt>
                <c:pt idx="266">
                  <c:v>3.1742558543766697E-8</c:v>
                </c:pt>
                <c:pt idx="267">
                  <c:v>1.0771780647652699E-7</c:v>
                </c:pt>
                <c:pt idx="268">
                  <c:v>5.5149815326019201E-10</c:v>
                </c:pt>
                <c:pt idx="269">
                  <c:v>2.5643028458029898E-9</c:v>
                </c:pt>
                <c:pt idx="270">
                  <c:v>9.4388250304238893E-10</c:v>
                </c:pt>
                <c:pt idx="271">
                  <c:v>1.2564970552233801E-9</c:v>
                </c:pt>
                <c:pt idx="272">
                  <c:v>3.0682146120812999E-9</c:v>
                </c:pt>
                <c:pt idx="273">
                  <c:v>8.7177067244976597E-10</c:v>
                </c:pt>
                <c:pt idx="274">
                  <c:v>3.3826329329144699E-9</c:v>
                </c:pt>
                <c:pt idx="275">
                  <c:v>3.06270993029714E-10</c:v>
                </c:pt>
                <c:pt idx="276">
                  <c:v>4.9484068000237901E-8</c:v>
                </c:pt>
                <c:pt idx="277">
                  <c:v>4.71471876789296E-10</c:v>
                </c:pt>
                <c:pt idx="278">
                  <c:v>2.3727887755526202E-10</c:v>
                </c:pt>
                <c:pt idx="279">
                  <c:v>1.6277242277742401E-9</c:v>
                </c:pt>
                <c:pt idx="280">
                  <c:v>3.6082866743854999E-10</c:v>
                </c:pt>
                <c:pt idx="281">
                  <c:v>7.2804062477376403E-10</c:v>
                </c:pt>
                <c:pt idx="282">
                  <c:v>7.8113808340340901E-9</c:v>
                </c:pt>
                <c:pt idx="283">
                  <c:v>2.6659323488118E-8</c:v>
                </c:pt>
                <c:pt idx="284">
                  <c:v>7.1579573898127E-10</c:v>
                </c:pt>
                <c:pt idx="285">
                  <c:v>7.5643576630937693E-9</c:v>
                </c:pt>
                <c:pt idx="286">
                  <c:v>0.309515852536769</c:v>
                </c:pt>
                <c:pt idx="287">
                  <c:v>0.97865639945494998</c:v>
                </c:pt>
                <c:pt idx="288">
                  <c:v>0.999999827102798</c:v>
                </c:pt>
                <c:pt idx="289">
                  <c:v>0.99999972773808099</c:v>
                </c:pt>
                <c:pt idx="290">
                  <c:v>0.99999958933129196</c:v>
                </c:pt>
                <c:pt idx="291">
                  <c:v>0.99999982828842204</c:v>
                </c:pt>
                <c:pt idx="292">
                  <c:v>0.99999982577369395</c:v>
                </c:pt>
                <c:pt idx="293">
                  <c:v>0.99999856518766606</c:v>
                </c:pt>
                <c:pt idx="294">
                  <c:v>0.99999982605806204</c:v>
                </c:pt>
                <c:pt idx="295">
                  <c:v>0.99999986847095301</c:v>
                </c:pt>
                <c:pt idx="296">
                  <c:v>8.0653455572639003E-8</c:v>
                </c:pt>
                <c:pt idx="297">
                  <c:v>2.1258579173382702E-6</c:v>
                </c:pt>
                <c:pt idx="298">
                  <c:v>1.4306582574586301E-7</c:v>
                </c:pt>
                <c:pt idx="299">
                  <c:v>2.3882166431508E-8</c:v>
                </c:pt>
                <c:pt idx="300">
                  <c:v>7.8986760922452805E-9</c:v>
                </c:pt>
                <c:pt idx="301">
                  <c:v>8.61709911712414E-11</c:v>
                </c:pt>
                <c:pt idx="302">
                  <c:v>2.3107234187905202E-8</c:v>
                </c:pt>
                <c:pt idx="303">
                  <c:v>1.7544855676114499E-10</c:v>
                </c:pt>
                <c:pt idx="304">
                  <c:v>2.7764225478161801E-10</c:v>
                </c:pt>
                <c:pt idx="305">
                  <c:v>4.0827380608892798E-10</c:v>
                </c:pt>
                <c:pt idx="306">
                  <c:v>6.1144992979064694E-11</c:v>
                </c:pt>
                <c:pt idx="307">
                  <c:v>2.6202976215902599E-8</c:v>
                </c:pt>
                <c:pt idx="308">
                  <c:v>1.26417975199615E-6</c:v>
                </c:pt>
                <c:pt idx="309">
                  <c:v>2.3110755644215801E-8</c:v>
                </c:pt>
                <c:pt idx="310">
                  <c:v>1.434324117449E-8</c:v>
                </c:pt>
                <c:pt idx="311">
                  <c:v>9.29212161392506E-9</c:v>
                </c:pt>
                <c:pt idx="312">
                  <c:v>1.74017779465503E-8</c:v>
                </c:pt>
                <c:pt idx="313">
                  <c:v>7.8252816839638694E-8</c:v>
                </c:pt>
                <c:pt idx="314">
                  <c:v>0.61876474512073998</c:v>
                </c:pt>
                <c:pt idx="315">
                  <c:v>0.18237968409689301</c:v>
                </c:pt>
                <c:pt idx="316">
                  <c:v>0.86002829731562902</c:v>
                </c:pt>
                <c:pt idx="317">
                  <c:v>1.6436814015018401E-8</c:v>
                </c:pt>
                <c:pt idx="318">
                  <c:v>1.41412165037259E-6</c:v>
                </c:pt>
                <c:pt idx="319">
                  <c:v>3.62506313592777E-6</c:v>
                </c:pt>
                <c:pt idx="320">
                  <c:v>3.4941374710713498E-8</c:v>
                </c:pt>
                <c:pt idx="321">
                  <c:v>8.2660775462503408E-9</c:v>
                </c:pt>
                <c:pt idx="322">
                  <c:v>8.2457668354551497E-8</c:v>
                </c:pt>
                <c:pt idx="323">
                  <c:v>0.45195405858550503</c:v>
                </c:pt>
                <c:pt idx="324">
                  <c:v>1.7614349211541899E-7</c:v>
                </c:pt>
                <c:pt idx="325">
                  <c:v>1.11131742233203E-10</c:v>
                </c:pt>
                <c:pt idx="326">
                  <c:v>1.22493286270964E-8</c:v>
                </c:pt>
                <c:pt idx="327">
                  <c:v>1.8294009353003599E-8</c:v>
                </c:pt>
                <c:pt idx="328">
                  <c:v>8.39853669062439E-9</c:v>
                </c:pt>
                <c:pt idx="329">
                  <c:v>1.38944838985345E-8</c:v>
                </c:pt>
                <c:pt idx="330">
                  <c:v>1.4541888271418901E-9</c:v>
                </c:pt>
                <c:pt idx="331">
                  <c:v>5.8805623531330997E-10</c:v>
                </c:pt>
                <c:pt idx="332">
                  <c:v>2.8317809833334202E-10</c:v>
                </c:pt>
                <c:pt idx="333">
                  <c:v>4.1299559958984602E-10</c:v>
                </c:pt>
                <c:pt idx="334">
                  <c:v>5.9280858063854303E-11</c:v>
                </c:pt>
                <c:pt idx="335">
                  <c:v>4.2111700155509502E-10</c:v>
                </c:pt>
                <c:pt idx="336">
                  <c:v>5.3353607424455796E-10</c:v>
                </c:pt>
                <c:pt idx="337">
                  <c:v>4.3005206913025102E-10</c:v>
                </c:pt>
                <c:pt idx="338">
                  <c:v>2.4456045839948501E-8</c:v>
                </c:pt>
                <c:pt idx="339">
                  <c:v>4.9284616858852297E-8</c:v>
                </c:pt>
                <c:pt idx="340">
                  <c:v>1.8703774440671501E-10</c:v>
                </c:pt>
                <c:pt idx="341">
                  <c:v>2.6582247647320302E-10</c:v>
                </c:pt>
                <c:pt idx="342">
                  <c:v>7.9169531219397796E-11</c:v>
                </c:pt>
                <c:pt idx="343">
                  <c:v>2.4654313264774899E-10</c:v>
                </c:pt>
                <c:pt idx="344">
                  <c:v>6.0880575596686996E-11</c:v>
                </c:pt>
                <c:pt idx="345">
                  <c:v>1.0494695448717E-10</c:v>
                </c:pt>
                <c:pt idx="346">
                  <c:v>5.5235059037893202E-9</c:v>
                </c:pt>
                <c:pt idx="347">
                  <c:v>4.5383659080885697E-10</c:v>
                </c:pt>
                <c:pt idx="348">
                  <c:v>3.1948685435350598E-10</c:v>
                </c:pt>
                <c:pt idx="349">
                  <c:v>1.4046053913017099E-8</c:v>
                </c:pt>
                <c:pt idx="350">
                  <c:v>3.4910029297978897E-8</c:v>
                </c:pt>
                <c:pt idx="351">
                  <c:v>1.25901881500161E-9</c:v>
                </c:pt>
                <c:pt idx="352">
                  <c:v>6.7217345271086198E-10</c:v>
                </c:pt>
                <c:pt idx="353">
                  <c:v>1.5342453031489501E-7</c:v>
                </c:pt>
                <c:pt idx="354">
                  <c:v>0.381802930721242</c:v>
                </c:pt>
                <c:pt idx="355">
                  <c:v>0.36240306944614298</c:v>
                </c:pt>
                <c:pt idx="356">
                  <c:v>1.8737159031838E-7</c:v>
                </c:pt>
                <c:pt idx="357">
                  <c:v>8.8972937056772699E-5</c:v>
                </c:pt>
                <c:pt idx="358">
                  <c:v>0.46145753508853399</c:v>
                </c:pt>
                <c:pt idx="359">
                  <c:v>3.4523028178224498E-9</c:v>
                </c:pt>
                <c:pt idx="360">
                  <c:v>6.8511966301637195E-2</c:v>
                </c:pt>
                <c:pt idx="361">
                  <c:v>1.22505754752877E-9</c:v>
                </c:pt>
                <c:pt idx="362">
                  <c:v>1.4623121839381401E-10</c:v>
                </c:pt>
                <c:pt idx="363">
                  <c:v>4.0369976000758798E-8</c:v>
                </c:pt>
                <c:pt idx="364">
                  <c:v>1.24901352494999E-8</c:v>
                </c:pt>
                <c:pt idx="365">
                  <c:v>9.5567674175061497E-10</c:v>
                </c:pt>
                <c:pt idx="366">
                  <c:v>4.8518107337340502E-9</c:v>
                </c:pt>
                <c:pt idx="367">
                  <c:v>2.10178970043957E-10</c:v>
                </c:pt>
                <c:pt idx="368">
                  <c:v>7.19093698867191E-11</c:v>
                </c:pt>
                <c:pt idx="369">
                  <c:v>3.6390209640283E-10</c:v>
                </c:pt>
                <c:pt idx="370">
                  <c:v>2.89158833238369E-8</c:v>
                </c:pt>
                <c:pt idx="371">
                  <c:v>5.6525009012826705E-10</c:v>
                </c:pt>
                <c:pt idx="372">
                  <c:v>6.1472672501914395E-10</c:v>
                </c:pt>
                <c:pt idx="373">
                  <c:v>7.0206935915522596E-10</c:v>
                </c:pt>
                <c:pt idx="374">
                  <c:v>1.2860173082883699E-7</c:v>
                </c:pt>
                <c:pt idx="375">
                  <c:v>1.2371282252801199E-8</c:v>
                </c:pt>
                <c:pt idx="376">
                  <c:v>9.2677997216289196E-10</c:v>
                </c:pt>
                <c:pt idx="377">
                  <c:v>1.09582017096267E-10</c:v>
                </c:pt>
                <c:pt idx="378">
                  <c:v>3.1960315147386002E-9</c:v>
                </c:pt>
                <c:pt idx="379">
                  <c:v>3.6824838464093602E-8</c:v>
                </c:pt>
                <c:pt idx="380">
                  <c:v>1.44800947049567E-9</c:v>
                </c:pt>
                <c:pt idx="381">
                  <c:v>5.0480296834056E-8</c:v>
                </c:pt>
                <c:pt idx="382">
                  <c:v>4.11037526407592E-10</c:v>
                </c:pt>
                <c:pt idx="383">
                  <c:v>3.4444133148831798E-9</c:v>
                </c:pt>
                <c:pt idx="384">
                  <c:v>4.2993713454760701E-9</c:v>
                </c:pt>
                <c:pt idx="385">
                  <c:v>9.2047573876788197E-9</c:v>
                </c:pt>
                <c:pt idx="386">
                  <c:v>1.11432609094422E-8</c:v>
                </c:pt>
                <c:pt idx="387">
                  <c:v>3.0364160474728E-9</c:v>
                </c:pt>
                <c:pt idx="388">
                  <c:v>2.11168631221292E-9</c:v>
                </c:pt>
                <c:pt idx="389">
                  <c:v>3.8108415006917498E-9</c:v>
                </c:pt>
                <c:pt idx="390">
                  <c:v>4.72458138405728E-5</c:v>
                </c:pt>
                <c:pt idx="391">
                  <c:v>0.99999994348570198</c:v>
                </c:pt>
                <c:pt idx="392">
                  <c:v>0.99999997010623398</c:v>
                </c:pt>
                <c:pt idx="393">
                  <c:v>0.99999998541750001</c:v>
                </c:pt>
                <c:pt idx="394">
                  <c:v>0.99999922033212296</c:v>
                </c:pt>
                <c:pt idx="395">
                  <c:v>0.99999998593904305</c:v>
                </c:pt>
                <c:pt idx="396">
                  <c:v>0.65250248946598999</c:v>
                </c:pt>
                <c:pt idx="397">
                  <c:v>3.6754119711116797E-8</c:v>
                </c:pt>
                <c:pt idx="398">
                  <c:v>2.1730665944353202E-8</c:v>
                </c:pt>
                <c:pt idx="399">
                  <c:v>2.7306383612945501E-6</c:v>
                </c:pt>
                <c:pt idx="400">
                  <c:v>2.6703834608164799E-9</c:v>
                </c:pt>
                <c:pt idx="401">
                  <c:v>1.2983362045592199E-7</c:v>
                </c:pt>
                <c:pt idx="402">
                  <c:v>2.1191668784031701E-8</c:v>
                </c:pt>
                <c:pt idx="403">
                  <c:v>2.8856735597770401E-8</c:v>
                </c:pt>
                <c:pt idx="404">
                  <c:v>2.71425384924576E-9</c:v>
                </c:pt>
                <c:pt idx="405">
                  <c:v>6.5843512234889198E-10</c:v>
                </c:pt>
                <c:pt idx="406">
                  <c:v>7.70604525743461E-9</c:v>
                </c:pt>
                <c:pt idx="407">
                  <c:v>2.2359826888299598E-9</c:v>
                </c:pt>
                <c:pt idx="408">
                  <c:v>7.1172256328495897E-9</c:v>
                </c:pt>
                <c:pt idx="409">
                  <c:v>3.1951967980671598E-10</c:v>
                </c:pt>
                <c:pt idx="410">
                  <c:v>2.0984168731227701E-11</c:v>
                </c:pt>
                <c:pt idx="411">
                  <c:v>2.21765741510393E-9</c:v>
                </c:pt>
                <c:pt idx="412">
                  <c:v>1.56820164387334E-8</c:v>
                </c:pt>
                <c:pt idx="413">
                  <c:v>5.7852316925570797E-9</c:v>
                </c:pt>
                <c:pt idx="414">
                  <c:v>4.3103517610338697E-8</c:v>
                </c:pt>
                <c:pt idx="415">
                  <c:v>2.2338255044966702E-9</c:v>
                </c:pt>
                <c:pt idx="416">
                  <c:v>9.0288126654454797E-10</c:v>
                </c:pt>
                <c:pt idx="417">
                  <c:v>3.0284480161053698E-6</c:v>
                </c:pt>
                <c:pt idx="418">
                  <c:v>9.0754399563921196E-8</c:v>
                </c:pt>
                <c:pt idx="419">
                  <c:v>2.8846957032239997E-7</c:v>
                </c:pt>
                <c:pt idx="420">
                  <c:v>7.7896937722162099E-9</c:v>
                </c:pt>
                <c:pt idx="421">
                  <c:v>3.1521843865893202E-9</c:v>
                </c:pt>
                <c:pt idx="422">
                  <c:v>6.1170414933215901E-6</c:v>
                </c:pt>
                <c:pt idx="423">
                  <c:v>2.35050199077838E-7</c:v>
                </c:pt>
                <c:pt idx="424">
                  <c:v>0.99995351068801797</c:v>
                </c:pt>
                <c:pt idx="425">
                  <c:v>0.99999997586908795</c:v>
                </c:pt>
                <c:pt idx="426">
                  <c:v>0.99999979210171996</c:v>
                </c:pt>
                <c:pt idx="427">
                  <c:v>0.99999949242921304</c:v>
                </c:pt>
                <c:pt idx="428">
                  <c:v>0.99999856134434495</c:v>
                </c:pt>
                <c:pt idx="429">
                  <c:v>0.99999980938542798</c:v>
                </c:pt>
                <c:pt idx="430">
                  <c:v>0.99999988697652198</c:v>
                </c:pt>
                <c:pt idx="431">
                  <c:v>0.99685143199946202</c:v>
                </c:pt>
                <c:pt idx="432">
                  <c:v>4.1587054176793098E-8</c:v>
                </c:pt>
                <c:pt idx="433">
                  <c:v>1.2725776772393599E-9</c:v>
                </c:pt>
                <c:pt idx="434">
                  <c:v>1.7816179749157101E-10</c:v>
                </c:pt>
                <c:pt idx="435">
                  <c:v>8.7127387605169106E-8</c:v>
                </c:pt>
                <c:pt idx="436">
                  <c:v>1.35477616796557E-9</c:v>
                </c:pt>
                <c:pt idx="437">
                  <c:v>9.4686922484719697E-9</c:v>
                </c:pt>
                <c:pt idx="438">
                  <c:v>2.8474771696196799E-9</c:v>
                </c:pt>
                <c:pt idx="439">
                  <c:v>2.17326831413324E-9</c:v>
                </c:pt>
                <c:pt idx="440">
                  <c:v>7.0617765306687201E-10</c:v>
                </c:pt>
                <c:pt idx="441">
                  <c:v>7.8959397136281007E-9</c:v>
                </c:pt>
                <c:pt idx="442">
                  <c:v>3.0070985998315099E-10</c:v>
                </c:pt>
                <c:pt idx="443">
                  <c:v>6.70511446997379E-9</c:v>
                </c:pt>
                <c:pt idx="444">
                  <c:v>4.1461220147243801E-8</c:v>
                </c:pt>
                <c:pt idx="445">
                  <c:v>2.6502557275226898E-7</c:v>
                </c:pt>
                <c:pt idx="446">
                  <c:v>1.09813167055422E-7</c:v>
                </c:pt>
                <c:pt idx="447">
                  <c:v>0.99999398869154399</c:v>
                </c:pt>
                <c:pt idx="448">
                  <c:v>0.99997445535443896</c:v>
                </c:pt>
                <c:pt idx="449">
                  <c:v>0.99999971174743796</c:v>
                </c:pt>
                <c:pt idx="450">
                  <c:v>0.99999998816338198</c:v>
                </c:pt>
                <c:pt idx="451">
                  <c:v>0.99999904650564497</c:v>
                </c:pt>
                <c:pt idx="452">
                  <c:v>0.99999608798649098</c:v>
                </c:pt>
                <c:pt idx="453">
                  <c:v>0.99999905858232396</c:v>
                </c:pt>
                <c:pt idx="454">
                  <c:v>1.0783303663309899E-6</c:v>
                </c:pt>
                <c:pt idx="455">
                  <c:v>6.0067561888029901E-9</c:v>
                </c:pt>
                <c:pt idx="456">
                  <c:v>7.6012155049866605E-9</c:v>
                </c:pt>
                <c:pt idx="457">
                  <c:v>6.7224008156311999E-9</c:v>
                </c:pt>
                <c:pt idx="458">
                  <c:v>1.81995793155522E-9</c:v>
                </c:pt>
                <c:pt idx="459">
                  <c:v>7.7132394925193007E-9</c:v>
                </c:pt>
                <c:pt idx="460">
                  <c:v>6.0634596867182298E-12</c:v>
                </c:pt>
                <c:pt idx="461">
                  <c:v>2.0730443339815898E-9</c:v>
                </c:pt>
                <c:pt idx="462">
                  <c:v>2.7442164518704599E-11</c:v>
                </c:pt>
                <c:pt idx="463">
                  <c:v>4.0900910277936102E-11</c:v>
                </c:pt>
                <c:pt idx="464">
                  <c:v>1.41289609111417E-10</c:v>
                </c:pt>
                <c:pt idx="465">
                  <c:v>2.4014385791787801E-11</c:v>
                </c:pt>
                <c:pt idx="466">
                  <c:v>2.4518785864336101E-9</c:v>
                </c:pt>
                <c:pt idx="467">
                  <c:v>1.3450265568602301E-9</c:v>
                </c:pt>
                <c:pt idx="468">
                  <c:v>1.71452005564755E-9</c:v>
                </c:pt>
                <c:pt idx="469">
                  <c:v>2.7238843217387202E-10</c:v>
                </c:pt>
                <c:pt idx="470">
                  <c:v>8.7204770251130296E-10</c:v>
                </c:pt>
                <c:pt idx="471">
                  <c:v>4.7557052685907101E-11</c:v>
                </c:pt>
                <c:pt idx="472">
                  <c:v>2.4010775473807299E-9</c:v>
                </c:pt>
                <c:pt idx="473">
                  <c:v>7.2608730723044404E-10</c:v>
                </c:pt>
                <c:pt idx="474">
                  <c:v>1.04236150453429E-10</c:v>
                </c:pt>
                <c:pt idx="475">
                  <c:v>1.1086688607334599E-8</c:v>
                </c:pt>
                <c:pt idx="476">
                  <c:v>7.7959001590416001E-11</c:v>
                </c:pt>
                <c:pt idx="477">
                  <c:v>2.0202118055745399E-9</c:v>
                </c:pt>
                <c:pt idx="478">
                  <c:v>5.9912606364489496E-10</c:v>
                </c:pt>
                <c:pt idx="479">
                  <c:v>1.1558615405005501E-8</c:v>
                </c:pt>
                <c:pt idx="480">
                  <c:v>2.23624278306736E-8</c:v>
                </c:pt>
                <c:pt idx="481">
                  <c:v>3.9108325099731204E-9</c:v>
                </c:pt>
                <c:pt idx="482">
                  <c:v>2.8658418767953399E-7</c:v>
                </c:pt>
                <c:pt idx="483">
                  <c:v>8.7626116592446895E-9</c:v>
                </c:pt>
                <c:pt idx="484">
                  <c:v>2.5766900388620302E-9</c:v>
                </c:pt>
                <c:pt idx="485">
                  <c:v>1.1098852167654599E-9</c:v>
                </c:pt>
                <c:pt idx="486">
                  <c:v>1.0948072218314301E-9</c:v>
                </c:pt>
                <c:pt idx="487">
                  <c:v>2.5278023697475401E-10</c:v>
                </c:pt>
                <c:pt idx="488">
                  <c:v>4.8909578475285905E-10</c:v>
                </c:pt>
                <c:pt idx="489">
                  <c:v>9.4529624208025203E-9</c:v>
                </c:pt>
                <c:pt idx="490">
                  <c:v>2.2946794480153401E-11</c:v>
                </c:pt>
                <c:pt idx="491">
                  <c:v>6.2667876151988597E-12</c:v>
                </c:pt>
                <c:pt idx="492">
                  <c:v>2.47597390842013E-9</c:v>
                </c:pt>
                <c:pt idx="493">
                  <c:v>2.60461266616846E-10</c:v>
                </c:pt>
                <c:pt idx="494">
                  <c:v>3.51323985569966E-9</c:v>
                </c:pt>
                <c:pt idx="495">
                  <c:v>1.60243321662157E-10</c:v>
                </c:pt>
                <c:pt idx="496">
                  <c:v>1.05153920990938E-8</c:v>
                </c:pt>
                <c:pt idx="497">
                  <c:v>1.38451212030206E-8</c:v>
                </c:pt>
                <c:pt idx="498">
                  <c:v>1.55426509553485E-7</c:v>
                </c:pt>
                <c:pt idx="499">
                  <c:v>1.0821472771045199E-9</c:v>
                </c:pt>
                <c:pt idx="500">
                  <c:v>4.6086990839418502E-10</c:v>
                </c:pt>
                <c:pt idx="501">
                  <c:v>1.32362487677759E-9</c:v>
                </c:pt>
                <c:pt idx="502">
                  <c:v>2.9016468180663499E-8</c:v>
                </c:pt>
                <c:pt idx="503">
                  <c:v>3.8021065801854199E-11</c:v>
                </c:pt>
                <c:pt idx="504">
                  <c:v>1.4414757878544799E-9</c:v>
                </c:pt>
                <c:pt idx="505">
                  <c:v>2.9404489546095601E-9</c:v>
                </c:pt>
                <c:pt idx="506">
                  <c:v>2.3628391518502901E-8</c:v>
                </c:pt>
                <c:pt idx="507">
                  <c:v>3.8243397722744502E-9</c:v>
                </c:pt>
                <c:pt idx="508">
                  <c:v>5.10814706278142E-10</c:v>
                </c:pt>
                <c:pt idx="509">
                  <c:v>5.0533004221720801E-11</c:v>
                </c:pt>
                <c:pt idx="510">
                  <c:v>3.4091790030863598E-10</c:v>
                </c:pt>
                <c:pt idx="511">
                  <c:v>5.9625104702738394E-11</c:v>
                </c:pt>
                <c:pt idx="512">
                  <c:v>3.4788422520500503E-10</c:v>
                </c:pt>
                <c:pt idx="513">
                  <c:v>4.6974146126861901E-11</c:v>
                </c:pt>
                <c:pt idx="514">
                  <c:v>1.42775015444154E-10</c:v>
                </c:pt>
                <c:pt idx="515">
                  <c:v>6.2580694120851403E-10</c:v>
                </c:pt>
                <c:pt idx="516">
                  <c:v>1.35986060686193E-8</c:v>
                </c:pt>
                <c:pt idx="517">
                  <c:v>1.8755815643201999E-8</c:v>
                </c:pt>
                <c:pt idx="518">
                  <c:v>6.0611596187689694E-8</c:v>
                </c:pt>
                <c:pt idx="519">
                  <c:v>2.5179879281792001E-9</c:v>
                </c:pt>
                <c:pt idx="520">
                  <c:v>1.2186328863984999E-8</c:v>
                </c:pt>
                <c:pt idx="521">
                  <c:v>1.64950291967341E-9</c:v>
                </c:pt>
                <c:pt idx="522">
                  <c:v>6.4974586789534405E-10</c:v>
                </c:pt>
                <c:pt idx="523">
                  <c:v>1.80628072816143E-9</c:v>
                </c:pt>
                <c:pt idx="524">
                  <c:v>3.5967798432098198E-8</c:v>
                </c:pt>
                <c:pt idx="525">
                  <c:v>2.8556348301163101E-10</c:v>
                </c:pt>
                <c:pt idx="526">
                  <c:v>2.51667180083257E-9</c:v>
                </c:pt>
                <c:pt idx="527">
                  <c:v>3.4721033318909599E-9</c:v>
                </c:pt>
                <c:pt idx="528">
                  <c:v>1.71285450900309E-10</c:v>
                </c:pt>
                <c:pt idx="529">
                  <c:v>1.24533363366038E-9</c:v>
                </c:pt>
                <c:pt idx="530">
                  <c:v>1.25163297215923E-9</c:v>
                </c:pt>
                <c:pt idx="531">
                  <c:v>1.4852837728734599E-9</c:v>
                </c:pt>
                <c:pt idx="532">
                  <c:v>1.48333663038955E-9</c:v>
                </c:pt>
                <c:pt idx="533">
                  <c:v>2.2030530065385201E-10</c:v>
                </c:pt>
                <c:pt idx="534">
                  <c:v>4.83158977365443E-10</c:v>
                </c:pt>
                <c:pt idx="535">
                  <c:v>8.8719209860102099E-9</c:v>
                </c:pt>
                <c:pt idx="536">
                  <c:v>3.8183099237450699E-8</c:v>
                </c:pt>
                <c:pt idx="537">
                  <c:v>0.35578379056602299</c:v>
                </c:pt>
                <c:pt idx="538">
                  <c:v>2.1582563423613699E-8</c:v>
                </c:pt>
                <c:pt idx="539">
                  <c:v>1.00609096507008E-7</c:v>
                </c:pt>
                <c:pt idx="540">
                  <c:v>2.0130254581635699E-7</c:v>
                </c:pt>
                <c:pt idx="541">
                  <c:v>2.08299679692042E-8</c:v>
                </c:pt>
                <c:pt idx="542">
                  <c:v>1.5215259887740299E-8</c:v>
                </c:pt>
                <c:pt idx="543">
                  <c:v>4.3636582306538199E-4</c:v>
                </c:pt>
                <c:pt idx="544">
                  <c:v>0.99999890125873703</c:v>
                </c:pt>
                <c:pt idx="545">
                  <c:v>0.99762709335200905</c:v>
                </c:pt>
                <c:pt idx="546">
                  <c:v>0.99999078118600204</c:v>
                </c:pt>
                <c:pt idx="547">
                  <c:v>0.99999979102793801</c:v>
                </c:pt>
                <c:pt idx="548">
                  <c:v>0.99999996265648805</c:v>
                </c:pt>
                <c:pt idx="549">
                  <c:v>0.99994233803275001</c:v>
                </c:pt>
                <c:pt idx="550">
                  <c:v>0.99999929748459504</c:v>
                </c:pt>
                <c:pt idx="551">
                  <c:v>0.99998648542194901</c:v>
                </c:pt>
                <c:pt idx="552">
                  <c:v>0.999999960933871</c:v>
                </c:pt>
                <c:pt idx="553">
                  <c:v>0.99999994041281903</c:v>
                </c:pt>
                <c:pt idx="554">
                  <c:v>0.99999998592072603</c:v>
                </c:pt>
                <c:pt idx="555">
                  <c:v>0.99999999240757997</c:v>
                </c:pt>
                <c:pt idx="556">
                  <c:v>0.99999985340920505</c:v>
                </c:pt>
                <c:pt idx="557">
                  <c:v>0.999999939336499</c:v>
                </c:pt>
                <c:pt idx="558">
                  <c:v>0.94346266582956995</c:v>
                </c:pt>
                <c:pt idx="559">
                  <c:v>0.95305082952777098</c:v>
                </c:pt>
                <c:pt idx="560">
                  <c:v>0.99208686488199804</c:v>
                </c:pt>
                <c:pt idx="561">
                  <c:v>0.99999795855257301</c:v>
                </c:pt>
                <c:pt idx="562">
                  <c:v>0.13261750429904401</c:v>
                </c:pt>
                <c:pt idx="563">
                  <c:v>1.5430662650025199E-8</c:v>
                </c:pt>
                <c:pt idx="564">
                  <c:v>1.5578749456100101E-9</c:v>
                </c:pt>
                <c:pt idx="565">
                  <c:v>6.62344196608676E-11</c:v>
                </c:pt>
                <c:pt idx="566">
                  <c:v>1.3069728308271901E-10</c:v>
                </c:pt>
                <c:pt idx="567">
                  <c:v>9.7156801981438396E-11</c:v>
                </c:pt>
                <c:pt idx="568">
                  <c:v>3.0820070061049398E-10</c:v>
                </c:pt>
                <c:pt idx="569">
                  <c:v>2.25035518383069E-8</c:v>
                </c:pt>
                <c:pt idx="570">
                  <c:v>2.7998479730096201E-10</c:v>
                </c:pt>
                <c:pt idx="571">
                  <c:v>2.93733551762083E-9</c:v>
                </c:pt>
                <c:pt idx="572">
                  <c:v>3.3634629527246199E-10</c:v>
                </c:pt>
                <c:pt idx="573">
                  <c:v>1.3840520428892399E-10</c:v>
                </c:pt>
                <c:pt idx="574">
                  <c:v>3.4905126845729401E-10</c:v>
                </c:pt>
                <c:pt idx="575">
                  <c:v>6.47495604526815E-10</c:v>
                </c:pt>
                <c:pt idx="576">
                  <c:v>4.9361689059155201E-10</c:v>
                </c:pt>
                <c:pt idx="577">
                  <c:v>7.2334660488629499E-9</c:v>
                </c:pt>
                <c:pt idx="578">
                  <c:v>6.5897277567134202E-8</c:v>
                </c:pt>
                <c:pt idx="579">
                  <c:v>2.55198317012593E-8</c:v>
                </c:pt>
                <c:pt idx="580">
                  <c:v>1.1595534639907999E-8</c:v>
                </c:pt>
                <c:pt idx="581">
                  <c:v>8.9594876816515799E-10</c:v>
                </c:pt>
                <c:pt idx="582">
                  <c:v>6.67010717927828E-9</c:v>
                </c:pt>
                <c:pt idx="583">
                  <c:v>1.79898631480501E-9</c:v>
                </c:pt>
                <c:pt idx="584">
                  <c:v>1.7297207700526501E-10</c:v>
                </c:pt>
                <c:pt idx="585">
                  <c:v>7.3960199578566304E-9</c:v>
                </c:pt>
                <c:pt idx="586">
                  <c:v>8.46676417975681E-10</c:v>
                </c:pt>
                <c:pt idx="587">
                  <c:v>3.34064043927283E-8</c:v>
                </c:pt>
                <c:pt idx="588">
                  <c:v>1.06078884630869E-8</c:v>
                </c:pt>
                <c:pt idx="589">
                  <c:v>2.9691928370353801E-9</c:v>
                </c:pt>
                <c:pt idx="590">
                  <c:v>1.07175952235619E-10</c:v>
                </c:pt>
                <c:pt idx="591">
                  <c:v>5.0518748721310197E-11</c:v>
                </c:pt>
                <c:pt idx="592">
                  <c:v>8.6244395458823498E-10</c:v>
                </c:pt>
                <c:pt idx="593">
                  <c:v>1.4919997513305401E-11</c:v>
                </c:pt>
                <c:pt idx="594">
                  <c:v>4.0640943855565102E-8</c:v>
                </c:pt>
                <c:pt idx="595">
                  <c:v>5.2479358894230197E-8</c:v>
                </c:pt>
                <c:pt idx="596">
                  <c:v>1.1911476261385699E-7</c:v>
                </c:pt>
                <c:pt idx="597">
                  <c:v>2.2689849044754E-7</c:v>
                </c:pt>
                <c:pt idx="598">
                  <c:v>9.8123166735714294E-9</c:v>
                </c:pt>
                <c:pt idx="599">
                  <c:v>4.1288102555186102E-8</c:v>
                </c:pt>
                <c:pt idx="600">
                  <c:v>0.256753297638038</c:v>
                </c:pt>
                <c:pt idx="601">
                  <c:v>0.99998302628109403</c:v>
                </c:pt>
                <c:pt idx="602">
                  <c:v>0.99999301515307204</c:v>
                </c:pt>
                <c:pt idx="603">
                  <c:v>0.99999783801660203</c:v>
                </c:pt>
                <c:pt idx="604">
                  <c:v>0.99999978610032902</c:v>
                </c:pt>
                <c:pt idx="605">
                  <c:v>0.99999999086282199</c:v>
                </c:pt>
                <c:pt idx="606">
                  <c:v>0.99999904536329598</c:v>
                </c:pt>
                <c:pt idx="607">
                  <c:v>0.99999920806101505</c:v>
                </c:pt>
                <c:pt idx="608">
                  <c:v>0.99999931822043397</c:v>
                </c:pt>
                <c:pt idx="609">
                  <c:v>0.99999760108548896</c:v>
                </c:pt>
                <c:pt idx="610">
                  <c:v>0.64008705964258705</c:v>
                </c:pt>
                <c:pt idx="611">
                  <c:v>3.7637667359957097E-9</c:v>
                </c:pt>
                <c:pt idx="612">
                  <c:v>8.9402995972542504E-10</c:v>
                </c:pt>
                <c:pt idx="613">
                  <c:v>4.9464310949053801E-11</c:v>
                </c:pt>
                <c:pt idx="614">
                  <c:v>2.2487406307133001E-11</c:v>
                </c:pt>
                <c:pt idx="615">
                  <c:v>1.4387470807413599E-8</c:v>
                </c:pt>
                <c:pt idx="616">
                  <c:v>3.4839658206130201E-9</c:v>
                </c:pt>
                <c:pt idx="617">
                  <c:v>4.8847257759569602E-8</c:v>
                </c:pt>
                <c:pt idx="618">
                  <c:v>3.3062409582299501E-10</c:v>
                </c:pt>
                <c:pt idx="619">
                  <c:v>1.4481288052550601E-9</c:v>
                </c:pt>
                <c:pt idx="620">
                  <c:v>8.7284629588513503E-9</c:v>
                </c:pt>
                <c:pt idx="621">
                  <c:v>4.7318190707093902E-10</c:v>
                </c:pt>
                <c:pt idx="622">
                  <c:v>6.6860553576309499E-10</c:v>
                </c:pt>
                <c:pt idx="623">
                  <c:v>1.5364368132855101E-9</c:v>
                </c:pt>
                <c:pt idx="624">
                  <c:v>3.7821238049464699E-9</c:v>
                </c:pt>
                <c:pt idx="625">
                  <c:v>3.0202088074491E-11</c:v>
                </c:pt>
                <c:pt idx="626">
                  <c:v>4.1226322959542902E-8</c:v>
                </c:pt>
                <c:pt idx="627">
                  <c:v>2.0253619745032399E-9</c:v>
                </c:pt>
                <c:pt idx="628">
                  <c:v>1.2001938113066699E-9</c:v>
                </c:pt>
                <c:pt idx="629">
                  <c:v>1.8113798374855299E-8</c:v>
                </c:pt>
                <c:pt idx="630">
                  <c:v>9.3491549819107499E-11</c:v>
                </c:pt>
                <c:pt idx="631">
                  <c:v>1.9497447058670599E-9</c:v>
                </c:pt>
                <c:pt idx="632">
                  <c:v>1.6885563119656801E-9</c:v>
                </c:pt>
                <c:pt idx="633">
                  <c:v>2.7701231322980199E-10</c:v>
                </c:pt>
                <c:pt idx="634">
                  <c:v>1.07662993908849E-8</c:v>
                </c:pt>
                <c:pt idx="635">
                  <c:v>6.8135130350079396E-9</c:v>
                </c:pt>
                <c:pt idx="636">
                  <c:v>7.3640380010448401E-10</c:v>
                </c:pt>
                <c:pt idx="637">
                  <c:v>1.43161006452214E-10</c:v>
                </c:pt>
                <c:pt idx="638">
                  <c:v>4.02066440701603E-9</c:v>
                </c:pt>
                <c:pt idx="639">
                  <c:v>2.23946889299424E-10</c:v>
                </c:pt>
                <c:pt idx="640">
                  <c:v>3.6824988388907399E-9</c:v>
                </c:pt>
                <c:pt idx="641">
                  <c:v>2.93638170094678E-9</c:v>
                </c:pt>
                <c:pt idx="642">
                  <c:v>5.7165807106049802E-9</c:v>
                </c:pt>
                <c:pt idx="643">
                  <c:v>1.00474652790093E-10</c:v>
                </c:pt>
                <c:pt idx="644">
                  <c:v>4.6408217924486197E-9</c:v>
                </c:pt>
                <c:pt idx="645">
                  <c:v>1.8136154238119301E-10</c:v>
                </c:pt>
                <c:pt idx="646">
                  <c:v>1.4162865044614401E-8</c:v>
                </c:pt>
                <c:pt idx="647">
                  <c:v>6.1104001784204498E-6</c:v>
                </c:pt>
                <c:pt idx="648">
                  <c:v>8.7411860373307802E-9</c:v>
                </c:pt>
                <c:pt idx="649">
                  <c:v>2.5146985777410199E-8</c:v>
                </c:pt>
                <c:pt idx="650">
                  <c:v>2.84646922394869E-10</c:v>
                </c:pt>
                <c:pt idx="651">
                  <c:v>1.1575309359844001E-10</c:v>
                </c:pt>
                <c:pt idx="652">
                  <c:v>0.542609044028043</c:v>
                </c:pt>
                <c:pt idx="653">
                  <c:v>0.65441745521918304</c:v>
                </c:pt>
                <c:pt idx="654">
                  <c:v>1.27530249009467E-7</c:v>
                </c:pt>
                <c:pt idx="655">
                  <c:v>0.92198146993877395</c:v>
                </c:pt>
                <c:pt idx="656">
                  <c:v>0.96240053787841495</c:v>
                </c:pt>
                <c:pt idx="657">
                  <c:v>0.98760727414803395</c:v>
                </c:pt>
                <c:pt idx="658">
                  <c:v>0.99998944375513299</c:v>
                </c:pt>
                <c:pt idx="659">
                  <c:v>0.99897119572335502</c:v>
                </c:pt>
                <c:pt idx="660">
                  <c:v>0.99999992039695795</c:v>
                </c:pt>
                <c:pt idx="661">
                  <c:v>0.99357482981107703</c:v>
                </c:pt>
                <c:pt idx="662">
                  <c:v>0.99999984510126605</c:v>
                </c:pt>
                <c:pt idx="663">
                  <c:v>5.9383942218023302E-9</c:v>
                </c:pt>
                <c:pt idx="664">
                  <c:v>1.69415168990123E-8</c:v>
                </c:pt>
                <c:pt idx="665">
                  <c:v>4.1089533332345198E-10</c:v>
                </c:pt>
                <c:pt idx="666">
                  <c:v>4.3868919945705396E-9</c:v>
                </c:pt>
                <c:pt idx="667">
                  <c:v>1.14502964052937E-10</c:v>
                </c:pt>
                <c:pt idx="668">
                  <c:v>3.64050663094965E-9</c:v>
                </c:pt>
                <c:pt idx="669">
                  <c:v>2.1192204977251701E-8</c:v>
                </c:pt>
                <c:pt idx="670">
                  <c:v>6.5824565938894398E-10</c:v>
                </c:pt>
                <c:pt idx="671">
                  <c:v>6.0293144703686295E-8</c:v>
                </c:pt>
                <c:pt idx="672">
                  <c:v>5.4185224981158805E-10</c:v>
                </c:pt>
                <c:pt idx="673">
                  <c:v>3.4246833720461401E-8</c:v>
                </c:pt>
                <c:pt idx="674">
                  <c:v>0.17798633973708899</c:v>
                </c:pt>
                <c:pt idx="675">
                  <c:v>1.68466336002219E-8</c:v>
                </c:pt>
                <c:pt idx="676">
                  <c:v>8.5504739489075702E-8</c:v>
                </c:pt>
                <c:pt idx="677">
                  <c:v>1.5131150167634101E-6</c:v>
                </c:pt>
                <c:pt idx="678">
                  <c:v>0.55512203008780703</c:v>
                </c:pt>
                <c:pt idx="679">
                  <c:v>1.0766159394454799E-8</c:v>
                </c:pt>
                <c:pt idx="680">
                  <c:v>2.4588544184608198E-9</c:v>
                </c:pt>
                <c:pt idx="681">
                  <c:v>8.3985980878671006E-9</c:v>
                </c:pt>
                <c:pt idx="682">
                  <c:v>3.7398585446126896E-9</c:v>
                </c:pt>
                <c:pt idx="683">
                  <c:v>6.1358017046905897E-9</c:v>
                </c:pt>
                <c:pt idx="684">
                  <c:v>2.08682103078302E-10</c:v>
                </c:pt>
                <c:pt idx="685">
                  <c:v>8.1035299350966394E-11</c:v>
                </c:pt>
                <c:pt idx="686">
                  <c:v>4.0582658774948096E-9</c:v>
                </c:pt>
                <c:pt idx="687">
                  <c:v>5.1670345277340403E-9</c:v>
                </c:pt>
                <c:pt idx="688">
                  <c:v>1.4776893070568201E-10</c:v>
                </c:pt>
                <c:pt idx="689">
                  <c:v>8.2918636112316602E-10</c:v>
                </c:pt>
                <c:pt idx="690">
                  <c:v>3.0079630747609098E-9</c:v>
                </c:pt>
                <c:pt idx="691">
                  <c:v>2.3858834622646199E-8</c:v>
                </c:pt>
                <c:pt idx="692">
                  <c:v>0.97623500545654096</c:v>
                </c:pt>
                <c:pt idx="693">
                  <c:v>1.4674985114399399E-6</c:v>
                </c:pt>
                <c:pt idx="694">
                  <c:v>3.80616992850778E-6</c:v>
                </c:pt>
                <c:pt idx="695">
                  <c:v>0.57247912327071804</c:v>
                </c:pt>
                <c:pt idx="696">
                  <c:v>0.78599661558001499</c:v>
                </c:pt>
                <c:pt idx="697">
                  <c:v>0.93768664419940795</c:v>
                </c:pt>
                <c:pt idx="698">
                  <c:v>0.99999999760445402</c:v>
                </c:pt>
                <c:pt idx="699">
                  <c:v>0.99999503709773896</c:v>
                </c:pt>
                <c:pt idx="700">
                  <c:v>0.99999992322781694</c:v>
                </c:pt>
                <c:pt idx="701">
                  <c:v>0.999999980264063</c:v>
                </c:pt>
                <c:pt idx="702">
                  <c:v>0.99999998900609799</c:v>
                </c:pt>
                <c:pt idx="703">
                  <c:v>0.99999998877528296</c:v>
                </c:pt>
                <c:pt idx="704">
                  <c:v>0.31952801296191102</c:v>
                </c:pt>
                <c:pt idx="705">
                  <c:v>1.30913825418071E-8</c:v>
                </c:pt>
                <c:pt idx="706">
                  <c:v>8.2273814420022406E-11</c:v>
                </c:pt>
                <c:pt idx="707">
                  <c:v>3.25531420395858E-9</c:v>
                </c:pt>
                <c:pt idx="708">
                  <c:v>2.2596894462881601E-9</c:v>
                </c:pt>
                <c:pt idx="709">
                  <c:v>3.1784845359932699E-10</c:v>
                </c:pt>
                <c:pt idx="710">
                  <c:v>5.60185946555112E-11</c:v>
                </c:pt>
                <c:pt idx="711">
                  <c:v>1.67791339036603E-7</c:v>
                </c:pt>
                <c:pt idx="712">
                  <c:v>8.6941349319476399E-10</c:v>
                </c:pt>
                <c:pt idx="713">
                  <c:v>7.9519761533093294E-11</c:v>
                </c:pt>
                <c:pt idx="714">
                  <c:v>8.5834064834181594E-11</c:v>
                </c:pt>
                <c:pt idx="715">
                  <c:v>3.310095126818E-9</c:v>
                </c:pt>
                <c:pt idx="716">
                  <c:v>6.7926537655542902E-10</c:v>
                </c:pt>
                <c:pt idx="717">
                  <c:v>2.1351026677758502E-9</c:v>
                </c:pt>
                <c:pt idx="718">
                  <c:v>2.0408729135710499E-11</c:v>
                </c:pt>
                <c:pt idx="719">
                  <c:v>6.12452600917413E-9</c:v>
                </c:pt>
                <c:pt idx="720">
                  <c:v>1.40157248935491E-9</c:v>
                </c:pt>
                <c:pt idx="721">
                  <c:v>4.1571965531017598E-10</c:v>
                </c:pt>
                <c:pt idx="722">
                  <c:v>1.5928980623913798E-8</c:v>
                </c:pt>
                <c:pt idx="723">
                  <c:v>8.2290607002491004E-9</c:v>
                </c:pt>
                <c:pt idx="724">
                  <c:v>1.01116571581603E-9</c:v>
                </c:pt>
                <c:pt idx="725">
                  <c:v>1.7728227424978401E-9</c:v>
                </c:pt>
                <c:pt idx="726">
                  <c:v>2.1659691416451998E-9</c:v>
                </c:pt>
                <c:pt idx="727">
                  <c:v>2.47727281257444E-10</c:v>
                </c:pt>
                <c:pt idx="728">
                  <c:v>4.2948163230388602E-9</c:v>
                </c:pt>
                <c:pt idx="729">
                  <c:v>7.0986456298806001E-9</c:v>
                </c:pt>
                <c:pt idx="730">
                  <c:v>7.7282653163267007E-9</c:v>
                </c:pt>
                <c:pt idx="731">
                  <c:v>3.641084634905E-10</c:v>
                </c:pt>
                <c:pt idx="732">
                  <c:v>3.4803904775356597E-8</c:v>
                </c:pt>
                <c:pt idx="733">
                  <c:v>1.86864179000469E-11</c:v>
                </c:pt>
                <c:pt idx="734">
                  <c:v>3.5786235159811798E-10</c:v>
                </c:pt>
                <c:pt idx="735">
                  <c:v>6.5091907661661302E-9</c:v>
                </c:pt>
                <c:pt idx="736">
                  <c:v>1.47414713445172E-9</c:v>
                </c:pt>
                <c:pt idx="737">
                  <c:v>1.7828461539003699E-8</c:v>
                </c:pt>
                <c:pt idx="738">
                  <c:v>9.4666365438404506E-12</c:v>
                </c:pt>
                <c:pt idx="739">
                  <c:v>1.4474694184512799E-7</c:v>
                </c:pt>
                <c:pt idx="740">
                  <c:v>6.1477068199608896E-9</c:v>
                </c:pt>
                <c:pt idx="741">
                  <c:v>2.1662495245025599E-9</c:v>
                </c:pt>
                <c:pt idx="742">
                  <c:v>2.4049780731143401E-7</c:v>
                </c:pt>
                <c:pt idx="743">
                  <c:v>1.1646906337072301E-10</c:v>
                </c:pt>
                <c:pt idx="744">
                  <c:v>1.53014077186737E-8</c:v>
                </c:pt>
                <c:pt idx="745">
                  <c:v>3.3074001562169898E-9</c:v>
                </c:pt>
                <c:pt idx="746">
                  <c:v>8.9015732201877106E-9</c:v>
                </c:pt>
                <c:pt idx="747">
                  <c:v>1.5281105439079999E-11</c:v>
                </c:pt>
                <c:pt idx="748">
                  <c:v>2.9979327026269999E-10</c:v>
                </c:pt>
                <c:pt idx="749">
                  <c:v>2.7619423982385698E-10</c:v>
                </c:pt>
                <c:pt idx="750">
                  <c:v>1.0132869021270701E-9</c:v>
                </c:pt>
                <c:pt idx="751">
                  <c:v>3.0524580036099101E-11</c:v>
                </c:pt>
                <c:pt idx="752">
                  <c:v>3.2935016946473702E-11</c:v>
                </c:pt>
                <c:pt idx="753">
                  <c:v>8.3469774437267306E-8</c:v>
                </c:pt>
                <c:pt idx="754">
                  <c:v>5.0396963715314896E-10</c:v>
                </c:pt>
                <c:pt idx="755">
                  <c:v>1.07395292638577E-9</c:v>
                </c:pt>
                <c:pt idx="756">
                  <c:v>8.9931580577673796E-9</c:v>
                </c:pt>
                <c:pt idx="757">
                  <c:v>5.8381099410511898E-9</c:v>
                </c:pt>
                <c:pt idx="758">
                  <c:v>1.4978809877141299E-8</c:v>
                </c:pt>
                <c:pt idx="759">
                  <c:v>2.3888997191381798E-9</c:v>
                </c:pt>
                <c:pt idx="760">
                  <c:v>2.84310130114631E-9</c:v>
                </c:pt>
                <c:pt idx="761">
                  <c:v>4.1042965128492699E-9</c:v>
                </c:pt>
                <c:pt idx="762">
                  <c:v>6.0836019872554294E-8</c:v>
                </c:pt>
                <c:pt idx="763">
                  <c:v>7.5161392966026901E-7</c:v>
                </c:pt>
                <c:pt idx="764">
                  <c:v>0.90697489524108899</c:v>
                </c:pt>
                <c:pt idx="765">
                  <c:v>0.99999998741280405</c:v>
                </c:pt>
                <c:pt idx="766">
                  <c:v>0.40045970865790498</c:v>
                </c:pt>
                <c:pt idx="767">
                  <c:v>0.75922483164781696</c:v>
                </c:pt>
                <c:pt idx="768">
                  <c:v>0.98032618158988905</c:v>
                </c:pt>
                <c:pt idx="769">
                  <c:v>0.82975398606693695</c:v>
                </c:pt>
                <c:pt idx="770">
                  <c:v>0.63965214124470304</c:v>
                </c:pt>
                <c:pt idx="771">
                  <c:v>3.9433781711789302E-8</c:v>
                </c:pt>
                <c:pt idx="772">
                  <c:v>0.22206156662986001</c:v>
                </c:pt>
                <c:pt idx="773">
                  <c:v>6.8379105692875205E-10</c:v>
                </c:pt>
                <c:pt idx="774">
                  <c:v>6.3854446582984E-9</c:v>
                </c:pt>
                <c:pt idx="775">
                  <c:v>4.7789326296809599E-8</c:v>
                </c:pt>
                <c:pt idx="776">
                  <c:v>2.4585805663128001E-9</c:v>
                </c:pt>
                <c:pt idx="777">
                  <c:v>5.82081234919764E-9</c:v>
                </c:pt>
                <c:pt idx="778">
                  <c:v>1.07877633047123E-7</c:v>
                </c:pt>
                <c:pt idx="779">
                  <c:v>9.4719262710605103E-11</c:v>
                </c:pt>
                <c:pt idx="780">
                  <c:v>1.80320226365553E-9</c:v>
                </c:pt>
                <c:pt idx="781">
                  <c:v>1.4912620276036401E-8</c:v>
                </c:pt>
                <c:pt idx="782">
                  <c:v>9.6144520596776106E-10</c:v>
                </c:pt>
                <c:pt idx="783">
                  <c:v>1.0301145208096199E-9</c:v>
                </c:pt>
                <c:pt idx="784">
                  <c:v>9.4957452736181308E-10</c:v>
                </c:pt>
                <c:pt idx="785">
                  <c:v>5.8041175570374599E-8</c:v>
                </c:pt>
                <c:pt idx="786">
                  <c:v>2.1054187320582199E-10</c:v>
                </c:pt>
                <c:pt idx="787">
                  <c:v>2.0951543523631901E-8</c:v>
                </c:pt>
                <c:pt idx="788">
                  <c:v>4.5008831606460097E-9</c:v>
                </c:pt>
                <c:pt idx="789">
                  <c:v>5.3109575402384303E-8</c:v>
                </c:pt>
                <c:pt idx="790">
                  <c:v>5.9281131517347198E-10</c:v>
                </c:pt>
                <c:pt idx="791">
                  <c:v>3.5235087389310499E-8</c:v>
                </c:pt>
                <c:pt idx="792">
                  <c:v>1.39883923555691E-9</c:v>
                </c:pt>
                <c:pt idx="793">
                  <c:v>8.7825971190701401E-9</c:v>
                </c:pt>
                <c:pt idx="794">
                  <c:v>6.2665985919175495E-11</c:v>
                </c:pt>
                <c:pt idx="795">
                  <c:v>7.7307362964168705E-9</c:v>
                </c:pt>
                <c:pt idx="796">
                  <c:v>9.4093054483833705E-9</c:v>
                </c:pt>
                <c:pt idx="797">
                  <c:v>6.2298729240993399E-9</c:v>
                </c:pt>
                <c:pt idx="798">
                  <c:v>1.28439832086469E-8</c:v>
                </c:pt>
                <c:pt idx="799">
                  <c:v>2.6283333729443699E-8</c:v>
                </c:pt>
                <c:pt idx="800">
                  <c:v>9.9406944255271602E-10</c:v>
                </c:pt>
                <c:pt idx="801">
                  <c:v>3.25687907316433E-9</c:v>
                </c:pt>
                <c:pt idx="802">
                  <c:v>2.0876831975163401E-8</c:v>
                </c:pt>
                <c:pt idx="803">
                  <c:v>0.58572238165750101</c:v>
                </c:pt>
                <c:pt idx="804">
                  <c:v>0.99999998425487902</c:v>
                </c:pt>
                <c:pt idx="805">
                  <c:v>2.60801321219076E-7</c:v>
                </c:pt>
                <c:pt idx="806">
                  <c:v>0.99007006332996705</c:v>
                </c:pt>
                <c:pt idx="807">
                  <c:v>7.7085476032176095E-2</c:v>
                </c:pt>
                <c:pt idx="808">
                  <c:v>2.1622564422333501E-8</c:v>
                </c:pt>
                <c:pt idx="809">
                  <c:v>1.16206989304393E-9</c:v>
                </c:pt>
                <c:pt idx="810">
                  <c:v>5.21700854273526E-8</c:v>
                </c:pt>
                <c:pt idx="811">
                  <c:v>1.2418494585237501E-7</c:v>
                </c:pt>
                <c:pt idx="812">
                  <c:v>0.30186673681213799</c:v>
                </c:pt>
                <c:pt idx="813">
                  <c:v>7.0088229685013303E-9</c:v>
                </c:pt>
                <c:pt idx="814">
                  <c:v>1.2891867222465299E-10</c:v>
                </c:pt>
                <c:pt idx="815">
                  <c:v>1.7995971760539001E-9</c:v>
                </c:pt>
                <c:pt idx="816">
                  <c:v>4.0322076934193101E-8</c:v>
                </c:pt>
                <c:pt idx="817">
                  <c:v>8.5923989189852392E-9</c:v>
                </c:pt>
                <c:pt idx="818">
                  <c:v>2.50640468418992E-8</c:v>
                </c:pt>
                <c:pt idx="819">
                  <c:v>4.6658766662847996E-9</c:v>
                </c:pt>
                <c:pt idx="820">
                  <c:v>6.1251491798094397E-6</c:v>
                </c:pt>
                <c:pt idx="821">
                  <c:v>0.83276116748904006</c:v>
                </c:pt>
                <c:pt idx="822">
                  <c:v>0.80340601001476097</c:v>
                </c:pt>
                <c:pt idx="823">
                  <c:v>0.65490955747202395</c:v>
                </c:pt>
                <c:pt idx="824">
                  <c:v>3.4824173800025201E-3</c:v>
                </c:pt>
                <c:pt idx="825">
                  <c:v>0.99999987927838396</c:v>
                </c:pt>
                <c:pt idx="826">
                  <c:v>0.98253762540773504</c:v>
                </c:pt>
                <c:pt idx="827">
                  <c:v>0.969915516477592</c:v>
                </c:pt>
                <c:pt idx="828">
                  <c:v>1.03814436757382E-7</c:v>
                </c:pt>
                <c:pt idx="829">
                  <c:v>0.39119094288676898</c:v>
                </c:pt>
                <c:pt idx="830">
                  <c:v>5.9445049991875601E-8</c:v>
                </c:pt>
                <c:pt idx="831">
                  <c:v>6.4030591110945301E-10</c:v>
                </c:pt>
                <c:pt idx="832">
                  <c:v>1.1548675545625899E-9</c:v>
                </c:pt>
                <c:pt idx="833">
                  <c:v>1.1826531786183401E-6</c:v>
                </c:pt>
                <c:pt idx="834">
                  <c:v>1.2205262389698499E-7</c:v>
                </c:pt>
                <c:pt idx="835">
                  <c:v>0.93948040852181203</c:v>
                </c:pt>
                <c:pt idx="836">
                  <c:v>0.96488105860848805</c:v>
                </c:pt>
                <c:pt idx="837">
                  <c:v>0.94811494925617701</c:v>
                </c:pt>
                <c:pt idx="838">
                  <c:v>0.99993350870785402</c:v>
                </c:pt>
                <c:pt idx="839">
                  <c:v>0.99341355764106098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7E-457E-9272-D393C309252B}"/>
            </c:ext>
          </c:extLst>
        </c:ser>
        <c:ser>
          <c:idx val="8"/>
          <c:order val="8"/>
          <c:tx>
            <c:strRef>
              <c:f>'Results_train12_2.4saaWeights'!$J$1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'Results_train12_2.4saaWeights'!$J$2:$J$841</c:f>
              <c:numCache>
                <c:formatCode>#,#00</c:formatCode>
                <c:ptCount val="840"/>
                <c:pt idx="0">
                  <c:v>0.99999997338971103</c:v>
                </c:pt>
                <c:pt idx="1">
                  <c:v>0.999999978034253</c:v>
                </c:pt>
                <c:pt idx="2">
                  <c:v>0.99999981782644098</c:v>
                </c:pt>
                <c:pt idx="3">
                  <c:v>0.99999992947781002</c:v>
                </c:pt>
                <c:pt idx="4">
                  <c:v>0.99999938911830799</c:v>
                </c:pt>
                <c:pt idx="5">
                  <c:v>0.99999989169997305</c:v>
                </c:pt>
                <c:pt idx="6">
                  <c:v>0.99995130473066995</c:v>
                </c:pt>
                <c:pt idx="7">
                  <c:v>3.1911858205515798E-8</c:v>
                </c:pt>
                <c:pt idx="8">
                  <c:v>7.2937745078412197E-9</c:v>
                </c:pt>
                <c:pt idx="9">
                  <c:v>2.4170965134415501E-9</c:v>
                </c:pt>
                <c:pt idx="10">
                  <c:v>4.1501683307618799E-10</c:v>
                </c:pt>
                <c:pt idx="11">
                  <c:v>1.0564898954239199E-9</c:v>
                </c:pt>
                <c:pt idx="12">
                  <c:v>3.9174765236929203E-9</c:v>
                </c:pt>
                <c:pt idx="13">
                  <c:v>1.5808538684367501E-9</c:v>
                </c:pt>
                <c:pt idx="14">
                  <c:v>1.84068774587324E-7</c:v>
                </c:pt>
                <c:pt idx="15">
                  <c:v>4.45747589712573E-7</c:v>
                </c:pt>
                <c:pt idx="16">
                  <c:v>4.0067681556976701E-9</c:v>
                </c:pt>
                <c:pt idx="17">
                  <c:v>1.7937108657897702E-8</c:v>
                </c:pt>
                <c:pt idx="18">
                  <c:v>8.9307895570789598E-10</c:v>
                </c:pt>
                <c:pt idx="19">
                  <c:v>3.1507387335968498E-8</c:v>
                </c:pt>
                <c:pt idx="20">
                  <c:v>4.0873917049956701E-7</c:v>
                </c:pt>
                <c:pt idx="21">
                  <c:v>2.7499873612871998E-7</c:v>
                </c:pt>
                <c:pt idx="22">
                  <c:v>9.6589875719228702E-8</c:v>
                </c:pt>
                <c:pt idx="23">
                  <c:v>3.6601395218424302E-8</c:v>
                </c:pt>
                <c:pt idx="24">
                  <c:v>1.20416621499703E-9</c:v>
                </c:pt>
                <c:pt idx="25">
                  <c:v>1.16767961429504E-9</c:v>
                </c:pt>
                <c:pt idx="26">
                  <c:v>1.93274153439692E-9</c:v>
                </c:pt>
                <c:pt idx="27">
                  <c:v>2.8152546495785201E-9</c:v>
                </c:pt>
                <c:pt idx="28">
                  <c:v>6.8155589654273201E-9</c:v>
                </c:pt>
                <c:pt idx="29">
                  <c:v>1.9216926933076E-9</c:v>
                </c:pt>
                <c:pt idx="30">
                  <c:v>4.1133860245271702E-8</c:v>
                </c:pt>
                <c:pt idx="31">
                  <c:v>1.0560738536358999E-9</c:v>
                </c:pt>
                <c:pt idx="32">
                  <c:v>8.9378855478150298E-10</c:v>
                </c:pt>
                <c:pt idx="33">
                  <c:v>1.9986972634755999E-9</c:v>
                </c:pt>
                <c:pt idx="34">
                  <c:v>4.6651568683196597E-10</c:v>
                </c:pt>
                <c:pt idx="35">
                  <c:v>3.9343357737756302E-10</c:v>
                </c:pt>
                <c:pt idx="36">
                  <c:v>1.9408608413112E-10</c:v>
                </c:pt>
                <c:pt idx="37">
                  <c:v>5.1176370074705899E-9</c:v>
                </c:pt>
                <c:pt idx="38">
                  <c:v>3.1073240046878798E-6</c:v>
                </c:pt>
                <c:pt idx="39">
                  <c:v>0.94265752229872202</c:v>
                </c:pt>
                <c:pt idx="40">
                  <c:v>0.99999602828896805</c:v>
                </c:pt>
                <c:pt idx="41">
                  <c:v>0.99999961846498098</c:v>
                </c:pt>
                <c:pt idx="42">
                  <c:v>0.99999959815277994</c:v>
                </c:pt>
                <c:pt idx="43">
                  <c:v>0.99999945485546904</c:v>
                </c:pt>
                <c:pt idx="44">
                  <c:v>0.99999995822113197</c:v>
                </c:pt>
                <c:pt idx="45">
                  <c:v>0.99999996027833005</c:v>
                </c:pt>
                <c:pt idx="46">
                  <c:v>0.99999953599209201</c:v>
                </c:pt>
                <c:pt idx="47">
                  <c:v>0.99999991835434099</c:v>
                </c:pt>
                <c:pt idx="48">
                  <c:v>0.999999909993456</c:v>
                </c:pt>
                <c:pt idx="49">
                  <c:v>0.99999972296467299</c:v>
                </c:pt>
                <c:pt idx="50">
                  <c:v>0.99999981811340699</c:v>
                </c:pt>
                <c:pt idx="51">
                  <c:v>0.99999948955938001</c:v>
                </c:pt>
                <c:pt idx="52">
                  <c:v>0.99999992482510103</c:v>
                </c:pt>
                <c:pt idx="53">
                  <c:v>0.999556101931529</c:v>
                </c:pt>
                <c:pt idx="54">
                  <c:v>0.25919501213394203</c:v>
                </c:pt>
                <c:pt idx="55">
                  <c:v>3.7770855412147602E-8</c:v>
                </c:pt>
                <c:pt idx="56">
                  <c:v>3.4786804779859498E-8</c:v>
                </c:pt>
                <c:pt idx="57">
                  <c:v>5.5274805285484098E-9</c:v>
                </c:pt>
                <c:pt idx="58">
                  <c:v>5.1193304595239299E-8</c:v>
                </c:pt>
                <c:pt idx="59">
                  <c:v>6.2939478213026196E-9</c:v>
                </c:pt>
                <c:pt idx="60">
                  <c:v>1.5073304503617699E-8</c:v>
                </c:pt>
                <c:pt idx="61">
                  <c:v>4.9927193222486698E-9</c:v>
                </c:pt>
                <c:pt idx="62">
                  <c:v>3.0555079708378601E-9</c:v>
                </c:pt>
                <c:pt idx="63">
                  <c:v>2.3404052220065702E-9</c:v>
                </c:pt>
                <c:pt idx="64">
                  <c:v>1.32841841583195E-8</c:v>
                </c:pt>
                <c:pt idx="65">
                  <c:v>7.5235400888555499E-11</c:v>
                </c:pt>
                <c:pt idx="66">
                  <c:v>5.76874614559584E-10</c:v>
                </c:pt>
                <c:pt idx="67">
                  <c:v>1.5687195665207899E-9</c:v>
                </c:pt>
                <c:pt idx="68">
                  <c:v>8.7327635351290703E-11</c:v>
                </c:pt>
                <c:pt idx="69">
                  <c:v>5.2523402427591096E-9</c:v>
                </c:pt>
                <c:pt idx="70">
                  <c:v>5.2698245340346198E-9</c:v>
                </c:pt>
                <c:pt idx="71">
                  <c:v>4.07721862473243E-7</c:v>
                </c:pt>
                <c:pt idx="72">
                  <c:v>2.1942259792579301E-9</c:v>
                </c:pt>
                <c:pt idx="73">
                  <c:v>2.85338382175879E-10</c:v>
                </c:pt>
                <c:pt idx="74">
                  <c:v>0.81716331440319601</c:v>
                </c:pt>
                <c:pt idx="75">
                  <c:v>0.99999982554635503</c:v>
                </c:pt>
                <c:pt idx="76">
                  <c:v>0.99999980509970698</c:v>
                </c:pt>
                <c:pt idx="77">
                  <c:v>0.32853851358666702</c:v>
                </c:pt>
                <c:pt idx="78">
                  <c:v>1.3453454543708199E-8</c:v>
                </c:pt>
                <c:pt idx="79">
                  <c:v>0.99999859437501604</c:v>
                </c:pt>
                <c:pt idx="80">
                  <c:v>0.99999996739826502</c:v>
                </c:pt>
                <c:pt idx="81">
                  <c:v>0.85425837364381996</c:v>
                </c:pt>
                <c:pt idx="82">
                  <c:v>0.99999598171848403</c:v>
                </c:pt>
                <c:pt idx="83">
                  <c:v>0.99999993489768901</c:v>
                </c:pt>
                <c:pt idx="84">
                  <c:v>0.99999990917897696</c:v>
                </c:pt>
                <c:pt idx="85">
                  <c:v>0.99999962753677696</c:v>
                </c:pt>
                <c:pt idx="86">
                  <c:v>0.99999902303625199</c:v>
                </c:pt>
                <c:pt idx="87">
                  <c:v>0.99999912789513801</c:v>
                </c:pt>
                <c:pt idx="88">
                  <c:v>0.99999996711170103</c:v>
                </c:pt>
                <c:pt idx="89">
                  <c:v>1.6261845978181099E-5</c:v>
                </c:pt>
                <c:pt idx="90">
                  <c:v>3.9028742882324299E-8</c:v>
                </c:pt>
                <c:pt idx="91">
                  <c:v>5.0489237230422597E-10</c:v>
                </c:pt>
                <c:pt idx="92">
                  <c:v>8.7752581427495894E-8</c:v>
                </c:pt>
                <c:pt idx="93">
                  <c:v>1.8533491757808401E-8</c:v>
                </c:pt>
                <c:pt idx="94">
                  <c:v>1.8322271914905399E-7</c:v>
                </c:pt>
                <c:pt idx="95">
                  <c:v>3.65245852505847E-8</c:v>
                </c:pt>
                <c:pt idx="96">
                  <c:v>1.1912567002325501E-8</c:v>
                </c:pt>
                <c:pt idx="97">
                  <c:v>4.7760294119971403E-7</c:v>
                </c:pt>
                <c:pt idx="98">
                  <c:v>2.93571236344099E-9</c:v>
                </c:pt>
                <c:pt idx="99">
                  <c:v>3.0850679029456598E-7</c:v>
                </c:pt>
                <c:pt idx="100">
                  <c:v>1.9486185965359402E-6</c:v>
                </c:pt>
                <c:pt idx="101">
                  <c:v>3.9710774109819002E-5</c:v>
                </c:pt>
                <c:pt idx="102">
                  <c:v>8.1139529758397298E-8</c:v>
                </c:pt>
                <c:pt idx="103">
                  <c:v>0.99999756439767595</c:v>
                </c:pt>
                <c:pt idx="104">
                  <c:v>0.99999977527026895</c:v>
                </c:pt>
                <c:pt idx="105">
                  <c:v>0.999999962137883</c:v>
                </c:pt>
                <c:pt idx="106">
                  <c:v>0.99999999110842497</c:v>
                </c:pt>
                <c:pt idx="107">
                  <c:v>3.3710628452873099E-9</c:v>
                </c:pt>
                <c:pt idx="108">
                  <c:v>7.21626548408485E-9</c:v>
                </c:pt>
                <c:pt idx="109">
                  <c:v>4.1967828625708298E-9</c:v>
                </c:pt>
                <c:pt idx="110">
                  <c:v>1.86639844615263E-9</c:v>
                </c:pt>
                <c:pt idx="111">
                  <c:v>1.61879400456893E-9</c:v>
                </c:pt>
                <c:pt idx="112">
                  <c:v>1.0548433319177001E-10</c:v>
                </c:pt>
                <c:pt idx="113">
                  <c:v>2.65596255649794E-8</c:v>
                </c:pt>
                <c:pt idx="114">
                  <c:v>1.00426643622307E-8</c:v>
                </c:pt>
                <c:pt idx="115">
                  <c:v>8.4177821145980002E-10</c:v>
                </c:pt>
                <c:pt idx="116">
                  <c:v>1.7305060514000401E-10</c:v>
                </c:pt>
                <c:pt idx="117">
                  <c:v>1.26426300650027E-8</c:v>
                </c:pt>
                <c:pt idx="118">
                  <c:v>2.0773883021589901E-8</c:v>
                </c:pt>
                <c:pt idx="119">
                  <c:v>1.6009482431234501E-10</c:v>
                </c:pt>
                <c:pt idx="120">
                  <c:v>5.9762822829177499E-8</c:v>
                </c:pt>
                <c:pt idx="121">
                  <c:v>2.8522293570582498E-9</c:v>
                </c:pt>
                <c:pt idx="122">
                  <c:v>4.9297797510752697E-9</c:v>
                </c:pt>
                <c:pt idx="123">
                  <c:v>8.7895357947573104E-10</c:v>
                </c:pt>
                <c:pt idx="124">
                  <c:v>1.1605392039703999E-9</c:v>
                </c:pt>
                <c:pt idx="125">
                  <c:v>4.60760704732989E-10</c:v>
                </c:pt>
                <c:pt idx="126">
                  <c:v>1.08778214708715E-11</c:v>
                </c:pt>
                <c:pt idx="127">
                  <c:v>5.1606488504473801E-8</c:v>
                </c:pt>
                <c:pt idx="128">
                  <c:v>1.3233093063355699E-9</c:v>
                </c:pt>
                <c:pt idx="129">
                  <c:v>7.4573151873189008E-9</c:v>
                </c:pt>
                <c:pt idx="130">
                  <c:v>7.7544804514086795E-10</c:v>
                </c:pt>
                <c:pt idx="131">
                  <c:v>2.7144702526783101E-8</c:v>
                </c:pt>
                <c:pt idx="132">
                  <c:v>1.3633870299368499E-9</c:v>
                </c:pt>
                <c:pt idx="133">
                  <c:v>1.13171066506961E-8</c:v>
                </c:pt>
                <c:pt idx="134">
                  <c:v>1.02091620131781E-9</c:v>
                </c:pt>
                <c:pt idx="135">
                  <c:v>2.9741287765686502E-7</c:v>
                </c:pt>
                <c:pt idx="136">
                  <c:v>3.5798908268477701E-6</c:v>
                </c:pt>
                <c:pt idx="137">
                  <c:v>0.90546596873264495</c:v>
                </c:pt>
                <c:pt idx="138">
                  <c:v>0.54618198013517705</c:v>
                </c:pt>
                <c:pt idx="139">
                  <c:v>0.999998888992776</c:v>
                </c:pt>
                <c:pt idx="140">
                  <c:v>7.6970564078245403E-7</c:v>
                </c:pt>
                <c:pt idx="141">
                  <c:v>7.6706794657412704E-8</c:v>
                </c:pt>
                <c:pt idx="142">
                  <c:v>3.3058358521230101E-9</c:v>
                </c:pt>
                <c:pt idx="143">
                  <c:v>1.4430221104355601E-8</c:v>
                </c:pt>
                <c:pt idx="144">
                  <c:v>8.5679123635222097E-9</c:v>
                </c:pt>
                <c:pt idx="145">
                  <c:v>1.2478875212644799E-8</c:v>
                </c:pt>
                <c:pt idx="146">
                  <c:v>1.43454072303387E-9</c:v>
                </c:pt>
                <c:pt idx="147">
                  <c:v>4.9112856798343204E-9</c:v>
                </c:pt>
                <c:pt idx="148">
                  <c:v>3.88590913049277E-9</c:v>
                </c:pt>
                <c:pt idx="149">
                  <c:v>4.6704616847436003E-10</c:v>
                </c:pt>
                <c:pt idx="150">
                  <c:v>1.0927859521648899E-9</c:v>
                </c:pt>
                <c:pt idx="151">
                  <c:v>3.68229530239305E-8</c:v>
                </c:pt>
                <c:pt idx="152">
                  <c:v>1.9693298411776702E-8</c:v>
                </c:pt>
                <c:pt idx="153">
                  <c:v>1.29319059627431E-8</c:v>
                </c:pt>
                <c:pt idx="154">
                  <c:v>1.39076191181181E-9</c:v>
                </c:pt>
                <c:pt idx="155">
                  <c:v>9.4276357777265095E-8</c:v>
                </c:pt>
                <c:pt idx="156">
                  <c:v>5.9599937002539395E-11</c:v>
                </c:pt>
                <c:pt idx="157">
                  <c:v>1.4132676274448201E-10</c:v>
                </c:pt>
                <c:pt idx="158">
                  <c:v>7.6009596760008303E-11</c:v>
                </c:pt>
                <c:pt idx="159">
                  <c:v>1.8381475936499201E-8</c:v>
                </c:pt>
                <c:pt idx="160">
                  <c:v>3.3966085949675298E-9</c:v>
                </c:pt>
                <c:pt idx="161">
                  <c:v>5.5626782841800398E-10</c:v>
                </c:pt>
                <c:pt idx="162">
                  <c:v>1.16866347262835E-8</c:v>
                </c:pt>
                <c:pt idx="163">
                  <c:v>2.52926983530092E-8</c:v>
                </c:pt>
                <c:pt idx="164">
                  <c:v>3.1638823582547E-9</c:v>
                </c:pt>
                <c:pt idx="165">
                  <c:v>9.9289067360445809E-10</c:v>
                </c:pt>
                <c:pt idx="166">
                  <c:v>6.7174995173129697E-11</c:v>
                </c:pt>
                <c:pt idx="167">
                  <c:v>2.09155180405357E-10</c:v>
                </c:pt>
                <c:pt idx="168">
                  <c:v>1.0244759674246E-9</c:v>
                </c:pt>
                <c:pt idx="169">
                  <c:v>1.21613411689759E-8</c:v>
                </c:pt>
                <c:pt idx="170">
                  <c:v>1.28847144414888E-8</c:v>
                </c:pt>
                <c:pt idx="171">
                  <c:v>6.2142026985450302E-9</c:v>
                </c:pt>
                <c:pt idx="172">
                  <c:v>4.9016271205274002E-11</c:v>
                </c:pt>
                <c:pt idx="173">
                  <c:v>2.34244726273567E-9</c:v>
                </c:pt>
                <c:pt idx="174">
                  <c:v>3.3989455707740198E-9</c:v>
                </c:pt>
                <c:pt idx="175">
                  <c:v>1.55065917511475E-5</c:v>
                </c:pt>
                <c:pt idx="176">
                  <c:v>1.22270405372295E-7</c:v>
                </c:pt>
                <c:pt idx="177">
                  <c:v>0.55110713815527601</c:v>
                </c:pt>
                <c:pt idx="178">
                  <c:v>0.99999809731480005</c:v>
                </c:pt>
                <c:pt idx="179">
                  <c:v>0.62957489639946795</c:v>
                </c:pt>
                <c:pt idx="180">
                  <c:v>0.681700422898606</c:v>
                </c:pt>
                <c:pt idx="181">
                  <c:v>0.990005811730573</c:v>
                </c:pt>
                <c:pt idx="182">
                  <c:v>0.94407231430823202</c:v>
                </c:pt>
                <c:pt idx="183">
                  <c:v>0.99999644296103596</c:v>
                </c:pt>
                <c:pt idx="184">
                  <c:v>0.99999903566292303</c:v>
                </c:pt>
                <c:pt idx="185">
                  <c:v>0.99999432460791104</c:v>
                </c:pt>
                <c:pt idx="186">
                  <c:v>0.85154842119821195</c:v>
                </c:pt>
                <c:pt idx="187">
                  <c:v>1.12347326940394E-7</c:v>
                </c:pt>
                <c:pt idx="188">
                  <c:v>6.0965020194384794E-8</c:v>
                </c:pt>
                <c:pt idx="189">
                  <c:v>2.2353664703206199E-8</c:v>
                </c:pt>
                <c:pt idx="190">
                  <c:v>5.8820181503283598E-10</c:v>
                </c:pt>
                <c:pt idx="191">
                  <c:v>4.6102707342991101E-7</c:v>
                </c:pt>
                <c:pt idx="192">
                  <c:v>4.18956909919681E-8</c:v>
                </c:pt>
                <c:pt idx="193">
                  <c:v>0.60527627153586205</c:v>
                </c:pt>
                <c:pt idx="194">
                  <c:v>6.9521811276332003E-5</c:v>
                </c:pt>
                <c:pt idx="195">
                  <c:v>5.6528089152228801E-8</c:v>
                </c:pt>
                <c:pt idx="196">
                  <c:v>5.8462627537914999E-8</c:v>
                </c:pt>
                <c:pt idx="197">
                  <c:v>6.1256261902501701E-7</c:v>
                </c:pt>
                <c:pt idx="198">
                  <c:v>0.99999972561454398</c:v>
                </c:pt>
                <c:pt idx="199">
                  <c:v>0.99999981602851595</c:v>
                </c:pt>
                <c:pt idx="200">
                  <c:v>0.71976245241791603</c:v>
                </c:pt>
                <c:pt idx="201">
                  <c:v>0.67334397814820002</c:v>
                </c:pt>
                <c:pt idx="202">
                  <c:v>0.49258217509131302</c:v>
                </c:pt>
                <c:pt idx="203">
                  <c:v>0.33194519202751299</c:v>
                </c:pt>
                <c:pt idx="204">
                  <c:v>1.9282933606318499E-7</c:v>
                </c:pt>
                <c:pt idx="205">
                  <c:v>1.4327303666774201E-9</c:v>
                </c:pt>
                <c:pt idx="206">
                  <c:v>2.6158688851133701E-8</c:v>
                </c:pt>
                <c:pt idx="207">
                  <c:v>8.5599397284864695E-7</c:v>
                </c:pt>
                <c:pt idx="208">
                  <c:v>0.99999705865446897</c:v>
                </c:pt>
                <c:pt idx="209">
                  <c:v>0.99999563101543698</c:v>
                </c:pt>
                <c:pt idx="210">
                  <c:v>1.5115160704643099E-7</c:v>
                </c:pt>
                <c:pt idx="211">
                  <c:v>5.9831021842924796E-8</c:v>
                </c:pt>
                <c:pt idx="212">
                  <c:v>4.0350541225021599E-8</c:v>
                </c:pt>
                <c:pt idx="213">
                  <c:v>3.9020326195610498E-10</c:v>
                </c:pt>
                <c:pt idx="214">
                  <c:v>6.3315227222812703E-11</c:v>
                </c:pt>
                <c:pt idx="215">
                  <c:v>1.78371037630259E-8</c:v>
                </c:pt>
                <c:pt idx="216">
                  <c:v>1.11462044306481E-9</c:v>
                </c:pt>
                <c:pt idx="217">
                  <c:v>2.5194519492052898E-10</c:v>
                </c:pt>
                <c:pt idx="218">
                  <c:v>1.08532310700846E-8</c:v>
                </c:pt>
                <c:pt idx="219">
                  <c:v>2.4396002252279699E-7</c:v>
                </c:pt>
                <c:pt idx="220">
                  <c:v>4.6319606173754098E-9</c:v>
                </c:pt>
                <c:pt idx="221">
                  <c:v>7.8919462693445904E-8</c:v>
                </c:pt>
                <c:pt idx="222">
                  <c:v>5.8684806335800597E-8</c:v>
                </c:pt>
                <c:pt idx="223">
                  <c:v>5.3636405384413103E-8</c:v>
                </c:pt>
                <c:pt idx="224">
                  <c:v>3.5261182289926301E-10</c:v>
                </c:pt>
                <c:pt idx="225">
                  <c:v>7.4237175911660798E-8</c:v>
                </c:pt>
                <c:pt idx="226">
                  <c:v>2.8230150233611101E-9</c:v>
                </c:pt>
                <c:pt idx="227">
                  <c:v>3.3264025552884898E-10</c:v>
                </c:pt>
                <c:pt idx="228">
                  <c:v>1.0183486308100301E-9</c:v>
                </c:pt>
                <c:pt idx="229">
                  <c:v>4.3422424969968602E-8</c:v>
                </c:pt>
                <c:pt idx="230">
                  <c:v>8.0458068631753998E-10</c:v>
                </c:pt>
                <c:pt idx="231">
                  <c:v>1.0847021014283299E-8</c:v>
                </c:pt>
                <c:pt idx="232">
                  <c:v>3.9354435593449002E-9</c:v>
                </c:pt>
                <c:pt idx="233">
                  <c:v>2.56579533563983E-9</c:v>
                </c:pt>
                <c:pt idx="234">
                  <c:v>7.4904411457673298E-10</c:v>
                </c:pt>
                <c:pt idx="235">
                  <c:v>2.1290439929746098E-9</c:v>
                </c:pt>
                <c:pt idx="236">
                  <c:v>6.7697959791557098E-10</c:v>
                </c:pt>
                <c:pt idx="237">
                  <c:v>5.9163341493168405E-11</c:v>
                </c:pt>
                <c:pt idx="238">
                  <c:v>4.37572020020978E-8</c:v>
                </c:pt>
                <c:pt idx="239">
                  <c:v>2.1469117926222298E-8</c:v>
                </c:pt>
                <c:pt idx="240">
                  <c:v>4.3479591550959203E-9</c:v>
                </c:pt>
                <c:pt idx="241">
                  <c:v>9.4777174314823806E-10</c:v>
                </c:pt>
                <c:pt idx="242">
                  <c:v>1.29177285346262E-8</c:v>
                </c:pt>
                <c:pt idx="243">
                  <c:v>2.0767716523067501E-9</c:v>
                </c:pt>
                <c:pt idx="244">
                  <c:v>7.1166691366409997E-9</c:v>
                </c:pt>
                <c:pt idx="245">
                  <c:v>6.50361505115636E-9</c:v>
                </c:pt>
                <c:pt idx="246">
                  <c:v>2.2566067121142101E-9</c:v>
                </c:pt>
                <c:pt idx="247">
                  <c:v>4.94796580068916E-11</c:v>
                </c:pt>
                <c:pt idx="248">
                  <c:v>8.1576653751338293E-9</c:v>
                </c:pt>
                <c:pt idx="249">
                  <c:v>2.2159883803761101E-9</c:v>
                </c:pt>
                <c:pt idx="250">
                  <c:v>1.9248691154733798E-9</c:v>
                </c:pt>
                <c:pt idx="251">
                  <c:v>1.1372260709384101E-11</c:v>
                </c:pt>
                <c:pt idx="252">
                  <c:v>1.43425412886846E-9</c:v>
                </c:pt>
                <c:pt idx="253">
                  <c:v>8.3174737377801293E-12</c:v>
                </c:pt>
                <c:pt idx="254">
                  <c:v>5.7420587959240201E-11</c:v>
                </c:pt>
                <c:pt idx="255">
                  <c:v>6.7379172122326999E-9</c:v>
                </c:pt>
                <c:pt idx="256">
                  <c:v>1.7773747392486299E-9</c:v>
                </c:pt>
                <c:pt idx="257">
                  <c:v>2.9053296740749699E-8</c:v>
                </c:pt>
                <c:pt idx="258">
                  <c:v>2.9025356350226999E-8</c:v>
                </c:pt>
                <c:pt idx="259">
                  <c:v>1.4318705378903401E-10</c:v>
                </c:pt>
                <c:pt idx="260">
                  <c:v>8.3232343497445395E-10</c:v>
                </c:pt>
                <c:pt idx="261">
                  <c:v>3.24699599321469E-9</c:v>
                </c:pt>
                <c:pt idx="262">
                  <c:v>2.7735372069683598E-10</c:v>
                </c:pt>
                <c:pt idx="263">
                  <c:v>7.2675209133481696E-8</c:v>
                </c:pt>
                <c:pt idx="264">
                  <c:v>8.07340909319937E-11</c:v>
                </c:pt>
                <c:pt idx="265">
                  <c:v>1.9608695667673099E-9</c:v>
                </c:pt>
                <c:pt idx="266">
                  <c:v>1.2898203518375699E-8</c:v>
                </c:pt>
                <c:pt idx="267">
                  <c:v>5.3248896338039298E-8</c:v>
                </c:pt>
                <c:pt idx="268">
                  <c:v>3.0252848774566801E-10</c:v>
                </c:pt>
                <c:pt idx="269">
                  <c:v>1.9991005859108899E-9</c:v>
                </c:pt>
                <c:pt idx="270">
                  <c:v>7.8531167030164004E-10</c:v>
                </c:pt>
                <c:pt idx="271">
                  <c:v>9.7120553354430694E-10</c:v>
                </c:pt>
                <c:pt idx="272">
                  <c:v>2.2505330284441598E-9</c:v>
                </c:pt>
                <c:pt idx="273">
                  <c:v>8.6538621187594101E-10</c:v>
                </c:pt>
                <c:pt idx="274">
                  <c:v>3.6442682559325899E-9</c:v>
                </c:pt>
                <c:pt idx="275">
                  <c:v>3.3196426609349501E-10</c:v>
                </c:pt>
                <c:pt idx="276">
                  <c:v>6.1278296882543099E-8</c:v>
                </c:pt>
                <c:pt idx="277">
                  <c:v>5.9515861092947303E-10</c:v>
                </c:pt>
                <c:pt idx="278">
                  <c:v>3.07867569424405E-10</c:v>
                </c:pt>
                <c:pt idx="279">
                  <c:v>2.0215274185032198E-9</c:v>
                </c:pt>
                <c:pt idx="280">
                  <c:v>4.06464697630179E-10</c:v>
                </c:pt>
                <c:pt idx="281">
                  <c:v>8.2724022395329403E-10</c:v>
                </c:pt>
                <c:pt idx="282">
                  <c:v>5.83450200155065E-9</c:v>
                </c:pt>
                <c:pt idx="283">
                  <c:v>2.7793459435107299E-8</c:v>
                </c:pt>
                <c:pt idx="284">
                  <c:v>1.30290079718504E-9</c:v>
                </c:pt>
                <c:pt idx="285">
                  <c:v>6.3328482935466197E-9</c:v>
                </c:pt>
                <c:pt idx="286">
                  <c:v>1.3044346725720201E-8</c:v>
                </c:pt>
                <c:pt idx="287">
                  <c:v>7.9610878699619494E-8</c:v>
                </c:pt>
                <c:pt idx="288">
                  <c:v>3.4773655508018199E-9</c:v>
                </c:pt>
                <c:pt idx="289">
                  <c:v>1.7020482134332902E-8</c:v>
                </c:pt>
                <c:pt idx="290">
                  <c:v>2.5702730158916499E-8</c:v>
                </c:pt>
                <c:pt idx="291">
                  <c:v>2.31744608320912E-9</c:v>
                </c:pt>
                <c:pt idx="292">
                  <c:v>2.6750991816513202E-9</c:v>
                </c:pt>
                <c:pt idx="293">
                  <c:v>1.9574411054663102E-8</c:v>
                </c:pt>
                <c:pt idx="294">
                  <c:v>4.5063176486716303E-8</c:v>
                </c:pt>
                <c:pt idx="295">
                  <c:v>9.8994494042972802E-9</c:v>
                </c:pt>
                <c:pt idx="296">
                  <c:v>0.999999861856533</c:v>
                </c:pt>
                <c:pt idx="297">
                  <c:v>0.99999657128425801</c:v>
                </c:pt>
                <c:pt idx="298">
                  <c:v>0.99999703061760503</c:v>
                </c:pt>
                <c:pt idx="299">
                  <c:v>0.99999970215887501</c:v>
                </c:pt>
                <c:pt idx="300">
                  <c:v>0.99999972317999697</c:v>
                </c:pt>
                <c:pt idx="301">
                  <c:v>0.99999960260769505</c:v>
                </c:pt>
                <c:pt idx="302">
                  <c:v>0.99999784853192297</c:v>
                </c:pt>
                <c:pt idx="303">
                  <c:v>0.99999994208898302</c:v>
                </c:pt>
                <c:pt idx="304">
                  <c:v>0.99999569682852696</c:v>
                </c:pt>
                <c:pt idx="305">
                  <c:v>0.99993257766216603</c:v>
                </c:pt>
                <c:pt idx="306">
                  <c:v>1.557632602592E-10</c:v>
                </c:pt>
                <c:pt idx="307">
                  <c:v>1.46655751651647E-8</c:v>
                </c:pt>
                <c:pt idx="308">
                  <c:v>1.7884567057071899E-9</c:v>
                </c:pt>
                <c:pt idx="309">
                  <c:v>8.9757969443134801E-9</c:v>
                </c:pt>
                <c:pt idx="310">
                  <c:v>1.9916891191734199E-9</c:v>
                </c:pt>
                <c:pt idx="311">
                  <c:v>2.3338511975329298E-9</c:v>
                </c:pt>
                <c:pt idx="312">
                  <c:v>3.0075029756139801E-9</c:v>
                </c:pt>
                <c:pt idx="313">
                  <c:v>1.7789009864600501E-8</c:v>
                </c:pt>
                <c:pt idx="314">
                  <c:v>2.2833670816557198E-9</c:v>
                </c:pt>
                <c:pt idx="315">
                  <c:v>7.8463657380333904E-10</c:v>
                </c:pt>
                <c:pt idx="316">
                  <c:v>1.5027197976644699E-9</c:v>
                </c:pt>
                <c:pt idx="317">
                  <c:v>9.9994458576789794E-11</c:v>
                </c:pt>
                <c:pt idx="318">
                  <c:v>1.44284764500932E-9</c:v>
                </c:pt>
                <c:pt idx="319">
                  <c:v>6.6389239704077202E-10</c:v>
                </c:pt>
                <c:pt idx="320">
                  <c:v>1.08890447854275E-8</c:v>
                </c:pt>
                <c:pt idx="321">
                  <c:v>1.13583004592766E-9</c:v>
                </c:pt>
                <c:pt idx="322">
                  <c:v>1.21020029508906E-9</c:v>
                </c:pt>
                <c:pt idx="323">
                  <c:v>4.7310121706046202E-10</c:v>
                </c:pt>
                <c:pt idx="324">
                  <c:v>1.6488946832684999E-8</c:v>
                </c:pt>
                <c:pt idx="325">
                  <c:v>4.22212373871543E-11</c:v>
                </c:pt>
                <c:pt idx="326">
                  <c:v>1.8220560278664599E-8</c:v>
                </c:pt>
                <c:pt idx="327">
                  <c:v>0.18420817442305201</c:v>
                </c:pt>
                <c:pt idx="328">
                  <c:v>0.73607230797524004</c:v>
                </c:pt>
                <c:pt idx="329">
                  <c:v>0.99999908976350704</c:v>
                </c:pt>
                <c:pt idx="330">
                  <c:v>0.99999440385341498</c:v>
                </c:pt>
                <c:pt idx="331">
                  <c:v>0.99999952472559495</c:v>
                </c:pt>
                <c:pt idx="332">
                  <c:v>0.99999998912531196</c:v>
                </c:pt>
                <c:pt idx="333">
                  <c:v>0.99999957571616904</c:v>
                </c:pt>
                <c:pt idx="334">
                  <c:v>0.99999995955158705</c:v>
                </c:pt>
                <c:pt idx="335">
                  <c:v>0.99999993843124801</c:v>
                </c:pt>
                <c:pt idx="336">
                  <c:v>0.833686138624677</c:v>
                </c:pt>
                <c:pt idx="337">
                  <c:v>1.38224865157023E-9</c:v>
                </c:pt>
                <c:pt idx="338">
                  <c:v>4.0666782058868198E-7</c:v>
                </c:pt>
                <c:pt idx="339">
                  <c:v>1.2417849657422699E-6</c:v>
                </c:pt>
                <c:pt idx="340">
                  <c:v>0.173038203842729</c:v>
                </c:pt>
                <c:pt idx="341">
                  <c:v>1.3534902941628001E-8</c:v>
                </c:pt>
                <c:pt idx="342">
                  <c:v>1.1230101480074101E-9</c:v>
                </c:pt>
                <c:pt idx="343">
                  <c:v>2.4832828655372702E-10</c:v>
                </c:pt>
                <c:pt idx="344">
                  <c:v>4.7501400095722198E-11</c:v>
                </c:pt>
                <c:pt idx="345">
                  <c:v>7.5559838176476094E-11</c:v>
                </c:pt>
                <c:pt idx="346">
                  <c:v>3.1933236117655101E-8</c:v>
                </c:pt>
                <c:pt idx="347">
                  <c:v>1.2818379739821E-8</c:v>
                </c:pt>
                <c:pt idx="348">
                  <c:v>0.51711739857574601</c:v>
                </c:pt>
                <c:pt idx="349">
                  <c:v>0.51149092539456398</c:v>
                </c:pt>
                <c:pt idx="350">
                  <c:v>0.38964290022526898</c:v>
                </c:pt>
                <c:pt idx="351">
                  <c:v>0.13993663693928701</c:v>
                </c:pt>
                <c:pt idx="352">
                  <c:v>0.99572325914343796</c:v>
                </c:pt>
                <c:pt idx="353">
                  <c:v>6.0869479937426098E-8</c:v>
                </c:pt>
                <c:pt idx="354">
                  <c:v>2.1335383955954401E-8</c:v>
                </c:pt>
                <c:pt idx="355">
                  <c:v>6.3488172114661799E-8</c:v>
                </c:pt>
                <c:pt idx="356">
                  <c:v>2.39501552663667E-7</c:v>
                </c:pt>
                <c:pt idx="357">
                  <c:v>1.9628158463760999E-7</c:v>
                </c:pt>
                <c:pt idx="358">
                  <c:v>9.6810844400033101E-10</c:v>
                </c:pt>
                <c:pt idx="359">
                  <c:v>1.79878970368485E-9</c:v>
                </c:pt>
                <c:pt idx="360">
                  <c:v>1.12210114730128E-7</c:v>
                </c:pt>
                <c:pt idx="361">
                  <c:v>1.40203213073396E-9</c:v>
                </c:pt>
                <c:pt idx="362">
                  <c:v>2.2269964107259501E-10</c:v>
                </c:pt>
                <c:pt idx="363">
                  <c:v>2.5836795163383499E-8</c:v>
                </c:pt>
                <c:pt idx="364">
                  <c:v>9.6087135144020498E-9</c:v>
                </c:pt>
                <c:pt idx="365">
                  <c:v>8.6534999109694E-10</c:v>
                </c:pt>
                <c:pt idx="366">
                  <c:v>5.0586670382683097E-9</c:v>
                </c:pt>
                <c:pt idx="367">
                  <c:v>3.7021336632928199E-10</c:v>
                </c:pt>
                <c:pt idx="368">
                  <c:v>1.3270964940947699E-10</c:v>
                </c:pt>
                <c:pt idx="369">
                  <c:v>6.0465670830745703E-10</c:v>
                </c:pt>
                <c:pt idx="370">
                  <c:v>9.9890015679909196E-8</c:v>
                </c:pt>
                <c:pt idx="371">
                  <c:v>5.9906044554534398E-9</c:v>
                </c:pt>
                <c:pt idx="372">
                  <c:v>1.5503449254200799E-9</c:v>
                </c:pt>
                <c:pt idx="373">
                  <c:v>1.24376156791229E-9</c:v>
                </c:pt>
                <c:pt idx="374">
                  <c:v>2.9492073514169698E-7</c:v>
                </c:pt>
                <c:pt idx="375">
                  <c:v>1.6741469915274701E-8</c:v>
                </c:pt>
                <c:pt idx="376">
                  <c:v>3.86685896988071E-9</c:v>
                </c:pt>
                <c:pt idx="377">
                  <c:v>4.3033010946830498E-10</c:v>
                </c:pt>
                <c:pt idx="378">
                  <c:v>8.6069095399072097E-8</c:v>
                </c:pt>
                <c:pt idx="379">
                  <c:v>1.12614216209643E-7</c:v>
                </c:pt>
                <c:pt idx="380">
                  <c:v>2.79536866865981E-8</c:v>
                </c:pt>
                <c:pt idx="381">
                  <c:v>5.5879802988968402E-6</c:v>
                </c:pt>
                <c:pt idx="382">
                  <c:v>1.5125740973538399E-8</c:v>
                </c:pt>
                <c:pt idx="383">
                  <c:v>7.9020365386171902E-9</c:v>
                </c:pt>
                <c:pt idx="384">
                  <c:v>4.0751960046956302E-9</c:v>
                </c:pt>
                <c:pt idx="385">
                  <c:v>3.7575599507859804E-9</c:v>
                </c:pt>
                <c:pt idx="386">
                  <c:v>1.0018268377787701E-9</c:v>
                </c:pt>
                <c:pt idx="387">
                  <c:v>8.8981220271179297E-10</c:v>
                </c:pt>
                <c:pt idx="388">
                  <c:v>4.3876987622966001E-10</c:v>
                </c:pt>
                <c:pt idx="389">
                  <c:v>1.9046704649747901E-10</c:v>
                </c:pt>
                <c:pt idx="390">
                  <c:v>9.7931888506327802E-9</c:v>
                </c:pt>
                <c:pt idx="391">
                  <c:v>8.2721049368245898E-10</c:v>
                </c:pt>
                <c:pt idx="392">
                  <c:v>2.1319013682573301E-10</c:v>
                </c:pt>
                <c:pt idx="393">
                  <c:v>3.1478252002057699E-11</c:v>
                </c:pt>
                <c:pt idx="394">
                  <c:v>5.1919372435584304E-9</c:v>
                </c:pt>
                <c:pt idx="395">
                  <c:v>2.8097287625137201E-11</c:v>
                </c:pt>
                <c:pt idx="396">
                  <c:v>2.1339183880260199E-11</c:v>
                </c:pt>
                <c:pt idx="397">
                  <c:v>1.61897840190372E-9</c:v>
                </c:pt>
                <c:pt idx="398">
                  <c:v>7.5683226409062102E-10</c:v>
                </c:pt>
                <c:pt idx="399">
                  <c:v>5.46797360353176E-8</c:v>
                </c:pt>
                <c:pt idx="400">
                  <c:v>2.9132281178802502E-10</c:v>
                </c:pt>
                <c:pt idx="401">
                  <c:v>6.7032729048363297E-9</c:v>
                </c:pt>
                <c:pt idx="402">
                  <c:v>5.8039592935746E-10</c:v>
                </c:pt>
                <c:pt idx="403">
                  <c:v>1.04159040806738E-8</c:v>
                </c:pt>
                <c:pt idx="404">
                  <c:v>1.55994054048662E-9</c:v>
                </c:pt>
                <c:pt idx="405">
                  <c:v>5.2180884705305505E-10</c:v>
                </c:pt>
                <c:pt idx="406">
                  <c:v>9.1925756056001604E-9</c:v>
                </c:pt>
                <c:pt idx="407">
                  <c:v>3.5223018643974801E-9</c:v>
                </c:pt>
                <c:pt idx="408">
                  <c:v>7.6097960116527393E-9</c:v>
                </c:pt>
                <c:pt idx="409">
                  <c:v>2.14418997646851E-10</c:v>
                </c:pt>
                <c:pt idx="410">
                  <c:v>1.7904225500101001E-11</c:v>
                </c:pt>
                <c:pt idx="411">
                  <c:v>1.50747903327806E-9</c:v>
                </c:pt>
                <c:pt idx="412">
                  <c:v>1.13672253502727E-8</c:v>
                </c:pt>
                <c:pt idx="413">
                  <c:v>2.21551283103485E-9</c:v>
                </c:pt>
                <c:pt idx="414">
                  <c:v>2.57423505100155E-8</c:v>
                </c:pt>
                <c:pt idx="415">
                  <c:v>1.03420444059349E-9</c:v>
                </c:pt>
                <c:pt idx="416">
                  <c:v>3.8516031828047501E-10</c:v>
                </c:pt>
                <c:pt idx="417">
                  <c:v>1.8109375319833999E-7</c:v>
                </c:pt>
                <c:pt idx="418">
                  <c:v>5.4565733611325004E-10</c:v>
                </c:pt>
                <c:pt idx="419">
                  <c:v>7.5387039581481092E-9</c:v>
                </c:pt>
                <c:pt idx="420">
                  <c:v>1.70777597766491E-10</c:v>
                </c:pt>
                <c:pt idx="421">
                  <c:v>1.06795304273468E-10</c:v>
                </c:pt>
                <c:pt idx="422">
                  <c:v>4.93649149878224E-10</c:v>
                </c:pt>
                <c:pt idx="423">
                  <c:v>1.7755258211779E-9</c:v>
                </c:pt>
                <c:pt idx="424">
                  <c:v>1.3711402584812801E-8</c:v>
                </c:pt>
                <c:pt idx="425">
                  <c:v>8.8194080014678403E-10</c:v>
                </c:pt>
                <c:pt idx="426">
                  <c:v>3.4454120258927899E-9</c:v>
                </c:pt>
                <c:pt idx="427">
                  <c:v>1.8044381402937699E-9</c:v>
                </c:pt>
                <c:pt idx="428">
                  <c:v>7.5684267193844192E-9</c:v>
                </c:pt>
                <c:pt idx="429">
                  <c:v>1.82051011535035E-9</c:v>
                </c:pt>
                <c:pt idx="430">
                  <c:v>5.7423080490424605E-10</c:v>
                </c:pt>
                <c:pt idx="431">
                  <c:v>2.3210047091095101E-10</c:v>
                </c:pt>
                <c:pt idx="432">
                  <c:v>5.9737398391550498E-8</c:v>
                </c:pt>
                <c:pt idx="433">
                  <c:v>1.65750645019131E-9</c:v>
                </c:pt>
                <c:pt idx="434">
                  <c:v>3.8504222599789299E-7</c:v>
                </c:pt>
                <c:pt idx="435">
                  <c:v>1.21769381776261E-5</c:v>
                </c:pt>
                <c:pt idx="436">
                  <c:v>0.999990819002612</c:v>
                </c:pt>
                <c:pt idx="437">
                  <c:v>0.99999896609427597</c:v>
                </c:pt>
                <c:pt idx="438">
                  <c:v>0.99999944708611199</c:v>
                </c:pt>
                <c:pt idx="439">
                  <c:v>0.99999811171103703</c:v>
                </c:pt>
                <c:pt idx="440">
                  <c:v>0.99999985702403604</c:v>
                </c:pt>
                <c:pt idx="441">
                  <c:v>0.99999888320264296</c:v>
                </c:pt>
                <c:pt idx="442">
                  <c:v>0.99999991547877998</c:v>
                </c:pt>
                <c:pt idx="443">
                  <c:v>0.99999994260428704</c:v>
                </c:pt>
                <c:pt idx="444">
                  <c:v>0.99999950615560496</c:v>
                </c:pt>
                <c:pt idx="445">
                  <c:v>0.899464884108227</c:v>
                </c:pt>
                <c:pt idx="446">
                  <c:v>1.82006139917408E-10</c:v>
                </c:pt>
                <c:pt idx="447">
                  <c:v>1.08272247586042E-8</c:v>
                </c:pt>
                <c:pt idx="448">
                  <c:v>1.4395636299804101E-9</c:v>
                </c:pt>
                <c:pt idx="449">
                  <c:v>4.4164842382040202E-10</c:v>
                </c:pt>
                <c:pt idx="450">
                  <c:v>3.3975031873204802E-11</c:v>
                </c:pt>
                <c:pt idx="451">
                  <c:v>1.88035949295004E-10</c:v>
                </c:pt>
                <c:pt idx="452">
                  <c:v>5.4083801751299198E-10</c:v>
                </c:pt>
                <c:pt idx="453">
                  <c:v>1.0278836720693499E-8</c:v>
                </c:pt>
                <c:pt idx="454">
                  <c:v>3.81034043341257E-10</c:v>
                </c:pt>
                <c:pt idx="455">
                  <c:v>2.38112590490108E-10</c:v>
                </c:pt>
                <c:pt idx="456">
                  <c:v>1.4628060845951901E-9</c:v>
                </c:pt>
                <c:pt idx="457">
                  <c:v>4.5891248885273299E-9</c:v>
                </c:pt>
                <c:pt idx="458">
                  <c:v>2.4390507252378698E-9</c:v>
                </c:pt>
                <c:pt idx="459">
                  <c:v>1.24517052725522E-8</c:v>
                </c:pt>
                <c:pt idx="460">
                  <c:v>3.6884512967895298E-11</c:v>
                </c:pt>
                <c:pt idx="461">
                  <c:v>0.99985356099400902</c:v>
                </c:pt>
                <c:pt idx="462">
                  <c:v>0.99908492780804103</c:v>
                </c:pt>
                <c:pt idx="463">
                  <c:v>0.99999992370416402</c:v>
                </c:pt>
                <c:pt idx="464">
                  <c:v>0.99999993926733899</c:v>
                </c:pt>
                <c:pt idx="465">
                  <c:v>0.999999937661746</c:v>
                </c:pt>
                <c:pt idx="466">
                  <c:v>0.999999905762882</c:v>
                </c:pt>
                <c:pt idx="467">
                  <c:v>0.999999220041625</c:v>
                </c:pt>
                <c:pt idx="468">
                  <c:v>0.999999361340284</c:v>
                </c:pt>
                <c:pt idx="469">
                  <c:v>0.999999918016795</c:v>
                </c:pt>
                <c:pt idx="470">
                  <c:v>0.99999997503788796</c:v>
                </c:pt>
                <c:pt idx="471">
                  <c:v>0.99999982499491802</c:v>
                </c:pt>
                <c:pt idx="472">
                  <c:v>0.99999992004652505</c:v>
                </c:pt>
                <c:pt idx="473">
                  <c:v>0.999999949229461</c:v>
                </c:pt>
                <c:pt idx="474">
                  <c:v>0.99999999500548797</c:v>
                </c:pt>
                <c:pt idx="475">
                  <c:v>0.99999897218087197</c:v>
                </c:pt>
                <c:pt idx="476">
                  <c:v>0.999999993912421</c:v>
                </c:pt>
                <c:pt idx="477">
                  <c:v>0.99999994965767502</c:v>
                </c:pt>
                <c:pt idx="478">
                  <c:v>0.99999389510752601</c:v>
                </c:pt>
                <c:pt idx="479">
                  <c:v>0.999999651017076</c:v>
                </c:pt>
                <c:pt idx="480">
                  <c:v>0.99999953285301602</c:v>
                </c:pt>
                <c:pt idx="481">
                  <c:v>0.92092766024436601</c:v>
                </c:pt>
                <c:pt idx="482">
                  <c:v>1.0127252637979901E-5</c:v>
                </c:pt>
                <c:pt idx="483">
                  <c:v>0.99999007330342204</c:v>
                </c:pt>
                <c:pt idx="484">
                  <c:v>0.99999994373050405</c:v>
                </c:pt>
                <c:pt idx="485">
                  <c:v>0.99999982698831802</c:v>
                </c:pt>
                <c:pt idx="486">
                  <c:v>0.99999459106243205</c:v>
                </c:pt>
                <c:pt idx="487">
                  <c:v>3.0182335966852198E-9</c:v>
                </c:pt>
                <c:pt idx="488">
                  <c:v>9.9054884270725095E-10</c:v>
                </c:pt>
                <c:pt idx="489">
                  <c:v>9.1503025712708603E-8</c:v>
                </c:pt>
                <c:pt idx="490">
                  <c:v>0.99425129304094195</c:v>
                </c:pt>
                <c:pt idx="491">
                  <c:v>0.99999999573963505</c:v>
                </c:pt>
                <c:pt idx="492">
                  <c:v>0.999999940885828</c:v>
                </c:pt>
                <c:pt idx="493">
                  <c:v>0.99999982451129898</c:v>
                </c:pt>
                <c:pt idx="494">
                  <c:v>0.99999890171399597</c:v>
                </c:pt>
                <c:pt idx="495">
                  <c:v>0.99999999429991604</c:v>
                </c:pt>
                <c:pt idx="496">
                  <c:v>0.99999987158262105</c:v>
                </c:pt>
                <c:pt idx="497">
                  <c:v>0.99999015586933604</c:v>
                </c:pt>
                <c:pt idx="498">
                  <c:v>0.89450118265331202</c:v>
                </c:pt>
                <c:pt idx="499">
                  <c:v>0.54602473715274502</c:v>
                </c:pt>
                <c:pt idx="500">
                  <c:v>0.60248439904845497</c:v>
                </c:pt>
                <c:pt idx="501">
                  <c:v>4.4389315573043702E-9</c:v>
                </c:pt>
                <c:pt idx="502">
                  <c:v>2.5466157533456902E-8</c:v>
                </c:pt>
                <c:pt idx="503">
                  <c:v>1.82333255513185E-11</c:v>
                </c:pt>
                <c:pt idx="504">
                  <c:v>3.4038081287232802E-10</c:v>
                </c:pt>
                <c:pt idx="505">
                  <c:v>6.6430164921754602E-9</c:v>
                </c:pt>
                <c:pt idx="506">
                  <c:v>2.8056902315958698E-6</c:v>
                </c:pt>
                <c:pt idx="507">
                  <c:v>6.5801439887387297E-9</c:v>
                </c:pt>
                <c:pt idx="508">
                  <c:v>1.3708571600090801E-9</c:v>
                </c:pt>
                <c:pt idx="509">
                  <c:v>1.8590717099471899E-9</c:v>
                </c:pt>
                <c:pt idx="510">
                  <c:v>1.6247386851394299E-9</c:v>
                </c:pt>
                <c:pt idx="511">
                  <c:v>3.7296996137506E-9</c:v>
                </c:pt>
                <c:pt idx="512">
                  <c:v>3.1158701430425198E-7</c:v>
                </c:pt>
                <c:pt idx="513">
                  <c:v>6.1411253959795404E-9</c:v>
                </c:pt>
                <c:pt idx="514">
                  <c:v>5.4006245494006399E-9</c:v>
                </c:pt>
                <c:pt idx="515">
                  <c:v>2.8150979215674402E-2</c:v>
                </c:pt>
                <c:pt idx="516">
                  <c:v>3.1998747328328203E-5</c:v>
                </c:pt>
                <c:pt idx="517">
                  <c:v>3.1348095109862798E-8</c:v>
                </c:pt>
                <c:pt idx="518">
                  <c:v>1.0421459703926899E-7</c:v>
                </c:pt>
                <c:pt idx="519">
                  <c:v>5.0273562641976697E-9</c:v>
                </c:pt>
                <c:pt idx="520">
                  <c:v>1.3816503261760001E-8</c:v>
                </c:pt>
                <c:pt idx="521">
                  <c:v>5.8726460413307497E-9</c:v>
                </c:pt>
                <c:pt idx="522">
                  <c:v>1.5476052291347199E-9</c:v>
                </c:pt>
                <c:pt idx="523">
                  <c:v>5.2920653977929296E-9</c:v>
                </c:pt>
                <c:pt idx="524">
                  <c:v>1.37277971606171E-7</c:v>
                </c:pt>
                <c:pt idx="525">
                  <c:v>5.9773950158329596E-10</c:v>
                </c:pt>
                <c:pt idx="526">
                  <c:v>2.0806811853430099E-8</c:v>
                </c:pt>
                <c:pt idx="527">
                  <c:v>1.8058249104515099E-8</c:v>
                </c:pt>
                <c:pt idx="528">
                  <c:v>3.8765291716867701E-10</c:v>
                </c:pt>
                <c:pt idx="529">
                  <c:v>2.13946107006957E-9</c:v>
                </c:pt>
                <c:pt idx="530">
                  <c:v>1.7927992758213399E-9</c:v>
                </c:pt>
                <c:pt idx="531">
                  <c:v>1.7408505163173001E-8</c:v>
                </c:pt>
                <c:pt idx="532">
                  <c:v>7.9994091650385801E-5</c:v>
                </c:pt>
                <c:pt idx="533">
                  <c:v>2.1724887106976998E-2</c:v>
                </c:pt>
                <c:pt idx="534">
                  <c:v>1.95550654690418E-7</c:v>
                </c:pt>
                <c:pt idx="535">
                  <c:v>0.80059203627405695</c:v>
                </c:pt>
                <c:pt idx="536">
                  <c:v>0.437297526532819</c:v>
                </c:pt>
                <c:pt idx="537">
                  <c:v>2.3272900197338501E-7</c:v>
                </c:pt>
                <c:pt idx="538">
                  <c:v>4.3067183814326297E-9</c:v>
                </c:pt>
                <c:pt idx="539">
                  <c:v>2.3659964096812701E-7</c:v>
                </c:pt>
                <c:pt idx="540">
                  <c:v>9.4471749882533703E-7</c:v>
                </c:pt>
                <c:pt idx="541">
                  <c:v>9.1656644942669803E-7</c:v>
                </c:pt>
                <c:pt idx="542">
                  <c:v>4.22758831735529E-7</c:v>
                </c:pt>
                <c:pt idx="543">
                  <c:v>3.8585354937692104E-6</c:v>
                </c:pt>
                <c:pt idx="544">
                  <c:v>2.5756050087251302E-7</c:v>
                </c:pt>
                <c:pt idx="545">
                  <c:v>1.6937860291611099E-9</c:v>
                </c:pt>
                <c:pt idx="546">
                  <c:v>4.8110649281132498E-10</c:v>
                </c:pt>
                <c:pt idx="547">
                  <c:v>2.74753542771523E-8</c:v>
                </c:pt>
                <c:pt idx="548">
                  <c:v>1.53310910572141E-9</c:v>
                </c:pt>
                <c:pt idx="549">
                  <c:v>1.8544685594546201E-9</c:v>
                </c:pt>
                <c:pt idx="550">
                  <c:v>1.2421990122169001E-7</c:v>
                </c:pt>
                <c:pt idx="551">
                  <c:v>1.8488901146981199E-8</c:v>
                </c:pt>
                <c:pt idx="552">
                  <c:v>4.12684722932924E-9</c:v>
                </c:pt>
                <c:pt idx="553">
                  <c:v>4.49765409858352E-10</c:v>
                </c:pt>
                <c:pt idx="554">
                  <c:v>7.3998756324463698E-10</c:v>
                </c:pt>
                <c:pt idx="555">
                  <c:v>1.57263035329063E-10</c:v>
                </c:pt>
                <c:pt idx="556">
                  <c:v>1.8932015346914198E-9</c:v>
                </c:pt>
                <c:pt idx="557">
                  <c:v>7.3645187235587998E-11</c:v>
                </c:pt>
                <c:pt idx="558">
                  <c:v>2.4267208603969898E-9</c:v>
                </c:pt>
                <c:pt idx="559">
                  <c:v>8.2348948067257195E-10</c:v>
                </c:pt>
                <c:pt idx="560">
                  <c:v>4.6168583181238901E-11</c:v>
                </c:pt>
                <c:pt idx="561">
                  <c:v>7.6658289562814398E-11</c:v>
                </c:pt>
                <c:pt idx="562">
                  <c:v>8.9789004214831498E-11</c:v>
                </c:pt>
                <c:pt idx="563">
                  <c:v>1.55273960580166E-8</c:v>
                </c:pt>
                <c:pt idx="564">
                  <c:v>2.2608133396341502E-9</c:v>
                </c:pt>
                <c:pt idx="565">
                  <c:v>1.41067623595878E-10</c:v>
                </c:pt>
                <c:pt idx="566">
                  <c:v>1.17332548562067E-10</c:v>
                </c:pt>
                <c:pt idx="567">
                  <c:v>1.51358575958948E-10</c:v>
                </c:pt>
                <c:pt idx="568">
                  <c:v>2.9810889279769401E-9</c:v>
                </c:pt>
                <c:pt idx="569">
                  <c:v>0.99999877177283703</c:v>
                </c:pt>
                <c:pt idx="570">
                  <c:v>0.93452228346148303</c:v>
                </c:pt>
                <c:pt idx="571">
                  <c:v>0.44406237203693599</c:v>
                </c:pt>
                <c:pt idx="572">
                  <c:v>1.9019244949820901E-9</c:v>
                </c:pt>
                <c:pt idx="573">
                  <c:v>5.9710543666252803E-10</c:v>
                </c:pt>
                <c:pt idx="574">
                  <c:v>2.2022162764728699E-9</c:v>
                </c:pt>
                <c:pt idx="575">
                  <c:v>1.53319606633225E-9</c:v>
                </c:pt>
                <c:pt idx="576">
                  <c:v>7.79828962549993E-10</c:v>
                </c:pt>
                <c:pt idx="577">
                  <c:v>1.4801868099158301E-8</c:v>
                </c:pt>
                <c:pt idx="578">
                  <c:v>9.6106749531929998E-8</c:v>
                </c:pt>
                <c:pt idx="579">
                  <c:v>3.7170898681459999E-8</c:v>
                </c:pt>
                <c:pt idx="580">
                  <c:v>2.9216173307736001E-8</c:v>
                </c:pt>
                <c:pt idx="581">
                  <c:v>7.3021968124022302E-10</c:v>
                </c:pt>
                <c:pt idx="582">
                  <c:v>3.7956899678078802E-9</c:v>
                </c:pt>
                <c:pt idx="583">
                  <c:v>1.40328111041009E-9</c:v>
                </c:pt>
                <c:pt idx="584">
                  <c:v>7.9915979112489706E-11</c:v>
                </c:pt>
                <c:pt idx="585">
                  <c:v>5.5722104616325097E-9</c:v>
                </c:pt>
                <c:pt idx="586">
                  <c:v>7.2800086148074602E-10</c:v>
                </c:pt>
                <c:pt idx="587">
                  <c:v>1.44887595376605E-8</c:v>
                </c:pt>
                <c:pt idx="588">
                  <c:v>6.6945496048968498E-9</c:v>
                </c:pt>
                <c:pt idx="589">
                  <c:v>3.3256316875266602E-9</c:v>
                </c:pt>
                <c:pt idx="590">
                  <c:v>1.3262968323328299E-10</c:v>
                </c:pt>
                <c:pt idx="591">
                  <c:v>3.1513664133790998E-10</c:v>
                </c:pt>
                <c:pt idx="592">
                  <c:v>4.9458385455399703E-9</c:v>
                </c:pt>
                <c:pt idx="593">
                  <c:v>3.8161065458858602E-10</c:v>
                </c:pt>
                <c:pt idx="594">
                  <c:v>3.6764591597428998E-8</c:v>
                </c:pt>
                <c:pt idx="595">
                  <c:v>3.0688888242210403E-8</c:v>
                </c:pt>
                <c:pt idx="596">
                  <c:v>8.5433247193954998E-8</c:v>
                </c:pt>
                <c:pt idx="597">
                  <c:v>1.93539447356582E-7</c:v>
                </c:pt>
                <c:pt idx="598">
                  <c:v>4.4067535532213899E-10</c:v>
                </c:pt>
                <c:pt idx="599">
                  <c:v>2.5352601034401399E-10</c:v>
                </c:pt>
                <c:pt idx="600">
                  <c:v>3.8961080128114903E-10</c:v>
                </c:pt>
                <c:pt idx="601">
                  <c:v>9.3985024157236596E-10</c:v>
                </c:pt>
                <c:pt idx="602">
                  <c:v>3.8354634945307201E-10</c:v>
                </c:pt>
                <c:pt idx="603">
                  <c:v>2.4846371151096702E-7</c:v>
                </c:pt>
                <c:pt idx="604">
                  <c:v>1.2734444930023E-8</c:v>
                </c:pt>
                <c:pt idx="605">
                  <c:v>9.8363724140189002E-10</c:v>
                </c:pt>
                <c:pt idx="606">
                  <c:v>1.18596844101212E-7</c:v>
                </c:pt>
                <c:pt idx="607">
                  <c:v>7.6101036173767405E-8</c:v>
                </c:pt>
                <c:pt idx="608">
                  <c:v>3.0869936642211702E-8</c:v>
                </c:pt>
                <c:pt idx="609">
                  <c:v>1.5316748228591299E-7</c:v>
                </c:pt>
                <c:pt idx="610">
                  <c:v>2.15257781273739E-9</c:v>
                </c:pt>
                <c:pt idx="611">
                  <c:v>3.7063449188338898E-9</c:v>
                </c:pt>
                <c:pt idx="612">
                  <c:v>4.7238893782960504E-10</c:v>
                </c:pt>
                <c:pt idx="613">
                  <c:v>5.0742505041334502E-11</c:v>
                </c:pt>
                <c:pt idx="614">
                  <c:v>2.25399715992425E-11</c:v>
                </c:pt>
                <c:pt idx="615">
                  <c:v>1.70194290032521E-8</c:v>
                </c:pt>
                <c:pt idx="616">
                  <c:v>3.7043368969458601E-9</c:v>
                </c:pt>
                <c:pt idx="617">
                  <c:v>1.7915434734518099E-7</c:v>
                </c:pt>
                <c:pt idx="618">
                  <c:v>2.07857448954323E-8</c:v>
                </c:pt>
                <c:pt idx="619">
                  <c:v>2.72528627239153E-8</c:v>
                </c:pt>
                <c:pt idx="620">
                  <c:v>3.01926730959346E-6</c:v>
                </c:pt>
                <c:pt idx="621">
                  <c:v>2.35408201852429E-9</c:v>
                </c:pt>
                <c:pt idx="622">
                  <c:v>1.4777473650972001E-9</c:v>
                </c:pt>
                <c:pt idx="623">
                  <c:v>9.7261964711330893E-9</c:v>
                </c:pt>
                <c:pt idx="624">
                  <c:v>5.9542998420687999E-9</c:v>
                </c:pt>
                <c:pt idx="625">
                  <c:v>3.4359567456172098E-11</c:v>
                </c:pt>
                <c:pt idx="626">
                  <c:v>8.5311040677205E-8</c:v>
                </c:pt>
                <c:pt idx="627">
                  <c:v>2.1188207723297501E-8</c:v>
                </c:pt>
                <c:pt idx="628">
                  <c:v>7.4979594496240396E-9</c:v>
                </c:pt>
                <c:pt idx="629">
                  <c:v>1.1692371848826601E-7</c:v>
                </c:pt>
                <c:pt idx="630">
                  <c:v>8.1518681682191197E-10</c:v>
                </c:pt>
                <c:pt idx="631">
                  <c:v>5.2028671038857803E-9</c:v>
                </c:pt>
                <c:pt idx="632">
                  <c:v>4.66624965281124E-8</c:v>
                </c:pt>
                <c:pt idx="633">
                  <c:v>2.73002794672455E-7</c:v>
                </c:pt>
                <c:pt idx="634">
                  <c:v>1.87899955438235E-7</c:v>
                </c:pt>
                <c:pt idx="635">
                  <c:v>0.99999948447037201</c:v>
                </c:pt>
                <c:pt idx="636">
                  <c:v>0.99999993810556198</c:v>
                </c:pt>
                <c:pt idx="637">
                  <c:v>0.99999995972584599</c:v>
                </c:pt>
                <c:pt idx="638">
                  <c:v>0.999999889912217</c:v>
                </c:pt>
                <c:pt idx="639">
                  <c:v>0.47508734831257499</c:v>
                </c:pt>
                <c:pt idx="640">
                  <c:v>3.8026789038012601E-9</c:v>
                </c:pt>
                <c:pt idx="641">
                  <c:v>4.1844418268372697E-5</c:v>
                </c:pt>
                <c:pt idx="642">
                  <c:v>6.6783648351421295E-8</c:v>
                </c:pt>
                <c:pt idx="643">
                  <c:v>0.46386673048598998</c:v>
                </c:pt>
                <c:pt idx="644">
                  <c:v>0.54505903862306504</c:v>
                </c:pt>
                <c:pt idx="645">
                  <c:v>4.4300314498625498E-9</c:v>
                </c:pt>
                <c:pt idx="646">
                  <c:v>0.211173143221312</c:v>
                </c:pt>
                <c:pt idx="647">
                  <c:v>9.7168458145329702E-9</c:v>
                </c:pt>
                <c:pt idx="648">
                  <c:v>4.3052809448268097E-9</c:v>
                </c:pt>
                <c:pt idx="649">
                  <c:v>2.7229280881275E-8</c:v>
                </c:pt>
                <c:pt idx="650">
                  <c:v>1.78586522285091E-10</c:v>
                </c:pt>
                <c:pt idx="651">
                  <c:v>5.7425646176734101E-11</c:v>
                </c:pt>
                <c:pt idx="652">
                  <c:v>1.4026526627451699E-10</c:v>
                </c:pt>
                <c:pt idx="653">
                  <c:v>3.6029172602654899E-11</c:v>
                </c:pt>
                <c:pt idx="654">
                  <c:v>1.3435811189779001E-10</c:v>
                </c:pt>
                <c:pt idx="655">
                  <c:v>1.7002822094006799E-9</c:v>
                </c:pt>
                <c:pt idx="656">
                  <c:v>3.4978007722727701E-9</c:v>
                </c:pt>
                <c:pt idx="657">
                  <c:v>8.0565413524066298E-12</c:v>
                </c:pt>
                <c:pt idx="658">
                  <c:v>6.2484064434810901E-9</c:v>
                </c:pt>
                <c:pt idx="659">
                  <c:v>1.67363063296142E-9</c:v>
                </c:pt>
                <c:pt idx="660">
                  <c:v>1.35799973855099E-9</c:v>
                </c:pt>
                <c:pt idx="661">
                  <c:v>1.5299108915156E-9</c:v>
                </c:pt>
                <c:pt idx="662">
                  <c:v>2.3593064384481399E-8</c:v>
                </c:pt>
                <c:pt idx="663">
                  <c:v>0.91661367886495704</c:v>
                </c:pt>
                <c:pt idx="664">
                  <c:v>0.97694670919533499</c:v>
                </c:pt>
                <c:pt idx="665">
                  <c:v>0.98827987254965</c:v>
                </c:pt>
                <c:pt idx="666">
                  <c:v>0.99534107440615405</c:v>
                </c:pt>
                <c:pt idx="667">
                  <c:v>0.95650978897496697</c:v>
                </c:pt>
                <c:pt idx="668">
                  <c:v>0.97821895900387801</c:v>
                </c:pt>
                <c:pt idx="669">
                  <c:v>0.99999536905644004</c:v>
                </c:pt>
                <c:pt idx="670">
                  <c:v>0.99972489877612802</c:v>
                </c:pt>
                <c:pt idx="671">
                  <c:v>0.99965148589294595</c:v>
                </c:pt>
                <c:pt idx="672">
                  <c:v>5.6981967911460802E-9</c:v>
                </c:pt>
                <c:pt idx="673">
                  <c:v>3.63468612155212E-8</c:v>
                </c:pt>
                <c:pt idx="674">
                  <c:v>3.8804091918584702E-10</c:v>
                </c:pt>
                <c:pt idx="675">
                  <c:v>1.6530166223303799E-9</c:v>
                </c:pt>
                <c:pt idx="676">
                  <c:v>2.1773777529220001E-9</c:v>
                </c:pt>
                <c:pt idx="677">
                  <c:v>2.5964443837976799E-9</c:v>
                </c:pt>
                <c:pt idx="678">
                  <c:v>2.4514043639853802E-9</c:v>
                </c:pt>
                <c:pt idx="679">
                  <c:v>6.60515997808089E-9</c:v>
                </c:pt>
                <c:pt idx="680">
                  <c:v>6.6381408986926798E-9</c:v>
                </c:pt>
                <c:pt idx="681">
                  <c:v>1.4000404951459101E-8</c:v>
                </c:pt>
                <c:pt idx="682">
                  <c:v>1.2764018672872E-8</c:v>
                </c:pt>
                <c:pt idx="683">
                  <c:v>1.1343996379036099E-8</c:v>
                </c:pt>
                <c:pt idx="684">
                  <c:v>3.0274915373375401E-10</c:v>
                </c:pt>
                <c:pt idx="685">
                  <c:v>1.4261384768206099E-10</c:v>
                </c:pt>
                <c:pt idx="686">
                  <c:v>6.42872034328535E-9</c:v>
                </c:pt>
                <c:pt idx="687">
                  <c:v>1.2122760831557099E-8</c:v>
                </c:pt>
                <c:pt idx="688">
                  <c:v>3.5155839763242502E-10</c:v>
                </c:pt>
                <c:pt idx="689">
                  <c:v>1.2882185826631901E-9</c:v>
                </c:pt>
                <c:pt idx="690">
                  <c:v>4.18099718631323E-9</c:v>
                </c:pt>
                <c:pt idx="691">
                  <c:v>9.5323390501923297E-9</c:v>
                </c:pt>
                <c:pt idx="692">
                  <c:v>1.7730308433925601E-8</c:v>
                </c:pt>
                <c:pt idx="693">
                  <c:v>2.3430993835330601E-9</c:v>
                </c:pt>
                <c:pt idx="694">
                  <c:v>1.5515970496666301E-10</c:v>
                </c:pt>
                <c:pt idx="695">
                  <c:v>2.5287258291504301E-9</c:v>
                </c:pt>
                <c:pt idx="696">
                  <c:v>6.8550385973595205E-10</c:v>
                </c:pt>
                <c:pt idx="697">
                  <c:v>1.00844885124665E-8</c:v>
                </c:pt>
                <c:pt idx="698">
                  <c:v>5.5805104920710897E-11</c:v>
                </c:pt>
                <c:pt idx="699">
                  <c:v>7.3470334924287106E-8</c:v>
                </c:pt>
                <c:pt idx="700">
                  <c:v>1.8195783270342E-9</c:v>
                </c:pt>
                <c:pt idx="701">
                  <c:v>1.0783019288457499E-9</c:v>
                </c:pt>
                <c:pt idx="702">
                  <c:v>2.1589191505896701E-11</c:v>
                </c:pt>
                <c:pt idx="703">
                  <c:v>1.4174765834558699E-10</c:v>
                </c:pt>
                <c:pt idx="704">
                  <c:v>2.9055648125649801E-10</c:v>
                </c:pt>
                <c:pt idx="705">
                  <c:v>2.9841493000926E-9</c:v>
                </c:pt>
                <c:pt idx="706">
                  <c:v>8.9337106121925901E-11</c:v>
                </c:pt>
                <c:pt idx="707">
                  <c:v>7.3013311607733699E-9</c:v>
                </c:pt>
                <c:pt idx="708">
                  <c:v>3.4218211743404E-9</c:v>
                </c:pt>
                <c:pt idx="709">
                  <c:v>9.8025267342477807E-10</c:v>
                </c:pt>
                <c:pt idx="710">
                  <c:v>1.3020571596552199E-10</c:v>
                </c:pt>
                <c:pt idx="711">
                  <c:v>3.3294382239926402E-7</c:v>
                </c:pt>
                <c:pt idx="712">
                  <c:v>2.1154920560308199E-8</c:v>
                </c:pt>
                <c:pt idx="713">
                  <c:v>7.5357491876601404E-10</c:v>
                </c:pt>
                <c:pt idx="714">
                  <c:v>2.2504202896749401E-10</c:v>
                </c:pt>
                <c:pt idx="715">
                  <c:v>5.2814427780634802E-8</c:v>
                </c:pt>
                <c:pt idx="716">
                  <c:v>5.58323172269952E-8</c:v>
                </c:pt>
                <c:pt idx="717">
                  <c:v>2.2847849085424602E-8</c:v>
                </c:pt>
                <c:pt idx="718">
                  <c:v>8.0317403862489199E-11</c:v>
                </c:pt>
                <c:pt idx="719">
                  <c:v>1.4818444471673299E-8</c:v>
                </c:pt>
                <c:pt idx="720">
                  <c:v>2.8532615366440902E-9</c:v>
                </c:pt>
                <c:pt idx="721">
                  <c:v>5.5573811368108298E-9</c:v>
                </c:pt>
                <c:pt idx="722">
                  <c:v>2.08930296541423E-8</c:v>
                </c:pt>
                <c:pt idx="723">
                  <c:v>1.8306801061661399E-6</c:v>
                </c:pt>
                <c:pt idx="724">
                  <c:v>1.34901975633498E-8</c:v>
                </c:pt>
                <c:pt idx="725">
                  <c:v>2.2496590097591099E-9</c:v>
                </c:pt>
                <c:pt idx="726">
                  <c:v>4.8358178525451798E-10</c:v>
                </c:pt>
                <c:pt idx="727">
                  <c:v>1.6626391745162201E-10</c:v>
                </c:pt>
                <c:pt idx="728">
                  <c:v>4.1675678798359903E-9</c:v>
                </c:pt>
                <c:pt idx="729">
                  <c:v>8.1506572853868797E-9</c:v>
                </c:pt>
                <c:pt idx="730">
                  <c:v>0.78934213202499803</c:v>
                </c:pt>
                <c:pt idx="731">
                  <c:v>0.46948386009556198</c:v>
                </c:pt>
                <c:pt idx="732">
                  <c:v>1.7576672230515099E-7</c:v>
                </c:pt>
                <c:pt idx="733">
                  <c:v>2.64659944071588E-10</c:v>
                </c:pt>
                <c:pt idx="734">
                  <c:v>0.99577048175708305</c:v>
                </c:pt>
                <c:pt idx="735">
                  <c:v>0.99999627739390395</c:v>
                </c:pt>
                <c:pt idx="736">
                  <c:v>3.6791791559171102E-8</c:v>
                </c:pt>
                <c:pt idx="737">
                  <c:v>0.99999846766890998</c:v>
                </c:pt>
                <c:pt idx="738">
                  <c:v>0.99999999044405596</c:v>
                </c:pt>
                <c:pt idx="739">
                  <c:v>0.99999838672283403</c:v>
                </c:pt>
                <c:pt idx="740">
                  <c:v>0.99999690785245199</c:v>
                </c:pt>
                <c:pt idx="741">
                  <c:v>0.22745565889420399</c:v>
                </c:pt>
                <c:pt idx="742">
                  <c:v>2.62574301141642E-7</c:v>
                </c:pt>
                <c:pt idx="743">
                  <c:v>7.85945641230112E-11</c:v>
                </c:pt>
                <c:pt idx="744">
                  <c:v>0.71034353754678803</c:v>
                </c:pt>
                <c:pt idx="745">
                  <c:v>0.87078378849642801</c:v>
                </c:pt>
                <c:pt idx="746">
                  <c:v>0.99999928624077306</c:v>
                </c:pt>
                <c:pt idx="747">
                  <c:v>0.999999947927801</c:v>
                </c:pt>
                <c:pt idx="748">
                  <c:v>0.85993990791569996</c:v>
                </c:pt>
                <c:pt idx="749">
                  <c:v>1.28759644982723E-9</c:v>
                </c:pt>
                <c:pt idx="750">
                  <c:v>0.47192817788492503</c:v>
                </c:pt>
                <c:pt idx="751">
                  <c:v>0.69287010313754105</c:v>
                </c:pt>
                <c:pt idx="752">
                  <c:v>3.2678425734413402E-10</c:v>
                </c:pt>
                <c:pt idx="753">
                  <c:v>1.4481245212331201E-6</c:v>
                </c:pt>
                <c:pt idx="754">
                  <c:v>0.55574013597647498</c:v>
                </c:pt>
                <c:pt idx="755">
                  <c:v>0.53779597806082502</c:v>
                </c:pt>
                <c:pt idx="756">
                  <c:v>0.93349542108051098</c:v>
                </c:pt>
                <c:pt idx="757">
                  <c:v>0.99999923152532799</c:v>
                </c:pt>
                <c:pt idx="758">
                  <c:v>0.99999919887399802</c:v>
                </c:pt>
                <c:pt idx="759">
                  <c:v>0.99999998673264301</c:v>
                </c:pt>
                <c:pt idx="760">
                  <c:v>0.99999994518337998</c:v>
                </c:pt>
                <c:pt idx="761">
                  <c:v>0.99999927160228097</c:v>
                </c:pt>
                <c:pt idx="762">
                  <c:v>0.99999788067330397</c:v>
                </c:pt>
                <c:pt idx="763">
                  <c:v>1.94698275983244E-7</c:v>
                </c:pt>
                <c:pt idx="764">
                  <c:v>1.7825466055867301E-8</c:v>
                </c:pt>
                <c:pt idx="765">
                  <c:v>2.5196809751178501E-10</c:v>
                </c:pt>
                <c:pt idx="766">
                  <c:v>3.2558129556739501E-9</c:v>
                </c:pt>
                <c:pt idx="767">
                  <c:v>1.57400849993795E-9</c:v>
                </c:pt>
                <c:pt idx="768">
                  <c:v>4.24467250363283E-9</c:v>
                </c:pt>
                <c:pt idx="769">
                  <c:v>1.19013769948364E-10</c:v>
                </c:pt>
                <c:pt idx="770">
                  <c:v>1.7601288137739601E-10</c:v>
                </c:pt>
                <c:pt idx="771">
                  <c:v>2.5454095525148202E-9</c:v>
                </c:pt>
                <c:pt idx="772">
                  <c:v>1.04956003443242E-10</c:v>
                </c:pt>
                <c:pt idx="773">
                  <c:v>1.7528037739597701E-10</c:v>
                </c:pt>
                <c:pt idx="774">
                  <c:v>1.52202775655352E-9</c:v>
                </c:pt>
                <c:pt idx="775">
                  <c:v>5.76629187887294E-9</c:v>
                </c:pt>
                <c:pt idx="776">
                  <c:v>1.10724760572484E-9</c:v>
                </c:pt>
                <c:pt idx="777">
                  <c:v>1.67675467344587E-9</c:v>
                </c:pt>
                <c:pt idx="778">
                  <c:v>1.8971916282365999E-8</c:v>
                </c:pt>
                <c:pt idx="779">
                  <c:v>1.02021570433617E-10</c:v>
                </c:pt>
                <c:pt idx="780">
                  <c:v>9.6701227873532002E-9</c:v>
                </c:pt>
                <c:pt idx="781">
                  <c:v>1.4050748008693799E-8</c:v>
                </c:pt>
                <c:pt idx="782">
                  <c:v>1.1632391330409501E-9</c:v>
                </c:pt>
                <c:pt idx="783">
                  <c:v>6.2448653814424405E-10</c:v>
                </c:pt>
                <c:pt idx="784">
                  <c:v>9.0110662695310201E-10</c:v>
                </c:pt>
                <c:pt idx="785">
                  <c:v>5.5373837975379E-8</c:v>
                </c:pt>
                <c:pt idx="786">
                  <c:v>4.4641971733692401E-10</c:v>
                </c:pt>
                <c:pt idx="787">
                  <c:v>8.9315391763074795E-8</c:v>
                </c:pt>
                <c:pt idx="788">
                  <c:v>9.0096243786736E-9</c:v>
                </c:pt>
                <c:pt idx="789">
                  <c:v>1.36229996869337E-7</c:v>
                </c:pt>
                <c:pt idx="790">
                  <c:v>1.68533720833268E-9</c:v>
                </c:pt>
                <c:pt idx="791">
                  <c:v>0.79907683483837599</c:v>
                </c:pt>
                <c:pt idx="792">
                  <c:v>0.999999928459678</c:v>
                </c:pt>
                <c:pt idx="793">
                  <c:v>0.99999417008786995</c:v>
                </c:pt>
                <c:pt idx="794">
                  <c:v>0.99999992045228003</c:v>
                </c:pt>
                <c:pt idx="795">
                  <c:v>0.99999977455989497</c:v>
                </c:pt>
                <c:pt idx="796">
                  <c:v>0.99999964247252704</c:v>
                </c:pt>
                <c:pt idx="797">
                  <c:v>0.99999943274484404</c:v>
                </c:pt>
                <c:pt idx="798">
                  <c:v>0.99999043019302802</c:v>
                </c:pt>
                <c:pt idx="799">
                  <c:v>0.999885093670421</c:v>
                </c:pt>
                <c:pt idx="800">
                  <c:v>0.99999971942913801</c:v>
                </c:pt>
                <c:pt idx="801">
                  <c:v>0.99999926060456701</c:v>
                </c:pt>
                <c:pt idx="802">
                  <c:v>0.99999961139980398</c:v>
                </c:pt>
                <c:pt idx="803">
                  <c:v>1.32335049161384E-8</c:v>
                </c:pt>
                <c:pt idx="804">
                  <c:v>6.3368663491366097E-10</c:v>
                </c:pt>
                <c:pt idx="805">
                  <c:v>2.4200156955816001E-8</c:v>
                </c:pt>
                <c:pt idx="806">
                  <c:v>5.4767598428246995E-10</c:v>
                </c:pt>
                <c:pt idx="807">
                  <c:v>7.1451956003550501E-10</c:v>
                </c:pt>
                <c:pt idx="808">
                  <c:v>5.0753237235693202E-9</c:v>
                </c:pt>
                <c:pt idx="809">
                  <c:v>6.9191424734578695E-10</c:v>
                </c:pt>
                <c:pt idx="810">
                  <c:v>0.996157848580565</c:v>
                </c:pt>
                <c:pt idx="811">
                  <c:v>3.0334176331810902E-4</c:v>
                </c:pt>
                <c:pt idx="812">
                  <c:v>2.9156127873716501E-10</c:v>
                </c:pt>
                <c:pt idx="813">
                  <c:v>4.9383026392192697E-9</c:v>
                </c:pt>
                <c:pt idx="814">
                  <c:v>5.83296242929829E-10</c:v>
                </c:pt>
                <c:pt idx="815">
                  <c:v>2.80147854811257E-9</c:v>
                </c:pt>
                <c:pt idx="816">
                  <c:v>1.29992194912361E-9</c:v>
                </c:pt>
                <c:pt idx="817">
                  <c:v>4.6286449562982696E-9</c:v>
                </c:pt>
                <c:pt idx="818">
                  <c:v>6.3391208698593196E-9</c:v>
                </c:pt>
                <c:pt idx="819">
                  <c:v>1.5026453307222499E-9</c:v>
                </c:pt>
                <c:pt idx="820">
                  <c:v>9.2148092158030595E-9</c:v>
                </c:pt>
                <c:pt idx="821">
                  <c:v>3.47674730967908E-10</c:v>
                </c:pt>
                <c:pt idx="822">
                  <c:v>2.33604903438081E-10</c:v>
                </c:pt>
                <c:pt idx="823">
                  <c:v>1.08736621741532E-11</c:v>
                </c:pt>
                <c:pt idx="824">
                  <c:v>6.6444335960132697E-8</c:v>
                </c:pt>
                <c:pt idx="825">
                  <c:v>1.2136323108795401E-8</c:v>
                </c:pt>
                <c:pt idx="826">
                  <c:v>2.2718277457505698E-9</c:v>
                </c:pt>
                <c:pt idx="827">
                  <c:v>1.7265618251774801E-8</c:v>
                </c:pt>
                <c:pt idx="828">
                  <c:v>0.99999851951301699</c:v>
                </c:pt>
                <c:pt idx="829">
                  <c:v>0.60880854194126399</c:v>
                </c:pt>
                <c:pt idx="830">
                  <c:v>0.99999902976021904</c:v>
                </c:pt>
                <c:pt idx="831">
                  <c:v>0.99999994571002804</c:v>
                </c:pt>
                <c:pt idx="832">
                  <c:v>0.99999998622974495</c:v>
                </c:pt>
                <c:pt idx="833">
                  <c:v>0.99999880444809197</c:v>
                </c:pt>
                <c:pt idx="834">
                  <c:v>0.99999534030685899</c:v>
                </c:pt>
                <c:pt idx="835">
                  <c:v>3.8753276384224101E-7</c:v>
                </c:pt>
                <c:pt idx="836">
                  <c:v>1.27425925566963E-8</c:v>
                </c:pt>
                <c:pt idx="837">
                  <c:v>7.2473591098642601E-9</c:v>
                </c:pt>
                <c:pt idx="838">
                  <c:v>2.2192818776811198E-9</c:v>
                </c:pt>
                <c:pt idx="839">
                  <c:v>1.95429080863444E-8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7E-457E-9272-D393C309252B}"/>
            </c:ext>
          </c:extLst>
        </c:ser>
        <c:ser>
          <c:idx val="9"/>
          <c:order val="9"/>
          <c:tx>
            <c:strRef>
              <c:f>'Results_train12_2.4saaWeights'!$K$1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'Results_train12_2.4saaWeights'!$K$2:$K$841</c:f>
              <c:numCache>
                <c:formatCode>#,#00</c:formatCode>
                <c:ptCount val="840"/>
                <c:pt idx="0">
                  <c:v>2.9650083352963201E-9</c:v>
                </c:pt>
                <c:pt idx="1">
                  <c:v>1.8247404997392901E-11</c:v>
                </c:pt>
                <c:pt idx="2">
                  <c:v>6.5337761325865598E-8</c:v>
                </c:pt>
                <c:pt idx="3">
                  <c:v>6.4888549818227097E-9</c:v>
                </c:pt>
                <c:pt idx="4">
                  <c:v>5.2650349190809597E-8</c:v>
                </c:pt>
                <c:pt idx="5">
                  <c:v>1.79735587807111E-10</c:v>
                </c:pt>
                <c:pt idx="6">
                  <c:v>4.9994846390533503E-9</c:v>
                </c:pt>
                <c:pt idx="7">
                  <c:v>8.5041178014980397E-9</c:v>
                </c:pt>
                <c:pt idx="8">
                  <c:v>1.15935079809633E-10</c:v>
                </c:pt>
                <c:pt idx="9">
                  <c:v>8.2396277439813405E-10</c:v>
                </c:pt>
                <c:pt idx="10">
                  <c:v>2.4369168933699798E-10</c:v>
                </c:pt>
                <c:pt idx="11">
                  <c:v>3.42095589882454E-10</c:v>
                </c:pt>
                <c:pt idx="12">
                  <c:v>8.4053753117473196E-10</c:v>
                </c:pt>
                <c:pt idx="13">
                  <c:v>8.53410250195016E-11</c:v>
                </c:pt>
                <c:pt idx="14">
                  <c:v>7.3407563796787794E-8</c:v>
                </c:pt>
                <c:pt idx="15">
                  <c:v>1.15855883491217E-7</c:v>
                </c:pt>
                <c:pt idx="16">
                  <c:v>1.7882951365741701E-9</c:v>
                </c:pt>
                <c:pt idx="17">
                  <c:v>1.9747897684944899E-9</c:v>
                </c:pt>
                <c:pt idx="18">
                  <c:v>2.9196430204965199E-10</c:v>
                </c:pt>
                <c:pt idx="19">
                  <c:v>2.6233996500295801E-9</c:v>
                </c:pt>
                <c:pt idx="20">
                  <c:v>3.5749583613749501E-8</c:v>
                </c:pt>
                <c:pt idx="21">
                  <c:v>4.1346930683170702E-8</c:v>
                </c:pt>
                <c:pt idx="22">
                  <c:v>1.35268151233439E-8</c:v>
                </c:pt>
                <c:pt idx="23">
                  <c:v>4.5441236534558503E-9</c:v>
                </c:pt>
                <c:pt idx="24">
                  <c:v>5.1068745278969302E-10</c:v>
                </c:pt>
                <c:pt idx="25">
                  <c:v>9.0871349587958697E-10</c:v>
                </c:pt>
                <c:pt idx="26">
                  <c:v>1.9883184821383999E-9</c:v>
                </c:pt>
                <c:pt idx="27">
                  <c:v>1.45317673993952E-8</c:v>
                </c:pt>
                <c:pt idx="28">
                  <c:v>1.20162477202845E-8</c:v>
                </c:pt>
                <c:pt idx="29">
                  <c:v>3.0453281580574399E-9</c:v>
                </c:pt>
                <c:pt idx="30">
                  <c:v>7.4155345474218396E-8</c:v>
                </c:pt>
                <c:pt idx="31">
                  <c:v>5.9778680390872604E-8</c:v>
                </c:pt>
                <c:pt idx="32">
                  <c:v>5.1947458390027698E-8</c:v>
                </c:pt>
                <c:pt idx="33">
                  <c:v>8.0097460881312705E-9</c:v>
                </c:pt>
                <c:pt idx="34">
                  <c:v>2.2401910095192701E-8</c:v>
                </c:pt>
                <c:pt idx="35">
                  <c:v>3.3742946358308099E-9</c:v>
                </c:pt>
                <c:pt idx="36">
                  <c:v>1.1512029092617E-9</c:v>
                </c:pt>
                <c:pt idx="37">
                  <c:v>0.75592898657851304</c:v>
                </c:pt>
                <c:pt idx="38">
                  <c:v>0.68337629065698002</c:v>
                </c:pt>
                <c:pt idx="39">
                  <c:v>2.7532791590336398E-9</c:v>
                </c:pt>
                <c:pt idx="40">
                  <c:v>2.32042140956513E-7</c:v>
                </c:pt>
                <c:pt idx="41">
                  <c:v>3.0183624941497397E-8</c:v>
                </c:pt>
                <c:pt idx="42">
                  <c:v>2.8433099942060001E-8</c:v>
                </c:pt>
                <c:pt idx="43">
                  <c:v>3.8993560486594902E-8</c:v>
                </c:pt>
                <c:pt idx="44">
                  <c:v>1.3688341128409299E-9</c:v>
                </c:pt>
                <c:pt idx="45">
                  <c:v>3.5602697502032598E-10</c:v>
                </c:pt>
                <c:pt idx="46">
                  <c:v>5.1295065512918098E-9</c:v>
                </c:pt>
                <c:pt idx="47">
                  <c:v>7.21586833300485E-10</c:v>
                </c:pt>
                <c:pt idx="48">
                  <c:v>9.6476987900608899E-10</c:v>
                </c:pt>
                <c:pt idx="49">
                  <c:v>5.2365338998528803E-10</c:v>
                </c:pt>
                <c:pt idx="50">
                  <c:v>1.05345120770026E-8</c:v>
                </c:pt>
                <c:pt idx="51">
                  <c:v>4.1715856542063701E-9</c:v>
                </c:pt>
                <c:pt idx="52">
                  <c:v>4.9279284933498896E-10</c:v>
                </c:pt>
                <c:pt idx="53">
                  <c:v>1.47395810712246E-8</c:v>
                </c:pt>
                <c:pt idx="54">
                  <c:v>1.4101467281065501E-10</c:v>
                </c:pt>
                <c:pt idx="55">
                  <c:v>3.1390709937035501E-8</c:v>
                </c:pt>
                <c:pt idx="56">
                  <c:v>3.5281343219045E-8</c:v>
                </c:pt>
                <c:pt idx="57">
                  <c:v>5.9521408619663599E-9</c:v>
                </c:pt>
                <c:pt idx="58">
                  <c:v>3.5900104108567901E-7</c:v>
                </c:pt>
                <c:pt idx="59">
                  <c:v>2.3487576917067399E-7</c:v>
                </c:pt>
                <c:pt idx="60">
                  <c:v>5.6880769558790799E-8</c:v>
                </c:pt>
                <c:pt idx="61">
                  <c:v>9.4839535175371701E-8</c:v>
                </c:pt>
                <c:pt idx="62">
                  <c:v>0.16477193195333201</c:v>
                </c:pt>
                <c:pt idx="63">
                  <c:v>0.70656816902108899</c:v>
                </c:pt>
                <c:pt idx="64">
                  <c:v>0.85305859318547705</c:v>
                </c:pt>
                <c:pt idx="65">
                  <c:v>1.1803409542096801E-9</c:v>
                </c:pt>
                <c:pt idx="66">
                  <c:v>1.69421115986816E-7</c:v>
                </c:pt>
                <c:pt idx="67">
                  <c:v>1.19526555431148E-8</c:v>
                </c:pt>
                <c:pt idx="68">
                  <c:v>7.5865972977470097E-5</c:v>
                </c:pt>
                <c:pt idx="69">
                  <c:v>2.03141979756615E-7</c:v>
                </c:pt>
                <c:pt idx="70">
                  <c:v>5.6646299368593204E-9</c:v>
                </c:pt>
                <c:pt idx="71">
                  <c:v>6.9530847635043497E-7</c:v>
                </c:pt>
                <c:pt idx="72">
                  <c:v>1.10794835637219E-8</c:v>
                </c:pt>
                <c:pt idx="73">
                  <c:v>1.37185278517114E-8</c:v>
                </c:pt>
                <c:pt idx="74">
                  <c:v>7.9411959160881395E-10</c:v>
                </c:pt>
                <c:pt idx="75">
                  <c:v>1.11087202984914E-8</c:v>
                </c:pt>
                <c:pt idx="76">
                  <c:v>5.0797438134901503E-9</c:v>
                </c:pt>
                <c:pt idx="77">
                  <c:v>5.2347625399444402E-8</c:v>
                </c:pt>
                <c:pt idx="78">
                  <c:v>2.0226045425967102E-9</c:v>
                </c:pt>
                <c:pt idx="79">
                  <c:v>4.2672262838933E-9</c:v>
                </c:pt>
                <c:pt idx="80">
                  <c:v>1.7883500681516599E-10</c:v>
                </c:pt>
                <c:pt idx="81">
                  <c:v>3.5235594368294897E-8</c:v>
                </c:pt>
                <c:pt idx="82">
                  <c:v>1.1100651511880001E-6</c:v>
                </c:pt>
                <c:pt idx="83">
                  <c:v>2.5322720845835998E-9</c:v>
                </c:pt>
                <c:pt idx="84">
                  <c:v>9.6085297146070009E-10</c:v>
                </c:pt>
                <c:pt idx="85">
                  <c:v>7.3548390565055103E-9</c:v>
                </c:pt>
                <c:pt idx="86">
                  <c:v>1.49593969282456E-7</c:v>
                </c:pt>
                <c:pt idx="87">
                  <c:v>2.18591958169535E-7</c:v>
                </c:pt>
                <c:pt idx="88">
                  <c:v>8.0788346989799301E-9</c:v>
                </c:pt>
                <c:pt idx="89">
                  <c:v>2.28915668541302E-6</c:v>
                </c:pt>
                <c:pt idx="90">
                  <c:v>1.27417229066065E-8</c:v>
                </c:pt>
                <c:pt idx="91">
                  <c:v>4.6696796377056003E-10</c:v>
                </c:pt>
                <c:pt idx="92">
                  <c:v>8.63241250787839E-8</c:v>
                </c:pt>
                <c:pt idx="93">
                  <c:v>1.10816917744033E-8</c:v>
                </c:pt>
                <c:pt idx="94">
                  <c:v>1.33097453788355E-7</c:v>
                </c:pt>
                <c:pt idx="95">
                  <c:v>8.0305114715449694E-9</c:v>
                </c:pt>
                <c:pt idx="96">
                  <c:v>2.75471029544081E-9</c:v>
                </c:pt>
                <c:pt idx="97">
                  <c:v>4.4027200764325003E-8</c:v>
                </c:pt>
                <c:pt idx="98">
                  <c:v>3.8116904304450602E-10</c:v>
                </c:pt>
                <c:pt idx="99">
                  <c:v>1.06346464245685E-8</c:v>
                </c:pt>
                <c:pt idx="100">
                  <c:v>9.9583156156298906E-9</c:v>
                </c:pt>
                <c:pt idx="101">
                  <c:v>4.1604531858512297E-9</c:v>
                </c:pt>
                <c:pt idx="102">
                  <c:v>3.5138784529258001E-9</c:v>
                </c:pt>
                <c:pt idx="103">
                  <c:v>5.2108154360808502E-8</c:v>
                </c:pt>
                <c:pt idx="104">
                  <c:v>1.13020321782639E-9</c:v>
                </c:pt>
                <c:pt idx="105">
                  <c:v>1.34440200732029E-9</c:v>
                </c:pt>
                <c:pt idx="106">
                  <c:v>1.7205991724168501E-10</c:v>
                </c:pt>
                <c:pt idx="107">
                  <c:v>1.7707508931006501E-9</c:v>
                </c:pt>
                <c:pt idx="108">
                  <c:v>3.0033091188730999E-8</c:v>
                </c:pt>
                <c:pt idx="109">
                  <c:v>0.68190931119942</c:v>
                </c:pt>
                <c:pt idx="110">
                  <c:v>0.76033245841840102</c:v>
                </c:pt>
                <c:pt idx="111">
                  <c:v>0.99998563668861395</c:v>
                </c:pt>
                <c:pt idx="112">
                  <c:v>3.9411153507140801E-8</c:v>
                </c:pt>
                <c:pt idx="113">
                  <c:v>0.44678887983945598</c:v>
                </c:pt>
                <c:pt idx="114">
                  <c:v>4.1087974086402598E-6</c:v>
                </c:pt>
                <c:pt idx="115">
                  <c:v>1.94709549700104E-8</c:v>
                </c:pt>
                <c:pt idx="116">
                  <c:v>1.25688713219167E-8</c:v>
                </c:pt>
                <c:pt idx="117">
                  <c:v>0.26675480141768698</c:v>
                </c:pt>
                <c:pt idx="118">
                  <c:v>4.84665427031141E-7</c:v>
                </c:pt>
                <c:pt idx="119">
                  <c:v>7.3024617829381101E-9</c:v>
                </c:pt>
                <c:pt idx="120">
                  <c:v>0.99998993116607204</c:v>
                </c:pt>
                <c:pt idx="121">
                  <c:v>0.90213743262202095</c:v>
                </c:pt>
                <c:pt idx="122">
                  <c:v>0.90568582807770004</c:v>
                </c:pt>
                <c:pt idx="123">
                  <c:v>1.4857283080749399E-9</c:v>
                </c:pt>
                <c:pt idx="124">
                  <c:v>1.4292018796122399E-9</c:v>
                </c:pt>
                <c:pt idx="125">
                  <c:v>6.9517423455621298E-10</c:v>
                </c:pt>
                <c:pt idx="126">
                  <c:v>1.35958798445436E-11</c:v>
                </c:pt>
                <c:pt idx="127">
                  <c:v>1.12764678408519E-7</c:v>
                </c:pt>
                <c:pt idx="128">
                  <c:v>1.1629635301944299E-9</c:v>
                </c:pt>
                <c:pt idx="129">
                  <c:v>5.5749133018575597E-9</c:v>
                </c:pt>
                <c:pt idx="130">
                  <c:v>7.4647389391835804E-10</c:v>
                </c:pt>
                <c:pt idx="131">
                  <c:v>2.3653602153643799E-8</c:v>
                </c:pt>
                <c:pt idx="132">
                  <c:v>1.1336951136613899E-9</c:v>
                </c:pt>
                <c:pt idx="133">
                  <c:v>1.0050990780569E-8</c:v>
                </c:pt>
                <c:pt idx="134">
                  <c:v>3.99513800120192E-10</c:v>
                </c:pt>
                <c:pt idx="135">
                  <c:v>7.1705150573649299E-8</c:v>
                </c:pt>
                <c:pt idx="136">
                  <c:v>4.2570806398058398E-8</c:v>
                </c:pt>
                <c:pt idx="137">
                  <c:v>7.0700092132084697E-10</c:v>
                </c:pt>
                <c:pt idx="138">
                  <c:v>7.7039177853092499E-10</c:v>
                </c:pt>
                <c:pt idx="139">
                  <c:v>3.2942905945624902E-9</c:v>
                </c:pt>
                <c:pt idx="140">
                  <c:v>1.3837522059322701E-7</c:v>
                </c:pt>
                <c:pt idx="141">
                  <c:v>6.0633293295588401E-8</c:v>
                </c:pt>
                <c:pt idx="142">
                  <c:v>2.0791223042668901E-9</c:v>
                </c:pt>
                <c:pt idx="143">
                  <c:v>1.1209109097861E-8</c:v>
                </c:pt>
                <c:pt idx="144">
                  <c:v>6.0877617866680197E-9</c:v>
                </c:pt>
                <c:pt idx="145">
                  <c:v>8.15405487090742E-9</c:v>
                </c:pt>
                <c:pt idx="146">
                  <c:v>7.3180971130694095E-10</c:v>
                </c:pt>
                <c:pt idx="147">
                  <c:v>2.2485445638349998E-9</c:v>
                </c:pt>
                <c:pt idx="148">
                  <c:v>1.73603355868841E-10</c:v>
                </c:pt>
                <c:pt idx="149">
                  <c:v>3.3991381082667099E-11</c:v>
                </c:pt>
                <c:pt idx="150">
                  <c:v>1.22080238097066E-10</c:v>
                </c:pt>
                <c:pt idx="151">
                  <c:v>1.36503699833446E-8</c:v>
                </c:pt>
                <c:pt idx="152">
                  <c:v>8.8719574683641793E-9</c:v>
                </c:pt>
                <c:pt idx="153">
                  <c:v>5.5983535091807404E-9</c:v>
                </c:pt>
                <c:pt idx="154">
                  <c:v>4.4256091521587301E-10</c:v>
                </c:pt>
                <c:pt idx="155">
                  <c:v>4.5305698432383901E-8</c:v>
                </c:pt>
                <c:pt idx="156">
                  <c:v>4.1195173060264201E-11</c:v>
                </c:pt>
                <c:pt idx="157">
                  <c:v>1.3525552365443E-10</c:v>
                </c:pt>
                <c:pt idx="158">
                  <c:v>1.5173790964616001E-10</c:v>
                </c:pt>
                <c:pt idx="159">
                  <c:v>3.8935086036031199E-8</c:v>
                </c:pt>
                <c:pt idx="160">
                  <c:v>4.95827155203121E-9</c:v>
                </c:pt>
                <c:pt idx="161">
                  <c:v>1.69677475940994E-9</c:v>
                </c:pt>
                <c:pt idx="162">
                  <c:v>1.88921668076482E-8</c:v>
                </c:pt>
                <c:pt idx="163">
                  <c:v>4.2167524386042298E-8</c:v>
                </c:pt>
                <c:pt idx="164">
                  <c:v>5.7999301677422101E-9</c:v>
                </c:pt>
                <c:pt idx="165">
                  <c:v>1.7185964882323199E-9</c:v>
                </c:pt>
                <c:pt idx="166">
                  <c:v>7.7757486070015702E-11</c:v>
                </c:pt>
                <c:pt idx="167">
                  <c:v>2.0112485256715901E-10</c:v>
                </c:pt>
                <c:pt idx="168">
                  <c:v>8.4869796315847097E-10</c:v>
                </c:pt>
                <c:pt idx="169">
                  <c:v>1.0857297599691299E-8</c:v>
                </c:pt>
                <c:pt idx="170">
                  <c:v>8.9054787843802192E-9</c:v>
                </c:pt>
                <c:pt idx="171">
                  <c:v>6.0833869290423997E-9</c:v>
                </c:pt>
                <c:pt idx="172">
                  <c:v>4.2119912437186202E-11</c:v>
                </c:pt>
                <c:pt idx="173">
                  <c:v>1.7280489111545499E-9</c:v>
                </c:pt>
                <c:pt idx="174">
                  <c:v>9.8619822821982496E-10</c:v>
                </c:pt>
                <c:pt idx="175">
                  <c:v>4.0996939498989197E-8</c:v>
                </c:pt>
                <c:pt idx="176">
                  <c:v>1.00358589265449E-8</c:v>
                </c:pt>
                <c:pt idx="177">
                  <c:v>1.22316960134451E-8</c:v>
                </c:pt>
                <c:pt idx="178">
                  <c:v>2.10266612289551E-9</c:v>
                </c:pt>
                <c:pt idx="179">
                  <c:v>7.3078547586879296E-11</c:v>
                </c:pt>
                <c:pt idx="180">
                  <c:v>4.6005033174149501E-11</c:v>
                </c:pt>
                <c:pt idx="181">
                  <c:v>6.7599478788292202E-9</c:v>
                </c:pt>
                <c:pt idx="182">
                  <c:v>2.5895368668195001E-9</c:v>
                </c:pt>
                <c:pt idx="183">
                  <c:v>2.4579436379406499E-9</c:v>
                </c:pt>
                <c:pt idx="184">
                  <c:v>5.2679023483911698E-8</c:v>
                </c:pt>
                <c:pt idx="185">
                  <c:v>4.5422462173744103E-9</c:v>
                </c:pt>
                <c:pt idx="186">
                  <c:v>1.1218181460115301E-9</c:v>
                </c:pt>
                <c:pt idx="187">
                  <c:v>2.1922402546466299E-8</c:v>
                </c:pt>
                <c:pt idx="188">
                  <c:v>2.0061360550416699E-8</c:v>
                </c:pt>
                <c:pt idx="189">
                  <c:v>2.38720530659297E-8</c:v>
                </c:pt>
                <c:pt idx="190">
                  <c:v>4.1260379931497702E-10</c:v>
                </c:pt>
                <c:pt idx="191">
                  <c:v>1.56881100484778E-7</c:v>
                </c:pt>
                <c:pt idx="192">
                  <c:v>8.7174933162511297E-10</c:v>
                </c:pt>
                <c:pt idx="193">
                  <c:v>2.6824716420047602E-8</c:v>
                </c:pt>
                <c:pt idx="194">
                  <c:v>2.1061968043802999E-8</c:v>
                </c:pt>
                <c:pt idx="195">
                  <c:v>3.4231191004080398E-8</c:v>
                </c:pt>
                <c:pt idx="196">
                  <c:v>3.6211256611123599E-8</c:v>
                </c:pt>
                <c:pt idx="197">
                  <c:v>1.7573323966303202E-8</c:v>
                </c:pt>
                <c:pt idx="198">
                  <c:v>3.2525341245501699E-9</c:v>
                </c:pt>
                <c:pt idx="199">
                  <c:v>1.6240363419901601E-9</c:v>
                </c:pt>
                <c:pt idx="200">
                  <c:v>2.2918845406114098E-9</c:v>
                </c:pt>
                <c:pt idx="201">
                  <c:v>8.4277722120776306E-9</c:v>
                </c:pt>
                <c:pt idx="202">
                  <c:v>6.5075283706369797E-9</c:v>
                </c:pt>
                <c:pt idx="203">
                  <c:v>4.3658812234069502E-8</c:v>
                </c:pt>
                <c:pt idx="204">
                  <c:v>1.23051910813048E-8</c:v>
                </c:pt>
                <c:pt idx="205">
                  <c:v>7.4553164331256199E-10</c:v>
                </c:pt>
                <c:pt idx="206">
                  <c:v>1.93717400415916E-8</c:v>
                </c:pt>
                <c:pt idx="207">
                  <c:v>3.12803875702668E-10</c:v>
                </c:pt>
                <c:pt idx="208">
                  <c:v>1.5771541412725299E-7</c:v>
                </c:pt>
                <c:pt idx="209">
                  <c:v>6.2456062618934196E-7</c:v>
                </c:pt>
                <c:pt idx="210">
                  <c:v>1.9330551313452799E-8</c:v>
                </c:pt>
                <c:pt idx="211">
                  <c:v>1.6238593525706901E-7</c:v>
                </c:pt>
                <c:pt idx="212">
                  <c:v>0.99999267483272203</c:v>
                </c:pt>
                <c:pt idx="213">
                  <c:v>0.99999992168527896</c:v>
                </c:pt>
                <c:pt idx="214">
                  <c:v>0.99999985930416802</c:v>
                </c:pt>
                <c:pt idx="215">
                  <c:v>4.40255566646503E-8</c:v>
                </c:pt>
                <c:pt idx="216">
                  <c:v>3.8084145932436098E-8</c:v>
                </c:pt>
                <c:pt idx="217">
                  <c:v>9.8844776325340006E-9</c:v>
                </c:pt>
                <c:pt idx="218">
                  <c:v>1.6193272801491601E-8</c:v>
                </c:pt>
                <c:pt idx="219">
                  <c:v>1.4682835852346E-6</c:v>
                </c:pt>
                <c:pt idx="220">
                  <c:v>1.65907633152625E-8</c:v>
                </c:pt>
                <c:pt idx="221">
                  <c:v>2.4648625938112598E-7</c:v>
                </c:pt>
                <c:pt idx="222">
                  <c:v>1.32815152698434E-5</c:v>
                </c:pt>
                <c:pt idx="223">
                  <c:v>5.2444786735632697E-7</c:v>
                </c:pt>
                <c:pt idx="224">
                  <c:v>1.357136324188E-9</c:v>
                </c:pt>
                <c:pt idx="225">
                  <c:v>1.03094907400305E-7</c:v>
                </c:pt>
                <c:pt idx="226">
                  <c:v>3.4465401915089799E-9</c:v>
                </c:pt>
                <c:pt idx="227">
                  <c:v>4.8867470881854695E-10</c:v>
                </c:pt>
                <c:pt idx="228">
                  <c:v>5.6781117430502399E-9</c:v>
                </c:pt>
                <c:pt idx="229">
                  <c:v>9.3013153711308106E-8</c:v>
                </c:pt>
                <c:pt idx="230">
                  <c:v>6.2594577555050304E-9</c:v>
                </c:pt>
                <c:pt idx="231">
                  <c:v>1.54495409445745E-8</c:v>
                </c:pt>
                <c:pt idx="232">
                  <c:v>6.1876890000292696E-9</c:v>
                </c:pt>
                <c:pt idx="233">
                  <c:v>3.1215733486526599E-9</c:v>
                </c:pt>
                <c:pt idx="234">
                  <c:v>6.0395012672095899E-10</c:v>
                </c:pt>
                <c:pt idx="235">
                  <c:v>2.3313241706333998E-9</c:v>
                </c:pt>
                <c:pt idx="236">
                  <c:v>7.5919103851649595E-10</c:v>
                </c:pt>
                <c:pt idx="237">
                  <c:v>6.1867306043209806E-11</c:v>
                </c:pt>
                <c:pt idx="238">
                  <c:v>4.6905669643233598E-8</c:v>
                </c:pt>
                <c:pt idx="239">
                  <c:v>5.1023515794062599E-8</c:v>
                </c:pt>
                <c:pt idx="240">
                  <c:v>6.2582771565352897E-9</c:v>
                </c:pt>
                <c:pt idx="241">
                  <c:v>1.6621574958089399E-9</c:v>
                </c:pt>
                <c:pt idx="242">
                  <c:v>3.7063504696511799E-8</c:v>
                </c:pt>
                <c:pt idx="243">
                  <c:v>5.8455593301326197E-9</c:v>
                </c:pt>
                <c:pt idx="244">
                  <c:v>2.8456198260967999E-8</c:v>
                </c:pt>
                <c:pt idx="245">
                  <c:v>2.6066627057578899E-8</c:v>
                </c:pt>
                <c:pt idx="246">
                  <c:v>1.45626923495075E-8</c:v>
                </c:pt>
                <c:pt idx="247">
                  <c:v>1.6391044427965101E-9</c:v>
                </c:pt>
                <c:pt idx="248">
                  <c:v>3.0422665230360101E-7</c:v>
                </c:pt>
                <c:pt idx="249">
                  <c:v>1.06575021179616E-8</c:v>
                </c:pt>
                <c:pt idx="250">
                  <c:v>7.8743646218243204E-9</c:v>
                </c:pt>
                <c:pt idx="251">
                  <c:v>8.9915132778810999E-11</c:v>
                </c:pt>
                <c:pt idx="252">
                  <c:v>3.8010156207862402E-9</c:v>
                </c:pt>
                <c:pt idx="253">
                  <c:v>1.6287816278075199E-11</c:v>
                </c:pt>
                <c:pt idx="254">
                  <c:v>5.1831171940915301E-10</c:v>
                </c:pt>
                <c:pt idx="255">
                  <c:v>9.0018804742367303E-9</c:v>
                </c:pt>
                <c:pt idx="256">
                  <c:v>3.0739929052158698E-9</c:v>
                </c:pt>
                <c:pt idx="257">
                  <c:v>6.73306738094317E-8</c:v>
                </c:pt>
                <c:pt idx="258">
                  <c:v>7.3469624617543195E-8</c:v>
                </c:pt>
                <c:pt idx="259">
                  <c:v>1.8921962681548301E-10</c:v>
                </c:pt>
                <c:pt idx="260">
                  <c:v>2.27262388875122E-9</c:v>
                </c:pt>
                <c:pt idx="261">
                  <c:v>1.19526726983201E-8</c:v>
                </c:pt>
                <c:pt idx="262">
                  <c:v>6.0123566579423896E-9</c:v>
                </c:pt>
                <c:pt idx="263">
                  <c:v>0.99998921732156398</c:v>
                </c:pt>
                <c:pt idx="264">
                  <c:v>0.99999833591931897</c:v>
                </c:pt>
                <c:pt idx="265">
                  <c:v>2.3906285830695698E-6</c:v>
                </c:pt>
                <c:pt idx="266">
                  <c:v>1.48325356867087E-7</c:v>
                </c:pt>
                <c:pt idx="267">
                  <c:v>4.2390011337632199E-7</c:v>
                </c:pt>
                <c:pt idx="268">
                  <c:v>3.0952260338046501E-9</c:v>
                </c:pt>
                <c:pt idx="269">
                  <c:v>1.0940936227041401E-8</c:v>
                </c:pt>
                <c:pt idx="270">
                  <c:v>4.2788416693457302E-9</c:v>
                </c:pt>
                <c:pt idx="271">
                  <c:v>6.46153064200493E-9</c:v>
                </c:pt>
                <c:pt idx="272">
                  <c:v>1.37960015846074E-8</c:v>
                </c:pt>
                <c:pt idx="273">
                  <c:v>5.0342075053573202E-9</c:v>
                </c:pt>
                <c:pt idx="274">
                  <c:v>1.6681560431511501E-8</c:v>
                </c:pt>
                <c:pt idx="275">
                  <c:v>1.23786447435055E-9</c:v>
                </c:pt>
                <c:pt idx="276">
                  <c:v>1.1256154541429999E-6</c:v>
                </c:pt>
                <c:pt idx="277">
                  <c:v>4.4651729373613903E-9</c:v>
                </c:pt>
                <c:pt idx="278">
                  <c:v>2.1664982083539201E-9</c:v>
                </c:pt>
                <c:pt idx="279">
                  <c:v>1.28130100324468E-8</c:v>
                </c:pt>
                <c:pt idx="280">
                  <c:v>1.0194567158229701E-8</c:v>
                </c:pt>
                <c:pt idx="281">
                  <c:v>4.6534237701355898E-8</c:v>
                </c:pt>
                <c:pt idx="282">
                  <c:v>3.5608654583202598E-7</c:v>
                </c:pt>
                <c:pt idx="283">
                  <c:v>0.99998972917432705</c:v>
                </c:pt>
                <c:pt idx="284">
                  <c:v>0.32904663470720702</c:v>
                </c:pt>
                <c:pt idx="285">
                  <c:v>1.4680106464152499E-8</c:v>
                </c:pt>
                <c:pt idx="286">
                  <c:v>2.2327219546928101E-8</c:v>
                </c:pt>
                <c:pt idx="287">
                  <c:v>1.05215871376339E-7</c:v>
                </c:pt>
                <c:pt idx="288">
                  <c:v>1.7331398260470899E-9</c:v>
                </c:pt>
                <c:pt idx="289">
                  <c:v>1.39323274562075E-8</c:v>
                </c:pt>
                <c:pt idx="290">
                  <c:v>1.47354185537863E-8</c:v>
                </c:pt>
                <c:pt idx="291">
                  <c:v>9.5383184637980204E-10</c:v>
                </c:pt>
                <c:pt idx="292">
                  <c:v>4.2106051346982098E-10</c:v>
                </c:pt>
                <c:pt idx="293">
                  <c:v>3.7058298459764799E-9</c:v>
                </c:pt>
                <c:pt idx="294">
                  <c:v>1.3303239780503301E-9</c:v>
                </c:pt>
                <c:pt idx="295">
                  <c:v>1.77287577203919E-10</c:v>
                </c:pt>
                <c:pt idx="296">
                  <c:v>3.6807291045545401E-9</c:v>
                </c:pt>
                <c:pt idx="297">
                  <c:v>1.3340889268569599E-7</c:v>
                </c:pt>
                <c:pt idx="298">
                  <c:v>3.1391412474167203E-8</c:v>
                </c:pt>
                <c:pt idx="299">
                  <c:v>8.3040126817847701E-9</c:v>
                </c:pt>
                <c:pt idx="300">
                  <c:v>4.9121108615674701E-9</c:v>
                </c:pt>
                <c:pt idx="301">
                  <c:v>5.52883394109508E-11</c:v>
                </c:pt>
                <c:pt idx="302">
                  <c:v>2.5154665838085601E-8</c:v>
                </c:pt>
                <c:pt idx="303">
                  <c:v>2.0405139608481601E-10</c:v>
                </c:pt>
                <c:pt idx="304">
                  <c:v>4.4467648769528998E-10</c:v>
                </c:pt>
                <c:pt idx="305">
                  <c:v>6.0777283130815197E-10</c:v>
                </c:pt>
                <c:pt idx="306">
                  <c:v>9.4218357494700199E-11</c:v>
                </c:pt>
                <c:pt idx="307">
                  <c:v>5.2458769955075701E-8</c:v>
                </c:pt>
                <c:pt idx="308">
                  <c:v>6.95490738213569E-9</c:v>
                </c:pt>
                <c:pt idx="309">
                  <c:v>5.2528032866713297E-8</c:v>
                </c:pt>
                <c:pt idx="310">
                  <c:v>5.3263933987751197E-9</c:v>
                </c:pt>
                <c:pt idx="311">
                  <c:v>1.18144219973472E-8</c:v>
                </c:pt>
                <c:pt idx="312">
                  <c:v>6.86287183346433E-9</c:v>
                </c:pt>
                <c:pt idx="313">
                  <c:v>3.8096376003350598E-8</c:v>
                </c:pt>
                <c:pt idx="314">
                  <c:v>6.1993749033586297E-9</c:v>
                </c:pt>
                <c:pt idx="315">
                  <c:v>3.0591092010490101E-9</c:v>
                </c:pt>
                <c:pt idx="316">
                  <c:v>2.3685145219379998E-9</c:v>
                </c:pt>
                <c:pt idx="317">
                  <c:v>2.88615151748926E-10</c:v>
                </c:pt>
                <c:pt idx="318">
                  <c:v>2.7798172675781798E-9</c:v>
                </c:pt>
                <c:pt idx="319">
                  <c:v>1.0469445512256101E-9</c:v>
                </c:pt>
                <c:pt idx="320">
                  <c:v>1.7734990288593101E-8</c:v>
                </c:pt>
                <c:pt idx="321">
                  <c:v>2.0063317115513698E-9</c:v>
                </c:pt>
                <c:pt idx="322">
                  <c:v>2.09991377979737E-9</c:v>
                </c:pt>
                <c:pt idx="323">
                  <c:v>4.2521412889780201E-10</c:v>
                </c:pt>
                <c:pt idx="324">
                  <c:v>5.3120489099113399E-9</c:v>
                </c:pt>
                <c:pt idx="325">
                  <c:v>2.4657545047438101E-11</c:v>
                </c:pt>
                <c:pt idx="326">
                  <c:v>1.0098953152978801E-8</c:v>
                </c:pt>
                <c:pt idx="327">
                  <c:v>9.9414136133918E-9</c:v>
                </c:pt>
                <c:pt idx="328">
                  <c:v>3.55372022972748E-9</c:v>
                </c:pt>
                <c:pt idx="329">
                  <c:v>1.4105987834677101E-8</c:v>
                </c:pt>
                <c:pt idx="330">
                  <c:v>1.5104455908369001E-9</c:v>
                </c:pt>
                <c:pt idx="331">
                  <c:v>6.41097767117965E-10</c:v>
                </c:pt>
                <c:pt idx="332">
                  <c:v>3.21306505341346E-10</c:v>
                </c:pt>
                <c:pt idx="333">
                  <c:v>5.0747362642470696E-10</c:v>
                </c:pt>
                <c:pt idx="334">
                  <c:v>7.5342560473359598E-11</c:v>
                </c:pt>
                <c:pt idx="335">
                  <c:v>1.1564863878097399E-9</c:v>
                </c:pt>
                <c:pt idx="336">
                  <c:v>7.2958657367918302E-10</c:v>
                </c:pt>
                <c:pt idx="337">
                  <c:v>7.1824760263895197E-10</c:v>
                </c:pt>
                <c:pt idx="338">
                  <c:v>2.81222532246686E-8</c:v>
                </c:pt>
                <c:pt idx="339">
                  <c:v>6.7158005797088897E-8</c:v>
                </c:pt>
                <c:pt idx="340">
                  <c:v>2.3723078954732698E-10</c:v>
                </c:pt>
                <c:pt idx="341">
                  <c:v>5.7749698061700396E-10</c:v>
                </c:pt>
                <c:pt idx="342">
                  <c:v>2.0466556046261399E-10</c:v>
                </c:pt>
                <c:pt idx="343">
                  <c:v>2.4957568778574799E-10</c:v>
                </c:pt>
                <c:pt idx="344">
                  <c:v>6.2649947334065304E-11</c:v>
                </c:pt>
                <c:pt idx="345">
                  <c:v>1.08562492336148E-10</c:v>
                </c:pt>
                <c:pt idx="346">
                  <c:v>1.86052071977472E-8</c:v>
                </c:pt>
                <c:pt idx="347">
                  <c:v>1.18332189433108E-9</c:v>
                </c:pt>
                <c:pt idx="348">
                  <c:v>1.54909312608814E-9</c:v>
                </c:pt>
                <c:pt idx="349">
                  <c:v>1.69497958416402E-8</c:v>
                </c:pt>
                <c:pt idx="350">
                  <c:v>4.1793707314203602E-8</c:v>
                </c:pt>
                <c:pt idx="351">
                  <c:v>6.9555917024059504E-10</c:v>
                </c:pt>
                <c:pt idx="352">
                  <c:v>4.5037813244854198E-10</c:v>
                </c:pt>
                <c:pt idx="353">
                  <c:v>2.6192205710486399E-8</c:v>
                </c:pt>
                <c:pt idx="354">
                  <c:v>1.5627783182561901E-8</c:v>
                </c:pt>
                <c:pt idx="355">
                  <c:v>2.5556120128126799E-8</c:v>
                </c:pt>
                <c:pt idx="356">
                  <c:v>5.29277076259672E-8</c:v>
                </c:pt>
                <c:pt idx="357">
                  <c:v>1.45673891243232E-8</c:v>
                </c:pt>
                <c:pt idx="358">
                  <c:v>6.2271924132215E-10</c:v>
                </c:pt>
                <c:pt idx="359">
                  <c:v>6.64797070114123E-10</c:v>
                </c:pt>
                <c:pt idx="360">
                  <c:v>6.5606878774445804E-8</c:v>
                </c:pt>
                <c:pt idx="361">
                  <c:v>9.6348460748040199E-10</c:v>
                </c:pt>
                <c:pt idx="362">
                  <c:v>1.2894613409797699E-10</c:v>
                </c:pt>
                <c:pt idx="363">
                  <c:v>2.5254578463662399E-8</c:v>
                </c:pt>
                <c:pt idx="364">
                  <c:v>1.0474944774622301E-8</c:v>
                </c:pt>
                <c:pt idx="365">
                  <c:v>1.1648686804132601E-9</c:v>
                </c:pt>
                <c:pt idx="366">
                  <c:v>5.9470125451275399E-9</c:v>
                </c:pt>
                <c:pt idx="367">
                  <c:v>3.6053336748265403E-10</c:v>
                </c:pt>
                <c:pt idx="368">
                  <c:v>1.37956020707249E-10</c:v>
                </c:pt>
                <c:pt idx="369">
                  <c:v>9.3474994281930496E-10</c:v>
                </c:pt>
                <c:pt idx="370">
                  <c:v>7.82012960928787E-8</c:v>
                </c:pt>
                <c:pt idx="371">
                  <c:v>2.0196807923543899E-9</c:v>
                </c:pt>
                <c:pt idx="372">
                  <c:v>1.05500140083839E-9</c:v>
                </c:pt>
                <c:pt idx="373">
                  <c:v>1.5097744641398E-9</c:v>
                </c:pt>
                <c:pt idx="374">
                  <c:v>7.9166230424197701E-7</c:v>
                </c:pt>
                <c:pt idx="375">
                  <c:v>4.1646659706479201E-8</c:v>
                </c:pt>
                <c:pt idx="376">
                  <c:v>3.3344466185651899E-9</c:v>
                </c:pt>
                <c:pt idx="377">
                  <c:v>2.5970919075331203E-10</c:v>
                </c:pt>
                <c:pt idx="378">
                  <c:v>1.0365797158992299E-8</c:v>
                </c:pt>
                <c:pt idx="379">
                  <c:v>6.6774973001548703E-8</c:v>
                </c:pt>
                <c:pt idx="380">
                  <c:v>3.4461648158152602E-9</c:v>
                </c:pt>
                <c:pt idx="381">
                  <c:v>2.4202337980027903E-7</c:v>
                </c:pt>
                <c:pt idx="382">
                  <c:v>5.8891519985793002E-9</c:v>
                </c:pt>
                <c:pt idx="383">
                  <c:v>3.9666677570277697E-8</c:v>
                </c:pt>
                <c:pt idx="384">
                  <c:v>6.9840415425909704E-8</c:v>
                </c:pt>
                <c:pt idx="385">
                  <c:v>0.29972776469047802</c:v>
                </c:pt>
                <c:pt idx="386">
                  <c:v>0.99999911278102604</c:v>
                </c:pt>
                <c:pt idx="387">
                  <c:v>5.1252642237432799E-8</c:v>
                </c:pt>
                <c:pt idx="388">
                  <c:v>3.6388391222476702E-9</c:v>
                </c:pt>
                <c:pt idx="389">
                  <c:v>5.0223086546050801E-9</c:v>
                </c:pt>
                <c:pt idx="390">
                  <c:v>2.31071260707966E-7</c:v>
                </c:pt>
                <c:pt idx="391">
                  <c:v>7.4273347480700703E-9</c:v>
                </c:pt>
                <c:pt idx="392">
                  <c:v>2.4165806345700298E-9</c:v>
                </c:pt>
                <c:pt idx="393">
                  <c:v>4.59781627575496E-10</c:v>
                </c:pt>
                <c:pt idx="394">
                  <c:v>6.6984702634667406E-8</c:v>
                </c:pt>
                <c:pt idx="395">
                  <c:v>5.3263574242302799E-10</c:v>
                </c:pt>
                <c:pt idx="396">
                  <c:v>1.60457329322058E-10</c:v>
                </c:pt>
                <c:pt idx="397">
                  <c:v>2.7562872114527999E-8</c:v>
                </c:pt>
                <c:pt idx="398">
                  <c:v>6.7721015547147197E-9</c:v>
                </c:pt>
                <c:pt idx="399">
                  <c:v>9.2961024154338799E-7</c:v>
                </c:pt>
                <c:pt idx="400">
                  <c:v>9.1651238213993095E-10</c:v>
                </c:pt>
                <c:pt idx="401">
                  <c:v>3.2583098314299899E-8</c:v>
                </c:pt>
                <c:pt idx="402">
                  <c:v>8.1835342341053493E-9</c:v>
                </c:pt>
                <c:pt idx="403">
                  <c:v>4.3125378375052E-8</c:v>
                </c:pt>
                <c:pt idx="404">
                  <c:v>4.4337576915003502E-9</c:v>
                </c:pt>
                <c:pt idx="405">
                  <c:v>1.2020469400599601E-9</c:v>
                </c:pt>
                <c:pt idx="406">
                  <c:v>2.17092038014119E-8</c:v>
                </c:pt>
                <c:pt idx="407">
                  <c:v>6.8758810669391303E-9</c:v>
                </c:pt>
                <c:pt idx="408">
                  <c:v>9.6430672481421704E-9</c:v>
                </c:pt>
                <c:pt idx="409">
                  <c:v>3.2206494778572197E-10</c:v>
                </c:pt>
                <c:pt idx="410">
                  <c:v>2.90764864018825E-11</c:v>
                </c:pt>
                <c:pt idx="411">
                  <c:v>2.2111324263946302E-9</c:v>
                </c:pt>
                <c:pt idx="412">
                  <c:v>1.6677895425651501E-8</c:v>
                </c:pt>
                <c:pt idx="413">
                  <c:v>1.0013136481931301E-8</c:v>
                </c:pt>
                <c:pt idx="414">
                  <c:v>7.7117573014550599E-8</c:v>
                </c:pt>
                <c:pt idx="415">
                  <c:v>1.2492484074740699E-9</c:v>
                </c:pt>
                <c:pt idx="416">
                  <c:v>6.8564813575950501E-10</c:v>
                </c:pt>
                <c:pt idx="417">
                  <c:v>8.3833477739025596E-8</c:v>
                </c:pt>
                <c:pt idx="418">
                  <c:v>2.25635774171107E-9</c:v>
                </c:pt>
                <c:pt idx="419">
                  <c:v>1.5008097552114901E-8</c:v>
                </c:pt>
                <c:pt idx="420">
                  <c:v>4.8043532478255097E-10</c:v>
                </c:pt>
                <c:pt idx="421">
                  <c:v>3.4950321757038598E-10</c:v>
                </c:pt>
                <c:pt idx="422">
                  <c:v>1.3406159861434501E-9</c:v>
                </c:pt>
                <c:pt idx="423">
                  <c:v>2.5933651661632302E-9</c:v>
                </c:pt>
                <c:pt idx="424">
                  <c:v>2.4859749504808001E-8</c:v>
                </c:pt>
                <c:pt idx="425">
                  <c:v>1.9476630434477502E-9</c:v>
                </c:pt>
                <c:pt idx="426">
                  <c:v>8.4573413030459707E-9</c:v>
                </c:pt>
                <c:pt idx="427">
                  <c:v>5.3208737598673296E-9</c:v>
                </c:pt>
                <c:pt idx="428">
                  <c:v>2.21831627286694E-8</c:v>
                </c:pt>
                <c:pt idx="429">
                  <c:v>5.5207445752375203E-9</c:v>
                </c:pt>
                <c:pt idx="430">
                  <c:v>1.50845831455774E-9</c:v>
                </c:pt>
                <c:pt idx="431">
                  <c:v>6.8400988294359302E-10</c:v>
                </c:pt>
                <c:pt idx="432">
                  <c:v>2.0819291134210802E-8</c:v>
                </c:pt>
                <c:pt idx="433">
                  <c:v>5.3274222501793302E-10</c:v>
                </c:pt>
                <c:pt idx="434">
                  <c:v>1.4911278212396499E-10</c:v>
                </c:pt>
                <c:pt idx="435">
                  <c:v>9.2474144380790402E-8</c:v>
                </c:pt>
                <c:pt idx="436">
                  <c:v>1.2859275954724501E-9</c:v>
                </c:pt>
                <c:pt idx="437">
                  <c:v>4.5277589998855697E-9</c:v>
                </c:pt>
                <c:pt idx="438">
                  <c:v>2.9620114136839498E-9</c:v>
                </c:pt>
                <c:pt idx="439">
                  <c:v>2.1754179280884199E-9</c:v>
                </c:pt>
                <c:pt idx="440">
                  <c:v>7.8077091565982401E-10</c:v>
                </c:pt>
                <c:pt idx="441">
                  <c:v>8.1127016875854108E-9</c:v>
                </c:pt>
                <c:pt idx="442">
                  <c:v>2.3982921134484501E-10</c:v>
                </c:pt>
                <c:pt idx="443">
                  <c:v>3.3763406248574401E-9</c:v>
                </c:pt>
                <c:pt idx="444">
                  <c:v>2.4450925196239099E-9</c:v>
                </c:pt>
                <c:pt idx="445">
                  <c:v>3.8529903681377801E-8</c:v>
                </c:pt>
                <c:pt idx="446">
                  <c:v>1.8323294400907401E-10</c:v>
                </c:pt>
                <c:pt idx="447">
                  <c:v>9.01625873377517E-9</c:v>
                </c:pt>
                <c:pt idx="448">
                  <c:v>1.9796661282633401E-9</c:v>
                </c:pt>
                <c:pt idx="449">
                  <c:v>4.2780294171662298E-10</c:v>
                </c:pt>
                <c:pt idx="450">
                  <c:v>7.2536822399315498E-11</c:v>
                </c:pt>
                <c:pt idx="451">
                  <c:v>5.0543611602600901E-10</c:v>
                </c:pt>
                <c:pt idx="452">
                  <c:v>1.5677793806129401E-9</c:v>
                </c:pt>
                <c:pt idx="453">
                  <c:v>3.1674795004404897E-8</c:v>
                </c:pt>
                <c:pt idx="454">
                  <c:v>1.05441325808861E-8</c:v>
                </c:pt>
                <c:pt idx="455">
                  <c:v>1.0866892365925099E-9</c:v>
                </c:pt>
                <c:pt idx="456">
                  <c:v>5.5928913437079201E-9</c:v>
                </c:pt>
                <c:pt idx="457">
                  <c:v>1.1638196671084599E-8</c:v>
                </c:pt>
                <c:pt idx="458">
                  <c:v>4.6662966493289097E-9</c:v>
                </c:pt>
                <c:pt idx="459">
                  <c:v>3.4382932922227102E-8</c:v>
                </c:pt>
                <c:pt idx="460">
                  <c:v>7.8802279294405903E-11</c:v>
                </c:pt>
                <c:pt idx="461">
                  <c:v>3.9850835457421701E-8</c:v>
                </c:pt>
                <c:pt idx="462">
                  <c:v>1.8514537819315701E-9</c:v>
                </c:pt>
                <c:pt idx="463">
                  <c:v>1.7260554595490001E-10</c:v>
                </c:pt>
                <c:pt idx="464">
                  <c:v>3.4145703397250799E-10</c:v>
                </c:pt>
                <c:pt idx="465">
                  <c:v>8.33935318645936E-10</c:v>
                </c:pt>
                <c:pt idx="466">
                  <c:v>6.3866120614486602E-9</c:v>
                </c:pt>
                <c:pt idx="467">
                  <c:v>2.8306364913033098E-9</c:v>
                </c:pt>
                <c:pt idx="468">
                  <c:v>3.29195227930967E-9</c:v>
                </c:pt>
                <c:pt idx="469">
                  <c:v>5.0329027110005601E-10</c:v>
                </c:pt>
                <c:pt idx="470">
                  <c:v>1.3555311782428699E-9</c:v>
                </c:pt>
                <c:pt idx="471">
                  <c:v>2.0014799529890299E-10</c:v>
                </c:pt>
                <c:pt idx="472">
                  <c:v>2.7897198432637799E-9</c:v>
                </c:pt>
                <c:pt idx="473">
                  <c:v>6.7632976106981796E-10</c:v>
                </c:pt>
                <c:pt idx="474">
                  <c:v>1.1647823793962799E-10</c:v>
                </c:pt>
                <c:pt idx="475">
                  <c:v>1.12213940446045E-8</c:v>
                </c:pt>
                <c:pt idx="476">
                  <c:v>7.7093616594690395E-11</c:v>
                </c:pt>
                <c:pt idx="477">
                  <c:v>2.9658636377461099E-9</c:v>
                </c:pt>
                <c:pt idx="478">
                  <c:v>5.4736854101320397E-10</c:v>
                </c:pt>
                <c:pt idx="479">
                  <c:v>2.0156002280848E-8</c:v>
                </c:pt>
                <c:pt idx="480">
                  <c:v>5.42895156328086E-8</c:v>
                </c:pt>
                <c:pt idx="481">
                  <c:v>6.6212426020750502E-9</c:v>
                </c:pt>
                <c:pt idx="482">
                  <c:v>1.05532758768203E-6</c:v>
                </c:pt>
                <c:pt idx="483">
                  <c:v>1.39848920059973E-8</c:v>
                </c:pt>
                <c:pt idx="484">
                  <c:v>8.9804313700229301E-9</c:v>
                </c:pt>
                <c:pt idx="485">
                  <c:v>3.8191067002839399E-9</c:v>
                </c:pt>
                <c:pt idx="486">
                  <c:v>3.6613958092958902E-9</c:v>
                </c:pt>
                <c:pt idx="487">
                  <c:v>0.97254793562040798</c:v>
                </c:pt>
                <c:pt idx="488">
                  <c:v>0.97093720602338796</c:v>
                </c:pt>
                <c:pt idx="489">
                  <c:v>0.96230289440082495</c:v>
                </c:pt>
                <c:pt idx="490">
                  <c:v>3.5827345623327999E-11</c:v>
                </c:pt>
                <c:pt idx="491">
                  <c:v>7.3453017865362393E-12</c:v>
                </c:pt>
                <c:pt idx="492">
                  <c:v>3.8713774025361398E-9</c:v>
                </c:pt>
                <c:pt idx="493">
                  <c:v>3.3669259793278301E-10</c:v>
                </c:pt>
                <c:pt idx="494">
                  <c:v>6.1932690512382002E-9</c:v>
                </c:pt>
                <c:pt idx="495">
                  <c:v>4.3581906648710202E-10</c:v>
                </c:pt>
                <c:pt idx="496">
                  <c:v>1.4062147881254399E-8</c:v>
                </c:pt>
                <c:pt idx="497">
                  <c:v>6.9080583046981403E-9</c:v>
                </c:pt>
                <c:pt idx="498">
                  <c:v>1.9125605519007799E-7</c:v>
                </c:pt>
                <c:pt idx="499">
                  <c:v>9.8186463910229392E-10</c:v>
                </c:pt>
                <c:pt idx="500">
                  <c:v>4.23443196200173E-10</c:v>
                </c:pt>
                <c:pt idx="501">
                  <c:v>1.4553452029093E-9</c:v>
                </c:pt>
                <c:pt idx="502">
                  <c:v>3.81864918075937E-8</c:v>
                </c:pt>
                <c:pt idx="503">
                  <c:v>3.4926556395866402E-11</c:v>
                </c:pt>
                <c:pt idx="504">
                  <c:v>8.2402915091677403E-10</c:v>
                </c:pt>
                <c:pt idx="505">
                  <c:v>5.4637688687792102E-9</c:v>
                </c:pt>
                <c:pt idx="506">
                  <c:v>1.37336682574421E-6</c:v>
                </c:pt>
                <c:pt idx="507">
                  <c:v>6.0394647031010104E-9</c:v>
                </c:pt>
                <c:pt idx="508">
                  <c:v>8.6724398939375104E-10</c:v>
                </c:pt>
                <c:pt idx="509">
                  <c:v>2.4013229969277502E-10</c:v>
                </c:pt>
                <c:pt idx="510">
                  <c:v>6.0338328569701298E-10</c:v>
                </c:pt>
                <c:pt idx="511">
                  <c:v>1.6139669916773899E-10</c:v>
                </c:pt>
                <c:pt idx="512">
                  <c:v>5.8701209266332101E-10</c:v>
                </c:pt>
                <c:pt idx="513">
                  <c:v>1.03194008277538E-10</c:v>
                </c:pt>
                <c:pt idx="514">
                  <c:v>2.01747012438881E-10</c:v>
                </c:pt>
                <c:pt idx="515">
                  <c:v>8.9388257326299796E-10</c:v>
                </c:pt>
                <c:pt idx="516">
                  <c:v>1.9444263314675201E-8</c:v>
                </c:pt>
                <c:pt idx="517">
                  <c:v>1.48111962739601E-8</c:v>
                </c:pt>
                <c:pt idx="518">
                  <c:v>4.46505399152284E-8</c:v>
                </c:pt>
                <c:pt idx="519">
                  <c:v>8.0900141591303503E-10</c:v>
                </c:pt>
                <c:pt idx="520">
                  <c:v>1.0772312391278299E-8</c:v>
                </c:pt>
                <c:pt idx="521">
                  <c:v>2.4203566211630399E-9</c:v>
                </c:pt>
                <c:pt idx="522">
                  <c:v>8.6243444376486305E-10</c:v>
                </c:pt>
                <c:pt idx="523">
                  <c:v>2.2811216475995398E-9</c:v>
                </c:pt>
                <c:pt idx="524">
                  <c:v>4.4922824344288097E-8</c:v>
                </c:pt>
                <c:pt idx="525">
                  <c:v>3.6843140128297002E-10</c:v>
                </c:pt>
                <c:pt idx="526">
                  <c:v>3.7233986319116302E-9</c:v>
                </c:pt>
                <c:pt idx="527">
                  <c:v>6.0245954717298E-9</c:v>
                </c:pt>
                <c:pt idx="528">
                  <c:v>2.5711039287088198E-10</c:v>
                </c:pt>
                <c:pt idx="529">
                  <c:v>1.24340264441277E-9</c:v>
                </c:pt>
                <c:pt idx="530">
                  <c:v>9.4833698889229399E-10</c:v>
                </c:pt>
                <c:pt idx="531">
                  <c:v>7.5889871746444701E-10</c:v>
                </c:pt>
                <c:pt idx="532">
                  <c:v>1.0254812231333799E-9</c:v>
                </c:pt>
                <c:pt idx="533">
                  <c:v>1.5642368704463599E-10</c:v>
                </c:pt>
                <c:pt idx="534">
                  <c:v>7.7900138978628206E-11</c:v>
                </c:pt>
                <c:pt idx="535">
                  <c:v>1.5721741875588099E-9</c:v>
                </c:pt>
                <c:pt idx="536">
                  <c:v>2.8630069630980798E-9</c:v>
                </c:pt>
                <c:pt idx="537">
                  <c:v>1.27636892730579E-8</c:v>
                </c:pt>
                <c:pt idx="538">
                  <c:v>6.3610136322541798E-10</c:v>
                </c:pt>
                <c:pt idx="539">
                  <c:v>6.3958866949806897E-9</c:v>
                </c:pt>
                <c:pt idx="540">
                  <c:v>2.4851110659066302E-8</c:v>
                </c:pt>
                <c:pt idx="541">
                  <c:v>4.1633889009901903E-9</c:v>
                </c:pt>
                <c:pt idx="542">
                  <c:v>2.3436116508606302E-9</c:v>
                </c:pt>
                <c:pt idx="543">
                  <c:v>1.99696319798868E-8</c:v>
                </c:pt>
                <c:pt idx="544">
                  <c:v>1.5044575591004901E-8</c:v>
                </c:pt>
                <c:pt idx="545">
                  <c:v>2.1268799178228699E-10</c:v>
                </c:pt>
                <c:pt idx="546">
                  <c:v>3.3336295317039602E-10</c:v>
                </c:pt>
                <c:pt idx="547">
                  <c:v>2.02008574125126E-8</c:v>
                </c:pt>
                <c:pt idx="548">
                  <c:v>1.1980820526346901E-9</c:v>
                </c:pt>
                <c:pt idx="549">
                  <c:v>1.43336588721934E-9</c:v>
                </c:pt>
                <c:pt idx="550">
                  <c:v>6.8455222101183205E-8</c:v>
                </c:pt>
                <c:pt idx="551">
                  <c:v>1.8237929311943601E-8</c:v>
                </c:pt>
                <c:pt idx="552">
                  <c:v>4.6966252076581699E-9</c:v>
                </c:pt>
                <c:pt idx="553">
                  <c:v>5.9380193517708003E-10</c:v>
                </c:pt>
                <c:pt idx="554">
                  <c:v>9.4870844702149306E-10</c:v>
                </c:pt>
                <c:pt idx="555">
                  <c:v>2.4062376399193801E-10</c:v>
                </c:pt>
                <c:pt idx="556">
                  <c:v>1.76831965215955E-8</c:v>
                </c:pt>
                <c:pt idx="557">
                  <c:v>4.9134293200359099E-10</c:v>
                </c:pt>
                <c:pt idx="558">
                  <c:v>1.9049921238016701E-8</c:v>
                </c:pt>
                <c:pt idx="559">
                  <c:v>1.5410279585272399E-7</c:v>
                </c:pt>
                <c:pt idx="560">
                  <c:v>5.3465335393391604E-10</c:v>
                </c:pt>
                <c:pt idx="561">
                  <c:v>2.5651409812599398E-10</c:v>
                </c:pt>
                <c:pt idx="562">
                  <c:v>0.86738249123456101</c:v>
                </c:pt>
                <c:pt idx="563">
                  <c:v>0.99999974173998496</c:v>
                </c:pt>
                <c:pt idx="564">
                  <c:v>0.999999836618788</c:v>
                </c:pt>
                <c:pt idx="565">
                  <c:v>0.99999999568874898</c:v>
                </c:pt>
                <c:pt idx="566">
                  <c:v>0.99999996530298596</c:v>
                </c:pt>
                <c:pt idx="567">
                  <c:v>0.99999995717669099</c:v>
                </c:pt>
                <c:pt idx="568">
                  <c:v>0.99999990744915601</c:v>
                </c:pt>
                <c:pt idx="569">
                  <c:v>5.6154969910184101E-7</c:v>
                </c:pt>
                <c:pt idx="570">
                  <c:v>5.0069102285104698E-9</c:v>
                </c:pt>
                <c:pt idx="571">
                  <c:v>3.27764780209493E-7</c:v>
                </c:pt>
                <c:pt idx="572">
                  <c:v>1.5711030193116601E-9</c:v>
                </c:pt>
                <c:pt idx="573">
                  <c:v>5.8391033518558701E-10</c:v>
                </c:pt>
                <c:pt idx="574">
                  <c:v>4.2508635907985196E-9</c:v>
                </c:pt>
                <c:pt idx="575">
                  <c:v>2.7046589640015999E-9</c:v>
                </c:pt>
                <c:pt idx="576">
                  <c:v>1.3533723382691199E-9</c:v>
                </c:pt>
                <c:pt idx="577">
                  <c:v>3.8908499510645999E-8</c:v>
                </c:pt>
                <c:pt idx="578">
                  <c:v>1.359634471164E-7</c:v>
                </c:pt>
                <c:pt idx="579">
                  <c:v>4.9552810264461797E-8</c:v>
                </c:pt>
                <c:pt idx="580">
                  <c:v>7.1537988584770303E-8</c:v>
                </c:pt>
                <c:pt idx="581">
                  <c:v>4.5939421022079504E-9</c:v>
                </c:pt>
                <c:pt idx="582">
                  <c:v>2.9993243878708099E-8</c:v>
                </c:pt>
                <c:pt idx="583">
                  <c:v>7.1495384515579902E-9</c:v>
                </c:pt>
                <c:pt idx="584">
                  <c:v>1.65928108074023E-9</c:v>
                </c:pt>
                <c:pt idx="585">
                  <c:v>4.09578986111741E-6</c:v>
                </c:pt>
                <c:pt idx="586">
                  <c:v>4.1054455796231203E-9</c:v>
                </c:pt>
                <c:pt idx="587">
                  <c:v>2.94019561625753E-5</c:v>
                </c:pt>
                <c:pt idx="588">
                  <c:v>9.3224352299579296E-8</c:v>
                </c:pt>
                <c:pt idx="589">
                  <c:v>2.6328386127569399E-8</c:v>
                </c:pt>
                <c:pt idx="590">
                  <c:v>3.5062692654820599E-10</c:v>
                </c:pt>
                <c:pt idx="591">
                  <c:v>1.2485913411534199E-9</c:v>
                </c:pt>
                <c:pt idx="592">
                  <c:v>8.2744741960490305E-9</c:v>
                </c:pt>
                <c:pt idx="593">
                  <c:v>1.6411662010907499E-10</c:v>
                </c:pt>
                <c:pt idx="594">
                  <c:v>5.2955596733585402E-8</c:v>
                </c:pt>
                <c:pt idx="595">
                  <c:v>4.8224472551157603E-8</c:v>
                </c:pt>
                <c:pt idx="596">
                  <c:v>6.1744733962323606E-8</c:v>
                </c:pt>
                <c:pt idx="597">
                  <c:v>2.1959363030985099E-7</c:v>
                </c:pt>
                <c:pt idx="598">
                  <c:v>5.9819484522000001E-10</c:v>
                </c:pt>
                <c:pt idx="599">
                  <c:v>3.8586698009149499E-10</c:v>
                </c:pt>
                <c:pt idx="600">
                  <c:v>5.0321984400154097E-10</c:v>
                </c:pt>
                <c:pt idx="601">
                  <c:v>1.16345324115997E-9</c:v>
                </c:pt>
                <c:pt idx="602">
                  <c:v>5.4435355941270396E-10</c:v>
                </c:pt>
                <c:pt idx="603">
                  <c:v>3.6331996500109398E-7</c:v>
                </c:pt>
                <c:pt idx="604">
                  <c:v>2.2702249214210001E-8</c:v>
                </c:pt>
                <c:pt idx="605">
                  <c:v>1.2054070885019299E-9</c:v>
                </c:pt>
                <c:pt idx="606">
                  <c:v>1.7670287491748699E-7</c:v>
                </c:pt>
                <c:pt idx="607">
                  <c:v>1.2173540643774799E-7</c:v>
                </c:pt>
                <c:pt idx="608">
                  <c:v>7.1382226504436505E-8</c:v>
                </c:pt>
                <c:pt idx="609">
                  <c:v>2.32889636129024E-7</c:v>
                </c:pt>
                <c:pt idx="610">
                  <c:v>2.2070394067127101E-9</c:v>
                </c:pt>
                <c:pt idx="611">
                  <c:v>2.64250352551444E-9</c:v>
                </c:pt>
                <c:pt idx="612">
                  <c:v>5.0732390993372702E-10</c:v>
                </c:pt>
                <c:pt idx="613">
                  <c:v>6.5257734475180598E-11</c:v>
                </c:pt>
                <c:pt idx="614">
                  <c:v>2.4402884570850099E-11</c:v>
                </c:pt>
                <c:pt idx="615">
                  <c:v>3.0877529882169402E-8</c:v>
                </c:pt>
                <c:pt idx="616">
                  <c:v>4.5448292192070102E-9</c:v>
                </c:pt>
                <c:pt idx="617">
                  <c:v>7.1855065615591805E-7</c:v>
                </c:pt>
                <c:pt idx="618">
                  <c:v>0.14593094483608901</c:v>
                </c:pt>
                <c:pt idx="619">
                  <c:v>0.54694960546906601</c:v>
                </c:pt>
                <c:pt idx="620">
                  <c:v>0.63954629953465403</c:v>
                </c:pt>
                <c:pt idx="621">
                  <c:v>0.37353289945164703</c:v>
                </c:pt>
                <c:pt idx="622">
                  <c:v>0.87384615906165397</c:v>
                </c:pt>
                <c:pt idx="623">
                  <c:v>0.66090820729591204</c:v>
                </c:pt>
                <c:pt idx="624">
                  <c:v>0.855176207721424</c:v>
                </c:pt>
                <c:pt idx="625">
                  <c:v>0.844094703086401</c:v>
                </c:pt>
                <c:pt idx="626">
                  <c:v>0.99999926277120099</c:v>
                </c:pt>
                <c:pt idx="627">
                  <c:v>0.99999932848936701</c:v>
                </c:pt>
                <c:pt idx="628">
                  <c:v>0.99999671842527205</c:v>
                </c:pt>
                <c:pt idx="629">
                  <c:v>6.5871375317491307E-2</c:v>
                </c:pt>
                <c:pt idx="630">
                  <c:v>3.13746532803464E-9</c:v>
                </c:pt>
                <c:pt idx="631">
                  <c:v>2.2226276429750701E-8</c:v>
                </c:pt>
                <c:pt idx="632">
                  <c:v>5.7050799941973605E-7</c:v>
                </c:pt>
                <c:pt idx="633">
                  <c:v>2.2421219126375701E-6</c:v>
                </c:pt>
                <c:pt idx="634">
                  <c:v>1.4410360434654299E-7</c:v>
                </c:pt>
                <c:pt idx="635">
                  <c:v>8.7204634629645301E-9</c:v>
                </c:pt>
                <c:pt idx="636">
                  <c:v>1.2591171013269999E-9</c:v>
                </c:pt>
                <c:pt idx="637">
                  <c:v>9.1319362880319204E-10</c:v>
                </c:pt>
                <c:pt idx="638">
                  <c:v>1.0157937135436501E-8</c:v>
                </c:pt>
                <c:pt idx="639">
                  <c:v>4.4609278331346999E-10</c:v>
                </c:pt>
                <c:pt idx="640">
                  <c:v>5.6573054005916802E-9</c:v>
                </c:pt>
                <c:pt idx="641">
                  <c:v>9.1250659633538592E-9</c:v>
                </c:pt>
                <c:pt idx="642">
                  <c:v>1.6164895425124201E-8</c:v>
                </c:pt>
                <c:pt idx="643">
                  <c:v>2.44971842286147E-10</c:v>
                </c:pt>
                <c:pt idx="644">
                  <c:v>7.5589688310529095E-9</c:v>
                </c:pt>
                <c:pt idx="645">
                  <c:v>4.2788837468184597E-10</c:v>
                </c:pt>
                <c:pt idx="646">
                  <c:v>6.7077618195065399E-9</c:v>
                </c:pt>
                <c:pt idx="647">
                  <c:v>4.4242204606263298E-9</c:v>
                </c:pt>
                <c:pt idx="648">
                  <c:v>3.61015101870482E-9</c:v>
                </c:pt>
                <c:pt idx="649">
                  <c:v>1.5599332677727799E-8</c:v>
                </c:pt>
                <c:pt idx="650">
                  <c:v>1.8696128446466001E-10</c:v>
                </c:pt>
                <c:pt idx="651">
                  <c:v>6.4283944993198797E-11</c:v>
                </c:pt>
                <c:pt idx="652">
                  <c:v>1.1940547559348501E-10</c:v>
                </c:pt>
                <c:pt idx="653">
                  <c:v>3.5013253040922998E-11</c:v>
                </c:pt>
                <c:pt idx="654">
                  <c:v>1.2058753138903501E-10</c:v>
                </c:pt>
                <c:pt idx="655">
                  <c:v>1.0270304131396499E-9</c:v>
                </c:pt>
                <c:pt idx="656">
                  <c:v>2.6225618050033999E-9</c:v>
                </c:pt>
                <c:pt idx="657">
                  <c:v>6.7975921967746697E-12</c:v>
                </c:pt>
                <c:pt idx="658">
                  <c:v>5.0048156645885998E-9</c:v>
                </c:pt>
                <c:pt idx="659">
                  <c:v>1.4001928434249799E-9</c:v>
                </c:pt>
                <c:pt idx="660">
                  <c:v>8.9914368796781003E-10</c:v>
                </c:pt>
                <c:pt idx="661">
                  <c:v>1.09366038633972E-9</c:v>
                </c:pt>
                <c:pt idx="662">
                  <c:v>6.47272963638682E-9</c:v>
                </c:pt>
                <c:pt idx="663">
                  <c:v>2.2042959444675901E-9</c:v>
                </c:pt>
                <c:pt idx="664">
                  <c:v>6.9716304867420501E-9</c:v>
                </c:pt>
                <c:pt idx="665">
                  <c:v>8.4296062074586599E-10</c:v>
                </c:pt>
                <c:pt idx="666">
                  <c:v>8.3852012476420397E-9</c:v>
                </c:pt>
                <c:pt idx="667">
                  <c:v>1.61305892710935E-10</c:v>
                </c:pt>
                <c:pt idx="668">
                  <c:v>2.86612809331576E-9</c:v>
                </c:pt>
                <c:pt idx="669">
                  <c:v>3.56260062385949E-8</c:v>
                </c:pt>
                <c:pt idx="670">
                  <c:v>1.2818168456965199E-8</c:v>
                </c:pt>
                <c:pt idx="671">
                  <c:v>5.9182050490513596E-7</c:v>
                </c:pt>
                <c:pt idx="672">
                  <c:v>0.99999925843893001</c:v>
                </c:pt>
                <c:pt idx="673">
                  <c:v>0.99994911525979002</c:v>
                </c:pt>
                <c:pt idx="674">
                  <c:v>4.5815347793472099E-9</c:v>
                </c:pt>
                <c:pt idx="675">
                  <c:v>4.64284129560462E-9</c:v>
                </c:pt>
                <c:pt idx="676">
                  <c:v>6.9494609120092302E-9</c:v>
                </c:pt>
                <c:pt idx="677">
                  <c:v>1.2968237790582201E-7</c:v>
                </c:pt>
                <c:pt idx="678">
                  <c:v>1.0184180782860201E-8</c:v>
                </c:pt>
                <c:pt idx="679">
                  <c:v>2.1569928832301E-8</c:v>
                </c:pt>
                <c:pt idx="680">
                  <c:v>4.9713498992803099E-8</c:v>
                </c:pt>
                <c:pt idx="681">
                  <c:v>5.3332665892023699E-8</c:v>
                </c:pt>
                <c:pt idx="682">
                  <c:v>9.4269928959667008E-6</c:v>
                </c:pt>
                <c:pt idx="683">
                  <c:v>0.99998984885969699</c:v>
                </c:pt>
                <c:pt idx="684">
                  <c:v>0.97923515140698902</c:v>
                </c:pt>
                <c:pt idx="685">
                  <c:v>0.99944627099273797</c:v>
                </c:pt>
                <c:pt idx="686">
                  <c:v>0.99975405746262103</c:v>
                </c:pt>
                <c:pt idx="687">
                  <c:v>0.99975740938429603</c:v>
                </c:pt>
                <c:pt idx="688">
                  <c:v>0.999990658267219</c:v>
                </c:pt>
                <c:pt idx="689">
                  <c:v>0.97777461482014405</c:v>
                </c:pt>
                <c:pt idx="690">
                  <c:v>0.99999450992388905</c:v>
                </c:pt>
                <c:pt idx="691">
                  <c:v>0.99999906437213604</c:v>
                </c:pt>
                <c:pt idx="692">
                  <c:v>3.5727482665055503E-8</c:v>
                </c:pt>
                <c:pt idx="693">
                  <c:v>3.6388467764440199E-9</c:v>
                </c:pt>
                <c:pt idx="694">
                  <c:v>3.0048687519979002E-10</c:v>
                </c:pt>
                <c:pt idx="695">
                  <c:v>4.2895158685078496E-9</c:v>
                </c:pt>
                <c:pt idx="696">
                  <c:v>9.5197971886797402E-10</c:v>
                </c:pt>
                <c:pt idx="697">
                  <c:v>1.8374076362683299E-8</c:v>
                </c:pt>
                <c:pt idx="698">
                  <c:v>8.9314937974356594E-11</c:v>
                </c:pt>
                <c:pt idx="699">
                  <c:v>2.0087638048747901E-7</c:v>
                </c:pt>
                <c:pt idx="700">
                  <c:v>3.7726577829653504E-9</c:v>
                </c:pt>
                <c:pt idx="701">
                  <c:v>1.6957902683714201E-9</c:v>
                </c:pt>
                <c:pt idx="702">
                  <c:v>5.7853121761616802E-11</c:v>
                </c:pt>
                <c:pt idx="703">
                  <c:v>2.0936716405224699E-10</c:v>
                </c:pt>
                <c:pt idx="704">
                  <c:v>9.2855772118724905E-10</c:v>
                </c:pt>
                <c:pt idx="705">
                  <c:v>6.7071159524281902E-9</c:v>
                </c:pt>
                <c:pt idx="706">
                  <c:v>1.0540347136059E-10</c:v>
                </c:pt>
                <c:pt idx="707">
                  <c:v>5.7439345014680502E-9</c:v>
                </c:pt>
                <c:pt idx="708">
                  <c:v>3.91208557011083E-9</c:v>
                </c:pt>
                <c:pt idx="709">
                  <c:v>7.5816239571011896E-10</c:v>
                </c:pt>
                <c:pt idx="710">
                  <c:v>1.0209844687029499E-10</c:v>
                </c:pt>
                <c:pt idx="711">
                  <c:v>3.40876690166496E-7</c:v>
                </c:pt>
                <c:pt idx="712">
                  <c:v>1.24754581975715E-8</c:v>
                </c:pt>
                <c:pt idx="713">
                  <c:v>3.3512298001356299E-10</c:v>
                </c:pt>
                <c:pt idx="714">
                  <c:v>1.6511351143844401E-10</c:v>
                </c:pt>
                <c:pt idx="715">
                  <c:v>9.22860199254858E-9</c:v>
                </c:pt>
                <c:pt idx="716">
                  <c:v>1.4617726442713301E-9</c:v>
                </c:pt>
                <c:pt idx="717">
                  <c:v>4.0660788204851197E-9</c:v>
                </c:pt>
                <c:pt idx="718">
                  <c:v>2.60118452851851E-11</c:v>
                </c:pt>
                <c:pt idx="719">
                  <c:v>5.7854863075729399E-9</c:v>
                </c:pt>
                <c:pt idx="720">
                  <c:v>1.6089668699736799E-9</c:v>
                </c:pt>
                <c:pt idx="721">
                  <c:v>9.8008787687908202E-10</c:v>
                </c:pt>
                <c:pt idx="722">
                  <c:v>1.94657975857665E-8</c:v>
                </c:pt>
                <c:pt idx="723">
                  <c:v>6.6705280235035705E-8</c:v>
                </c:pt>
                <c:pt idx="724">
                  <c:v>2.2263710518139098E-9</c:v>
                </c:pt>
                <c:pt idx="725">
                  <c:v>9.5340783483896002E-10</c:v>
                </c:pt>
                <c:pt idx="726">
                  <c:v>7.1306284596203305E-10</c:v>
                </c:pt>
                <c:pt idx="727">
                  <c:v>2.3944527121146898E-10</c:v>
                </c:pt>
                <c:pt idx="728">
                  <c:v>6.0585416239036603E-9</c:v>
                </c:pt>
                <c:pt idx="729">
                  <c:v>2.64450884563589E-8</c:v>
                </c:pt>
                <c:pt idx="730">
                  <c:v>7.8414036278445605E-8</c:v>
                </c:pt>
                <c:pt idx="731">
                  <c:v>4.1691610197046598E-9</c:v>
                </c:pt>
                <c:pt idx="732">
                  <c:v>6.3853661079846104E-7</c:v>
                </c:pt>
                <c:pt idx="733">
                  <c:v>2.7571325719609901E-11</c:v>
                </c:pt>
                <c:pt idx="734">
                  <c:v>8.9960258047352501E-10</c:v>
                </c:pt>
                <c:pt idx="735">
                  <c:v>1.03942934158716E-8</c:v>
                </c:pt>
                <c:pt idx="736">
                  <c:v>3.63519567992289E-9</c:v>
                </c:pt>
                <c:pt idx="737">
                  <c:v>3.8819064087527599E-8</c:v>
                </c:pt>
                <c:pt idx="738">
                  <c:v>3.1760768668572497E-11</c:v>
                </c:pt>
                <c:pt idx="739">
                  <c:v>1.3755843142466401E-7</c:v>
                </c:pt>
                <c:pt idx="740">
                  <c:v>2.79573437569792E-9</c:v>
                </c:pt>
                <c:pt idx="741">
                  <c:v>2.0398556542331901E-9</c:v>
                </c:pt>
                <c:pt idx="742">
                  <c:v>1.52325540986359E-7</c:v>
                </c:pt>
                <c:pt idx="743">
                  <c:v>5.35184571156309E-11</c:v>
                </c:pt>
                <c:pt idx="744">
                  <c:v>1.4385762531287001E-9</c:v>
                </c:pt>
                <c:pt idx="745">
                  <c:v>1.23257490049196E-9</c:v>
                </c:pt>
                <c:pt idx="746">
                  <c:v>5.0280163615423201E-9</c:v>
                </c:pt>
                <c:pt idx="747">
                  <c:v>1.0032143892129401E-11</c:v>
                </c:pt>
                <c:pt idx="748">
                  <c:v>2.4961400838044799E-10</c:v>
                </c:pt>
                <c:pt idx="749">
                  <c:v>2.6129673937423898E-10</c:v>
                </c:pt>
                <c:pt idx="750">
                  <c:v>1.20008582526898E-9</c:v>
                </c:pt>
                <c:pt idx="751">
                  <c:v>4.2808497468586298E-11</c:v>
                </c:pt>
                <c:pt idx="752">
                  <c:v>2.9936876105776899E-11</c:v>
                </c:pt>
                <c:pt idx="753">
                  <c:v>4.9278356481477801E-8</c:v>
                </c:pt>
                <c:pt idx="754">
                  <c:v>2.9073017972439501E-10</c:v>
                </c:pt>
                <c:pt idx="755">
                  <c:v>6.7883949383391504E-10</c:v>
                </c:pt>
                <c:pt idx="756">
                  <c:v>8.8193228714912398E-9</c:v>
                </c:pt>
                <c:pt idx="757">
                  <c:v>2.0137135640205601E-8</c:v>
                </c:pt>
                <c:pt idx="758">
                  <c:v>1.8909440828526299E-8</c:v>
                </c:pt>
                <c:pt idx="759">
                  <c:v>3.41000900276013E-9</c:v>
                </c:pt>
                <c:pt idx="760">
                  <c:v>1.7256686232272699E-9</c:v>
                </c:pt>
                <c:pt idx="761">
                  <c:v>1.1928728017235401E-9</c:v>
                </c:pt>
                <c:pt idx="762">
                  <c:v>2.2411514249913501E-9</c:v>
                </c:pt>
                <c:pt idx="763">
                  <c:v>1.19421194493584E-7</c:v>
                </c:pt>
                <c:pt idx="764">
                  <c:v>4.8206893500418401E-8</c:v>
                </c:pt>
                <c:pt idx="765">
                  <c:v>3.4221420120359602E-10</c:v>
                </c:pt>
                <c:pt idx="766">
                  <c:v>3.4236602022678602E-9</c:v>
                </c:pt>
                <c:pt idx="767">
                  <c:v>3.1161626483604901E-9</c:v>
                </c:pt>
                <c:pt idx="768">
                  <c:v>4.3142875227834099E-9</c:v>
                </c:pt>
                <c:pt idx="769">
                  <c:v>1.32676192899496E-10</c:v>
                </c:pt>
                <c:pt idx="770">
                  <c:v>2.1164588172700799E-10</c:v>
                </c:pt>
                <c:pt idx="771">
                  <c:v>2.7899200071202398E-9</c:v>
                </c:pt>
                <c:pt idx="772">
                  <c:v>1.6376929286569401E-10</c:v>
                </c:pt>
                <c:pt idx="773">
                  <c:v>2.4605968428997E-10</c:v>
                </c:pt>
                <c:pt idx="774">
                  <c:v>1.88665689631883E-9</c:v>
                </c:pt>
                <c:pt idx="775">
                  <c:v>6.4819282099732298E-9</c:v>
                </c:pt>
                <c:pt idx="776">
                  <c:v>1.1623485573832199E-9</c:v>
                </c:pt>
                <c:pt idx="777">
                  <c:v>1.61268356963404E-9</c:v>
                </c:pt>
                <c:pt idx="778">
                  <c:v>1.70710302707549E-8</c:v>
                </c:pt>
                <c:pt idx="779">
                  <c:v>9.3931565005858802E-11</c:v>
                </c:pt>
                <c:pt idx="780">
                  <c:v>1.42323277861509E-9</c:v>
                </c:pt>
                <c:pt idx="781">
                  <c:v>8.6568548288677293E-9</c:v>
                </c:pt>
                <c:pt idx="782">
                  <c:v>7.4948266842547999E-10</c:v>
                </c:pt>
                <c:pt idx="783">
                  <c:v>1.08110529659812E-9</c:v>
                </c:pt>
                <c:pt idx="784">
                  <c:v>8.4885658356501802E-10</c:v>
                </c:pt>
                <c:pt idx="785">
                  <c:v>4.2026695048725201E-8</c:v>
                </c:pt>
                <c:pt idx="786">
                  <c:v>1.3566683062755099E-10</c:v>
                </c:pt>
                <c:pt idx="787">
                  <c:v>9.3055250398021194E-9</c:v>
                </c:pt>
                <c:pt idx="788">
                  <c:v>2.0460583858482398E-9</c:v>
                </c:pt>
                <c:pt idx="789">
                  <c:v>2.45463274924929E-9</c:v>
                </c:pt>
                <c:pt idx="790">
                  <c:v>5.6151562023930501E-11</c:v>
                </c:pt>
                <c:pt idx="791">
                  <c:v>1.8056609014748199E-8</c:v>
                </c:pt>
                <c:pt idx="792">
                  <c:v>8.2824093124218802E-10</c:v>
                </c:pt>
                <c:pt idx="793">
                  <c:v>8.0203366407208093E-9</c:v>
                </c:pt>
                <c:pt idx="794">
                  <c:v>3.9139083791531802E-10</c:v>
                </c:pt>
                <c:pt idx="795">
                  <c:v>6.7321786864981503E-9</c:v>
                </c:pt>
                <c:pt idx="796">
                  <c:v>4.8202989685874296E-9</c:v>
                </c:pt>
                <c:pt idx="797">
                  <c:v>6.0959676690857997E-9</c:v>
                </c:pt>
                <c:pt idx="798">
                  <c:v>2.7495651188639199E-8</c:v>
                </c:pt>
                <c:pt idx="799">
                  <c:v>9.14157387177082E-8</c:v>
                </c:pt>
                <c:pt idx="800">
                  <c:v>6.2049765551585299E-9</c:v>
                </c:pt>
                <c:pt idx="801">
                  <c:v>5.2801192054675102E-8</c:v>
                </c:pt>
                <c:pt idx="802">
                  <c:v>2.9346568197545999E-8</c:v>
                </c:pt>
                <c:pt idx="803">
                  <c:v>1.3823728784774401E-8</c:v>
                </c:pt>
                <c:pt idx="804">
                  <c:v>3.1048835742635099E-9</c:v>
                </c:pt>
                <c:pt idx="805">
                  <c:v>0.99940396164001299</c:v>
                </c:pt>
                <c:pt idx="806">
                  <c:v>3.2557493125239602E-9</c:v>
                </c:pt>
                <c:pt idx="807">
                  <c:v>0.91495668100352301</c:v>
                </c:pt>
                <c:pt idx="808">
                  <c:v>0.99436089553042795</c:v>
                </c:pt>
                <c:pt idx="809">
                  <c:v>0.99752636801115002</c:v>
                </c:pt>
                <c:pt idx="810">
                  <c:v>1.2247596703629399E-7</c:v>
                </c:pt>
                <c:pt idx="811">
                  <c:v>6.7921409376771403E-8</c:v>
                </c:pt>
                <c:pt idx="812">
                  <c:v>8.06770401795586E-10</c:v>
                </c:pt>
                <c:pt idx="813">
                  <c:v>9.5197255192720001E-9</c:v>
                </c:pt>
                <c:pt idx="814">
                  <c:v>1.8581969365330701E-8</c:v>
                </c:pt>
                <c:pt idx="815">
                  <c:v>1.5249350296652801E-8</c:v>
                </c:pt>
                <c:pt idx="816">
                  <c:v>8.2120203444396304E-8</c:v>
                </c:pt>
                <c:pt idx="817">
                  <c:v>1.15564894917213E-8</c:v>
                </c:pt>
                <c:pt idx="818">
                  <c:v>1.51869294543201E-8</c:v>
                </c:pt>
                <c:pt idx="819">
                  <c:v>2.4779489734817102E-9</c:v>
                </c:pt>
                <c:pt idx="820">
                  <c:v>1.4042795885861601E-8</c:v>
                </c:pt>
                <c:pt idx="821">
                  <c:v>5.1273162591004803E-10</c:v>
                </c:pt>
                <c:pt idx="822">
                  <c:v>3.9415746469738E-10</c:v>
                </c:pt>
                <c:pt idx="823">
                  <c:v>2.4154720094150602E-11</c:v>
                </c:pt>
                <c:pt idx="824">
                  <c:v>5.83784357524559E-8</c:v>
                </c:pt>
                <c:pt idx="825">
                  <c:v>5.0977660412447302E-9</c:v>
                </c:pt>
                <c:pt idx="826">
                  <c:v>1.5776546646014601E-9</c:v>
                </c:pt>
                <c:pt idx="827">
                  <c:v>1.15410033208774E-9</c:v>
                </c:pt>
                <c:pt idx="828">
                  <c:v>2.4308162799761902E-8</c:v>
                </c:pt>
                <c:pt idx="829">
                  <c:v>5.0967012435762198E-10</c:v>
                </c:pt>
                <c:pt idx="830">
                  <c:v>1.57462133003372E-8</c:v>
                </c:pt>
                <c:pt idx="831">
                  <c:v>2.2487242283411201E-10</c:v>
                </c:pt>
                <c:pt idx="832">
                  <c:v>1.0055790728524401E-9</c:v>
                </c:pt>
                <c:pt idx="833">
                  <c:v>1.66902029885697E-9</c:v>
                </c:pt>
                <c:pt idx="834">
                  <c:v>1.0300104414713999E-8</c:v>
                </c:pt>
                <c:pt idx="835">
                  <c:v>1.39725529544649E-8</c:v>
                </c:pt>
                <c:pt idx="836">
                  <c:v>1.46474978626312E-8</c:v>
                </c:pt>
                <c:pt idx="837">
                  <c:v>3.3181686479762901E-8</c:v>
                </c:pt>
                <c:pt idx="838">
                  <c:v>2.6351790219126701E-9</c:v>
                </c:pt>
                <c:pt idx="839">
                  <c:v>5.5911899960060199E-8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7E-457E-9272-D393C3092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43014488"/>
        <c:axId val="743015144"/>
      </c:barChart>
      <c:dateAx>
        <c:axId val="7430144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015144"/>
        <c:crosses val="autoZero"/>
        <c:auto val="1"/>
        <c:lblOffset val="100"/>
        <c:baseTimeUnit val="months"/>
      </c:dateAx>
      <c:valAx>
        <c:axId val="74301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01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baseline="0">
                <a:effectLst/>
              </a:rPr>
              <a:t>PPD Portfolio Composition, 240 Days, Risk Aversion 2.4</a:t>
            </a:r>
            <a:endParaRPr lang="da-DK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RiskA=2.4'!$B$1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RiskA=2.4'!$B$2:$B$841</c:f>
              <c:numCache>
                <c:formatCode>0.00</c:formatCode>
                <c:ptCount val="840"/>
                <c:pt idx="0">
                  <c:v>2.02663965573488E-10</c:v>
                </c:pt>
                <c:pt idx="1">
                  <c:v>7.9159133194979303E-11</c:v>
                </c:pt>
                <c:pt idx="2">
                  <c:v>1.36421199561923E-9</c:v>
                </c:pt>
                <c:pt idx="3">
                  <c:v>1.08077561169708E-8</c:v>
                </c:pt>
                <c:pt idx="4">
                  <c:v>8.2349570620572095E-11</c:v>
                </c:pt>
                <c:pt idx="5">
                  <c:v>1.2386811122524499E-9</c:v>
                </c:pt>
                <c:pt idx="6">
                  <c:v>8.5686573865581699E-9</c:v>
                </c:pt>
                <c:pt idx="7">
                  <c:v>7.8405307983967501E-9</c:v>
                </c:pt>
                <c:pt idx="8">
                  <c:v>5.7609408339934402E-10</c:v>
                </c:pt>
                <c:pt idx="9">
                  <c:v>5.8181812343423598E-11</c:v>
                </c:pt>
                <c:pt idx="10">
                  <c:v>5.5783881715206298E-10</c:v>
                </c:pt>
                <c:pt idx="11">
                  <c:v>7.8603689360353604E-10</c:v>
                </c:pt>
                <c:pt idx="12">
                  <c:v>3.1202563693069201E-9</c:v>
                </c:pt>
                <c:pt idx="13">
                  <c:v>2.1065583225084399E-9</c:v>
                </c:pt>
                <c:pt idx="14">
                  <c:v>3.10929171503665E-10</c:v>
                </c:pt>
                <c:pt idx="15">
                  <c:v>3.8576263549626998E-10</c:v>
                </c:pt>
                <c:pt idx="16">
                  <c:v>1.17806964773538E-9</c:v>
                </c:pt>
                <c:pt idx="17">
                  <c:v>1.0800292425930801E-9</c:v>
                </c:pt>
                <c:pt idx="18">
                  <c:v>7.2499744579255005E-10</c:v>
                </c:pt>
                <c:pt idx="19">
                  <c:v>1.43405530003857E-10</c:v>
                </c:pt>
                <c:pt idx="20">
                  <c:v>7.7888009152508395E-10</c:v>
                </c:pt>
                <c:pt idx="21">
                  <c:v>2.8256138025694201E-8</c:v>
                </c:pt>
                <c:pt idx="22">
                  <c:v>4.7168024614712597E-9</c:v>
                </c:pt>
                <c:pt idx="23">
                  <c:v>8.6885813366392603E-9</c:v>
                </c:pt>
                <c:pt idx="24">
                  <c:v>3.7232358529206999E-10</c:v>
                </c:pt>
                <c:pt idx="25">
                  <c:v>3.9413445549563801E-11</c:v>
                </c:pt>
                <c:pt idx="26">
                  <c:v>5.1756483214437602E-10</c:v>
                </c:pt>
                <c:pt idx="27">
                  <c:v>3.4047941274317199E-10</c:v>
                </c:pt>
                <c:pt idx="28">
                  <c:v>1.09106657597677E-9</c:v>
                </c:pt>
                <c:pt idx="29">
                  <c:v>1.61242859808333E-9</c:v>
                </c:pt>
                <c:pt idx="30">
                  <c:v>4.8916333944770596E-10</c:v>
                </c:pt>
                <c:pt idx="31">
                  <c:v>2.0210176977830098E-11</c:v>
                </c:pt>
                <c:pt idx="32">
                  <c:v>1.56804194249124E-9</c:v>
                </c:pt>
                <c:pt idx="33">
                  <c:v>1.20239909024874E-9</c:v>
                </c:pt>
                <c:pt idx="34">
                  <c:v>4.8237987023469997E-10</c:v>
                </c:pt>
                <c:pt idx="35">
                  <c:v>6.27962028942567E-9</c:v>
                </c:pt>
                <c:pt idx="36">
                  <c:v>1.14390747081181E-7</c:v>
                </c:pt>
                <c:pt idx="37">
                  <c:v>1.21232198625387E-9</c:v>
                </c:pt>
                <c:pt idx="38">
                  <c:v>4.7544871502188601E-9</c:v>
                </c:pt>
                <c:pt idx="39">
                  <c:v>4.5160988383985799E-9</c:v>
                </c:pt>
                <c:pt idx="40">
                  <c:v>1.4651534392654399E-9</c:v>
                </c:pt>
                <c:pt idx="41">
                  <c:v>3.01992641139302E-9</c:v>
                </c:pt>
                <c:pt idx="42">
                  <c:v>6.8055139052577397E-10</c:v>
                </c:pt>
                <c:pt idx="43">
                  <c:v>5.9936006605996999E-10</c:v>
                </c:pt>
                <c:pt idx="44">
                  <c:v>9.0983438264884592E-9</c:v>
                </c:pt>
                <c:pt idx="45">
                  <c:v>8.2465135582940599E-11</c:v>
                </c:pt>
                <c:pt idx="46">
                  <c:v>6.7275250899325997E-11</c:v>
                </c:pt>
                <c:pt idx="47">
                  <c:v>2.01405187133714E-10</c:v>
                </c:pt>
                <c:pt idx="48">
                  <c:v>1.49916702730704E-9</c:v>
                </c:pt>
                <c:pt idx="49">
                  <c:v>8.4064467849642498E-10</c:v>
                </c:pt>
                <c:pt idx="50">
                  <c:v>2.1035681160902999E-7</c:v>
                </c:pt>
                <c:pt idx="51">
                  <c:v>7.7307448219368495E-10</c:v>
                </c:pt>
                <c:pt idx="52">
                  <c:v>6.1329450070779099E-10</c:v>
                </c:pt>
                <c:pt idx="53">
                  <c:v>3.2126141250076401E-11</c:v>
                </c:pt>
                <c:pt idx="54">
                  <c:v>4.8626251802142698E-10</c:v>
                </c:pt>
                <c:pt idx="55">
                  <c:v>1.2638746480949999E-11</c:v>
                </c:pt>
                <c:pt idx="56">
                  <c:v>2.46027630853751E-8</c:v>
                </c:pt>
                <c:pt idx="57">
                  <c:v>7.5883223095946996E-9</c:v>
                </c:pt>
                <c:pt idx="58">
                  <c:v>4.0507089226426399E-9</c:v>
                </c:pt>
                <c:pt idx="59">
                  <c:v>2.15134657524016E-10</c:v>
                </c:pt>
                <c:pt idx="60">
                  <c:v>5.5879029441069502E-12</c:v>
                </c:pt>
                <c:pt idx="61">
                  <c:v>7.8247163551923898E-10</c:v>
                </c:pt>
                <c:pt idx="62">
                  <c:v>9.0937481602596098E-10</c:v>
                </c:pt>
                <c:pt idx="63">
                  <c:v>3.5351005990924802E-8</c:v>
                </c:pt>
                <c:pt idx="64">
                  <c:v>2.6094676591141999E-10</c:v>
                </c:pt>
                <c:pt idx="65">
                  <c:v>1.3550226435309201E-10</c:v>
                </c:pt>
                <c:pt idx="66">
                  <c:v>2.92320655690547E-9</c:v>
                </c:pt>
                <c:pt idx="67">
                  <c:v>7.7434185489694299E-11</c:v>
                </c:pt>
                <c:pt idx="68">
                  <c:v>2.3351709913352199E-10</c:v>
                </c:pt>
                <c:pt idx="69">
                  <c:v>2.4703021408167298E-10</c:v>
                </c:pt>
                <c:pt idx="70">
                  <c:v>1.7032211227435001E-9</c:v>
                </c:pt>
                <c:pt idx="71">
                  <c:v>1.2993164106964399E-9</c:v>
                </c:pt>
                <c:pt idx="72">
                  <c:v>1.42108969813715E-9</c:v>
                </c:pt>
                <c:pt idx="73">
                  <c:v>6.1771526156062201E-11</c:v>
                </c:pt>
                <c:pt idx="74">
                  <c:v>3.8084838539696902E-10</c:v>
                </c:pt>
                <c:pt idx="75">
                  <c:v>2.8292750108672802E-10</c:v>
                </c:pt>
                <c:pt idx="76">
                  <c:v>5.8546632721223997E-10</c:v>
                </c:pt>
                <c:pt idx="77">
                  <c:v>1.27331472631887E-10</c:v>
                </c:pt>
                <c:pt idx="78">
                  <c:v>8.3967432207298298E-11</c:v>
                </c:pt>
                <c:pt idx="79">
                  <c:v>1.8351407513406099E-9</c:v>
                </c:pt>
                <c:pt idx="80">
                  <c:v>1.4002052478873301E-11</c:v>
                </c:pt>
                <c:pt idx="81">
                  <c:v>4.2260763179332699E-10</c:v>
                </c:pt>
                <c:pt idx="82">
                  <c:v>6.0031823739114201E-10</c:v>
                </c:pt>
                <c:pt idx="83">
                  <c:v>8.3613403098812194E-11</c:v>
                </c:pt>
                <c:pt idx="84">
                  <c:v>2.5275708987410601E-9</c:v>
                </c:pt>
                <c:pt idx="85">
                  <c:v>1.1010272851773E-10</c:v>
                </c:pt>
                <c:pt idx="86">
                  <c:v>1.0977466809785399E-9</c:v>
                </c:pt>
                <c:pt idx="87">
                  <c:v>1.8709031174486999E-8</c:v>
                </c:pt>
                <c:pt idx="88">
                  <c:v>6.7330621931961398E-9</c:v>
                </c:pt>
                <c:pt idx="89">
                  <c:v>6.5435958744234704E-9</c:v>
                </c:pt>
                <c:pt idx="90">
                  <c:v>6.7765252131612903E-10</c:v>
                </c:pt>
                <c:pt idx="91">
                  <c:v>7.9321614160415697E-11</c:v>
                </c:pt>
                <c:pt idx="92">
                  <c:v>3.5257270088059699E-9</c:v>
                </c:pt>
                <c:pt idx="93">
                  <c:v>7.5463218780219698E-10</c:v>
                </c:pt>
                <c:pt idx="94">
                  <c:v>6.3504903901393197E-8</c:v>
                </c:pt>
                <c:pt idx="95">
                  <c:v>2.60264073146471E-11</c:v>
                </c:pt>
                <c:pt idx="96">
                  <c:v>9.1538141475806803E-9</c:v>
                </c:pt>
                <c:pt idx="97">
                  <c:v>7.6717190084880894E-11</c:v>
                </c:pt>
                <c:pt idx="98">
                  <c:v>4.1983393511503803E-9</c:v>
                </c:pt>
                <c:pt idx="99">
                  <c:v>5.5709755887266602E-9</c:v>
                </c:pt>
                <c:pt idx="100">
                  <c:v>8.3569554635786593E-9</c:v>
                </c:pt>
                <c:pt idx="101">
                  <c:v>2.8365603272360401E-9</c:v>
                </c:pt>
                <c:pt idx="102">
                  <c:v>8.9298245295297999E-10</c:v>
                </c:pt>
                <c:pt idx="103">
                  <c:v>5.2167010166782197E-9</c:v>
                </c:pt>
                <c:pt idx="104">
                  <c:v>1.32578482418083E-9</c:v>
                </c:pt>
                <c:pt idx="105">
                  <c:v>1.3634522454462901E-9</c:v>
                </c:pt>
                <c:pt idx="106">
                  <c:v>8.3982117661856396E-11</c:v>
                </c:pt>
                <c:pt idx="107">
                  <c:v>1.18603711836046E-9</c:v>
                </c:pt>
                <c:pt idx="108">
                  <c:v>1.3431229368906001E-10</c:v>
                </c:pt>
                <c:pt idx="109">
                  <c:v>2.2293567425742301E-9</c:v>
                </c:pt>
                <c:pt idx="110">
                  <c:v>1.43532697859243E-8</c:v>
                </c:pt>
                <c:pt idx="111">
                  <c:v>2.16888030446942E-10</c:v>
                </c:pt>
                <c:pt idx="112">
                  <c:v>4.2997601708645699E-10</c:v>
                </c:pt>
                <c:pt idx="113">
                  <c:v>1.05672000066216E-9</c:v>
                </c:pt>
                <c:pt idx="114">
                  <c:v>1.06016489451634E-9</c:v>
                </c:pt>
                <c:pt idx="115">
                  <c:v>1.2499849481638499E-9</c:v>
                </c:pt>
                <c:pt idx="116">
                  <c:v>1.6734728861528698E-8</c:v>
                </c:pt>
                <c:pt idx="117">
                  <c:v>2.3613762389180798E-10</c:v>
                </c:pt>
                <c:pt idx="118">
                  <c:v>1.21459768427162E-9</c:v>
                </c:pt>
                <c:pt idx="119">
                  <c:v>9.3811301011748193E-10</c:v>
                </c:pt>
                <c:pt idx="120">
                  <c:v>5.3774500217563896E-10</c:v>
                </c:pt>
                <c:pt idx="121">
                  <c:v>2.6579953999290902E-10</c:v>
                </c:pt>
                <c:pt idx="122">
                  <c:v>1.6598722271235799E-9</c:v>
                </c:pt>
                <c:pt idx="123">
                  <c:v>3.53236070002187E-9</c:v>
                </c:pt>
                <c:pt idx="124">
                  <c:v>3.9453912906113902E-11</c:v>
                </c:pt>
                <c:pt idx="125">
                  <c:v>3.0403389467282098E-10</c:v>
                </c:pt>
                <c:pt idx="126">
                  <c:v>9.6653900406557203E-11</c:v>
                </c:pt>
                <c:pt idx="127">
                  <c:v>8.7845522981109992E-9</c:v>
                </c:pt>
                <c:pt idx="128">
                  <c:v>2.6587398273256802E-10</c:v>
                </c:pt>
                <c:pt idx="129">
                  <c:v>1.3523702421431899E-8</c:v>
                </c:pt>
                <c:pt idx="130">
                  <c:v>1.4987023315532099E-9</c:v>
                </c:pt>
                <c:pt idx="131">
                  <c:v>4.1764777179756899E-9</c:v>
                </c:pt>
                <c:pt idx="132">
                  <c:v>1.46426639446273E-10</c:v>
                </c:pt>
                <c:pt idx="133">
                  <c:v>3.42443637735002E-9</c:v>
                </c:pt>
                <c:pt idx="134">
                  <c:v>1.1662492856996099E-9</c:v>
                </c:pt>
                <c:pt idx="135">
                  <c:v>5.7616131853807603E-9</c:v>
                </c:pt>
                <c:pt idx="136">
                  <c:v>3.1824835130121403E-11</c:v>
                </c:pt>
                <c:pt idx="137">
                  <c:v>3.1554971655281398E-12</c:v>
                </c:pt>
                <c:pt idx="138">
                  <c:v>8.5605353469951805E-10</c:v>
                </c:pt>
                <c:pt idx="139">
                  <c:v>1.2284850333365099E-11</c:v>
                </c:pt>
                <c:pt idx="140">
                  <c:v>1.7487644601189499E-9</c:v>
                </c:pt>
                <c:pt idx="141">
                  <c:v>7.6896798992752295E-9</c:v>
                </c:pt>
                <c:pt idx="142">
                  <c:v>3.7238764310714898E-9</c:v>
                </c:pt>
                <c:pt idx="143">
                  <c:v>1.1726392758899E-8</c:v>
                </c:pt>
                <c:pt idx="144">
                  <c:v>9.5637537263190297E-11</c:v>
                </c:pt>
                <c:pt idx="145">
                  <c:v>9.27111014460875E-10</c:v>
                </c:pt>
                <c:pt idx="146">
                  <c:v>6.0707243519868498E-9</c:v>
                </c:pt>
                <c:pt idx="147">
                  <c:v>2.5671685450843E-9</c:v>
                </c:pt>
                <c:pt idx="148">
                  <c:v>7.3805911958235603E-10</c:v>
                </c:pt>
                <c:pt idx="149">
                  <c:v>1.6062076679271501E-8</c:v>
                </c:pt>
                <c:pt idx="150">
                  <c:v>2.1229685705868799E-9</c:v>
                </c:pt>
                <c:pt idx="151">
                  <c:v>3.2863561730515999E-9</c:v>
                </c:pt>
                <c:pt idx="152">
                  <c:v>7.4312440042170798E-9</c:v>
                </c:pt>
                <c:pt idx="153">
                  <c:v>5.6665538287265504E-10</c:v>
                </c:pt>
                <c:pt idx="154">
                  <c:v>8.0579433823146E-10</c:v>
                </c:pt>
                <c:pt idx="155">
                  <c:v>2.84435220546189E-9</c:v>
                </c:pt>
                <c:pt idx="156">
                  <c:v>2.2127607276695802E-9</c:v>
                </c:pt>
                <c:pt idx="157">
                  <c:v>4.4357671209925898E-11</c:v>
                </c:pt>
                <c:pt idx="158">
                  <c:v>8.3416234619637598E-10</c:v>
                </c:pt>
                <c:pt idx="159">
                  <c:v>7.8154677434906595E-9</c:v>
                </c:pt>
                <c:pt idx="160">
                  <c:v>3.7975648388815698E-9</c:v>
                </c:pt>
                <c:pt idx="161">
                  <c:v>2.9149664796781498E-10</c:v>
                </c:pt>
                <c:pt idx="162">
                  <c:v>1.44981157825834E-9</c:v>
                </c:pt>
                <c:pt idx="163">
                  <c:v>5.4763680215686604E-9</c:v>
                </c:pt>
                <c:pt idx="164">
                  <c:v>2.1614676786518499E-9</c:v>
                </c:pt>
                <c:pt idx="165">
                  <c:v>3.64486480656215E-9</c:v>
                </c:pt>
                <c:pt idx="166">
                  <c:v>7.0064983956386696E-9</c:v>
                </c:pt>
                <c:pt idx="167">
                  <c:v>1.9486306868817798E-9</c:v>
                </c:pt>
                <c:pt idx="168">
                  <c:v>3.0779867967357E-10</c:v>
                </c:pt>
                <c:pt idx="169">
                  <c:v>1.7060581313831999E-8</c:v>
                </c:pt>
                <c:pt idx="170">
                  <c:v>6.9146256234981696E-9</c:v>
                </c:pt>
                <c:pt idx="171">
                  <c:v>7.9989269566963994E-9</c:v>
                </c:pt>
                <c:pt idx="172">
                  <c:v>1.5618082464311401E-8</c:v>
                </c:pt>
                <c:pt idx="173">
                  <c:v>5.9795963631076603E-9</c:v>
                </c:pt>
                <c:pt idx="174">
                  <c:v>1.7058052403788401E-10</c:v>
                </c:pt>
                <c:pt idx="175">
                  <c:v>1.23336133194531E-8</c:v>
                </c:pt>
                <c:pt idx="176">
                  <c:v>5.9753930358699601E-10</c:v>
                </c:pt>
                <c:pt idx="177">
                  <c:v>1.9180381971246999E-9</c:v>
                </c:pt>
                <c:pt idx="178">
                  <c:v>3.3310935413676199E-9</c:v>
                </c:pt>
                <c:pt idx="179">
                  <c:v>2.9972418228117098E-11</c:v>
                </c:pt>
                <c:pt idx="180">
                  <c:v>1.76671179176492E-10</c:v>
                </c:pt>
                <c:pt idx="181">
                  <c:v>3.7665591831959103E-9</c:v>
                </c:pt>
                <c:pt idx="182">
                  <c:v>7.5395078033482795E-10</c:v>
                </c:pt>
                <c:pt idx="183">
                  <c:v>2.4690851195130201E-9</c:v>
                </c:pt>
                <c:pt idx="184">
                  <c:v>1.9131269473951399E-9</c:v>
                </c:pt>
                <c:pt idx="185">
                  <c:v>8.8802745958719905E-9</c:v>
                </c:pt>
                <c:pt idx="186">
                  <c:v>1.0945637293891199E-9</c:v>
                </c:pt>
                <c:pt idx="187">
                  <c:v>2.1993550751245499E-8</c:v>
                </c:pt>
                <c:pt idx="188">
                  <c:v>4.0657922824137802E-10</c:v>
                </c:pt>
                <c:pt idx="189">
                  <c:v>2.0027112761956598E-9</c:v>
                </c:pt>
                <c:pt idx="190">
                  <c:v>7.6351313751400106E-9</c:v>
                </c:pt>
                <c:pt idx="191">
                  <c:v>3.5128239647447701E-8</c:v>
                </c:pt>
                <c:pt idx="192">
                  <c:v>9.0459978649658204E-10</c:v>
                </c:pt>
                <c:pt idx="193">
                  <c:v>1.07335126729701E-10</c:v>
                </c:pt>
                <c:pt idx="194">
                  <c:v>2.33198865436821E-9</c:v>
                </c:pt>
                <c:pt idx="195">
                  <c:v>2.8884130099854602E-9</c:v>
                </c:pt>
                <c:pt idx="196">
                  <c:v>8.4682918817029705E-9</c:v>
                </c:pt>
                <c:pt idx="197">
                  <c:v>8.6483804236891106E-9</c:v>
                </c:pt>
                <c:pt idx="198">
                  <c:v>3.0750008524062702E-9</c:v>
                </c:pt>
                <c:pt idx="199">
                  <c:v>2.8511798220657498E-8</c:v>
                </c:pt>
                <c:pt idx="200">
                  <c:v>6.8775624116065503E-8</c:v>
                </c:pt>
                <c:pt idx="201">
                  <c:v>2.9123066813517002E-8</c:v>
                </c:pt>
                <c:pt idx="202">
                  <c:v>5.8280741987248298E-9</c:v>
                </c:pt>
                <c:pt idx="203">
                  <c:v>3.2560663270859297E-8</c:v>
                </c:pt>
                <c:pt idx="204">
                  <c:v>1.6810257420046499E-8</c:v>
                </c:pt>
                <c:pt idx="205">
                  <c:v>1.8193398596145601E-11</c:v>
                </c:pt>
                <c:pt idx="206">
                  <c:v>1.4115508135588001E-9</c:v>
                </c:pt>
                <c:pt idx="207">
                  <c:v>3.9377099018594503E-9</c:v>
                </c:pt>
                <c:pt idx="208">
                  <c:v>1.17581256694944E-9</c:v>
                </c:pt>
                <c:pt idx="209">
                  <c:v>8.0488685538926194E-9</c:v>
                </c:pt>
                <c:pt idx="210">
                  <c:v>7.9791699313752396E-9</c:v>
                </c:pt>
                <c:pt idx="211">
                  <c:v>1.9403272431073401E-9</c:v>
                </c:pt>
                <c:pt idx="212">
                  <c:v>3.1470337140173301E-10</c:v>
                </c:pt>
                <c:pt idx="213">
                  <c:v>7.22558069917845E-9</c:v>
                </c:pt>
                <c:pt idx="214">
                  <c:v>8.6335158022439996E-10</c:v>
                </c:pt>
                <c:pt idx="215">
                  <c:v>5.11479682443523E-9</c:v>
                </c:pt>
                <c:pt idx="216">
                  <c:v>1.4493003464217801E-9</c:v>
                </c:pt>
                <c:pt idx="217">
                  <c:v>1.9566885336221599E-10</c:v>
                </c:pt>
                <c:pt idx="218">
                  <c:v>5.1753521158298503E-9</c:v>
                </c:pt>
                <c:pt idx="219">
                  <c:v>9.91279084479436E-9</c:v>
                </c:pt>
                <c:pt idx="220">
                  <c:v>1.2097942644500801E-9</c:v>
                </c:pt>
                <c:pt idx="221">
                  <c:v>9.7905626490236193E-9</c:v>
                </c:pt>
                <c:pt idx="222">
                  <c:v>2.4544158115261702E-9</c:v>
                </c:pt>
                <c:pt idx="223">
                  <c:v>4.2910626964359702E-9</c:v>
                </c:pt>
                <c:pt idx="224">
                  <c:v>6.4511188465124399E-10</c:v>
                </c:pt>
                <c:pt idx="225">
                  <c:v>1.9883100143824799E-10</c:v>
                </c:pt>
                <c:pt idx="226">
                  <c:v>1.2230660492900899E-10</c:v>
                </c:pt>
                <c:pt idx="227">
                  <c:v>2.80035764256207E-8</c:v>
                </c:pt>
                <c:pt idx="228">
                  <c:v>3.3958072348245502E-10</c:v>
                </c:pt>
                <c:pt idx="229">
                  <c:v>1.14825448904035E-8</c:v>
                </c:pt>
                <c:pt idx="230">
                  <c:v>8.3539646810694094E-9</c:v>
                </c:pt>
                <c:pt idx="231">
                  <c:v>2.7875275059883999E-9</c:v>
                </c:pt>
                <c:pt idx="232">
                  <c:v>3.9243582483356697E-9</c:v>
                </c:pt>
                <c:pt idx="233">
                  <c:v>1.19863941607571E-8</c:v>
                </c:pt>
                <c:pt idx="234">
                  <c:v>7.0101430817431805E-11</c:v>
                </c:pt>
                <c:pt idx="235">
                  <c:v>1.97256277668563E-8</c:v>
                </c:pt>
                <c:pt idx="236">
                  <c:v>1.49784102842161E-9</c:v>
                </c:pt>
                <c:pt idx="237">
                  <c:v>3.0661587646247399E-9</c:v>
                </c:pt>
                <c:pt idx="238">
                  <c:v>5.1801950099972503E-9</c:v>
                </c:pt>
                <c:pt idx="239">
                  <c:v>1.9120058755695899E-10</c:v>
                </c:pt>
                <c:pt idx="240">
                  <c:v>1.40447584590867E-9</c:v>
                </c:pt>
                <c:pt idx="241">
                  <c:v>1.5377085203529199E-8</c:v>
                </c:pt>
                <c:pt idx="242">
                  <c:v>8.0377651382944904E-10</c:v>
                </c:pt>
                <c:pt idx="243">
                  <c:v>3.67476162145006E-9</c:v>
                </c:pt>
                <c:pt idx="244">
                  <c:v>1.95362651727186E-10</c:v>
                </c:pt>
                <c:pt idx="245">
                  <c:v>2.2463350801441101E-8</c:v>
                </c:pt>
                <c:pt idx="246">
                  <c:v>8.4936675170999396E-8</c:v>
                </c:pt>
                <c:pt idx="247">
                  <c:v>4.83565145867315E-10</c:v>
                </c:pt>
                <c:pt idx="248">
                  <c:v>5.0683092474535597E-9</c:v>
                </c:pt>
                <c:pt idx="249">
                  <c:v>2.0933697300307501E-8</c:v>
                </c:pt>
                <c:pt idx="250">
                  <c:v>8.0060342206001894E-8</c:v>
                </c:pt>
                <c:pt idx="251">
                  <c:v>3.1830513925406002E-10</c:v>
                </c:pt>
                <c:pt idx="252">
                  <c:v>1.4987643029992401E-9</c:v>
                </c:pt>
                <c:pt idx="253">
                  <c:v>1.20295994014269E-9</c:v>
                </c:pt>
                <c:pt idx="254">
                  <c:v>6.4033200966406103E-10</c:v>
                </c:pt>
                <c:pt idx="255">
                  <c:v>1.0281066615066401E-9</c:v>
                </c:pt>
                <c:pt idx="256">
                  <c:v>2.79432922884704E-9</c:v>
                </c:pt>
                <c:pt idx="257">
                  <c:v>3.8853626750413699E-10</c:v>
                </c:pt>
                <c:pt idx="258">
                  <c:v>2.1795946183073299E-8</c:v>
                </c:pt>
                <c:pt idx="259">
                  <c:v>1.6964826050330901E-10</c:v>
                </c:pt>
                <c:pt idx="260">
                  <c:v>1.0672006080271E-9</c:v>
                </c:pt>
                <c:pt idx="261">
                  <c:v>4.88983342212179E-9</c:v>
                </c:pt>
                <c:pt idx="262">
                  <c:v>1.13926258697546E-10</c:v>
                </c:pt>
                <c:pt idx="263">
                  <c:v>9.1788420516812596E-10</c:v>
                </c:pt>
                <c:pt idx="264">
                  <c:v>2.1039701478684999E-8</c:v>
                </c:pt>
                <c:pt idx="265">
                  <c:v>7.3769034504088401E-9</c:v>
                </c:pt>
                <c:pt idx="266">
                  <c:v>3.6496147750147499E-9</c:v>
                </c:pt>
                <c:pt idx="267">
                  <c:v>2.4781734981454701E-8</c:v>
                </c:pt>
                <c:pt idx="268">
                  <c:v>6.3537556671982298E-10</c:v>
                </c:pt>
                <c:pt idx="269">
                  <c:v>2.1309834856371701E-8</c:v>
                </c:pt>
                <c:pt idx="270">
                  <c:v>4.5925388833909598E-9</c:v>
                </c:pt>
                <c:pt idx="271">
                  <c:v>9.9437734950346305E-8</c:v>
                </c:pt>
                <c:pt idx="272">
                  <c:v>4.4621082323694297E-9</c:v>
                </c:pt>
                <c:pt idx="273">
                  <c:v>1.4366976230774799E-8</c:v>
                </c:pt>
                <c:pt idx="274">
                  <c:v>2.7939871828922399E-8</c:v>
                </c:pt>
                <c:pt idx="275">
                  <c:v>6.9789564769307905E-8</c:v>
                </c:pt>
                <c:pt idx="276">
                  <c:v>2.6372368308591702E-9</c:v>
                </c:pt>
                <c:pt idx="277">
                  <c:v>6.4642105019532498E-9</c:v>
                </c:pt>
                <c:pt idx="278">
                  <c:v>5.2738130422677898E-10</c:v>
                </c:pt>
                <c:pt idx="279">
                  <c:v>3.6872682882457698E-9</c:v>
                </c:pt>
                <c:pt idx="280">
                  <c:v>2.7579395061238798E-9</c:v>
                </c:pt>
                <c:pt idx="281">
                  <c:v>8.7949371190806398E-9</c:v>
                </c:pt>
                <c:pt idx="282">
                  <c:v>8.6795193778630601E-10</c:v>
                </c:pt>
                <c:pt idx="283">
                  <c:v>2.1924917303510801E-9</c:v>
                </c:pt>
                <c:pt idx="284">
                  <c:v>1.1444443256959399E-8</c:v>
                </c:pt>
                <c:pt idx="285">
                  <c:v>1.8146655215928701E-9</c:v>
                </c:pt>
                <c:pt idx="286">
                  <c:v>1.46954429123662E-8</c:v>
                </c:pt>
                <c:pt idx="287">
                  <c:v>1.1111106804353601E-8</c:v>
                </c:pt>
                <c:pt idx="288">
                  <c:v>4.8210933667805596E-10</c:v>
                </c:pt>
                <c:pt idx="289">
                  <c:v>2.5132218179877202E-9</c:v>
                </c:pt>
                <c:pt idx="290">
                  <c:v>9.5759494852024302E-7</c:v>
                </c:pt>
                <c:pt idx="291">
                  <c:v>4.0568337901194098E-10</c:v>
                </c:pt>
                <c:pt idx="292">
                  <c:v>6.1337833647538907E-8</c:v>
                </c:pt>
                <c:pt idx="293">
                  <c:v>1.39447943825085E-9</c:v>
                </c:pt>
                <c:pt idx="294">
                  <c:v>2.8381820199530601E-7</c:v>
                </c:pt>
                <c:pt idx="295">
                  <c:v>4.2758309308290199E-10</c:v>
                </c:pt>
                <c:pt idx="296">
                  <c:v>2.4623504244428501E-7</c:v>
                </c:pt>
                <c:pt idx="297">
                  <c:v>3.7940260192043503E-8</c:v>
                </c:pt>
                <c:pt idx="298">
                  <c:v>1.4738814518590699E-9</c:v>
                </c:pt>
                <c:pt idx="299">
                  <c:v>1.0546052552498501E-6</c:v>
                </c:pt>
                <c:pt idx="300">
                  <c:v>1.9120195652540898E-9</c:v>
                </c:pt>
                <c:pt idx="301">
                  <c:v>1.0744682591222799E-9</c:v>
                </c:pt>
                <c:pt idx="302">
                  <c:v>1.77511972248531E-9</c:v>
                </c:pt>
                <c:pt idx="303">
                  <c:v>4.41440047704358E-8</c:v>
                </c:pt>
                <c:pt idx="304">
                  <c:v>3.4180214954040301E-9</c:v>
                </c:pt>
                <c:pt idx="305">
                  <c:v>5.38724895872027E-10</c:v>
                </c:pt>
                <c:pt idx="306">
                  <c:v>9.3892854809793497E-9</c:v>
                </c:pt>
                <c:pt idx="307">
                  <c:v>1.66653730622398E-9</c:v>
                </c:pt>
                <c:pt idx="308">
                  <c:v>5.7763611296494197E-9</c:v>
                </c:pt>
                <c:pt idx="309">
                  <c:v>5.5489296016273703E-8</c:v>
                </c:pt>
                <c:pt idx="310">
                  <c:v>3.4214891232505401E-10</c:v>
                </c:pt>
                <c:pt idx="311">
                  <c:v>9.4634916535273199E-10</c:v>
                </c:pt>
                <c:pt idx="312">
                  <c:v>1.6309248508379299E-9</c:v>
                </c:pt>
                <c:pt idx="313">
                  <c:v>2.7995709841182402E-10</c:v>
                </c:pt>
                <c:pt idx="314">
                  <c:v>2.28831608318857E-9</c:v>
                </c:pt>
                <c:pt idx="315">
                  <c:v>1.50694144262626E-9</c:v>
                </c:pt>
                <c:pt idx="316">
                  <c:v>1.4229923583125301E-9</c:v>
                </c:pt>
                <c:pt idx="317">
                  <c:v>9.1810932231386004E-9</c:v>
                </c:pt>
                <c:pt idx="318">
                  <c:v>3.48757423735766E-10</c:v>
                </c:pt>
                <c:pt idx="319">
                  <c:v>6.1862577570739702E-9</c:v>
                </c:pt>
                <c:pt idx="320">
                  <c:v>9.8818009368372294E-9</c:v>
                </c:pt>
                <c:pt idx="321">
                  <c:v>1.5047228129873701E-9</c:v>
                </c:pt>
                <c:pt idx="322">
                  <c:v>1.7084125974233999E-7</c:v>
                </c:pt>
                <c:pt idx="323">
                  <c:v>1.10597185524098E-10</c:v>
                </c:pt>
                <c:pt idx="324">
                  <c:v>1.46965292030618E-8</c:v>
                </c:pt>
                <c:pt idx="325">
                  <c:v>7.0186984607184596E-11</c:v>
                </c:pt>
                <c:pt idx="326">
                  <c:v>1.7393188250460601E-9</c:v>
                </c:pt>
                <c:pt idx="327">
                  <c:v>1.4375105945124E-8</c:v>
                </c:pt>
                <c:pt idx="328">
                  <c:v>1.1957091516502601E-8</c:v>
                </c:pt>
                <c:pt idx="329">
                  <c:v>2.5373323953834401E-10</c:v>
                </c:pt>
                <c:pt idx="330">
                  <c:v>8.9815515415591901E-9</c:v>
                </c:pt>
                <c:pt idx="331">
                  <c:v>7.5884367040865205E-9</c:v>
                </c:pt>
                <c:pt idx="332">
                  <c:v>2.19024584771897E-10</c:v>
                </c:pt>
                <c:pt idx="333">
                  <c:v>1.1452751587020301E-8</c:v>
                </c:pt>
                <c:pt idx="334">
                  <c:v>1.8485240644257699E-9</c:v>
                </c:pt>
                <c:pt idx="335">
                  <c:v>7.6446659903565795E-10</c:v>
                </c:pt>
                <c:pt idx="336">
                  <c:v>8.2650926407852902E-11</c:v>
                </c:pt>
                <c:pt idx="337">
                  <c:v>3.7518145424921899E-10</c:v>
                </c:pt>
                <c:pt idx="338">
                  <c:v>1.57244852951091E-9</c:v>
                </c:pt>
                <c:pt idx="339">
                  <c:v>1.9655889033694301E-8</c:v>
                </c:pt>
                <c:pt idx="340">
                  <c:v>4.4447676129141499E-10</c:v>
                </c:pt>
                <c:pt idx="341">
                  <c:v>1.0268295546033899E-10</c:v>
                </c:pt>
                <c:pt idx="342">
                  <c:v>7.9267554896169397E-9</c:v>
                </c:pt>
                <c:pt idx="343">
                  <c:v>8.3664976366184303E-10</c:v>
                </c:pt>
                <c:pt idx="344">
                  <c:v>2.3403205618146102E-9</c:v>
                </c:pt>
                <c:pt idx="345">
                  <c:v>3.1965023954694298E-9</c:v>
                </c:pt>
                <c:pt idx="346">
                  <c:v>9.1023773167440399E-10</c:v>
                </c:pt>
                <c:pt idx="347">
                  <c:v>1.52410767679372E-9</c:v>
                </c:pt>
                <c:pt idx="348">
                  <c:v>8.0272691790506003E-11</c:v>
                </c:pt>
                <c:pt idx="349">
                  <c:v>2.9385486598012298E-10</c:v>
                </c:pt>
                <c:pt idx="350">
                  <c:v>2.5661580804316E-9</c:v>
                </c:pt>
                <c:pt idx="351">
                  <c:v>4.7156837412603702E-9</c:v>
                </c:pt>
                <c:pt idx="352">
                  <c:v>2.8203294129608901E-9</c:v>
                </c:pt>
                <c:pt idx="353">
                  <c:v>1.5270940558143501E-11</c:v>
                </c:pt>
                <c:pt idx="354">
                  <c:v>2.09389316990844E-8</c:v>
                </c:pt>
                <c:pt idx="355">
                  <c:v>1.04549352474996E-9</c:v>
                </c:pt>
                <c:pt idx="356">
                  <c:v>5.5850442455807598E-11</c:v>
                </c:pt>
                <c:pt idx="357">
                  <c:v>1.1462742948703101E-9</c:v>
                </c:pt>
                <c:pt idx="358">
                  <c:v>2.5100310210508199E-9</c:v>
                </c:pt>
                <c:pt idx="359">
                  <c:v>1.6021765874023599E-9</c:v>
                </c:pt>
                <c:pt idx="360">
                  <c:v>7.8776107122038596E-8</c:v>
                </c:pt>
                <c:pt idx="361">
                  <c:v>2.4614615544506899E-9</c:v>
                </c:pt>
                <c:pt idx="362">
                  <c:v>6.3064018811221805E-10</c:v>
                </c:pt>
                <c:pt idx="363">
                  <c:v>1.04058546557981E-10</c:v>
                </c:pt>
                <c:pt idx="364">
                  <c:v>5.3990552960119599E-9</c:v>
                </c:pt>
                <c:pt idx="365">
                  <c:v>6.71008331621251E-8</c:v>
                </c:pt>
                <c:pt idx="366">
                  <c:v>3.7356857478838398E-10</c:v>
                </c:pt>
                <c:pt idx="367">
                  <c:v>1.2186124046878E-10</c:v>
                </c:pt>
                <c:pt idx="368">
                  <c:v>6.2273523042075898E-9</c:v>
                </c:pt>
                <c:pt idx="369">
                  <c:v>2.11444768945717E-10</c:v>
                </c:pt>
                <c:pt idx="370">
                  <c:v>1.9321136497779401E-8</c:v>
                </c:pt>
                <c:pt idx="371">
                  <c:v>2.34147704174856E-8</c:v>
                </c:pt>
                <c:pt idx="372">
                  <c:v>1.1726108967207699E-7</c:v>
                </c:pt>
                <c:pt idx="373">
                  <c:v>9.6832643184548805E-9</c:v>
                </c:pt>
                <c:pt idx="374">
                  <c:v>1.3578914454278899E-10</c:v>
                </c:pt>
                <c:pt idx="375">
                  <c:v>1.68175416620955E-9</c:v>
                </c:pt>
                <c:pt idx="376">
                  <c:v>7.0069105670982599E-10</c:v>
                </c:pt>
                <c:pt idx="377">
                  <c:v>4.8209860545155296E-9</c:v>
                </c:pt>
                <c:pt idx="378">
                  <c:v>1.0504710565770501E-9</c:v>
                </c:pt>
                <c:pt idx="379">
                  <c:v>4.14957943563677E-10</c:v>
                </c:pt>
                <c:pt idx="380">
                  <c:v>1.3871426975514901E-8</c:v>
                </c:pt>
                <c:pt idx="381">
                  <c:v>2.4752489657001099E-9</c:v>
                </c:pt>
                <c:pt idx="382">
                  <c:v>5.2203529375379202E-8</c:v>
                </c:pt>
                <c:pt idx="383">
                  <c:v>1.7326945030241801E-9</c:v>
                </c:pt>
                <c:pt idx="384">
                  <c:v>2.3288178315825899E-8</c:v>
                </c:pt>
                <c:pt idx="385">
                  <c:v>6.6556763550919605E-8</c:v>
                </c:pt>
                <c:pt idx="386">
                  <c:v>1.2815596043314901E-9</c:v>
                </c:pt>
                <c:pt idx="387">
                  <c:v>9.2192157433491602E-10</c:v>
                </c:pt>
                <c:pt idx="388">
                  <c:v>6.1259026358120998E-9</c:v>
                </c:pt>
                <c:pt idx="389">
                  <c:v>7.7793371137149702E-9</c:v>
                </c:pt>
                <c:pt idx="390">
                  <c:v>8.0003089540473899E-10</c:v>
                </c:pt>
                <c:pt idx="391">
                  <c:v>5.0146647928759099E-9</c:v>
                </c:pt>
                <c:pt idx="392">
                  <c:v>9.7511103386051705E-9</c:v>
                </c:pt>
                <c:pt idx="393">
                  <c:v>1.36161391745196E-9</c:v>
                </c:pt>
                <c:pt idx="394">
                  <c:v>3.9121792507179299E-3</c:v>
                </c:pt>
                <c:pt idx="395">
                  <c:v>9.9619489658928397E-3</c:v>
                </c:pt>
                <c:pt idx="396">
                  <c:v>1.3253655293788601E-2</c:v>
                </c:pt>
                <c:pt idx="397">
                  <c:v>1.49781924117383E-8</c:v>
                </c:pt>
                <c:pt idx="398">
                  <c:v>2.5700107028395198E-10</c:v>
                </c:pt>
                <c:pt idx="399">
                  <c:v>1.88523163367464E-6</c:v>
                </c:pt>
                <c:pt idx="400">
                  <c:v>1.7622476640244199E-6</c:v>
                </c:pt>
                <c:pt idx="401">
                  <c:v>2.79801205065741E-3</c:v>
                </c:pt>
                <c:pt idx="402">
                  <c:v>2.7792112821851499E-8</c:v>
                </c:pt>
                <c:pt idx="403">
                  <c:v>1.3863784101484E-9</c:v>
                </c:pt>
                <c:pt idx="404">
                  <c:v>2.87066118926677E-8</c:v>
                </c:pt>
                <c:pt idx="405">
                  <c:v>5.0899145880886995E-10</c:v>
                </c:pt>
                <c:pt idx="406">
                  <c:v>1.6601402917296901E-8</c:v>
                </c:pt>
                <c:pt idx="407">
                  <c:v>4.7246518203270702E-9</c:v>
                </c:pt>
                <c:pt idx="408">
                  <c:v>4.7197694016557103E-10</c:v>
                </c:pt>
                <c:pt idx="409">
                  <c:v>1.14434362839997E-2</c:v>
                </c:pt>
                <c:pt idx="410">
                  <c:v>3.9910090228515897E-8</c:v>
                </c:pt>
                <c:pt idx="411">
                  <c:v>1.6241499801915501E-10</c:v>
                </c:pt>
                <c:pt idx="412">
                  <c:v>1.1258950578393599E-9</c:v>
                </c:pt>
                <c:pt idx="413">
                  <c:v>9.55511640224462E-9</c:v>
                </c:pt>
                <c:pt idx="414">
                  <c:v>5.91992667189648E-9</c:v>
                </c:pt>
                <c:pt idx="415">
                  <c:v>3.1264880233818201E-10</c:v>
                </c:pt>
                <c:pt idx="416">
                  <c:v>1.1062104806103599E-9</c:v>
                </c:pt>
                <c:pt idx="417">
                  <c:v>5.5268329926567202E-11</c:v>
                </c:pt>
                <c:pt idx="418">
                  <c:v>1.8603962850661701E-10</c:v>
                </c:pt>
                <c:pt idx="419">
                  <c:v>6.29911967748263E-9</c:v>
                </c:pt>
                <c:pt idx="420">
                  <c:v>1.3420934955695099E-10</c:v>
                </c:pt>
                <c:pt idx="421">
                  <c:v>5.5974561522853001E-9</c:v>
                </c:pt>
                <c:pt idx="422">
                  <c:v>1.7789547974834099E-7</c:v>
                </c:pt>
                <c:pt idx="423">
                  <c:v>1.5630819614056001E-9</c:v>
                </c:pt>
                <c:pt idx="424">
                  <c:v>1.1290543181969199E-9</c:v>
                </c:pt>
                <c:pt idx="425">
                  <c:v>4.0287923044350999E-10</c:v>
                </c:pt>
                <c:pt idx="426">
                  <c:v>6.7335906659054301E-10</c:v>
                </c:pt>
                <c:pt idx="427">
                  <c:v>2.9129164135547399E-8</c:v>
                </c:pt>
                <c:pt idx="428">
                  <c:v>4.5536638313542401E-3</c:v>
                </c:pt>
                <c:pt idx="429">
                  <c:v>2.9827189469927302E-10</c:v>
                </c:pt>
                <c:pt idx="430">
                  <c:v>2.5234627532410499E-11</c:v>
                </c:pt>
                <c:pt idx="431">
                  <c:v>1.24096239161503E-10</c:v>
                </c:pt>
                <c:pt idx="432">
                  <c:v>2.6165043576542401E-9</c:v>
                </c:pt>
                <c:pt idx="433">
                  <c:v>3.6350682568957198E-9</c:v>
                </c:pt>
                <c:pt idx="434">
                  <c:v>4.9090184701043001E-9</c:v>
                </c:pt>
                <c:pt idx="435">
                  <c:v>6.5827804571883497E-9</c:v>
                </c:pt>
                <c:pt idx="436">
                  <c:v>4.9729071964102697E-9</c:v>
                </c:pt>
                <c:pt idx="437">
                  <c:v>3.1824121849034598E-9</c:v>
                </c:pt>
                <c:pt idx="438">
                  <c:v>3.7731771087325002E-11</c:v>
                </c:pt>
                <c:pt idx="439">
                  <c:v>1.7097401760091101E-9</c:v>
                </c:pt>
                <c:pt idx="440">
                  <c:v>9.3383469250570994E-9</c:v>
                </c:pt>
                <c:pt idx="441">
                  <c:v>9.4360110568275904E-9</c:v>
                </c:pt>
                <c:pt idx="442">
                  <c:v>2.73117541777073E-6</c:v>
                </c:pt>
                <c:pt idx="443">
                  <c:v>3.1222483406041699E-9</c:v>
                </c:pt>
                <c:pt idx="444">
                  <c:v>1.9213324186474001E-9</c:v>
                </c:pt>
                <c:pt idx="445">
                  <c:v>6.8366527666927699E-9</c:v>
                </c:pt>
                <c:pt idx="446">
                  <c:v>5.3252307689902302E-9</c:v>
                </c:pt>
                <c:pt idx="447">
                  <c:v>7.9051517660950404E-8</c:v>
                </c:pt>
                <c:pt idx="448">
                  <c:v>9.1311310984753599E-10</c:v>
                </c:pt>
                <c:pt idx="449">
                  <c:v>6.8395655763945397E-10</c:v>
                </c:pt>
                <c:pt idx="450">
                  <c:v>2.2838042197740598E-9</c:v>
                </c:pt>
                <c:pt idx="451">
                  <c:v>8.8715106596614604E-4</c:v>
                </c:pt>
                <c:pt idx="452">
                  <c:v>4.1356222883095302E-9</c:v>
                </c:pt>
                <c:pt idx="453">
                  <c:v>5.5885942703483198E-9</c:v>
                </c:pt>
                <c:pt idx="454">
                  <c:v>1.26039246944595E-5</c:v>
                </c:pt>
                <c:pt idx="455">
                  <c:v>2.4792189849295602E-10</c:v>
                </c:pt>
                <c:pt idx="456">
                  <c:v>1.85318568688966E-9</c:v>
                </c:pt>
                <c:pt idx="457">
                  <c:v>1.9629702879816699E-9</c:v>
                </c:pt>
                <c:pt idx="458">
                  <c:v>3.7588805225975899E-9</c:v>
                </c:pt>
                <c:pt idx="459">
                  <c:v>2.7059909451438798E-10</c:v>
                </c:pt>
                <c:pt idx="460">
                  <c:v>2.9533958687624901E-3</c:v>
                </c:pt>
                <c:pt idx="461">
                  <c:v>7.1416126535214804E-8</c:v>
                </c:pt>
                <c:pt idx="462">
                  <c:v>9.9859956865643803E-10</c:v>
                </c:pt>
                <c:pt idx="463">
                  <c:v>1.2033008900956101E-9</c:v>
                </c:pt>
                <c:pt idx="464">
                  <c:v>3.04532363678848E-9</c:v>
                </c:pt>
                <c:pt idx="465">
                  <c:v>4.1952066009436702E-9</c:v>
                </c:pt>
                <c:pt idx="466">
                  <c:v>8.40458792732407E-11</c:v>
                </c:pt>
                <c:pt idx="467">
                  <c:v>1.9484388193189599E-9</c:v>
                </c:pt>
                <c:pt idx="468">
                  <c:v>4.92515999102722E-8</c:v>
                </c:pt>
                <c:pt idx="469">
                  <c:v>1.2833952707692E-8</c:v>
                </c:pt>
                <c:pt idx="470">
                  <c:v>7.3881576386799898E-9</c:v>
                </c:pt>
                <c:pt idx="471">
                  <c:v>1.9623501504464E-9</c:v>
                </c:pt>
                <c:pt idx="472">
                  <c:v>1.4960587523273299E-8</c:v>
                </c:pt>
                <c:pt idx="473">
                  <c:v>3.0093619056205902E-10</c:v>
                </c:pt>
                <c:pt idx="474">
                  <c:v>2.61005832663687E-8</c:v>
                </c:pt>
                <c:pt idx="475">
                  <c:v>1.6242416960423999E-9</c:v>
                </c:pt>
                <c:pt idx="476">
                  <c:v>1.7529663532021901E-8</c:v>
                </c:pt>
                <c:pt idx="477">
                  <c:v>2.12109381781149E-9</c:v>
                </c:pt>
                <c:pt idx="478">
                  <c:v>3.0193384702822899E-9</c:v>
                </c:pt>
                <c:pt idx="479">
                  <c:v>6.84287382727962E-9</c:v>
                </c:pt>
                <c:pt idx="480">
                  <c:v>1.6331592851248299E-10</c:v>
                </c:pt>
                <c:pt idx="481">
                  <c:v>2.7157941186184099E-10</c:v>
                </c:pt>
                <c:pt idx="482">
                  <c:v>1.0057873147105099E-8</c:v>
                </c:pt>
                <c:pt idx="483">
                  <c:v>2.1020527321593801E-11</c:v>
                </c:pt>
                <c:pt idx="484">
                  <c:v>6.1547806345291499E-11</c:v>
                </c:pt>
                <c:pt idx="485">
                  <c:v>2.2673960518686799E-10</c:v>
                </c:pt>
                <c:pt idx="486">
                  <c:v>4.46492654386964E-10</c:v>
                </c:pt>
                <c:pt idx="487">
                  <c:v>6.5908828147220203E-10</c:v>
                </c:pt>
                <c:pt idx="488">
                  <c:v>5.5767281870590301E-9</c:v>
                </c:pt>
                <c:pt idx="489">
                  <c:v>2.1958114298611301E-9</c:v>
                </c:pt>
                <c:pt idx="490">
                  <c:v>9.5517794781294299E-9</c:v>
                </c:pt>
                <c:pt idx="491">
                  <c:v>5.6263101272634001E-11</c:v>
                </c:pt>
                <c:pt idx="492">
                  <c:v>9.1086950571354803E-9</c:v>
                </c:pt>
                <c:pt idx="493">
                  <c:v>4.1622632731322698E-11</c:v>
                </c:pt>
                <c:pt idx="494">
                  <c:v>7.0691267841188603E-9</c:v>
                </c:pt>
                <c:pt idx="495">
                  <c:v>8.0229652703490902E-10</c:v>
                </c:pt>
                <c:pt idx="496">
                  <c:v>1.8383985399809199E-9</c:v>
                </c:pt>
                <c:pt idx="497">
                  <c:v>2.2724597705412502E-9</c:v>
                </c:pt>
                <c:pt idx="498">
                  <c:v>4.4800369606661297E-9</c:v>
                </c:pt>
                <c:pt idx="499">
                  <c:v>4.8739385168305502E-9</c:v>
                </c:pt>
                <c:pt idx="500">
                  <c:v>1.4850695280734199E-10</c:v>
                </c:pt>
                <c:pt idx="501">
                  <c:v>6.6067648706016796E-10</c:v>
                </c:pt>
                <c:pt idx="502">
                  <c:v>2.52694199429168E-8</c:v>
                </c:pt>
                <c:pt idx="503">
                  <c:v>1.09681952674231E-8</c:v>
                </c:pt>
                <c:pt idx="504">
                  <c:v>9.5306312861945704E-11</c:v>
                </c:pt>
                <c:pt idx="505">
                  <c:v>9.5081461115357901E-8</c:v>
                </c:pt>
                <c:pt idx="506">
                  <c:v>4.3470609092262001E-12</c:v>
                </c:pt>
                <c:pt idx="507">
                  <c:v>5.0864585733274302E-9</c:v>
                </c:pt>
                <c:pt idx="508">
                  <c:v>3.7599190133570602E-10</c:v>
                </c:pt>
                <c:pt idx="509">
                  <c:v>5.1761835028528401E-9</c:v>
                </c:pt>
                <c:pt idx="510">
                  <c:v>2.6728113311252799E-9</c:v>
                </c:pt>
                <c:pt idx="511">
                  <c:v>2.1892588808823199E-8</c:v>
                </c:pt>
                <c:pt idx="512">
                  <c:v>7.8439604952692792E-9</c:v>
                </c:pt>
                <c:pt idx="513">
                  <c:v>2.8459630001471501E-9</c:v>
                </c:pt>
                <c:pt idx="514">
                  <c:v>6.2229782810713299E-11</c:v>
                </c:pt>
                <c:pt idx="515">
                  <c:v>3.6538458559205801E-9</c:v>
                </c:pt>
                <c:pt idx="516">
                  <c:v>1.9856229855790301E-8</c:v>
                </c:pt>
                <c:pt idx="517">
                  <c:v>5.31932444577176E-9</c:v>
                </c:pt>
                <c:pt idx="518">
                  <c:v>5.8139075568551604E-9</c:v>
                </c:pt>
                <c:pt idx="519">
                  <c:v>2.36889830209542E-9</c:v>
                </c:pt>
                <c:pt idx="520">
                  <c:v>1.3349603704078101E-9</c:v>
                </c:pt>
                <c:pt idx="521">
                  <c:v>2.4680962080508499E-9</c:v>
                </c:pt>
                <c:pt idx="522">
                  <c:v>5.7521867268982299E-10</c:v>
                </c:pt>
                <c:pt idx="523">
                  <c:v>3.25288840210203E-9</c:v>
                </c:pt>
                <c:pt idx="524">
                  <c:v>1.72177561449828E-9</c:v>
                </c:pt>
                <c:pt idx="525">
                  <c:v>1.35996924663767E-9</c:v>
                </c:pt>
                <c:pt idx="526">
                  <c:v>1.6257325220513499E-8</c:v>
                </c:pt>
                <c:pt idx="527">
                  <c:v>9.1271769948069003E-10</c:v>
                </c:pt>
                <c:pt idx="528">
                  <c:v>2.1560298089580601E-8</c:v>
                </c:pt>
                <c:pt idx="529">
                  <c:v>9.6237766299353899E-10</c:v>
                </c:pt>
                <c:pt idx="530">
                  <c:v>1.5915187830075E-11</c:v>
                </c:pt>
                <c:pt idx="531">
                  <c:v>3.1554334376771E-10</c:v>
                </c:pt>
                <c:pt idx="532">
                  <c:v>1.7072463293279499E-9</c:v>
                </c:pt>
                <c:pt idx="533">
                  <c:v>2.8664120673914501E-10</c:v>
                </c:pt>
                <c:pt idx="534">
                  <c:v>2.6302319898898602E-10</c:v>
                </c:pt>
                <c:pt idx="535">
                  <c:v>4.6462632749215099E-10</c:v>
                </c:pt>
                <c:pt idx="536">
                  <c:v>1.0446308797635001E-9</c:v>
                </c:pt>
                <c:pt idx="537">
                  <c:v>7.0362084424003801E-8</c:v>
                </c:pt>
                <c:pt idx="538">
                  <c:v>1.0644043052176099E-8</c:v>
                </c:pt>
                <c:pt idx="539">
                  <c:v>3.70512274197927E-8</c:v>
                </c:pt>
                <c:pt idx="540">
                  <c:v>2.78441162873173E-3</c:v>
                </c:pt>
                <c:pt idx="541">
                  <c:v>7.26861732244029E-7</c:v>
                </c:pt>
                <c:pt idx="542">
                  <c:v>1.5759774346895301E-2</c:v>
                </c:pt>
                <c:pt idx="543">
                  <c:v>3.8433677971766202E-3</c:v>
                </c:pt>
                <c:pt idx="544">
                  <c:v>1.44450692618483E-2</c:v>
                </c:pt>
                <c:pt idx="545">
                  <c:v>1.1021745302331699E-3</c:v>
                </c:pt>
                <c:pt idx="546">
                  <c:v>2.00164096602973E-3</c:v>
                </c:pt>
                <c:pt idx="547">
                  <c:v>2.06766403241448E-8</c:v>
                </c:pt>
                <c:pt idx="548">
                  <c:v>8.1694673698940699E-3</c:v>
                </c:pt>
                <c:pt idx="549">
                  <c:v>5.8105654527089399E-9</c:v>
                </c:pt>
                <c:pt idx="550">
                  <c:v>1.03723684513325E-7</c:v>
                </c:pt>
                <c:pt idx="551">
                  <c:v>8.3464495558052604E-9</c:v>
                </c:pt>
                <c:pt idx="552">
                  <c:v>7.9091608138151901E-10</c:v>
                </c:pt>
                <c:pt idx="553">
                  <c:v>5.3386832306816598E-9</c:v>
                </c:pt>
                <c:pt idx="554">
                  <c:v>2.48852153544111E-4</c:v>
                </c:pt>
                <c:pt idx="555">
                  <c:v>6.2342196623264299E-3</c:v>
                </c:pt>
                <c:pt idx="556">
                  <c:v>1.1326780382831099E-9</c:v>
                </c:pt>
                <c:pt idx="557">
                  <c:v>3.0503857884013E-8</c:v>
                </c:pt>
                <c:pt idx="558">
                  <c:v>2.93685565928576E-9</c:v>
                </c:pt>
                <c:pt idx="559">
                  <c:v>1.9760488451549401E-7</c:v>
                </c:pt>
                <c:pt idx="560">
                  <c:v>4.2917575820188501E-10</c:v>
                </c:pt>
                <c:pt idx="561">
                  <c:v>1.0507918134558E-11</c:v>
                </c:pt>
                <c:pt idx="562">
                  <c:v>5.3883870550199399E-10</c:v>
                </c:pt>
                <c:pt idx="563">
                  <c:v>4.6241467366847796E-9</c:v>
                </c:pt>
                <c:pt idx="564">
                  <c:v>4.1122253270749103E-3</c:v>
                </c:pt>
                <c:pt idx="565">
                  <c:v>3.0525220221193801E-8</c:v>
                </c:pt>
                <c:pt idx="566">
                  <c:v>2.4516518731648599E-8</c:v>
                </c:pt>
                <c:pt idx="567">
                  <c:v>1.5005678725155999E-8</c:v>
                </c:pt>
                <c:pt idx="568">
                  <c:v>8.1956777912553099E-8</c:v>
                </c:pt>
                <c:pt idx="569">
                  <c:v>1.03383095698821E-2</c:v>
                </c:pt>
                <c:pt idx="570">
                  <c:v>1.9141215563334702E-9</c:v>
                </c:pt>
                <c:pt idx="571">
                  <c:v>2.59883423449759E-8</c:v>
                </c:pt>
                <c:pt idx="572">
                  <c:v>3.2826819649044301E-9</c:v>
                </c:pt>
                <c:pt idx="573">
                  <c:v>4.7127420807802104E-10</c:v>
                </c:pt>
                <c:pt idx="574">
                  <c:v>9.1934929996258798E-10</c:v>
                </c:pt>
                <c:pt idx="575">
                  <c:v>3.5810777416871102E-9</c:v>
                </c:pt>
                <c:pt idx="576">
                  <c:v>2.5982358243647299E-8</c:v>
                </c:pt>
                <c:pt idx="577">
                  <c:v>1.00800192725994E-7</c:v>
                </c:pt>
                <c:pt idx="578">
                  <c:v>2.9407073558682699E-8</c:v>
                </c:pt>
                <c:pt idx="579">
                  <c:v>6.3104737497598103E-9</c:v>
                </c:pt>
                <c:pt idx="580">
                  <c:v>1.24365832600801E-8</c:v>
                </c:pt>
                <c:pt idx="581">
                  <c:v>2.8940907937186199E-8</c:v>
                </c:pt>
                <c:pt idx="582">
                  <c:v>2.3946671174268E-8</c:v>
                </c:pt>
                <c:pt idx="583">
                  <c:v>1.46189180636257E-9</c:v>
                </c:pt>
                <c:pt idx="584">
                  <c:v>1.85631622997256E-8</c:v>
                </c:pt>
                <c:pt idx="585">
                  <c:v>8.0771134242372802E-9</c:v>
                </c:pt>
                <c:pt idx="586">
                  <c:v>3.3205623397643098E-9</c:v>
                </c:pt>
                <c:pt idx="587">
                  <c:v>5.2473073330887299E-3</c:v>
                </c:pt>
                <c:pt idx="588">
                  <c:v>3.4104447929740301E-3</c:v>
                </c:pt>
                <c:pt idx="589">
                  <c:v>7.8074880388773502E-6</c:v>
                </c:pt>
                <c:pt idx="590">
                  <c:v>2.0988441189729299E-4</c:v>
                </c:pt>
                <c:pt idx="591">
                  <c:v>4.1494443281880997E-8</c:v>
                </c:pt>
                <c:pt idx="592">
                  <c:v>7.5056020271067699E-9</c:v>
                </c:pt>
                <c:pt idx="593">
                  <c:v>2.8189291944137398E-3</c:v>
                </c:pt>
                <c:pt idx="594">
                  <c:v>1.4507578251858E-6</c:v>
                </c:pt>
                <c:pt idx="595">
                  <c:v>1.68527534150036E-9</c:v>
                </c:pt>
                <c:pt idx="596">
                  <c:v>1.59452930447576E-9</c:v>
                </c:pt>
                <c:pt idx="597">
                  <c:v>2.00534466393377E-8</c:v>
                </c:pt>
                <c:pt idx="598">
                  <c:v>2.7894680887356801E-8</c:v>
                </c:pt>
                <c:pt idx="599">
                  <c:v>5.8549747919994702E-10</c:v>
                </c:pt>
                <c:pt idx="600">
                  <c:v>4.7810164492041201E-9</c:v>
                </c:pt>
                <c:pt idx="601">
                  <c:v>1.5016827587604499E-8</c:v>
                </c:pt>
                <c:pt idx="602">
                  <c:v>1.3843104638683399E-3</c:v>
                </c:pt>
                <c:pt idx="603">
                  <c:v>2.30012542796861E-8</c:v>
                </c:pt>
                <c:pt idx="604">
                  <c:v>2.2014511683285001E-9</c:v>
                </c:pt>
                <c:pt idx="605">
                  <c:v>2.1621654594337198E-9</c:v>
                </c:pt>
                <c:pt idx="606">
                  <c:v>2.4262612715796601E-9</c:v>
                </c:pt>
                <c:pt idx="607">
                  <c:v>1.63900140903557E-7</c:v>
                </c:pt>
                <c:pt idx="608">
                  <c:v>4.4155554253900402E-10</c:v>
                </c:pt>
                <c:pt idx="609">
                  <c:v>3.35801012687598E-9</c:v>
                </c:pt>
                <c:pt idx="610">
                  <c:v>5.4289675823371896E-7</c:v>
                </c:pt>
                <c:pt idx="611">
                  <c:v>4.5276764713878302E-8</c:v>
                </c:pt>
                <c:pt idx="612">
                  <c:v>2.55200860713925E-8</c:v>
                </c:pt>
                <c:pt idx="613">
                  <c:v>2.7199411692273201E-3</c:v>
                </c:pt>
                <c:pt idx="614">
                  <c:v>1.09165931983659E-8</c:v>
                </c:pt>
                <c:pt idx="615">
                  <c:v>1.0030094614515499E-8</c:v>
                </c:pt>
                <c:pt idx="616">
                  <c:v>3.3915815338786602E-7</c:v>
                </c:pt>
                <c:pt idx="617">
                  <c:v>2.3635988283251102E-9</c:v>
                </c:pt>
                <c:pt idx="618">
                  <c:v>9.2163716701509496E-3</c:v>
                </c:pt>
                <c:pt idx="619">
                  <c:v>3.5384924594447998E-8</c:v>
                </c:pt>
                <c:pt idx="620">
                  <c:v>2.7951530468685799E-8</c:v>
                </c:pt>
                <c:pt idx="621">
                  <c:v>5.3973346003546396E-4</c:v>
                </c:pt>
                <c:pt idx="622">
                  <c:v>1.39193081637808E-9</c:v>
                </c:pt>
                <c:pt idx="623">
                  <c:v>2.85291339058403E-6</c:v>
                </c:pt>
                <c:pt idx="624">
                  <c:v>1.9358284683073999E-10</c:v>
                </c:pt>
                <c:pt idx="625">
                  <c:v>4.42023499295343E-9</c:v>
                </c:pt>
                <c:pt idx="626">
                  <c:v>2.69869929119778E-3</c:v>
                </c:pt>
                <c:pt idx="627">
                  <c:v>2.3778530298923399E-8</c:v>
                </c:pt>
                <c:pt idx="628">
                  <c:v>2.4885052820665099E-9</c:v>
                </c:pt>
                <c:pt idx="629">
                  <c:v>2.3356262259941999E-3</c:v>
                </c:pt>
                <c:pt idx="630">
                  <c:v>2.9101992653543299E-9</c:v>
                </c:pt>
                <c:pt idx="631">
                  <c:v>6.1140292329782E-9</c:v>
                </c:pt>
                <c:pt idx="632">
                  <c:v>2.0305731695603499E-2</c:v>
                </c:pt>
                <c:pt idx="633">
                  <c:v>1.8918935105670799E-3</c:v>
                </c:pt>
                <c:pt idx="634">
                  <c:v>2.24431881255614E-7</c:v>
                </c:pt>
                <c:pt idx="635">
                  <c:v>3.4398944168395898E-8</c:v>
                </c:pt>
                <c:pt idx="636">
                  <c:v>6.79878192506335E-3</c:v>
                </c:pt>
                <c:pt idx="637">
                  <c:v>1.0125774542066901E-2</c:v>
                </c:pt>
                <c:pt idx="638">
                  <c:v>1.0881315945711701E-2</c:v>
                </c:pt>
                <c:pt idx="639">
                  <c:v>1.0883649506842299E-2</c:v>
                </c:pt>
                <c:pt idx="640">
                  <c:v>1.9384131421818999E-2</c:v>
                </c:pt>
                <c:pt idx="641">
                  <c:v>5.0085215953899502E-3</c:v>
                </c:pt>
                <c:pt idx="642">
                  <c:v>1.20510225176264E-2</c:v>
                </c:pt>
                <c:pt idx="643">
                  <c:v>1.1091116836672301E-2</c:v>
                </c:pt>
                <c:pt idx="644">
                  <c:v>1.7416024904494501E-8</c:v>
                </c:pt>
                <c:pt idx="645">
                  <c:v>7.0082821969857402E-10</c:v>
                </c:pt>
                <c:pt idx="646">
                  <c:v>4.4265291931257301E-8</c:v>
                </c:pt>
                <c:pt idx="647">
                  <c:v>2.5129933684138301E-3</c:v>
                </c:pt>
                <c:pt idx="648">
                  <c:v>7.00322368861444E-8</c:v>
                </c:pt>
                <c:pt idx="649">
                  <c:v>1.3287536812597E-6</c:v>
                </c:pt>
                <c:pt idx="650">
                  <c:v>2.53213610346422E-8</c:v>
                </c:pt>
                <c:pt idx="651">
                  <c:v>1.34008427621847E-9</c:v>
                </c:pt>
                <c:pt idx="652">
                  <c:v>2.2019337468933601E-8</c:v>
                </c:pt>
                <c:pt idx="653">
                  <c:v>1.5363477610573999E-8</c:v>
                </c:pt>
                <c:pt idx="654">
                  <c:v>3.2620697392268098E-3</c:v>
                </c:pt>
                <c:pt idx="655">
                  <c:v>1.03938594755492E-8</c:v>
                </c:pt>
                <c:pt idx="656">
                  <c:v>2.87987512694171E-9</c:v>
                </c:pt>
                <c:pt idx="657">
                  <c:v>1.9140481257692499E-8</c:v>
                </c:pt>
                <c:pt idx="658">
                  <c:v>3.1158702049814599E-7</c:v>
                </c:pt>
                <c:pt idx="659">
                  <c:v>6.59526464083743E-9</c:v>
                </c:pt>
                <c:pt idx="660">
                  <c:v>7.5235975290246799E-10</c:v>
                </c:pt>
                <c:pt idx="661">
                  <c:v>3.6971378029000898E-3</c:v>
                </c:pt>
                <c:pt idx="662">
                  <c:v>1.8289617110563201E-8</c:v>
                </c:pt>
                <c:pt idx="663">
                  <c:v>8.7656097698139493E-3</c:v>
                </c:pt>
                <c:pt idx="664">
                  <c:v>7.1560136102373698E-6</c:v>
                </c:pt>
                <c:pt idx="665">
                  <c:v>2.6724028459534901E-10</c:v>
                </c:pt>
                <c:pt idx="666">
                  <c:v>2.5634611562243801E-7</c:v>
                </c:pt>
                <c:pt idx="667">
                  <c:v>4.0580796666043699E-9</c:v>
                </c:pt>
                <c:pt idx="668">
                  <c:v>5.6288346193903697E-5</c:v>
                </c:pt>
                <c:pt idx="669">
                  <c:v>8.6697592846531595E-9</c:v>
                </c:pt>
                <c:pt idx="670">
                  <c:v>1.11718835107839E-9</c:v>
                </c:pt>
                <c:pt idx="671">
                  <c:v>6.1730257611986398E-7</c:v>
                </c:pt>
                <c:pt idx="672">
                  <c:v>7.5909284244323894E-9</c:v>
                </c:pt>
                <c:pt idx="673">
                  <c:v>3.2603843027954201E-9</c:v>
                </c:pt>
                <c:pt idx="674">
                  <c:v>9.5517576878177792E-9</c:v>
                </c:pt>
                <c:pt idx="675">
                  <c:v>1.7227889029737299E-3</c:v>
                </c:pt>
                <c:pt idx="676">
                  <c:v>3.8849656941160099E-4</c:v>
                </c:pt>
                <c:pt idx="677">
                  <c:v>3.7600952516809402E-3</c:v>
                </c:pt>
                <c:pt idx="678">
                  <c:v>8.0581585747712903E-2</c:v>
                </c:pt>
                <c:pt idx="679">
                  <c:v>1.80685070749209E-2</c:v>
                </c:pt>
                <c:pt idx="680">
                  <c:v>3.8086805401607003E-8</c:v>
                </c:pt>
                <c:pt idx="681">
                  <c:v>7.7419640193547698E-4</c:v>
                </c:pt>
                <c:pt idx="682">
                  <c:v>3.53364021198464E-2</c:v>
                </c:pt>
                <c:pt idx="683">
                  <c:v>9.4054950415436607E-3</c:v>
                </c:pt>
                <c:pt idx="684">
                  <c:v>5.0513251859976901E-3</c:v>
                </c:pt>
                <c:pt idx="685">
                  <c:v>7.7790362765017004E-10</c:v>
                </c:pt>
                <c:pt idx="686">
                  <c:v>2.99015453313078E-3</c:v>
                </c:pt>
                <c:pt idx="687">
                  <c:v>1.8127777497346999E-8</c:v>
                </c:pt>
                <c:pt idx="688">
                  <c:v>2.5298648940958901E-9</c:v>
                </c:pt>
                <c:pt idx="689">
                  <c:v>4.5849983906494302E-3</c:v>
                </c:pt>
                <c:pt idx="690">
                  <c:v>1.69082685847997E-8</c:v>
                </c:pt>
                <c:pt idx="691">
                  <c:v>7.1167289538887098E-9</c:v>
                </c:pt>
                <c:pt idx="692">
                  <c:v>3.04990126699592E-7</c:v>
                </c:pt>
                <c:pt idx="693">
                  <c:v>6.5749868674622502E-9</c:v>
                </c:pt>
                <c:pt idx="694">
                  <c:v>8.1973971956965903E-8</c:v>
                </c:pt>
                <c:pt idx="695">
                  <c:v>9.0661670492644595E-7</c:v>
                </c:pt>
                <c:pt idx="696">
                  <c:v>1.5116456596399899E-8</c:v>
                </c:pt>
                <c:pt idx="697">
                  <c:v>4.06451196616427E-9</c:v>
                </c:pt>
                <c:pt idx="698">
                  <c:v>1.0284931148822299E-8</c:v>
                </c:pt>
                <c:pt idx="699">
                  <c:v>4.4829703684095598E-8</c:v>
                </c:pt>
                <c:pt idx="700">
                  <c:v>3.6002250369053898E-10</c:v>
                </c:pt>
                <c:pt idx="701">
                  <c:v>9.8784875958831207E-7</c:v>
                </c:pt>
                <c:pt idx="702">
                  <c:v>6.0149929069416697E-9</c:v>
                </c:pt>
                <c:pt idx="703">
                  <c:v>2.1029845142924798E-9</c:v>
                </c:pt>
                <c:pt idx="704">
                  <c:v>3.8174473405039499E-9</c:v>
                </c:pt>
                <c:pt idx="705">
                  <c:v>8.9613591226509898E-9</c:v>
                </c:pt>
                <c:pt idx="706">
                  <c:v>1.4303150678917799E-9</c:v>
                </c:pt>
                <c:pt idx="707">
                  <c:v>2.20951740345077E-10</c:v>
                </c:pt>
                <c:pt idx="708">
                  <c:v>1.04796740121256E-8</c:v>
                </c:pt>
                <c:pt idx="709">
                  <c:v>1.9690103458637902E-9</c:v>
                </c:pt>
                <c:pt idx="710">
                  <c:v>8.10050976807385E-10</c:v>
                </c:pt>
                <c:pt idx="711">
                  <c:v>2.3663290676603798E-8</c:v>
                </c:pt>
                <c:pt idx="712">
                  <c:v>2.1847928100017602E-3</c:v>
                </c:pt>
                <c:pt idx="713">
                  <c:v>1.03975722185627E-9</c:v>
                </c:pt>
                <c:pt idx="714">
                  <c:v>1.253307203208E-8</c:v>
                </c:pt>
                <c:pt idx="715">
                  <c:v>4.0031974709811599E-10</c:v>
                </c:pt>
                <c:pt idx="716">
                  <c:v>5.0025901195915001E-10</c:v>
                </c:pt>
                <c:pt idx="717">
                  <c:v>6.61519744336133E-11</c:v>
                </c:pt>
                <c:pt idx="718">
                  <c:v>3.9701049275324701E-10</c:v>
                </c:pt>
                <c:pt idx="719">
                  <c:v>2.44633500813251E-8</c:v>
                </c:pt>
                <c:pt idx="720">
                  <c:v>2.6963426011578099E-9</c:v>
                </c:pt>
                <c:pt idx="721">
                  <c:v>6.0525750903914401E-10</c:v>
                </c:pt>
                <c:pt idx="722">
                  <c:v>1.32688180976068E-3</c:v>
                </c:pt>
                <c:pt idx="723">
                  <c:v>4.1781542872753302E-3</c:v>
                </c:pt>
                <c:pt idx="724">
                  <c:v>1.27077617502971E-7</c:v>
                </c:pt>
                <c:pt idx="725">
                  <c:v>1.2770957185934799E-9</c:v>
                </c:pt>
                <c:pt idx="726">
                  <c:v>1.3422130064885999E-9</c:v>
                </c:pt>
                <c:pt idx="727">
                  <c:v>2.3379711522129901E-9</c:v>
                </c:pt>
                <c:pt idx="728">
                  <c:v>6.3314342836391898E-10</c:v>
                </c:pt>
                <c:pt idx="729">
                  <c:v>7.6688510173757303E-10</c:v>
                </c:pt>
                <c:pt idx="730">
                  <c:v>4.9955366892220497E-4</c:v>
                </c:pt>
                <c:pt idx="731">
                  <c:v>7.6450208136820498E-10</c:v>
                </c:pt>
                <c:pt idx="732">
                  <c:v>7.3172362437337103E-4</c:v>
                </c:pt>
                <c:pt idx="733">
                  <c:v>4.9803870362177101E-6</c:v>
                </c:pt>
                <c:pt idx="734">
                  <c:v>5.7021331136109499E-10</c:v>
                </c:pt>
                <c:pt idx="735">
                  <c:v>1.25641868637133E-8</c:v>
                </c:pt>
                <c:pt idx="736">
                  <c:v>5.0853717370611298E-11</c:v>
                </c:pt>
                <c:pt idx="737">
                  <c:v>1.0348721293293099E-3</c:v>
                </c:pt>
                <c:pt idx="738">
                  <c:v>7.5605272970509594E-9</c:v>
                </c:pt>
                <c:pt idx="739">
                  <c:v>1.31507975200426E-2</c:v>
                </c:pt>
                <c:pt idx="740">
                  <c:v>4.3376405794403102E-9</c:v>
                </c:pt>
                <c:pt idx="741">
                  <c:v>1.69026279983652E-7</c:v>
                </c:pt>
                <c:pt idx="742">
                  <c:v>1.5257527937956401E-9</c:v>
                </c:pt>
                <c:pt idx="743">
                  <c:v>8.6099685991529401E-10</c:v>
                </c:pt>
                <c:pt idx="744">
                  <c:v>1.19066594838389E-8</c:v>
                </c:pt>
                <c:pt idx="745">
                  <c:v>4.0910332031123604E-9</c:v>
                </c:pt>
                <c:pt idx="746">
                  <c:v>9.0261318392284799E-3</c:v>
                </c:pt>
                <c:pt idx="747">
                  <c:v>1.0922886736316801E-2</c:v>
                </c:pt>
                <c:pt idx="748">
                  <c:v>2.4036526902898099E-10</c:v>
                </c:pt>
                <c:pt idx="749">
                  <c:v>1.30275076598988E-6</c:v>
                </c:pt>
                <c:pt idx="750">
                  <c:v>1.0429556194637601E-2</c:v>
                </c:pt>
                <c:pt idx="751">
                  <c:v>6.5638665599119399E-11</c:v>
                </c:pt>
                <c:pt idx="752">
                  <c:v>3.08481372584753E-8</c:v>
                </c:pt>
                <c:pt idx="753">
                  <c:v>6.2533426279127596E-9</c:v>
                </c:pt>
                <c:pt idx="754">
                  <c:v>5.75754570386834E-9</c:v>
                </c:pt>
                <c:pt idx="755">
                  <c:v>4.9059940318656003E-11</c:v>
                </c:pt>
                <c:pt idx="756">
                  <c:v>1.4343412002318201E-8</c:v>
                </c:pt>
                <c:pt idx="757">
                  <c:v>2.3440667882444199E-3</c:v>
                </c:pt>
                <c:pt idx="758">
                  <c:v>9.82439938310004E-6</c:v>
                </c:pt>
                <c:pt idx="759">
                  <c:v>4.9488209314284402E-7</c:v>
                </c:pt>
                <c:pt idx="760">
                  <c:v>2.0066468265757399E-2</c:v>
                </c:pt>
                <c:pt idx="761">
                  <c:v>1.07711908526594E-3</c:v>
                </c:pt>
                <c:pt idx="762">
                  <c:v>2.0397598672240398E-9</c:v>
                </c:pt>
                <c:pt idx="763">
                  <c:v>5.7554815262525501E-9</c:v>
                </c:pt>
                <c:pt idx="764">
                  <c:v>1.3756904649975899E-9</c:v>
                </c:pt>
                <c:pt idx="765">
                  <c:v>1.36772372903392E-10</c:v>
                </c:pt>
                <c:pt idx="766">
                  <c:v>4.56876288920627E-8</c:v>
                </c:pt>
                <c:pt idx="767">
                  <c:v>8.1789129790898903E-9</c:v>
                </c:pt>
                <c:pt idx="768">
                  <c:v>1.21116361504183E-9</c:v>
                </c:pt>
                <c:pt idx="769">
                  <c:v>1.03132963098969E-9</c:v>
                </c:pt>
                <c:pt idx="770">
                  <c:v>4.4338982716376599E-7</c:v>
                </c:pt>
                <c:pt idx="771">
                  <c:v>9.4859645384607895E-10</c:v>
                </c:pt>
                <c:pt idx="772">
                  <c:v>1.1937538044404999E-10</c:v>
                </c:pt>
                <c:pt idx="773">
                  <c:v>4.2262884606491097E-8</c:v>
                </c:pt>
                <c:pt idx="774">
                  <c:v>2.1834302321283801E-9</c:v>
                </c:pt>
                <c:pt idx="775">
                  <c:v>1.03624572102861E-3</c:v>
                </c:pt>
                <c:pt idx="776">
                  <c:v>1.3720479056919499E-9</c:v>
                </c:pt>
                <c:pt idx="777">
                  <c:v>9.2694437727763402E-10</c:v>
                </c:pt>
                <c:pt idx="778">
                  <c:v>8.8708433088401098E-10</c:v>
                </c:pt>
                <c:pt idx="779">
                  <c:v>7.3758939805811901E-9</c:v>
                </c:pt>
                <c:pt idx="780">
                  <c:v>1.4521559412306401E-8</c:v>
                </c:pt>
                <c:pt idx="781">
                  <c:v>1.8147599958828699E-8</c:v>
                </c:pt>
                <c:pt idx="782">
                  <c:v>3.1328750184905602E-9</c:v>
                </c:pt>
                <c:pt idx="783">
                  <c:v>2.8312451279654599E-7</c:v>
                </c:pt>
                <c:pt idx="784">
                  <c:v>7.3500381951804804E-9</c:v>
                </c:pt>
                <c:pt idx="785">
                  <c:v>4.3865910721750101E-9</c:v>
                </c:pt>
                <c:pt idx="786">
                  <c:v>3.9836421564830397E-11</c:v>
                </c:pt>
                <c:pt idx="787">
                  <c:v>6.1448942459095298E-9</c:v>
                </c:pt>
                <c:pt idx="788">
                  <c:v>1.81752704874119E-8</c:v>
                </c:pt>
                <c:pt idx="789">
                  <c:v>3.4955785868146302E-9</c:v>
                </c:pt>
                <c:pt idx="790">
                  <c:v>1.20150320699538E-9</c:v>
                </c:pt>
                <c:pt idx="791">
                  <c:v>3.1649520103466299E-7</c:v>
                </c:pt>
                <c:pt idx="792">
                  <c:v>1.0542998767394501E-8</c:v>
                </c:pt>
                <c:pt idx="793">
                  <c:v>1.02354883744106E-9</c:v>
                </c:pt>
                <c:pt idx="794">
                  <c:v>7.4774974752892298E-10</c:v>
                </c:pt>
                <c:pt idx="795">
                  <c:v>1.4685447488950001E-9</c:v>
                </c:pt>
                <c:pt idx="796">
                  <c:v>1.46445625091484E-9</c:v>
                </c:pt>
                <c:pt idx="797">
                  <c:v>1.24443550667681E-6</c:v>
                </c:pt>
                <c:pt idx="798">
                  <c:v>1.2798805554093201E-10</c:v>
                </c:pt>
                <c:pt idx="799">
                  <c:v>2.5741418375632301E-10</c:v>
                </c:pt>
                <c:pt idx="800">
                  <c:v>2.8671806538262602E-10</c:v>
                </c:pt>
                <c:pt idx="801">
                  <c:v>1.7614306176002501E-8</c:v>
                </c:pt>
                <c:pt idx="802">
                  <c:v>7.8397737556970804E-10</c:v>
                </c:pt>
                <c:pt idx="803">
                  <c:v>4.27680394124533E-3</c:v>
                </c:pt>
                <c:pt idx="804">
                  <c:v>1.60774003954514E-9</c:v>
                </c:pt>
                <c:pt idx="805">
                  <c:v>3.0956190688374199E-9</c:v>
                </c:pt>
                <c:pt idx="806">
                  <c:v>4.9158717672916103E-8</c:v>
                </c:pt>
                <c:pt idx="807">
                  <c:v>5.2222431665809195E-4</c:v>
                </c:pt>
                <c:pt idx="808">
                  <c:v>1.0015194322072599E-9</c:v>
                </c:pt>
                <c:pt idx="809">
                  <c:v>3.5605529002496398E-4</c:v>
                </c:pt>
                <c:pt idx="810">
                  <c:v>4.9785158760206799E-9</c:v>
                </c:pt>
                <c:pt idx="811">
                  <c:v>1.09624986986033E-4</c:v>
                </c:pt>
                <c:pt idx="812">
                  <c:v>7.0407844200211101E-9</c:v>
                </c:pt>
                <c:pt idx="813">
                  <c:v>9.0473142973150602E-9</c:v>
                </c:pt>
                <c:pt idx="814">
                  <c:v>3.6953979603541598E-8</c:v>
                </c:pt>
                <c:pt idx="815">
                  <c:v>4.7806825161871897E-4</c:v>
                </c:pt>
                <c:pt idx="816">
                  <c:v>3.2678945589755302E-8</c:v>
                </c:pt>
                <c:pt idx="817">
                  <c:v>6.1969639326906098E-8</c:v>
                </c:pt>
                <c:pt idx="818">
                  <c:v>3.0346879152184401E-9</c:v>
                </c:pt>
                <c:pt idx="819">
                  <c:v>2.8307119256592202E-9</c:v>
                </c:pt>
                <c:pt idx="820">
                  <c:v>1.5245824057220801E-9</c:v>
                </c:pt>
                <c:pt idx="821">
                  <c:v>9.9944044132211204E-9</c:v>
                </c:pt>
                <c:pt idx="822">
                  <c:v>2.31095945118833E-9</c:v>
                </c:pt>
                <c:pt idx="823">
                  <c:v>1.10791767011084E-8</c:v>
                </c:pt>
                <c:pt idx="824">
                  <c:v>2.9258392364693101E-9</c:v>
                </c:pt>
                <c:pt idx="825">
                  <c:v>8.0114305096412499E-8</c:v>
                </c:pt>
                <c:pt idx="826">
                  <c:v>6.8550018589736395E-10</c:v>
                </c:pt>
                <c:pt idx="827">
                  <c:v>4.4629146343051502E-3</c:v>
                </c:pt>
                <c:pt idx="828">
                  <c:v>4.20527555332196E-10</c:v>
                </c:pt>
                <c:pt idx="829">
                  <c:v>4.0116524770643898E-8</c:v>
                </c:pt>
                <c:pt idx="830">
                  <c:v>1.5703405930642598E-8</c:v>
                </c:pt>
                <c:pt idx="831">
                  <c:v>3.5299512852152101E-9</c:v>
                </c:pt>
                <c:pt idx="832">
                  <c:v>1.48968018778292E-3</c:v>
                </c:pt>
                <c:pt idx="833">
                  <c:v>2.60192264465938E-6</c:v>
                </c:pt>
                <c:pt idx="834">
                  <c:v>7.6306839109958103E-9</c:v>
                </c:pt>
                <c:pt idx="835">
                  <c:v>1.41354691114141E-7</c:v>
                </c:pt>
                <c:pt idx="836">
                  <c:v>8.5257884647090093E-9</c:v>
                </c:pt>
                <c:pt idx="837">
                  <c:v>4.7563168569586303E-11</c:v>
                </c:pt>
                <c:pt idx="838">
                  <c:v>1.64463192548566E-8</c:v>
                </c:pt>
                <c:pt idx="839">
                  <c:v>1.8420971930196999E-10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3-4A45-8A80-0EFF5381A8D0}"/>
            </c:ext>
          </c:extLst>
        </c:ser>
        <c:ser>
          <c:idx val="1"/>
          <c:order val="1"/>
          <c:tx>
            <c:strRef>
              <c:f>'Weights for RiskA=2.4'!$C$1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RiskA=2.4'!$C$2:$C$841</c:f>
              <c:numCache>
                <c:formatCode>0.00</c:formatCode>
                <c:ptCount val="840"/>
                <c:pt idx="0">
                  <c:v>3.2162388050542602E-9</c:v>
                </c:pt>
                <c:pt idx="1">
                  <c:v>4.6511048172182402E-9</c:v>
                </c:pt>
                <c:pt idx="2">
                  <c:v>2.08499587371363E-8</c:v>
                </c:pt>
                <c:pt idx="3">
                  <c:v>1.59691906958768E-7</c:v>
                </c:pt>
                <c:pt idx="4">
                  <c:v>3.3540864453663202E-8</c:v>
                </c:pt>
                <c:pt idx="5">
                  <c:v>1.9458145642608301E-7</c:v>
                </c:pt>
                <c:pt idx="6">
                  <c:v>2.7858780127044198E-7</c:v>
                </c:pt>
                <c:pt idx="7">
                  <c:v>6.6536486904461296E-7</c:v>
                </c:pt>
                <c:pt idx="8">
                  <c:v>2.20154722463429E-8</c:v>
                </c:pt>
                <c:pt idx="9">
                  <c:v>2.22788002397566E-9</c:v>
                </c:pt>
                <c:pt idx="10">
                  <c:v>2.8003091690558501E-8</c:v>
                </c:pt>
                <c:pt idx="11">
                  <c:v>2.3852987496931901E-9</c:v>
                </c:pt>
                <c:pt idx="12">
                  <c:v>2.7915512623357499E-8</c:v>
                </c:pt>
                <c:pt idx="13">
                  <c:v>6.3904227498008406E-8</c:v>
                </c:pt>
                <c:pt idx="14">
                  <c:v>1.1633582358669401E-8</c:v>
                </c:pt>
                <c:pt idx="15">
                  <c:v>1.06133647217962E-8</c:v>
                </c:pt>
                <c:pt idx="16">
                  <c:v>5.28919164380641E-8</c:v>
                </c:pt>
                <c:pt idx="17">
                  <c:v>2.53819792202274E-8</c:v>
                </c:pt>
                <c:pt idx="18">
                  <c:v>2.56867472882871E-8</c:v>
                </c:pt>
                <c:pt idx="19">
                  <c:v>3.4277047049690399E-6</c:v>
                </c:pt>
                <c:pt idx="20">
                  <c:v>8.4957835996454895E-9</c:v>
                </c:pt>
                <c:pt idx="21">
                  <c:v>7.0710195266739802E-8</c:v>
                </c:pt>
                <c:pt idx="22">
                  <c:v>1.0693795931995701E-4</c:v>
                </c:pt>
                <c:pt idx="23">
                  <c:v>6.4542832472017895E-8</c:v>
                </c:pt>
                <c:pt idx="24">
                  <c:v>9.7411902065346303E-8</c:v>
                </c:pt>
                <c:pt idx="25">
                  <c:v>8.2213631890969005E-9</c:v>
                </c:pt>
                <c:pt idx="26">
                  <c:v>9.8011161353099599E-10</c:v>
                </c:pt>
                <c:pt idx="27">
                  <c:v>2.0979546655148701E-7</c:v>
                </c:pt>
                <c:pt idx="28">
                  <c:v>6.2086298871641398E-8</c:v>
                </c:pt>
                <c:pt idx="29">
                  <c:v>3.8128488145692303E-9</c:v>
                </c:pt>
                <c:pt idx="30">
                  <c:v>1.07294514445984E-7</c:v>
                </c:pt>
                <c:pt idx="31">
                  <c:v>1.4309462174141099E-8</c:v>
                </c:pt>
                <c:pt idx="32">
                  <c:v>3.9419020794579999E-8</c:v>
                </c:pt>
                <c:pt idx="33">
                  <c:v>6.0382253939318202E-8</c:v>
                </c:pt>
                <c:pt idx="34">
                  <c:v>2.6381175959869901E-8</c:v>
                </c:pt>
                <c:pt idx="35">
                  <c:v>1.5255098154585001E-7</c:v>
                </c:pt>
                <c:pt idx="36">
                  <c:v>3.1933085559637801E-6</c:v>
                </c:pt>
                <c:pt idx="37">
                  <c:v>4.4402979744977101E-9</c:v>
                </c:pt>
                <c:pt idx="38">
                  <c:v>2.3639613107615199E-7</c:v>
                </c:pt>
                <c:pt idx="39">
                  <c:v>6.8767454651581698E-8</c:v>
                </c:pt>
                <c:pt idx="40">
                  <c:v>5.1352290807898399E-8</c:v>
                </c:pt>
                <c:pt idx="41">
                  <c:v>1.6869993385396099E-8</c:v>
                </c:pt>
                <c:pt idx="42">
                  <c:v>3.7850223217092503E-9</c:v>
                </c:pt>
                <c:pt idx="43">
                  <c:v>1.9419184318341599E-8</c:v>
                </c:pt>
                <c:pt idx="44">
                  <c:v>9.1304817541664601E-7</c:v>
                </c:pt>
                <c:pt idx="45">
                  <c:v>5.5467626777871801E-9</c:v>
                </c:pt>
                <c:pt idx="46">
                  <c:v>4.4430041266567201E-9</c:v>
                </c:pt>
                <c:pt idx="47">
                  <c:v>7.76002030161019E-8</c:v>
                </c:pt>
                <c:pt idx="48">
                  <c:v>3.4843738172668599E-8</c:v>
                </c:pt>
                <c:pt idx="49">
                  <c:v>2.2883144970906698E-8</c:v>
                </c:pt>
                <c:pt idx="50">
                  <c:v>8.3842139393457495E-7</c:v>
                </c:pt>
                <c:pt idx="51">
                  <c:v>1.3090914011599299E-8</c:v>
                </c:pt>
                <c:pt idx="52">
                  <c:v>3.5941357155753201E-7</c:v>
                </c:pt>
                <c:pt idx="53">
                  <c:v>9.0461182957492204E-10</c:v>
                </c:pt>
                <c:pt idx="54">
                  <c:v>7.1825400995681798E-9</c:v>
                </c:pt>
                <c:pt idx="55">
                  <c:v>3.0077481095746701E-9</c:v>
                </c:pt>
                <c:pt idx="56">
                  <c:v>3.0441768871366498E-8</c:v>
                </c:pt>
                <c:pt idx="57">
                  <c:v>4.8726337727378698E-8</c:v>
                </c:pt>
                <c:pt idx="58">
                  <c:v>2.4449966730096899E-8</c:v>
                </c:pt>
                <c:pt idx="59">
                  <c:v>6.9269397320261897E-7</c:v>
                </c:pt>
                <c:pt idx="60">
                  <c:v>7.2913236096730198E-9</c:v>
                </c:pt>
                <c:pt idx="61">
                  <c:v>1.7469660142348801E-8</c:v>
                </c:pt>
                <c:pt idx="62">
                  <c:v>3.9792273685398998E-8</c:v>
                </c:pt>
                <c:pt idx="63">
                  <c:v>1.5021173466549299E-6</c:v>
                </c:pt>
                <c:pt idx="64">
                  <c:v>7.4829919505520004E-3</c:v>
                </c:pt>
                <c:pt idx="65">
                  <c:v>4.3759275752786999E-8</c:v>
                </c:pt>
                <c:pt idx="66">
                  <c:v>2.17703608510315E-8</c:v>
                </c:pt>
                <c:pt idx="67">
                  <c:v>8.1603637375103296E-6</c:v>
                </c:pt>
                <c:pt idx="68">
                  <c:v>4.7543270684851897E-8</c:v>
                </c:pt>
                <c:pt idx="69">
                  <c:v>4.3360709939394596E-9</c:v>
                </c:pt>
                <c:pt idx="70">
                  <c:v>2.4432802819162602E-7</c:v>
                </c:pt>
                <c:pt idx="71">
                  <c:v>4.9986160193766602E-8</c:v>
                </c:pt>
                <c:pt idx="72">
                  <c:v>2.6162889789080199E-8</c:v>
                </c:pt>
                <c:pt idx="73">
                  <c:v>4.1467793163960604E-9</c:v>
                </c:pt>
                <c:pt idx="74">
                  <c:v>7.1623896749594194E-8</c:v>
                </c:pt>
                <c:pt idx="75">
                  <c:v>9.0266031307516895E-9</c:v>
                </c:pt>
                <c:pt idx="76">
                  <c:v>1.35679923910164E-7</c:v>
                </c:pt>
                <c:pt idx="77">
                  <c:v>8.4631643909444507E-9</c:v>
                </c:pt>
                <c:pt idx="78">
                  <c:v>3.6262170166513701E-9</c:v>
                </c:pt>
                <c:pt idx="79">
                  <c:v>6.44721937317426E-8</c:v>
                </c:pt>
                <c:pt idx="80">
                  <c:v>5.9506844179054098E-8</c:v>
                </c:pt>
                <c:pt idx="81">
                  <c:v>6.5309526524873601E-7</c:v>
                </c:pt>
                <c:pt idx="82">
                  <c:v>6.2816079484070006E-8</c:v>
                </c:pt>
                <c:pt idx="83">
                  <c:v>1.6684257566001098E-8</c:v>
                </c:pt>
                <c:pt idx="84">
                  <c:v>3.47487050349019E-5</c:v>
                </c:pt>
                <c:pt idx="85">
                  <c:v>3.3821081893343901E-9</c:v>
                </c:pt>
                <c:pt idx="86">
                  <c:v>5.9521154964928797E-9</c:v>
                </c:pt>
                <c:pt idx="87">
                  <c:v>2.4591900557987302E-6</c:v>
                </c:pt>
                <c:pt idx="88">
                  <c:v>1.3267465637837299E-7</c:v>
                </c:pt>
                <c:pt idx="89">
                  <c:v>7.1925477715751901E-7</c:v>
                </c:pt>
                <c:pt idx="90">
                  <c:v>1.05041093720104E-8</c:v>
                </c:pt>
                <c:pt idx="91">
                  <c:v>6.03318432693901E-10</c:v>
                </c:pt>
                <c:pt idx="92">
                  <c:v>3.7406069504566598E-8</c:v>
                </c:pt>
                <c:pt idx="93">
                  <c:v>4.8006810628847504E-9</c:v>
                </c:pt>
                <c:pt idx="94">
                  <c:v>7.9985684627867597E-8</c:v>
                </c:pt>
                <c:pt idx="95">
                  <c:v>5.8903596363240598E-9</c:v>
                </c:pt>
                <c:pt idx="96">
                  <c:v>2.94407189293101E-7</c:v>
                </c:pt>
                <c:pt idx="97">
                  <c:v>1.2879907634463501E-9</c:v>
                </c:pt>
                <c:pt idx="98">
                  <c:v>4.4832628928848001E-8</c:v>
                </c:pt>
                <c:pt idx="99">
                  <c:v>8.5420472158158506E-8</c:v>
                </c:pt>
                <c:pt idx="100">
                  <c:v>5.2271111657308397E-8</c:v>
                </c:pt>
                <c:pt idx="101">
                  <c:v>4.2392836265012901E-8</c:v>
                </c:pt>
                <c:pt idx="102">
                  <c:v>2.91212421775883E-8</c:v>
                </c:pt>
                <c:pt idx="103">
                  <c:v>4.0387197437354102E-6</c:v>
                </c:pt>
                <c:pt idx="104">
                  <c:v>2.48318283595992E-8</c:v>
                </c:pt>
                <c:pt idx="105">
                  <c:v>4.8191606715331201E-8</c:v>
                </c:pt>
                <c:pt idx="106">
                  <c:v>5.4678320105930701E-9</c:v>
                </c:pt>
                <c:pt idx="107">
                  <c:v>2.6946882424033598E-7</c:v>
                </c:pt>
                <c:pt idx="108">
                  <c:v>6.0932426798561196E-7</c:v>
                </c:pt>
                <c:pt idx="109">
                  <c:v>9.7921318577266899E-8</c:v>
                </c:pt>
                <c:pt idx="110">
                  <c:v>4.0237887548753901E-7</c:v>
                </c:pt>
                <c:pt idx="111">
                  <c:v>1.830104263473E-7</c:v>
                </c:pt>
                <c:pt idx="112">
                  <c:v>5.9299627832283001E-7</c:v>
                </c:pt>
                <c:pt idx="113">
                  <c:v>2.37517627174633E-2</c:v>
                </c:pt>
                <c:pt idx="114">
                  <c:v>1.6864241544039901E-7</c:v>
                </c:pt>
                <c:pt idx="115">
                  <c:v>7.5907492091958906E-2</c:v>
                </c:pt>
                <c:pt idx="116">
                  <c:v>5.3240436884157503E-6</c:v>
                </c:pt>
                <c:pt idx="117">
                  <c:v>7.23528080501141E-8</c:v>
                </c:pt>
                <c:pt idx="118">
                  <c:v>6.1438615618621899E-2</c:v>
                </c:pt>
                <c:pt idx="119">
                  <c:v>1.1009195093019E-2</c:v>
                </c:pt>
                <c:pt idx="120">
                  <c:v>1.04343708685198E-7</c:v>
                </c:pt>
                <c:pt idx="121">
                  <c:v>7.5927502816349596E-9</c:v>
                </c:pt>
                <c:pt idx="122">
                  <c:v>2.9440307275167501E-6</c:v>
                </c:pt>
                <c:pt idx="123">
                  <c:v>7.46249446795932E-2</c:v>
                </c:pt>
                <c:pt idx="124">
                  <c:v>1.5936366823494E-7</c:v>
                </c:pt>
                <c:pt idx="125">
                  <c:v>1.8005749977977801E-2</c:v>
                </c:pt>
                <c:pt idx="126">
                  <c:v>3.6601752495376699E-2</c:v>
                </c:pt>
                <c:pt idx="127">
                  <c:v>5.6634867637729597E-2</c:v>
                </c:pt>
                <c:pt idx="128">
                  <c:v>5.6386544562684299E-8</c:v>
                </c:pt>
                <c:pt idx="129">
                  <c:v>2.1545662054565801E-8</c:v>
                </c:pt>
                <c:pt idx="130">
                  <c:v>1.5211980444010301E-2</c:v>
                </c:pt>
                <c:pt idx="131">
                  <c:v>1.58586000711538E-7</c:v>
                </c:pt>
                <c:pt idx="132">
                  <c:v>1.0440689422797E-2</c:v>
                </c:pt>
                <c:pt idx="133">
                  <c:v>8.5052384572817108E-6</c:v>
                </c:pt>
                <c:pt idx="134">
                  <c:v>4.0622905117797301E-8</c:v>
                </c:pt>
                <c:pt idx="135">
                  <c:v>3.2683678774595198E-7</c:v>
                </c:pt>
                <c:pt idx="136">
                  <c:v>1.71062861229546E-2</c:v>
                </c:pt>
                <c:pt idx="137">
                  <c:v>2.0310032461047999E-8</c:v>
                </c:pt>
                <c:pt idx="138">
                  <c:v>3.25281489932708E-6</c:v>
                </c:pt>
                <c:pt idx="139">
                  <c:v>1.48880750068918E-7</c:v>
                </c:pt>
                <c:pt idx="140">
                  <c:v>5.7762176507061002E-8</c:v>
                </c:pt>
                <c:pt idx="141">
                  <c:v>1.99581688815039E-7</c:v>
                </c:pt>
                <c:pt idx="142">
                  <c:v>5.0645556211073199E-8</c:v>
                </c:pt>
                <c:pt idx="143">
                  <c:v>1.6428107044726101E-7</c:v>
                </c:pt>
                <c:pt idx="144">
                  <c:v>7.9147494882840401E-9</c:v>
                </c:pt>
                <c:pt idx="145">
                  <c:v>5.6357769771979399E-8</c:v>
                </c:pt>
                <c:pt idx="146">
                  <c:v>3.4428971973525499E-7</c:v>
                </c:pt>
                <c:pt idx="147">
                  <c:v>1.6678017704591E-7</c:v>
                </c:pt>
                <c:pt idx="148">
                  <c:v>7.6261055007662601E-2</c:v>
                </c:pt>
                <c:pt idx="149">
                  <c:v>1.5121010352103799E-7</c:v>
                </c:pt>
                <c:pt idx="150">
                  <c:v>3.4726652039186099E-7</c:v>
                </c:pt>
                <c:pt idx="151">
                  <c:v>9.1161221500316699E-8</c:v>
                </c:pt>
                <c:pt idx="152">
                  <c:v>0.121689481422907</c:v>
                </c:pt>
                <c:pt idx="153">
                  <c:v>6.5343520368613905E-2</c:v>
                </c:pt>
                <c:pt idx="154">
                  <c:v>1.61453723324794E-7</c:v>
                </c:pt>
                <c:pt idx="155">
                  <c:v>4.9150630737188102E-8</c:v>
                </c:pt>
                <c:pt idx="156">
                  <c:v>1.99232969870543E-7</c:v>
                </c:pt>
                <c:pt idx="157">
                  <c:v>2.4724648384148399E-8</c:v>
                </c:pt>
                <c:pt idx="158">
                  <c:v>1.32321332770099E-8</c:v>
                </c:pt>
                <c:pt idx="159">
                  <c:v>5.8354777389881297E-2</c:v>
                </c:pt>
                <c:pt idx="160">
                  <c:v>1.6363240416513601E-3</c:v>
                </c:pt>
                <c:pt idx="161">
                  <c:v>1.34485228149168E-6</c:v>
                </c:pt>
                <c:pt idx="162">
                  <c:v>2.1553511790931701E-8</c:v>
                </c:pt>
                <c:pt idx="163">
                  <c:v>2.62797108828785E-6</c:v>
                </c:pt>
                <c:pt idx="164">
                  <c:v>4.2668544085862297E-8</c:v>
                </c:pt>
                <c:pt idx="165">
                  <c:v>7.4923198994327297E-8</c:v>
                </c:pt>
                <c:pt idx="166">
                  <c:v>2.9930201571135102E-7</c:v>
                </c:pt>
                <c:pt idx="167">
                  <c:v>0.353117884273486</c:v>
                </c:pt>
                <c:pt idx="168">
                  <c:v>1.6714910367260799E-7</c:v>
                </c:pt>
                <c:pt idx="169">
                  <c:v>1.3646005970522401E-6</c:v>
                </c:pt>
                <c:pt idx="170">
                  <c:v>6.8682818658692996E-8</c:v>
                </c:pt>
                <c:pt idx="171">
                  <c:v>4.7435841043931204E-6</c:v>
                </c:pt>
                <c:pt idx="172">
                  <c:v>1.8241674128962499E-7</c:v>
                </c:pt>
                <c:pt idx="173">
                  <c:v>0.17338908516908</c:v>
                </c:pt>
                <c:pt idx="174">
                  <c:v>0.124180790318419</c:v>
                </c:pt>
                <c:pt idx="175">
                  <c:v>0.153115959967666</c:v>
                </c:pt>
                <c:pt idx="176">
                  <c:v>0.34482580098312399</c:v>
                </c:pt>
                <c:pt idx="177">
                  <c:v>6.2486747732408604E-7</c:v>
                </c:pt>
                <c:pt idx="178">
                  <c:v>2.0474612028109001E-2</c:v>
                </c:pt>
                <c:pt idx="179">
                  <c:v>5.70528371737919E-2</c:v>
                </c:pt>
                <c:pt idx="180">
                  <c:v>0.40686219048397498</c:v>
                </c:pt>
                <c:pt idx="181">
                  <c:v>0.27457899681288001</c:v>
                </c:pt>
                <c:pt idx="182">
                  <c:v>0.28011776777859698</c:v>
                </c:pt>
                <c:pt idx="183">
                  <c:v>0.115635377735019</c:v>
                </c:pt>
                <c:pt idx="184">
                  <c:v>0.32254658198513902</c:v>
                </c:pt>
                <c:pt idx="185">
                  <c:v>0.18644075286150999</c:v>
                </c:pt>
                <c:pt idx="186">
                  <c:v>7.4959494986320901E-2</c:v>
                </c:pt>
                <c:pt idx="187">
                  <c:v>9.6556701356738798E-7</c:v>
                </c:pt>
                <c:pt idx="188">
                  <c:v>0.27040653663900999</c:v>
                </c:pt>
                <c:pt idx="189">
                  <c:v>1.6839009127625101E-6</c:v>
                </c:pt>
                <c:pt idx="190">
                  <c:v>1.20375502641246E-3</c:v>
                </c:pt>
                <c:pt idx="191">
                  <c:v>1.3431403428215399E-6</c:v>
                </c:pt>
                <c:pt idx="192">
                  <c:v>9.3329545589856294E-8</c:v>
                </c:pt>
                <c:pt idx="193">
                  <c:v>4.63600708451323E-7</c:v>
                </c:pt>
                <c:pt idx="194">
                  <c:v>0.377401824829113</c:v>
                </c:pt>
                <c:pt idx="195">
                  <c:v>0.63653384100029498</c:v>
                </c:pt>
                <c:pt idx="196">
                  <c:v>1.7479453370198599E-7</c:v>
                </c:pt>
                <c:pt idx="197">
                  <c:v>7.2463982506561404E-8</c:v>
                </c:pt>
                <c:pt idx="198">
                  <c:v>6.4421492188991201E-7</c:v>
                </c:pt>
                <c:pt idx="199">
                  <c:v>0.73215902007468403</c:v>
                </c:pt>
                <c:pt idx="200">
                  <c:v>4.3797339524241599E-2</c:v>
                </c:pt>
                <c:pt idx="201">
                  <c:v>1.4993802055616E-7</c:v>
                </c:pt>
                <c:pt idx="202">
                  <c:v>3.5481154590867E-6</c:v>
                </c:pt>
                <c:pt idx="203">
                  <c:v>0.14658866771090001</c:v>
                </c:pt>
                <c:pt idx="204">
                  <c:v>0.22551084331705401</c:v>
                </c:pt>
                <c:pt idx="205">
                  <c:v>7.1417938415332297E-2</c:v>
                </c:pt>
                <c:pt idx="206">
                  <c:v>4.2707578738688197E-2</c:v>
                </c:pt>
                <c:pt idx="207">
                  <c:v>4.3917881226637902E-2</c:v>
                </c:pt>
                <c:pt idx="208">
                  <c:v>0.17748630526265499</c:v>
                </c:pt>
                <c:pt idx="209">
                  <c:v>1.06300918051343E-5</c:v>
                </c:pt>
                <c:pt idx="210">
                  <c:v>1.19916285616216E-6</c:v>
                </c:pt>
                <c:pt idx="211">
                  <c:v>3.6980312444591101E-2</c:v>
                </c:pt>
                <c:pt idx="212">
                  <c:v>3.6587491209486701E-7</c:v>
                </c:pt>
                <c:pt idx="213">
                  <c:v>2.6970908011016002E-7</c:v>
                </c:pt>
                <c:pt idx="214">
                  <c:v>7.4584960189885004E-8</c:v>
                </c:pt>
                <c:pt idx="215">
                  <c:v>5.4649388033452803E-2</c:v>
                </c:pt>
                <c:pt idx="216">
                  <c:v>5.43973721829972E-8</c:v>
                </c:pt>
                <c:pt idx="217">
                  <c:v>1.6205337684211601E-2</c:v>
                </c:pt>
                <c:pt idx="218">
                  <c:v>7.7892473294491399E-3</c:v>
                </c:pt>
                <c:pt idx="219">
                  <c:v>6.8476614011333606E-8</c:v>
                </c:pt>
                <c:pt idx="220">
                  <c:v>1.7042161171783901E-4</c:v>
                </c:pt>
                <c:pt idx="221">
                  <c:v>1.15897305913641E-7</c:v>
                </c:pt>
                <c:pt idx="222">
                  <c:v>1.53034828466063E-8</c:v>
                </c:pt>
                <c:pt idx="223">
                  <c:v>1.81996365578311E-6</c:v>
                </c:pt>
                <c:pt idx="224">
                  <c:v>4.0188828024006298E-8</c:v>
                </c:pt>
                <c:pt idx="225">
                  <c:v>6.0844967131908498E-2</c:v>
                </c:pt>
                <c:pt idx="226">
                  <c:v>3.2268079740245399E-9</c:v>
                </c:pt>
                <c:pt idx="227">
                  <c:v>1.9949004372112601E-6</c:v>
                </c:pt>
                <c:pt idx="228">
                  <c:v>6.2333331600408797E-9</c:v>
                </c:pt>
                <c:pt idx="229">
                  <c:v>0.14334965399430499</c:v>
                </c:pt>
                <c:pt idx="230">
                  <c:v>1.62111685078205E-6</c:v>
                </c:pt>
                <c:pt idx="231">
                  <c:v>3.0693835527949202E-5</c:v>
                </c:pt>
                <c:pt idx="232">
                  <c:v>7.7286784170799094E-2</c:v>
                </c:pt>
                <c:pt idx="233">
                  <c:v>1.00861999278387E-6</c:v>
                </c:pt>
                <c:pt idx="234">
                  <c:v>8.4094516181014604E-10</c:v>
                </c:pt>
                <c:pt idx="235">
                  <c:v>2.99651202367715E-2</c:v>
                </c:pt>
                <c:pt idx="236">
                  <c:v>4.9747602363232999E-4</c:v>
                </c:pt>
                <c:pt idx="237">
                  <c:v>0.136574730484225</c:v>
                </c:pt>
                <c:pt idx="238">
                  <c:v>7.3232668001907404E-8</c:v>
                </c:pt>
                <c:pt idx="239">
                  <c:v>2.2677187189804601E-7</c:v>
                </c:pt>
                <c:pt idx="240">
                  <c:v>1.1826788054800201E-7</c:v>
                </c:pt>
                <c:pt idx="241">
                  <c:v>1.82323068849201E-6</c:v>
                </c:pt>
                <c:pt idx="242">
                  <c:v>2.3792578762331801E-8</c:v>
                </c:pt>
                <c:pt idx="243">
                  <c:v>7.3958820171883004E-9</c:v>
                </c:pt>
                <c:pt idx="244">
                  <c:v>9.7216274414447295E-10</c:v>
                </c:pt>
                <c:pt idx="245">
                  <c:v>9.0701626660493403E-2</c:v>
                </c:pt>
                <c:pt idx="246">
                  <c:v>1.17309768745502E-4</c:v>
                </c:pt>
                <c:pt idx="247">
                  <c:v>1.565696440313E-6</c:v>
                </c:pt>
                <c:pt idx="248">
                  <c:v>7.5115965646918706E-2</c:v>
                </c:pt>
                <c:pt idx="249">
                  <c:v>6.8633020915972505E-8</c:v>
                </c:pt>
                <c:pt idx="250">
                  <c:v>7.9741407565754401E-5</c:v>
                </c:pt>
                <c:pt idx="251">
                  <c:v>0.146415790709291</c:v>
                </c:pt>
                <c:pt idx="252">
                  <c:v>6.2172122049867404E-9</c:v>
                </c:pt>
                <c:pt idx="253">
                  <c:v>2.7294662156652003E-4</c:v>
                </c:pt>
                <c:pt idx="254">
                  <c:v>0.115902962050217</c:v>
                </c:pt>
                <c:pt idx="255">
                  <c:v>7.5913831680059299E-6</c:v>
                </c:pt>
                <c:pt idx="256">
                  <c:v>4.7973575355466002E-8</c:v>
                </c:pt>
                <c:pt idx="257">
                  <c:v>7.8527418258164108E-9</c:v>
                </c:pt>
                <c:pt idx="258">
                  <c:v>8.2855157871138999E-8</c:v>
                </c:pt>
                <c:pt idx="259">
                  <c:v>7.9581279888840792E-9</c:v>
                </c:pt>
                <c:pt idx="260">
                  <c:v>3.2261962436462999E-9</c:v>
                </c:pt>
                <c:pt idx="261">
                  <c:v>0.12861072567420301</c:v>
                </c:pt>
                <c:pt idx="262">
                  <c:v>3.6984778842763398E-10</c:v>
                </c:pt>
                <c:pt idx="263">
                  <c:v>5.38887917144888E-2</c:v>
                </c:pt>
                <c:pt idx="264">
                  <c:v>8.4679635104516296E-8</c:v>
                </c:pt>
                <c:pt idx="265">
                  <c:v>3.1958704110215601E-3</c:v>
                </c:pt>
                <c:pt idx="266">
                  <c:v>2.8322668809106501E-9</c:v>
                </c:pt>
                <c:pt idx="267">
                  <c:v>2.4349475694198902E-6</c:v>
                </c:pt>
                <c:pt idx="268">
                  <c:v>0.17330937991515299</c:v>
                </c:pt>
                <c:pt idx="269">
                  <c:v>1.2215697920018499E-6</c:v>
                </c:pt>
                <c:pt idx="270">
                  <c:v>1.13994889556621E-8</c:v>
                </c:pt>
                <c:pt idx="271">
                  <c:v>3.3010896028231102E-7</c:v>
                </c:pt>
                <c:pt idx="272">
                  <c:v>3.1820306959862998E-8</c:v>
                </c:pt>
                <c:pt idx="273">
                  <c:v>6.1407650180151497E-8</c:v>
                </c:pt>
                <c:pt idx="274">
                  <c:v>1.2688385809117301E-7</c:v>
                </c:pt>
                <c:pt idx="275">
                  <c:v>8.3023497622555702E-6</c:v>
                </c:pt>
                <c:pt idx="276">
                  <c:v>1.6001984773702001E-8</c:v>
                </c:pt>
                <c:pt idx="277">
                  <c:v>1.02405355410973E-7</c:v>
                </c:pt>
                <c:pt idx="278">
                  <c:v>2.0106148411991899E-7</c:v>
                </c:pt>
                <c:pt idx="279">
                  <c:v>1.8910819478140199E-7</c:v>
                </c:pt>
                <c:pt idx="280">
                  <c:v>5.7897031261183698E-9</c:v>
                </c:pt>
                <c:pt idx="281">
                  <c:v>8.7323914048846395E-7</c:v>
                </c:pt>
                <c:pt idx="282">
                  <c:v>2.0043927141933601E-9</c:v>
                </c:pt>
                <c:pt idx="283">
                  <c:v>9.3512274811974305E-9</c:v>
                </c:pt>
                <c:pt idx="284">
                  <c:v>3.2240981234836597E-8</c:v>
                </c:pt>
                <c:pt idx="285">
                  <c:v>6.6411249604919103E-8</c:v>
                </c:pt>
                <c:pt idx="286">
                  <c:v>4.7208079306180702E-8</c:v>
                </c:pt>
                <c:pt idx="287">
                  <c:v>3.3901544849619199E-8</c:v>
                </c:pt>
                <c:pt idx="288">
                  <c:v>2.42576357863222E-9</c:v>
                </c:pt>
                <c:pt idx="289">
                  <c:v>2.6784222140784401E-8</c:v>
                </c:pt>
                <c:pt idx="290">
                  <c:v>3.1463746088371002E-5</c:v>
                </c:pt>
                <c:pt idx="291">
                  <c:v>7.7879519157794795E-10</c:v>
                </c:pt>
                <c:pt idx="292">
                  <c:v>1.23031529584359E-6</c:v>
                </c:pt>
                <c:pt idx="293">
                  <c:v>3.76052425449755E-9</c:v>
                </c:pt>
                <c:pt idx="294">
                  <c:v>0.109654331492717</c:v>
                </c:pt>
                <c:pt idx="295">
                  <c:v>3.4191470700314499E-9</c:v>
                </c:pt>
                <c:pt idx="296">
                  <c:v>3.61732507769873E-7</c:v>
                </c:pt>
                <c:pt idx="297">
                  <c:v>1.10514604303198E-7</c:v>
                </c:pt>
                <c:pt idx="298">
                  <c:v>9.7927140663856202E-3</c:v>
                </c:pt>
                <c:pt idx="299">
                  <c:v>5.5587204943814001E-6</c:v>
                </c:pt>
                <c:pt idx="300">
                  <c:v>0.25649166062375101</c:v>
                </c:pt>
                <c:pt idx="301">
                  <c:v>7.2967614798814298E-8</c:v>
                </c:pt>
                <c:pt idx="302">
                  <c:v>1.7717662999280901E-8</c:v>
                </c:pt>
                <c:pt idx="303">
                  <c:v>3.2401426520952702E-5</c:v>
                </c:pt>
                <c:pt idx="304">
                  <c:v>1.6742784010423899E-8</c:v>
                </c:pt>
                <c:pt idx="305">
                  <c:v>5.8018032974753097E-9</c:v>
                </c:pt>
                <c:pt idx="306">
                  <c:v>8.8660668265263299E-8</c:v>
                </c:pt>
                <c:pt idx="307">
                  <c:v>8.7262491135169304E-2</c:v>
                </c:pt>
                <c:pt idx="308">
                  <c:v>2.3625391686124E-7</c:v>
                </c:pt>
                <c:pt idx="309">
                  <c:v>1.59288391717786E-6</c:v>
                </c:pt>
                <c:pt idx="310">
                  <c:v>1.34672638723614E-8</c:v>
                </c:pt>
                <c:pt idx="311">
                  <c:v>1.37320897860993E-8</c:v>
                </c:pt>
                <c:pt idx="312">
                  <c:v>3.3263188705041899E-2</c:v>
                </c:pt>
                <c:pt idx="313">
                  <c:v>2.6105765627066101E-9</c:v>
                </c:pt>
                <c:pt idx="314">
                  <c:v>8.2101164929633894E-8</c:v>
                </c:pt>
                <c:pt idx="315">
                  <c:v>1.41910795854521E-8</c:v>
                </c:pt>
                <c:pt idx="316">
                  <c:v>2.1936260931226701E-8</c:v>
                </c:pt>
                <c:pt idx="317">
                  <c:v>1.4275991256780201E-7</c:v>
                </c:pt>
                <c:pt idx="318">
                  <c:v>5.6037298868219502E-6</c:v>
                </c:pt>
                <c:pt idx="319">
                  <c:v>6.2560533976348397E-6</c:v>
                </c:pt>
                <c:pt idx="320">
                  <c:v>9.7647943895145606E-7</c:v>
                </c:pt>
                <c:pt idx="321">
                  <c:v>4.09553182518869E-8</c:v>
                </c:pt>
                <c:pt idx="322">
                  <c:v>2.90423011314167E-7</c:v>
                </c:pt>
                <c:pt idx="323">
                  <c:v>1.9009647615521098E-9</c:v>
                </c:pt>
                <c:pt idx="324">
                  <c:v>6.2058417977138097E-8</c:v>
                </c:pt>
                <c:pt idx="325">
                  <c:v>8.2058838153555905E-7</c:v>
                </c:pt>
                <c:pt idx="326">
                  <c:v>6.4364876607157804E-9</c:v>
                </c:pt>
                <c:pt idx="327">
                  <c:v>1.35852815656067E-7</c:v>
                </c:pt>
                <c:pt idx="328">
                  <c:v>3.53473702964592E-8</c:v>
                </c:pt>
                <c:pt idx="329">
                  <c:v>3.42433450574394E-8</c:v>
                </c:pt>
                <c:pt idx="330">
                  <c:v>3.1317719114779101E-8</c:v>
                </c:pt>
                <c:pt idx="331">
                  <c:v>1.11242033801674E-7</c:v>
                </c:pt>
                <c:pt idx="332">
                  <c:v>7.1006006034596005E-8</c:v>
                </c:pt>
                <c:pt idx="333">
                  <c:v>1.56965562590456E-7</c:v>
                </c:pt>
                <c:pt idx="334">
                  <c:v>2.6524292606494101E-9</c:v>
                </c:pt>
                <c:pt idx="335">
                  <c:v>3.3619744995868902E-8</c:v>
                </c:pt>
                <c:pt idx="336">
                  <c:v>2.7221508301807902E-10</c:v>
                </c:pt>
                <c:pt idx="337">
                  <c:v>4.5578183553359198E-9</c:v>
                </c:pt>
                <c:pt idx="338">
                  <c:v>2.96551667991625E-2</c:v>
                </c:pt>
                <c:pt idx="339">
                  <c:v>2.2597066195023902E-8</c:v>
                </c:pt>
                <c:pt idx="340">
                  <c:v>2.2211015868584801E-9</c:v>
                </c:pt>
                <c:pt idx="341">
                  <c:v>4.5978965037860497E-10</c:v>
                </c:pt>
                <c:pt idx="342">
                  <c:v>1.1934441647449601E-7</c:v>
                </c:pt>
                <c:pt idx="343">
                  <c:v>0.20682989007764399</c:v>
                </c:pt>
                <c:pt idx="344">
                  <c:v>0.35724702907544398</c:v>
                </c:pt>
                <c:pt idx="345">
                  <c:v>0.47076098330431099</c:v>
                </c:pt>
                <c:pt idx="346">
                  <c:v>0.38630566922399801</c:v>
                </c:pt>
                <c:pt idx="347">
                  <c:v>0.257773795468624</c:v>
                </c:pt>
                <c:pt idx="348">
                  <c:v>4.7234005785513101E-10</c:v>
                </c:pt>
                <c:pt idx="349">
                  <c:v>0.23418005539857301</c:v>
                </c:pt>
                <c:pt idx="350">
                  <c:v>0.63245243646875704</c:v>
                </c:pt>
                <c:pt idx="351">
                  <c:v>1.6671694651622E-3</c:v>
                </c:pt>
                <c:pt idx="352">
                  <c:v>1.75135544333011E-6</c:v>
                </c:pt>
                <c:pt idx="353">
                  <c:v>0.47750004348596697</c:v>
                </c:pt>
                <c:pt idx="354">
                  <c:v>2.8294059067056601E-7</c:v>
                </c:pt>
                <c:pt idx="355">
                  <c:v>0.535832415011957</c:v>
                </c:pt>
                <c:pt idx="356">
                  <c:v>3.8061707708451997E-9</c:v>
                </c:pt>
                <c:pt idx="357">
                  <c:v>1.7752727871428101E-8</c:v>
                </c:pt>
                <c:pt idx="358">
                  <c:v>2.6446229458396301E-6</c:v>
                </c:pt>
                <c:pt idx="359">
                  <c:v>4.7364763915006701E-5</c:v>
                </c:pt>
                <c:pt idx="360">
                  <c:v>2.7682534280247001E-5</c:v>
                </c:pt>
                <c:pt idx="361">
                  <c:v>0.54343649040399</c:v>
                </c:pt>
                <c:pt idx="362">
                  <c:v>2.7205489472668602E-2</c:v>
                </c:pt>
                <c:pt idx="363">
                  <c:v>2.2232173624709001E-2</c:v>
                </c:pt>
                <c:pt idx="364">
                  <c:v>1.6343935710835599E-5</c:v>
                </c:pt>
                <c:pt idx="365">
                  <c:v>1.5445510866593999E-6</c:v>
                </c:pt>
                <c:pt idx="366">
                  <c:v>2.5895763487654902E-9</c:v>
                </c:pt>
                <c:pt idx="367">
                  <c:v>0.244567695178706</c:v>
                </c:pt>
                <c:pt idx="368">
                  <c:v>1.9365637281268499E-7</c:v>
                </c:pt>
                <c:pt idx="369">
                  <c:v>4.1736277934319001E-9</c:v>
                </c:pt>
                <c:pt idx="370">
                  <c:v>1.09088374867535E-5</c:v>
                </c:pt>
                <c:pt idx="371">
                  <c:v>1.9403089499490601E-7</c:v>
                </c:pt>
                <c:pt idx="372">
                  <c:v>9.1027004218842904E-6</c:v>
                </c:pt>
                <c:pt idx="373">
                  <c:v>2.3206245732626001E-4</c:v>
                </c:pt>
                <c:pt idx="374">
                  <c:v>3.2730258846973201E-9</c:v>
                </c:pt>
                <c:pt idx="375">
                  <c:v>1.15926096546329E-7</c:v>
                </c:pt>
                <c:pt idx="376">
                  <c:v>5.1126629905411897E-7</c:v>
                </c:pt>
                <c:pt idx="377">
                  <c:v>3.2573806744121398E-8</c:v>
                </c:pt>
                <c:pt idx="378">
                  <c:v>1.16106958714202E-8</c:v>
                </c:pt>
                <c:pt idx="379">
                  <c:v>4.9936433789428997E-6</c:v>
                </c:pt>
                <c:pt idx="380">
                  <c:v>7.1056854080103204E-2</c:v>
                </c:pt>
                <c:pt idx="381">
                  <c:v>6.2256507530027106E-8</c:v>
                </c:pt>
                <c:pt idx="382">
                  <c:v>1.6581262223468401E-7</c:v>
                </c:pt>
                <c:pt idx="383">
                  <c:v>4.0774337529128297E-8</c:v>
                </c:pt>
                <c:pt idx="384">
                  <c:v>1.1718660367636201E-6</c:v>
                </c:pt>
                <c:pt idx="385">
                  <c:v>3.2252103078616798E-2</c:v>
                </c:pt>
                <c:pt idx="386">
                  <c:v>1.9457826082644001E-8</c:v>
                </c:pt>
                <c:pt idx="387">
                  <c:v>0.154227506943447</c:v>
                </c:pt>
                <c:pt idx="388">
                  <c:v>2.0962283855997001E-7</c:v>
                </c:pt>
                <c:pt idx="389">
                  <c:v>2.6023186483250298E-7</c:v>
                </c:pt>
                <c:pt idx="390">
                  <c:v>0.30946574727426102</c:v>
                </c:pt>
                <c:pt idx="391">
                  <c:v>1.2803128038880099E-7</c:v>
                </c:pt>
                <c:pt idx="392">
                  <c:v>4.9723580862316199E-7</c:v>
                </c:pt>
                <c:pt idx="393">
                  <c:v>2.2597996771643201E-6</c:v>
                </c:pt>
                <c:pt idx="394">
                  <c:v>0.13819344555923099</c:v>
                </c:pt>
                <c:pt idx="395">
                  <c:v>7.5830477614898798E-7</c:v>
                </c:pt>
                <c:pt idx="396">
                  <c:v>1.4846492098828199E-6</c:v>
                </c:pt>
                <c:pt idx="397">
                  <c:v>3.4158428069310999E-7</c:v>
                </c:pt>
                <c:pt idx="398">
                  <c:v>9.1917265153600502E-9</c:v>
                </c:pt>
                <c:pt idx="399">
                  <c:v>7.3538000837956604E-7</c:v>
                </c:pt>
                <c:pt idx="400">
                  <c:v>0.37679357514459</c:v>
                </c:pt>
                <c:pt idx="401">
                  <c:v>0.31007401850963501</c:v>
                </c:pt>
                <c:pt idx="402">
                  <c:v>3.0421626397469998E-8</c:v>
                </c:pt>
                <c:pt idx="403">
                  <c:v>1.2475022702507399E-8</c:v>
                </c:pt>
                <c:pt idx="404">
                  <c:v>0.40580775301092897</c:v>
                </c:pt>
                <c:pt idx="405">
                  <c:v>1.7976105021015801E-5</c:v>
                </c:pt>
                <c:pt idx="406">
                  <c:v>2.6012445096396899E-7</c:v>
                </c:pt>
                <c:pt idx="407">
                  <c:v>1.1361842182451201E-7</c:v>
                </c:pt>
                <c:pt idx="408">
                  <c:v>8.4445976672916305E-9</c:v>
                </c:pt>
                <c:pt idx="409">
                  <c:v>4.0663068765181901E-2</c:v>
                </c:pt>
                <c:pt idx="410">
                  <c:v>1.5204512543906801E-6</c:v>
                </c:pt>
                <c:pt idx="411">
                  <c:v>5.3821980013052596E-9</c:v>
                </c:pt>
                <c:pt idx="412">
                  <c:v>1.0088516891964801E-8</c:v>
                </c:pt>
                <c:pt idx="413">
                  <c:v>3.6690868685931502E-7</c:v>
                </c:pt>
                <c:pt idx="414">
                  <c:v>4.2181601280822599E-8</c:v>
                </c:pt>
                <c:pt idx="415">
                  <c:v>5.2058821258346001E-9</c:v>
                </c:pt>
                <c:pt idx="416">
                  <c:v>8.4271507439023304E-8</c:v>
                </c:pt>
                <c:pt idx="417">
                  <c:v>1.13449180727035E-9</c:v>
                </c:pt>
                <c:pt idx="418">
                  <c:v>3.1352432931218801E-9</c:v>
                </c:pt>
                <c:pt idx="419">
                  <c:v>1.04570715470777E-7</c:v>
                </c:pt>
                <c:pt idx="420">
                  <c:v>1.21050050765155E-9</c:v>
                </c:pt>
                <c:pt idx="421">
                  <c:v>3.4689346598922099E-8</c:v>
                </c:pt>
                <c:pt idx="422">
                  <c:v>2.0095586031246499E-3</c:v>
                </c:pt>
                <c:pt idx="423">
                  <c:v>2.3376420312820601E-4</c:v>
                </c:pt>
                <c:pt idx="424">
                  <c:v>1.2148795692145801E-7</c:v>
                </c:pt>
                <c:pt idx="425">
                  <c:v>4.4451088027209E-9</c:v>
                </c:pt>
                <c:pt idx="426">
                  <c:v>0.74658086964146297</c:v>
                </c:pt>
                <c:pt idx="427">
                  <c:v>1.12744234155884E-4</c:v>
                </c:pt>
                <c:pt idx="428">
                  <c:v>0.24100907709227101</c:v>
                </c:pt>
                <c:pt idx="429">
                  <c:v>2.2795466832284201E-8</c:v>
                </c:pt>
                <c:pt idx="430">
                  <c:v>2.10653194005902E-8</c:v>
                </c:pt>
                <c:pt idx="431">
                  <c:v>0.48283286309583701</c:v>
                </c:pt>
                <c:pt idx="432">
                  <c:v>0.39945802631535698</c:v>
                </c:pt>
                <c:pt idx="433">
                  <c:v>1.5590862203205301E-8</c:v>
                </c:pt>
                <c:pt idx="434">
                  <c:v>3.7299751586406701E-5</c:v>
                </c:pt>
                <c:pt idx="435">
                  <c:v>1.0239014941873599E-2</c:v>
                </c:pt>
                <c:pt idx="436">
                  <c:v>0.52980777913447497</c:v>
                </c:pt>
                <c:pt idx="437">
                  <c:v>2.9010119506594801E-5</c:v>
                </c:pt>
                <c:pt idx="438">
                  <c:v>4.6075459087226398E-10</c:v>
                </c:pt>
                <c:pt idx="439">
                  <c:v>0.58842099898199896</c:v>
                </c:pt>
                <c:pt idx="440">
                  <c:v>8.6484995601693706E-6</c:v>
                </c:pt>
                <c:pt idx="441">
                  <c:v>0.223717615984212</c:v>
                </c:pt>
                <c:pt idx="442">
                  <c:v>0.25484953468944999</c:v>
                </c:pt>
                <c:pt idx="443">
                  <c:v>0.249157057152355</c:v>
                </c:pt>
                <c:pt idx="444">
                  <c:v>2.8873869334254902E-7</c:v>
                </c:pt>
                <c:pt idx="445">
                  <c:v>1.03086397682975E-7</c:v>
                </c:pt>
                <c:pt idx="446">
                  <c:v>5.4209350787432802E-8</c:v>
                </c:pt>
                <c:pt idx="447">
                  <c:v>2.6882510719516501E-5</c:v>
                </c:pt>
                <c:pt idx="448">
                  <c:v>1.03481884503337E-2</c:v>
                </c:pt>
                <c:pt idx="449">
                  <c:v>1.2955450080762699E-8</c:v>
                </c:pt>
                <c:pt idx="450">
                  <c:v>1.8160845772716801E-8</c:v>
                </c:pt>
                <c:pt idx="451">
                  <c:v>4.7996037435652401E-8</c:v>
                </c:pt>
                <c:pt idx="452">
                  <c:v>4.1384245599903902E-8</c:v>
                </c:pt>
                <c:pt idx="453">
                  <c:v>0.28842910062260302</c:v>
                </c:pt>
                <c:pt idx="454">
                  <c:v>9.5323955450460098E-8</c:v>
                </c:pt>
                <c:pt idx="455">
                  <c:v>3.5200430899146801E-9</c:v>
                </c:pt>
                <c:pt idx="456">
                  <c:v>0.34140757084441498</c:v>
                </c:pt>
                <c:pt idx="457">
                  <c:v>2.2302384700597799E-8</c:v>
                </c:pt>
                <c:pt idx="458">
                  <c:v>3.2380271886478299E-8</c:v>
                </c:pt>
                <c:pt idx="459">
                  <c:v>1.9269955483135602E-9</c:v>
                </c:pt>
                <c:pt idx="460">
                  <c:v>4.6514732056326402E-7</c:v>
                </c:pt>
                <c:pt idx="461">
                  <c:v>0.50407804258250599</c:v>
                </c:pt>
                <c:pt idx="462">
                  <c:v>1.13597522062933E-8</c:v>
                </c:pt>
                <c:pt idx="463">
                  <c:v>0.41965728211648001</c:v>
                </c:pt>
                <c:pt idx="464">
                  <c:v>2.5916829714749199E-8</c:v>
                </c:pt>
                <c:pt idx="465">
                  <c:v>2.8929354457588501E-8</c:v>
                </c:pt>
                <c:pt idx="466">
                  <c:v>0.163864605457583</c:v>
                </c:pt>
                <c:pt idx="467">
                  <c:v>1.2793987944904801E-7</c:v>
                </c:pt>
                <c:pt idx="468">
                  <c:v>0.20425517692333001</c:v>
                </c:pt>
                <c:pt idx="469">
                  <c:v>4.2113974470811102E-7</c:v>
                </c:pt>
                <c:pt idx="470">
                  <c:v>0.11159072255831699</c:v>
                </c:pt>
                <c:pt idx="471">
                  <c:v>1.50342704965162E-2</c:v>
                </c:pt>
                <c:pt idx="472">
                  <c:v>0.51227294200962303</c:v>
                </c:pt>
                <c:pt idx="473">
                  <c:v>0.33906983804930102</c:v>
                </c:pt>
                <c:pt idx="474">
                  <c:v>9.5518844113323498E-7</c:v>
                </c:pt>
                <c:pt idx="475">
                  <c:v>0.15315660057151001</c:v>
                </c:pt>
                <c:pt idx="476">
                  <c:v>0.35746795464165798</c:v>
                </c:pt>
                <c:pt idx="477">
                  <c:v>4.8904723766198801E-8</c:v>
                </c:pt>
                <c:pt idx="478">
                  <c:v>4.6870960672112998E-8</c:v>
                </c:pt>
                <c:pt idx="479">
                  <c:v>9.0050691161762204E-8</c:v>
                </c:pt>
                <c:pt idx="480">
                  <c:v>3.0161009486913498E-6</c:v>
                </c:pt>
                <c:pt idx="481">
                  <c:v>1.4131673821305599E-9</c:v>
                </c:pt>
                <c:pt idx="482">
                  <c:v>6.67583699400329E-8</c:v>
                </c:pt>
                <c:pt idx="483">
                  <c:v>0.97561730550776704</c:v>
                </c:pt>
                <c:pt idx="484">
                  <c:v>1.31872904538249E-9</c:v>
                </c:pt>
                <c:pt idx="485">
                  <c:v>6.1845787656657295E-8</c:v>
                </c:pt>
                <c:pt idx="486">
                  <c:v>2.9078981025217798E-7</c:v>
                </c:pt>
                <c:pt idx="487">
                  <c:v>8.0812435369849903E-2</c:v>
                </c:pt>
                <c:pt idx="488">
                  <c:v>2.4111752153488E-8</c:v>
                </c:pt>
                <c:pt idx="489">
                  <c:v>3.05404458324928E-8</c:v>
                </c:pt>
                <c:pt idx="490">
                  <c:v>1.3353161968007601E-7</c:v>
                </c:pt>
                <c:pt idx="491">
                  <c:v>1.16435220986443E-9</c:v>
                </c:pt>
                <c:pt idx="492">
                  <c:v>1.4316113218946099E-7</c:v>
                </c:pt>
                <c:pt idx="493">
                  <c:v>1.7745039353301601E-10</c:v>
                </c:pt>
                <c:pt idx="494">
                  <c:v>1.53986809715175E-8</c:v>
                </c:pt>
                <c:pt idx="495">
                  <c:v>1.7935938270894999E-8</c:v>
                </c:pt>
                <c:pt idx="496">
                  <c:v>1.9859287961045701E-8</c:v>
                </c:pt>
                <c:pt idx="497">
                  <c:v>0.10949591759118101</c:v>
                </c:pt>
                <c:pt idx="498">
                  <c:v>0.226891501051148</c:v>
                </c:pt>
                <c:pt idx="499">
                  <c:v>1.92250767633996E-7</c:v>
                </c:pt>
                <c:pt idx="500">
                  <c:v>1.26143455977883E-9</c:v>
                </c:pt>
                <c:pt idx="501">
                  <c:v>1.7851250964924901E-8</c:v>
                </c:pt>
                <c:pt idx="502">
                  <c:v>7.1092980128501205E-8</c:v>
                </c:pt>
                <c:pt idx="503">
                  <c:v>0.206975401415952</c:v>
                </c:pt>
                <c:pt idx="504">
                  <c:v>3.3555644343438798E-10</c:v>
                </c:pt>
                <c:pt idx="505">
                  <c:v>2.2308075766709801E-7</c:v>
                </c:pt>
                <c:pt idx="506">
                  <c:v>1.8610928856622901E-10</c:v>
                </c:pt>
                <c:pt idx="507">
                  <c:v>1.2030349089362801E-7</c:v>
                </c:pt>
                <c:pt idx="508">
                  <c:v>9.8498062762275306E-9</c:v>
                </c:pt>
                <c:pt idx="509">
                  <c:v>2.15704523513561E-7</c:v>
                </c:pt>
                <c:pt idx="510">
                  <c:v>6.6733766426975298E-8</c:v>
                </c:pt>
                <c:pt idx="511">
                  <c:v>2.0834142622311999E-6</c:v>
                </c:pt>
                <c:pt idx="512">
                  <c:v>7.5667953533601099E-8</c:v>
                </c:pt>
                <c:pt idx="513">
                  <c:v>7.5291437089295794E-8</c:v>
                </c:pt>
                <c:pt idx="514">
                  <c:v>2.0044744738074199E-2</c:v>
                </c:pt>
                <c:pt idx="515">
                  <c:v>2.1248225334132799E-6</c:v>
                </c:pt>
                <c:pt idx="516">
                  <c:v>0.108423005256928</c:v>
                </c:pt>
                <c:pt idx="517">
                  <c:v>5.0634385461296701E-7</c:v>
                </c:pt>
                <c:pt idx="518">
                  <c:v>3.8059240205445399E-6</c:v>
                </c:pt>
                <c:pt idx="519">
                  <c:v>1.94183180311948E-7</c:v>
                </c:pt>
                <c:pt idx="520">
                  <c:v>2.8818712313712799E-8</c:v>
                </c:pt>
                <c:pt idx="521">
                  <c:v>7.6272568431733506E-9</c:v>
                </c:pt>
                <c:pt idx="522">
                  <c:v>8.4766164617880497E-9</c:v>
                </c:pt>
                <c:pt idx="523">
                  <c:v>6.5667715416541404E-5</c:v>
                </c:pt>
                <c:pt idx="524">
                  <c:v>2.0588247775653399E-6</c:v>
                </c:pt>
                <c:pt idx="525">
                  <c:v>3.5479126332777801E-8</c:v>
                </c:pt>
                <c:pt idx="526">
                  <c:v>3.27334872089592E-7</c:v>
                </c:pt>
                <c:pt idx="527">
                  <c:v>6.5536848217525902E-9</c:v>
                </c:pt>
                <c:pt idx="528">
                  <c:v>1.9831566762576701E-8</c:v>
                </c:pt>
                <c:pt idx="529">
                  <c:v>3.6117413312218298E-9</c:v>
                </c:pt>
                <c:pt idx="530">
                  <c:v>5.8565610128229603E-10</c:v>
                </c:pt>
                <c:pt idx="531">
                  <c:v>1.6407299988560101E-8</c:v>
                </c:pt>
                <c:pt idx="532">
                  <c:v>2.58600253685111E-8</c:v>
                </c:pt>
                <c:pt idx="533">
                  <c:v>1.37856393589207E-8</c:v>
                </c:pt>
                <c:pt idx="534">
                  <c:v>9.2630816775926694E-9</c:v>
                </c:pt>
                <c:pt idx="535">
                  <c:v>7.0890980260226997E-9</c:v>
                </c:pt>
                <c:pt idx="536">
                  <c:v>8.6347627587417296E-9</c:v>
                </c:pt>
                <c:pt idx="537">
                  <c:v>2.2551531231883502E-9</c:v>
                </c:pt>
                <c:pt idx="538">
                  <c:v>4.1241974559377101E-7</c:v>
                </c:pt>
                <c:pt idx="539">
                  <c:v>2.8857413594829702E-7</c:v>
                </c:pt>
                <c:pt idx="540">
                  <c:v>2.9237880320861099E-6</c:v>
                </c:pt>
                <c:pt idx="541">
                  <c:v>9.9049811019561094E-8</c:v>
                </c:pt>
                <c:pt idx="542">
                  <c:v>0.45012779225983302</c:v>
                </c:pt>
                <c:pt idx="543">
                  <c:v>2.07447342927474E-9</c:v>
                </c:pt>
                <c:pt idx="544">
                  <c:v>1.30002636293874E-8</c:v>
                </c:pt>
                <c:pt idx="545">
                  <c:v>1.01858224034133E-8</c:v>
                </c:pt>
                <c:pt idx="546">
                  <c:v>6.8405452356224198E-7</c:v>
                </c:pt>
                <c:pt idx="547">
                  <c:v>5.5504280957639101E-5</c:v>
                </c:pt>
                <c:pt idx="548">
                  <c:v>0.308115196025459</c:v>
                </c:pt>
                <c:pt idx="549">
                  <c:v>1.82324069101308E-7</c:v>
                </c:pt>
                <c:pt idx="550">
                  <c:v>1.2901823172586201E-8</c:v>
                </c:pt>
                <c:pt idx="551">
                  <c:v>1.03689366779745E-5</c:v>
                </c:pt>
                <c:pt idx="552">
                  <c:v>8.1821086684457897E-7</c:v>
                </c:pt>
                <c:pt idx="553">
                  <c:v>1.11874136861589E-7</c:v>
                </c:pt>
                <c:pt idx="554">
                  <c:v>9.6290776571969605E-8</c:v>
                </c:pt>
                <c:pt idx="555">
                  <c:v>5.9690264252921804E-7</c:v>
                </c:pt>
                <c:pt idx="556">
                  <c:v>1.0912336925461099E-8</c:v>
                </c:pt>
                <c:pt idx="557">
                  <c:v>4.8006026759506902E-2</c:v>
                </c:pt>
                <c:pt idx="558">
                  <c:v>2.9680637951934199E-8</c:v>
                </c:pt>
                <c:pt idx="559">
                  <c:v>1.78652861670684E-7</c:v>
                </c:pt>
                <c:pt idx="560">
                  <c:v>3.5709912074614002E-7</c:v>
                </c:pt>
                <c:pt idx="561">
                  <c:v>4.3658725118131001E-10</c:v>
                </c:pt>
                <c:pt idx="562">
                  <c:v>4.2560242738679801E-8</c:v>
                </c:pt>
                <c:pt idx="563">
                  <c:v>3.6475274733744298E-8</c:v>
                </c:pt>
                <c:pt idx="564">
                  <c:v>9.0404061786367096E-6</c:v>
                </c:pt>
                <c:pt idx="565">
                  <c:v>1.9954308585764799E-6</c:v>
                </c:pt>
                <c:pt idx="566">
                  <c:v>1.0632028223485999E-7</c:v>
                </c:pt>
                <c:pt idx="567">
                  <c:v>1.2467514672427901E-2</c:v>
                </c:pt>
                <c:pt idx="568">
                  <c:v>1.9349460221463802E-6</c:v>
                </c:pt>
                <c:pt idx="569">
                  <c:v>0.351821776219714</c:v>
                </c:pt>
                <c:pt idx="570">
                  <c:v>3.8342109978863104E-9</c:v>
                </c:pt>
                <c:pt idx="571">
                  <c:v>7.3969056514056802E-2</c:v>
                </c:pt>
                <c:pt idx="572">
                  <c:v>1.3080179360953999E-8</c:v>
                </c:pt>
                <c:pt idx="573">
                  <c:v>7.9594054963428792E-3</c:v>
                </c:pt>
                <c:pt idx="574">
                  <c:v>6.2428914071592997E-9</c:v>
                </c:pt>
                <c:pt idx="575">
                  <c:v>5.5348619270664699E-9</c:v>
                </c:pt>
                <c:pt idx="576">
                  <c:v>0.10568625742557899</c:v>
                </c:pt>
                <c:pt idx="577">
                  <c:v>5.22549472547822E-6</c:v>
                </c:pt>
                <c:pt idx="578">
                  <c:v>2.4123600699650401E-7</c:v>
                </c:pt>
                <c:pt idx="579">
                  <c:v>4.0410372915239397E-8</c:v>
                </c:pt>
                <c:pt idx="580">
                  <c:v>1.2283986103910201E-7</c:v>
                </c:pt>
                <c:pt idx="581">
                  <c:v>5.1634221609796097E-2</c:v>
                </c:pt>
                <c:pt idx="582">
                  <c:v>5.8283446641703004E-9</c:v>
                </c:pt>
                <c:pt idx="583">
                  <c:v>2.30977004835782E-8</c:v>
                </c:pt>
                <c:pt idx="584">
                  <c:v>3.0425475386511999E-9</c:v>
                </c:pt>
                <c:pt idx="585">
                  <c:v>1.80905946153588E-2</c:v>
                </c:pt>
                <c:pt idx="586">
                  <c:v>5.5918837251825899E-2</c:v>
                </c:pt>
                <c:pt idx="587">
                  <c:v>7.2960462111102305E-7</c:v>
                </c:pt>
                <c:pt idx="588">
                  <c:v>1.3185924932730901E-8</c:v>
                </c:pt>
                <c:pt idx="589">
                  <c:v>4.2324511428902799E-8</c:v>
                </c:pt>
                <c:pt idx="590">
                  <c:v>8.2330329501799496E-8</c:v>
                </c:pt>
                <c:pt idx="591">
                  <c:v>1.55753525840868E-6</c:v>
                </c:pt>
                <c:pt idx="592">
                  <c:v>1.7209558808871799E-7</c:v>
                </c:pt>
                <c:pt idx="593">
                  <c:v>6.0490962183474398E-10</c:v>
                </c:pt>
                <c:pt idx="594">
                  <c:v>3.0135638538342599E-8</c:v>
                </c:pt>
                <c:pt idx="595">
                  <c:v>2.6816483184486299E-8</c:v>
                </c:pt>
                <c:pt idx="596">
                  <c:v>1.36680397946785E-8</c:v>
                </c:pt>
                <c:pt idx="597">
                  <c:v>1.78633794184545E-8</c:v>
                </c:pt>
                <c:pt idx="598">
                  <c:v>6.1832833178373001E-8</c:v>
                </c:pt>
                <c:pt idx="599">
                  <c:v>3.2766766627153199E-9</c:v>
                </c:pt>
                <c:pt idx="600">
                  <c:v>4.04670683062528E-9</c:v>
                </c:pt>
                <c:pt idx="601">
                  <c:v>2.9860368607373701E-5</c:v>
                </c:pt>
                <c:pt idx="602">
                  <c:v>6.4920827365245597E-9</c:v>
                </c:pt>
                <c:pt idx="603">
                  <c:v>3.6257733959916E-8</c:v>
                </c:pt>
                <c:pt idx="604">
                  <c:v>1.1274133334271E-7</c:v>
                </c:pt>
                <c:pt idx="605">
                  <c:v>1.8325711811855901E-7</c:v>
                </c:pt>
                <c:pt idx="606">
                  <c:v>7.1738951544775997E-9</c:v>
                </c:pt>
                <c:pt idx="607">
                  <c:v>3.7463245087841601E-2</c:v>
                </c:pt>
                <c:pt idx="608">
                  <c:v>2.6045095750541202E-7</c:v>
                </c:pt>
                <c:pt idx="609">
                  <c:v>3.3707956620047699E-7</c:v>
                </c:pt>
                <c:pt idx="610">
                  <c:v>5.5094518651980202E-8</c:v>
                </c:pt>
                <c:pt idx="611">
                  <c:v>9.7643556702414501E-8</c:v>
                </c:pt>
                <c:pt idx="612">
                  <c:v>8.7011020815932397E-6</c:v>
                </c:pt>
                <c:pt idx="613">
                  <c:v>0.140229083225127</c:v>
                </c:pt>
                <c:pt idx="614">
                  <c:v>7.2967278628309804E-7</c:v>
                </c:pt>
                <c:pt idx="615">
                  <c:v>2.3537349240405001E-2</c:v>
                </c:pt>
                <c:pt idx="616">
                  <c:v>9.6046712690981601E-7</c:v>
                </c:pt>
                <c:pt idx="617">
                  <c:v>3.1740247566684303E-2</c:v>
                </c:pt>
                <c:pt idx="618">
                  <c:v>0.38293438247839301</c:v>
                </c:pt>
                <c:pt idx="619">
                  <c:v>3.6601771732967602E-4</c:v>
                </c:pt>
                <c:pt idx="620">
                  <c:v>5.5438120166408805E-7</c:v>
                </c:pt>
                <c:pt idx="621">
                  <c:v>9.2199437722108604E-2</c:v>
                </c:pt>
                <c:pt idx="622">
                  <c:v>6.1733728086331499E-2</c:v>
                </c:pt>
                <c:pt idx="623">
                  <c:v>0.10415215286590999</c:v>
                </c:pt>
                <c:pt idx="624">
                  <c:v>2.80955780315575E-8</c:v>
                </c:pt>
                <c:pt idx="625">
                  <c:v>2.4321321275433301E-2</c:v>
                </c:pt>
                <c:pt idx="626">
                  <c:v>2.4234418303824801E-6</c:v>
                </c:pt>
                <c:pt idx="627">
                  <c:v>8.4360698418092395E-3</c:v>
                </c:pt>
                <c:pt idx="628">
                  <c:v>9.4980036482162897E-9</c:v>
                </c:pt>
                <c:pt idx="629">
                  <c:v>0.18790126494367401</c:v>
                </c:pt>
                <c:pt idx="630">
                  <c:v>5.1732070072176901E-2</c:v>
                </c:pt>
                <c:pt idx="631">
                  <c:v>1.0983362543982001E-5</c:v>
                </c:pt>
                <c:pt idx="632">
                  <c:v>7.2434290998218898E-10</c:v>
                </c:pt>
                <c:pt idx="633">
                  <c:v>1.03347511274295E-6</c:v>
                </c:pt>
                <c:pt idx="634">
                  <c:v>3.5040388112656202E-8</c:v>
                </c:pt>
                <c:pt idx="635">
                  <c:v>3.05279711859075E-7</c:v>
                </c:pt>
                <c:pt idx="636">
                  <c:v>6.8822209740105701E-10</c:v>
                </c:pt>
                <c:pt idx="637">
                  <c:v>3.9011985961637899E-8</c:v>
                </c:pt>
                <c:pt idx="638">
                  <c:v>1.95793949934858E-8</c:v>
                </c:pt>
                <c:pt idx="639">
                  <c:v>9.9066666744060597E-8</c:v>
                </c:pt>
                <c:pt idx="640">
                  <c:v>7.7758479543739408E-9</c:v>
                </c:pt>
                <c:pt idx="641">
                  <c:v>7.3971912748018395E-10</c:v>
                </c:pt>
                <c:pt idx="642">
                  <c:v>3.3370609582181398E-9</c:v>
                </c:pt>
                <c:pt idx="643">
                  <c:v>3.2783496102520801E-8</c:v>
                </c:pt>
                <c:pt idx="644">
                  <c:v>1.65843289423045E-8</c:v>
                </c:pt>
                <c:pt idx="645">
                  <c:v>8.6515879063219204E-7</c:v>
                </c:pt>
                <c:pt idx="646">
                  <c:v>1.60392555683006E-7</c:v>
                </c:pt>
                <c:pt idx="647">
                  <c:v>6.9405855940623596E-9</c:v>
                </c:pt>
                <c:pt idx="648">
                  <c:v>2.64005332858296E-7</c:v>
                </c:pt>
                <c:pt idx="649">
                  <c:v>2.3987130125379798E-9</c:v>
                </c:pt>
                <c:pt idx="650">
                  <c:v>1.5217397998068299E-8</c:v>
                </c:pt>
                <c:pt idx="651">
                  <c:v>1.4156378029328199E-7</c:v>
                </c:pt>
                <c:pt idx="652">
                  <c:v>1.0961254322519599E-5</c:v>
                </c:pt>
                <c:pt idx="653">
                  <c:v>1.3337326958854699E-5</c:v>
                </c:pt>
                <c:pt idx="654">
                  <c:v>2.27743533135501E-2</c:v>
                </c:pt>
                <c:pt idx="655">
                  <c:v>1.3504665697394801E-2</c:v>
                </c:pt>
                <c:pt idx="656">
                  <c:v>3.6741887140176699E-9</c:v>
                </c:pt>
                <c:pt idx="657">
                  <c:v>8.0583346995211601E-7</c:v>
                </c:pt>
                <c:pt idx="658">
                  <c:v>1.17437633068883E-7</c:v>
                </c:pt>
                <c:pt idx="659">
                  <c:v>1.17995771479662E-7</c:v>
                </c:pt>
                <c:pt idx="660">
                  <c:v>4.8970803392346897E-3</c:v>
                </c:pt>
                <c:pt idx="661">
                  <c:v>1.3463962241983601E-9</c:v>
                </c:pt>
                <c:pt idx="662">
                  <c:v>1.2611138508730099E-6</c:v>
                </c:pt>
                <c:pt idx="663">
                  <c:v>1.1882601570463999E-7</c:v>
                </c:pt>
                <c:pt idx="664">
                  <c:v>7.4749914256822804E-10</c:v>
                </c:pt>
                <c:pt idx="665">
                  <c:v>2.9597901621648901E-8</c:v>
                </c:pt>
                <c:pt idx="666">
                  <c:v>3.5097403910150902E-9</c:v>
                </c:pt>
                <c:pt idx="667">
                  <c:v>1.23581239243322E-6</c:v>
                </c:pt>
                <c:pt idx="668">
                  <c:v>6.5037076503424304E-8</c:v>
                </c:pt>
                <c:pt idx="669">
                  <c:v>5.1265451439050697E-5</c:v>
                </c:pt>
                <c:pt idx="670">
                  <c:v>1.8616800891222699E-8</c:v>
                </c:pt>
                <c:pt idx="671">
                  <c:v>2.94588028470474E-9</c:v>
                </c:pt>
                <c:pt idx="672">
                  <c:v>2.5513636889110498E-6</c:v>
                </c:pt>
                <c:pt idx="673">
                  <c:v>7.5901259972785798E-7</c:v>
                </c:pt>
                <c:pt idx="674">
                  <c:v>9.2453924956207804E-3</c:v>
                </c:pt>
                <c:pt idx="675">
                  <c:v>3.7956603355862999E-9</c:v>
                </c:pt>
                <c:pt idx="676">
                  <c:v>9.76845520544865E-11</c:v>
                </c:pt>
                <c:pt idx="677">
                  <c:v>2.0830858555142199E-7</c:v>
                </c:pt>
                <c:pt idx="678">
                  <c:v>7.8639736134343605E-10</c:v>
                </c:pt>
                <c:pt idx="679">
                  <c:v>1.30012712027342E-8</c:v>
                </c:pt>
                <c:pt idx="680">
                  <c:v>6.1486633038259795E-8</c:v>
                </c:pt>
                <c:pt idx="681">
                  <c:v>7.4019580786822699E-9</c:v>
                </c:pt>
                <c:pt idx="682">
                  <c:v>5.9203666384452502E-9</c:v>
                </c:pt>
                <c:pt idx="683">
                  <c:v>3.6738878407444798E-9</c:v>
                </c:pt>
                <c:pt idx="684">
                  <c:v>1.47033417913036E-7</c:v>
                </c:pt>
                <c:pt idx="685">
                  <c:v>5.1179264903140101E-8</c:v>
                </c:pt>
                <c:pt idx="686">
                  <c:v>5.8396370429905302E-10</c:v>
                </c:pt>
                <c:pt idx="687">
                  <c:v>9.72975738661177E-8</c:v>
                </c:pt>
                <c:pt idx="688">
                  <c:v>5.8121337666148704E-9</c:v>
                </c:pt>
                <c:pt idx="689">
                  <c:v>3.68012630098224E-8</c:v>
                </c:pt>
                <c:pt idx="690">
                  <c:v>1.28091944576624E-6</c:v>
                </c:pt>
                <c:pt idx="691">
                  <c:v>2.3248416185684301E-8</c:v>
                </c:pt>
                <c:pt idx="692">
                  <c:v>6.0420208149259805E-7</c:v>
                </c:pt>
                <c:pt idx="693">
                  <c:v>9.4438596661214796E-8</c:v>
                </c:pt>
                <c:pt idx="694">
                  <c:v>9.8034678834848697E-9</c:v>
                </c:pt>
                <c:pt idx="695">
                  <c:v>1.96167605389045E-7</c:v>
                </c:pt>
                <c:pt idx="696">
                  <c:v>4.9025924298910599E-9</c:v>
                </c:pt>
                <c:pt idx="697">
                  <c:v>1.71779074395707E-8</c:v>
                </c:pt>
                <c:pt idx="698">
                  <c:v>2.4425983377997898E-7</c:v>
                </c:pt>
                <c:pt idx="699">
                  <c:v>9.6115281474784299E-3</c:v>
                </c:pt>
                <c:pt idx="700">
                  <c:v>2.15119882265478E-7</c:v>
                </c:pt>
                <c:pt idx="701">
                  <c:v>5.9895373578076294E-8</c:v>
                </c:pt>
                <c:pt idx="702">
                  <c:v>3.4282915151326803E-8</c:v>
                </c:pt>
                <c:pt idx="703">
                  <c:v>4.0100795366156501E-8</c:v>
                </c:pt>
                <c:pt idx="704">
                  <c:v>3.89337972888918E-7</c:v>
                </c:pt>
                <c:pt idx="705">
                  <c:v>7.2522813613719301E-6</c:v>
                </c:pt>
                <c:pt idx="706">
                  <c:v>8.3919425017369302E-9</c:v>
                </c:pt>
                <c:pt idx="707">
                  <c:v>3.8347741198619702E-3</c:v>
                </c:pt>
                <c:pt idx="708">
                  <c:v>1.24572463476409E-2</c:v>
                </c:pt>
                <c:pt idx="709">
                  <c:v>6.1724669556032603E-7</c:v>
                </c:pt>
                <c:pt idx="710">
                  <c:v>7.2357760394619498E-9</c:v>
                </c:pt>
                <c:pt idx="711">
                  <c:v>1.11438810682245E-7</c:v>
                </c:pt>
                <c:pt idx="712">
                  <c:v>2.0919096420425201E-8</c:v>
                </c:pt>
                <c:pt idx="713">
                  <c:v>3.03425117491474E-8</c:v>
                </c:pt>
                <c:pt idx="714">
                  <c:v>5.0322330904185603E-3</c:v>
                </c:pt>
                <c:pt idx="715">
                  <c:v>1.2613415405954599E-6</c:v>
                </c:pt>
                <c:pt idx="716">
                  <c:v>2.4702940615706798E-6</c:v>
                </c:pt>
                <c:pt idx="717">
                  <c:v>1.07961310624675E-2</c:v>
                </c:pt>
                <c:pt idx="718">
                  <c:v>7.22261577931556E-9</c:v>
                </c:pt>
                <c:pt idx="719">
                  <c:v>2.6465177536993001E-6</c:v>
                </c:pt>
                <c:pt idx="720">
                  <c:v>8.8422430759575592E-9</c:v>
                </c:pt>
                <c:pt idx="721">
                  <c:v>6.1250081942169301E-9</c:v>
                </c:pt>
                <c:pt idx="722">
                  <c:v>4.3668513480451101E-9</c:v>
                </c:pt>
                <c:pt idx="723">
                  <c:v>7.6480960320705906E-9</c:v>
                </c:pt>
                <c:pt idx="724">
                  <c:v>2.6101757761634501E-6</c:v>
                </c:pt>
                <c:pt idx="725">
                  <c:v>3.8320560770882298E-8</c:v>
                </c:pt>
                <c:pt idx="726">
                  <c:v>2.65022148084457E-7</c:v>
                </c:pt>
                <c:pt idx="727">
                  <c:v>5.2011237443733002E-3</c:v>
                </c:pt>
                <c:pt idx="728">
                  <c:v>1.6903478150970099E-8</c:v>
                </c:pt>
                <c:pt idx="729">
                  <c:v>8.8183516994100302E-3</c:v>
                </c:pt>
                <c:pt idx="730">
                  <c:v>1.13086962788235E-7</c:v>
                </c:pt>
                <c:pt idx="731">
                  <c:v>6.01621656189911E-9</c:v>
                </c:pt>
                <c:pt idx="732">
                  <c:v>9.3032532365412799E-8</c:v>
                </c:pt>
                <c:pt idx="733">
                  <c:v>1.2019613415466499E-8</c:v>
                </c:pt>
                <c:pt idx="734">
                  <c:v>7.4023272274396697E-3</c:v>
                </c:pt>
                <c:pt idx="735">
                  <c:v>3.3374144664877499E-5</c:v>
                </c:pt>
                <c:pt idx="736">
                  <c:v>5.9290509267774397E-9</c:v>
                </c:pt>
                <c:pt idx="737">
                  <c:v>9.8425872570580501E-8</c:v>
                </c:pt>
                <c:pt idx="738">
                  <c:v>4.5811028190424201E-7</c:v>
                </c:pt>
                <c:pt idx="739">
                  <c:v>3.1388213815273299E-9</c:v>
                </c:pt>
                <c:pt idx="740">
                  <c:v>3.6834556221705798E-3</c:v>
                </c:pt>
                <c:pt idx="741">
                  <c:v>7.0961755554256102E-7</c:v>
                </c:pt>
                <c:pt idx="742">
                  <c:v>1.4446094626621601E-6</c:v>
                </c:pt>
                <c:pt idx="743">
                  <c:v>1.1237496489105601E-8</c:v>
                </c:pt>
                <c:pt idx="744">
                  <c:v>1.32837670092588E-2</c:v>
                </c:pt>
                <c:pt idx="745">
                  <c:v>1.0939312605696E-8</c:v>
                </c:pt>
                <c:pt idx="746">
                  <c:v>3.94771464035003E-9</c:v>
                </c:pt>
                <c:pt idx="747">
                  <c:v>1.35884494338114E-10</c:v>
                </c:pt>
                <c:pt idx="748">
                  <c:v>1.0556811824207799E-9</c:v>
                </c:pt>
                <c:pt idx="749">
                  <c:v>1.10981397692187E-8</c:v>
                </c:pt>
                <c:pt idx="750">
                  <c:v>6.1813423702519804E-9</c:v>
                </c:pt>
                <c:pt idx="751">
                  <c:v>3.8289531786506403E-9</c:v>
                </c:pt>
                <c:pt idx="752">
                  <c:v>1.4735121493918099E-2</c:v>
                </c:pt>
                <c:pt idx="753">
                  <c:v>9.7671915128585995E-4</c:v>
                </c:pt>
                <c:pt idx="754">
                  <c:v>1.6258611133789899E-2</c:v>
                </c:pt>
                <c:pt idx="755">
                  <c:v>1.31240937016966E-2</c:v>
                </c:pt>
                <c:pt idx="756">
                  <c:v>1.5808767250252799E-2</c:v>
                </c:pt>
                <c:pt idx="757">
                  <c:v>1.1204535843649501E-2</c:v>
                </c:pt>
                <c:pt idx="758">
                  <c:v>1.91010373287889E-2</c:v>
                </c:pt>
                <c:pt idx="759">
                  <c:v>6.5040526853069495E-10</c:v>
                </c:pt>
                <c:pt idx="760">
                  <c:v>1.6390515191556801E-8</c:v>
                </c:pt>
                <c:pt idx="761">
                  <c:v>3.6665986971465198E-9</c:v>
                </c:pt>
                <c:pt idx="762">
                  <c:v>8.1291446170372698E-4</c:v>
                </c:pt>
                <c:pt idx="763">
                  <c:v>8.9779616549324308E-3</c:v>
                </c:pt>
                <c:pt idx="764">
                  <c:v>2.6071319587339499E-9</c:v>
                </c:pt>
                <c:pt idx="765">
                  <c:v>6.02295958231037E-5</c:v>
                </c:pt>
                <c:pt idx="766">
                  <c:v>5.8016861845021803E-9</c:v>
                </c:pt>
                <c:pt idx="767">
                  <c:v>3.2458006648240899E-8</c:v>
                </c:pt>
                <c:pt idx="768">
                  <c:v>1.11123682142325E-8</c:v>
                </c:pt>
                <c:pt idx="769">
                  <c:v>5.9144806110536997E-7</c:v>
                </c:pt>
                <c:pt idx="770">
                  <c:v>3.8524678516374402E-9</c:v>
                </c:pt>
                <c:pt idx="771">
                  <c:v>5.4797329275502798E-3</c:v>
                </c:pt>
                <c:pt idx="772">
                  <c:v>1.32566323020991E-9</c:v>
                </c:pt>
                <c:pt idx="773">
                  <c:v>5.3679725067519502E-7</c:v>
                </c:pt>
                <c:pt idx="774">
                  <c:v>1.65944835546096E-8</c:v>
                </c:pt>
                <c:pt idx="775">
                  <c:v>4.2347369798407198E-8</c:v>
                </c:pt>
                <c:pt idx="776">
                  <c:v>3.4217039841983297E-5</c:v>
                </c:pt>
                <c:pt idx="777">
                  <c:v>4.5125664924801701E-9</c:v>
                </c:pt>
                <c:pt idx="778">
                  <c:v>5.3628833717458598E-8</c:v>
                </c:pt>
                <c:pt idx="779">
                  <c:v>5.2483057991826198E-8</c:v>
                </c:pt>
                <c:pt idx="780">
                  <c:v>4.5942790122551002E-7</c:v>
                </c:pt>
                <c:pt idx="781">
                  <c:v>7.5430489836955897E-8</c:v>
                </c:pt>
                <c:pt idx="782">
                  <c:v>1.7905305810879799E-8</c:v>
                </c:pt>
                <c:pt idx="783">
                  <c:v>1.29525625521583E-8</c:v>
                </c:pt>
                <c:pt idx="784">
                  <c:v>4.0155649543573199E-9</c:v>
                </c:pt>
                <c:pt idx="785">
                  <c:v>1.5484585318304199E-2</c:v>
                </c:pt>
                <c:pt idx="786">
                  <c:v>8.1611020755117895E-3</c:v>
                </c:pt>
                <c:pt idx="787">
                  <c:v>8.8786422757150305E-8</c:v>
                </c:pt>
                <c:pt idx="788">
                  <c:v>1.35619439093617E-2</c:v>
                </c:pt>
                <c:pt idx="789">
                  <c:v>1.1784872323415701E-2</c:v>
                </c:pt>
                <c:pt idx="790">
                  <c:v>3.4773600606693499E-9</c:v>
                </c:pt>
                <c:pt idx="791">
                  <c:v>9.3157509174201893E-9</c:v>
                </c:pt>
                <c:pt idx="792">
                  <c:v>8.0763073421476902E-7</c:v>
                </c:pt>
                <c:pt idx="793">
                  <c:v>1.20707046321159E-9</c:v>
                </c:pt>
                <c:pt idx="794">
                  <c:v>5.9217380934882097E-7</c:v>
                </c:pt>
                <c:pt idx="795">
                  <c:v>1.4421182604120799E-7</c:v>
                </c:pt>
                <c:pt idx="796">
                  <c:v>1.0597529711108001E-8</c:v>
                </c:pt>
                <c:pt idx="797">
                  <c:v>2.1057757641967599E-9</c:v>
                </c:pt>
                <c:pt idx="798">
                  <c:v>4.7266256021481299E-3</c:v>
                </c:pt>
                <c:pt idx="799">
                  <c:v>6.8219835286715998E-3</c:v>
                </c:pt>
                <c:pt idx="800">
                  <c:v>1.51578192705138E-2</c:v>
                </c:pt>
                <c:pt idx="801">
                  <c:v>5.1172613179420696E-9</c:v>
                </c:pt>
                <c:pt idx="802">
                  <c:v>1.0350101751145E-7</c:v>
                </c:pt>
                <c:pt idx="803">
                  <c:v>3.2135538892966699E-9</c:v>
                </c:pt>
                <c:pt idx="804">
                  <c:v>1.9893214636890599E-2</c:v>
                </c:pt>
                <c:pt idx="805">
                  <c:v>1.5108875641205701E-6</c:v>
                </c:pt>
                <c:pt idx="806">
                  <c:v>3.1320145552679198E-7</c:v>
                </c:pt>
                <c:pt idx="807">
                  <c:v>4.5431140806282999E-9</c:v>
                </c:pt>
                <c:pt idx="808">
                  <c:v>8.3231895423660895E-3</c:v>
                </c:pt>
                <c:pt idx="809">
                  <c:v>2.1831574166200402E-9</c:v>
                </c:pt>
                <c:pt idx="810">
                  <c:v>2.7504053731938701E-2</c:v>
                </c:pt>
                <c:pt idx="811">
                  <c:v>2.40007039892048E-2</c:v>
                </c:pt>
                <c:pt idx="812">
                  <c:v>9.9852034771892605E-7</c:v>
                </c:pt>
                <c:pt idx="813">
                  <c:v>5.1510115342465503E-3</c:v>
                </c:pt>
                <c:pt idx="814">
                  <c:v>1.84822424853838E-7</c:v>
                </c:pt>
                <c:pt idx="815">
                  <c:v>1.58190932366275E-7</c:v>
                </c:pt>
                <c:pt idx="816">
                  <c:v>1.1743952895943701E-7</c:v>
                </c:pt>
                <c:pt idx="817">
                  <c:v>7.8747967093695803E-3</c:v>
                </c:pt>
                <c:pt idx="818">
                  <c:v>5.3678640588913399E-7</c:v>
                </c:pt>
                <c:pt idx="819">
                  <c:v>9.9975347718513699E-3</c:v>
                </c:pt>
                <c:pt idx="820">
                  <c:v>1.45082526649104E-2</c:v>
                </c:pt>
                <c:pt idx="821">
                  <c:v>5.0516531134897701E-8</c:v>
                </c:pt>
                <c:pt idx="822">
                  <c:v>2.38840458878549E-2</c:v>
                </c:pt>
                <c:pt idx="823">
                  <c:v>1.5135525992171699E-2</c:v>
                </c:pt>
                <c:pt idx="824">
                  <c:v>1.24739485387774E-2</c:v>
                </c:pt>
                <c:pt idx="825">
                  <c:v>1.3926039689994001E-2</c:v>
                </c:pt>
                <c:pt idx="826">
                  <c:v>7.1637143534045702E-3</c:v>
                </c:pt>
                <c:pt idx="827">
                  <c:v>1.6206855787963799E-9</c:v>
                </c:pt>
                <c:pt idx="828">
                  <c:v>5.6787522088917498E-3</c:v>
                </c:pt>
                <c:pt idx="829">
                  <c:v>6.35482015433997E-6</c:v>
                </c:pt>
                <c:pt idx="830">
                  <c:v>3.2368854296108302E-8</c:v>
                </c:pt>
                <c:pt idx="831">
                  <c:v>5.3543201292953896E-3</c:v>
                </c:pt>
                <c:pt idx="832">
                  <c:v>1.93526497293191E-10</c:v>
                </c:pt>
                <c:pt idx="833">
                  <c:v>1.0636308237055699E-9</c:v>
                </c:pt>
                <c:pt idx="834">
                  <c:v>1.0583870849142601E-6</c:v>
                </c:pt>
                <c:pt idx="835">
                  <c:v>1.5872259472132898E-2</c:v>
                </c:pt>
                <c:pt idx="836">
                  <c:v>2.40793135764941E-2</c:v>
                </c:pt>
                <c:pt idx="837">
                  <c:v>1.8388632307856E-2</c:v>
                </c:pt>
                <c:pt idx="838">
                  <c:v>2.3625065767982399E-8</c:v>
                </c:pt>
                <c:pt idx="839">
                  <c:v>9.2142626731851095E-10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B3-4A45-8A80-0EFF5381A8D0}"/>
            </c:ext>
          </c:extLst>
        </c:ser>
        <c:ser>
          <c:idx val="2"/>
          <c:order val="2"/>
          <c:tx>
            <c:strRef>
              <c:f>'Weights for RiskA=2.4'!$D$1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RiskA=2.4'!$D$2:$D$841</c:f>
              <c:numCache>
                <c:formatCode>0.00</c:formatCode>
                <c:ptCount val="840"/>
                <c:pt idx="0">
                  <c:v>0.10804946074718</c:v>
                </c:pt>
                <c:pt idx="1">
                  <c:v>0.29273724904327297</c:v>
                </c:pt>
                <c:pt idx="2">
                  <c:v>0.32409885886475598</c:v>
                </c:pt>
                <c:pt idx="3">
                  <c:v>0.25232540421545502</c:v>
                </c:pt>
                <c:pt idx="4">
                  <c:v>0.34327579429671201</c:v>
                </c:pt>
                <c:pt idx="5">
                  <c:v>0.32189280327948</c:v>
                </c:pt>
                <c:pt idx="6">
                  <c:v>0.27425100337146802</c:v>
                </c:pt>
                <c:pt idx="7">
                  <c:v>1.19066576947484E-6</c:v>
                </c:pt>
                <c:pt idx="8">
                  <c:v>4.9801035221031598E-8</c:v>
                </c:pt>
                <c:pt idx="9">
                  <c:v>0.21312677067274999</c:v>
                </c:pt>
                <c:pt idx="10">
                  <c:v>9.0945283248623096E-2</c:v>
                </c:pt>
                <c:pt idx="11">
                  <c:v>0.30005406800617201</c:v>
                </c:pt>
                <c:pt idx="12">
                  <c:v>0.52517365475788202</c:v>
                </c:pt>
                <c:pt idx="13">
                  <c:v>0.49212581008907103</c:v>
                </c:pt>
                <c:pt idx="14">
                  <c:v>0.43900597500084498</c:v>
                </c:pt>
                <c:pt idx="15">
                  <c:v>0.35435079464628699</c:v>
                </c:pt>
                <c:pt idx="16">
                  <c:v>0.25913511343920098</c:v>
                </c:pt>
                <c:pt idx="17">
                  <c:v>0.34133533788472098</c:v>
                </c:pt>
                <c:pt idx="18">
                  <c:v>0.28913991062028299</c:v>
                </c:pt>
                <c:pt idx="19">
                  <c:v>5.1712309389031798E-2</c:v>
                </c:pt>
                <c:pt idx="20">
                  <c:v>0.39932514496920501</c:v>
                </c:pt>
                <c:pt idx="21">
                  <c:v>0.47234555414157497</c:v>
                </c:pt>
                <c:pt idx="22">
                  <c:v>0.13854152396473701</c:v>
                </c:pt>
                <c:pt idx="23">
                  <c:v>0.28309064681738999</c:v>
                </c:pt>
                <c:pt idx="24">
                  <c:v>6.2013017557447901E-7</c:v>
                </c:pt>
                <c:pt idx="25">
                  <c:v>6.0916676456710601E-6</c:v>
                </c:pt>
                <c:pt idx="26">
                  <c:v>0.351418168166516</c:v>
                </c:pt>
                <c:pt idx="27">
                  <c:v>0.31932301688002201</c:v>
                </c:pt>
                <c:pt idx="28">
                  <c:v>1.7254329635642301E-4</c:v>
                </c:pt>
                <c:pt idx="29">
                  <c:v>0.34218404316798301</c:v>
                </c:pt>
                <c:pt idx="30">
                  <c:v>0.44123493214694598</c:v>
                </c:pt>
                <c:pt idx="31">
                  <c:v>0.32783863743945502</c:v>
                </c:pt>
                <c:pt idx="32">
                  <c:v>0.46204346131476098</c:v>
                </c:pt>
                <c:pt idx="33">
                  <c:v>0.53364626972067997</c:v>
                </c:pt>
                <c:pt idx="34">
                  <c:v>0.26792776272194702</c:v>
                </c:pt>
                <c:pt idx="35">
                  <c:v>0.45468524920075698</c:v>
                </c:pt>
                <c:pt idx="36">
                  <c:v>0.525460536094005</c:v>
                </c:pt>
                <c:pt idx="37">
                  <c:v>0.57923754992635301</c:v>
                </c:pt>
                <c:pt idx="38">
                  <c:v>0.556322476987405</c:v>
                </c:pt>
                <c:pt idx="39">
                  <c:v>0.48893362767828402</c:v>
                </c:pt>
                <c:pt idx="40">
                  <c:v>0.51554991183829302</c:v>
                </c:pt>
                <c:pt idx="41">
                  <c:v>0.43695589565920101</c:v>
                </c:pt>
                <c:pt idx="42">
                  <c:v>0.38771045534559501</c:v>
                </c:pt>
                <c:pt idx="43">
                  <c:v>0.33176510794423703</c:v>
                </c:pt>
                <c:pt idx="44">
                  <c:v>2.4515707223637802E-6</c:v>
                </c:pt>
                <c:pt idx="45">
                  <c:v>0.149042600082364</c:v>
                </c:pt>
                <c:pt idx="46">
                  <c:v>5.67442693995669E-2</c:v>
                </c:pt>
                <c:pt idx="47">
                  <c:v>1.3396674487686999E-6</c:v>
                </c:pt>
                <c:pt idx="48">
                  <c:v>0.15650920673763</c:v>
                </c:pt>
                <c:pt idx="49">
                  <c:v>0.25071037549196701</c:v>
                </c:pt>
                <c:pt idx="50">
                  <c:v>0.37313133761883399</c:v>
                </c:pt>
                <c:pt idx="51">
                  <c:v>0.15260018560982</c:v>
                </c:pt>
                <c:pt idx="52">
                  <c:v>0.41592132835516898</c:v>
                </c:pt>
                <c:pt idx="53">
                  <c:v>0.27923389519973602</c:v>
                </c:pt>
                <c:pt idx="54">
                  <c:v>0.27048739012217399</c:v>
                </c:pt>
                <c:pt idx="55">
                  <c:v>1.5529183635247299E-8</c:v>
                </c:pt>
                <c:pt idx="56">
                  <c:v>2.4140549540790799E-7</c:v>
                </c:pt>
                <c:pt idx="57">
                  <c:v>8.61281362196748E-2</c:v>
                </c:pt>
                <c:pt idx="58">
                  <c:v>3.7431775760744899E-7</c:v>
                </c:pt>
                <c:pt idx="59">
                  <c:v>2.7273989693475299E-6</c:v>
                </c:pt>
                <c:pt idx="60">
                  <c:v>1.6829931422454401E-7</c:v>
                </c:pt>
                <c:pt idx="61">
                  <c:v>5.2715986678558903E-2</c:v>
                </c:pt>
                <c:pt idx="62">
                  <c:v>8.6127397455358704E-2</c:v>
                </c:pt>
                <c:pt idx="63">
                  <c:v>0.12533054967042401</c:v>
                </c:pt>
                <c:pt idx="64">
                  <c:v>2.6630477316504499E-8</c:v>
                </c:pt>
                <c:pt idx="65">
                  <c:v>1.9944551832783E-2</c:v>
                </c:pt>
                <c:pt idx="66">
                  <c:v>0.34475834301006097</c:v>
                </c:pt>
                <c:pt idx="67">
                  <c:v>1.60528685135872E-8</c:v>
                </c:pt>
                <c:pt idx="68">
                  <c:v>1.3410197245825799E-2</c:v>
                </c:pt>
                <c:pt idx="69">
                  <c:v>3.03314799296775E-2</c:v>
                </c:pt>
                <c:pt idx="70">
                  <c:v>2.2477111268142998E-6</c:v>
                </c:pt>
                <c:pt idx="71">
                  <c:v>1.9520817963569301E-7</c:v>
                </c:pt>
                <c:pt idx="72">
                  <c:v>0.188361535191306</c:v>
                </c:pt>
                <c:pt idx="73">
                  <c:v>3.2117562645190702E-2</c:v>
                </c:pt>
                <c:pt idx="74">
                  <c:v>0.19718046983046</c:v>
                </c:pt>
                <c:pt idx="75">
                  <c:v>1.5196642802825201E-8</c:v>
                </c:pt>
                <c:pt idx="76">
                  <c:v>0.21149062855560799</c:v>
                </c:pt>
                <c:pt idx="77">
                  <c:v>0.17042661908232301</c:v>
                </c:pt>
                <c:pt idx="78">
                  <c:v>0.12817112668751399</c:v>
                </c:pt>
                <c:pt idx="79">
                  <c:v>8.8973770674250996E-2</c:v>
                </c:pt>
                <c:pt idx="80">
                  <c:v>6.1336724430571199E-2</c:v>
                </c:pt>
                <c:pt idx="81">
                  <c:v>1.8175336811644199E-5</c:v>
                </c:pt>
                <c:pt idx="82">
                  <c:v>8.5244734273063197E-7</c:v>
                </c:pt>
                <c:pt idx="83">
                  <c:v>0.18912241299517099</c:v>
                </c:pt>
                <c:pt idx="84">
                  <c:v>4.6620303733379498E-2</c:v>
                </c:pt>
                <c:pt idx="85">
                  <c:v>0.18043429731011501</c:v>
                </c:pt>
                <c:pt idx="86">
                  <c:v>0.44392895676371003</c:v>
                </c:pt>
                <c:pt idx="87">
                  <c:v>0.20617695130038</c:v>
                </c:pt>
                <c:pt idx="88">
                  <c:v>0.65219321498324101</c:v>
                </c:pt>
                <c:pt idx="89">
                  <c:v>1.4902354938430499E-7</c:v>
                </c:pt>
                <c:pt idx="90">
                  <c:v>0.30131707801114099</c:v>
                </c:pt>
                <c:pt idx="91">
                  <c:v>0.69280504413124699</c:v>
                </c:pt>
                <c:pt idx="92">
                  <c:v>1.9361176893722899E-4</c:v>
                </c:pt>
                <c:pt idx="93">
                  <c:v>0.45945454328103902</c:v>
                </c:pt>
                <c:pt idx="94">
                  <c:v>0.56001051962146398</c:v>
                </c:pt>
                <c:pt idx="95">
                  <c:v>1.3716933080848701E-8</c:v>
                </c:pt>
                <c:pt idx="96">
                  <c:v>0.47595783981627898</c:v>
                </c:pt>
                <c:pt idx="97">
                  <c:v>0.29817934430157</c:v>
                </c:pt>
                <c:pt idx="98">
                  <c:v>0.42431897687925801</c:v>
                </c:pt>
                <c:pt idx="99">
                  <c:v>0.40493915698259297</c:v>
                </c:pt>
                <c:pt idx="100">
                  <c:v>0.34374594367337102</c:v>
                </c:pt>
                <c:pt idx="101">
                  <c:v>0.44311324440233801</c:v>
                </c:pt>
                <c:pt idx="102">
                  <c:v>0.30905351686220001</c:v>
                </c:pt>
                <c:pt idx="103">
                  <c:v>0.22472868139438901</c:v>
                </c:pt>
                <c:pt idx="104">
                  <c:v>0.28334638806819801</c:v>
                </c:pt>
                <c:pt idx="105">
                  <c:v>9.0989459355229993E-8</c:v>
                </c:pt>
                <c:pt idx="106">
                  <c:v>2.6784248377703198E-7</c:v>
                </c:pt>
                <c:pt idx="107">
                  <c:v>3.12416514260093E-7</c:v>
                </c:pt>
                <c:pt idx="108">
                  <c:v>0.249873736727449</c:v>
                </c:pt>
                <c:pt idx="109">
                  <c:v>8.6092015657356703E-7</c:v>
                </c:pt>
                <c:pt idx="110">
                  <c:v>4.4916582677570302E-7</c:v>
                </c:pt>
                <c:pt idx="111">
                  <c:v>0.28013816270992298</c:v>
                </c:pt>
                <c:pt idx="112">
                  <c:v>2.3098872106195799E-8</c:v>
                </c:pt>
                <c:pt idx="113">
                  <c:v>4.5499756178161201E-4</c:v>
                </c:pt>
                <c:pt idx="114">
                  <c:v>1.11664607282961E-5</c:v>
                </c:pt>
                <c:pt idx="115">
                  <c:v>0.117472483102711</c:v>
                </c:pt>
                <c:pt idx="116">
                  <c:v>0.42994967823928398</c:v>
                </c:pt>
                <c:pt idx="117">
                  <c:v>4.3378268152167202E-7</c:v>
                </c:pt>
                <c:pt idx="118">
                  <c:v>3.18552053839289E-2</c:v>
                </c:pt>
                <c:pt idx="119">
                  <c:v>2.7380694667289799E-6</c:v>
                </c:pt>
                <c:pt idx="120">
                  <c:v>0.366481400654671</c:v>
                </c:pt>
                <c:pt idx="121">
                  <c:v>7.4536284158310401E-2</c:v>
                </c:pt>
                <c:pt idx="122">
                  <c:v>9.9875011768756598E-5</c:v>
                </c:pt>
                <c:pt idx="123">
                  <c:v>4.5065675897078598E-7</c:v>
                </c:pt>
                <c:pt idx="124">
                  <c:v>6.8362013313996101E-8</c:v>
                </c:pt>
                <c:pt idx="125">
                  <c:v>9.0790960134830892E-9</c:v>
                </c:pt>
                <c:pt idx="126">
                  <c:v>2.5475276534499998E-6</c:v>
                </c:pt>
                <c:pt idx="127">
                  <c:v>5.7632653155781E-6</c:v>
                </c:pt>
                <c:pt idx="128">
                  <c:v>2.8086323295330902E-7</c:v>
                </c:pt>
                <c:pt idx="129">
                  <c:v>3.6119680740727898E-5</c:v>
                </c:pt>
                <c:pt idx="130">
                  <c:v>8.4477710322689706E-2</c:v>
                </c:pt>
                <c:pt idx="131">
                  <c:v>5.6492268340546196E-7</c:v>
                </c:pt>
                <c:pt idx="132">
                  <c:v>5.0810447050101797E-8</c:v>
                </c:pt>
                <c:pt idx="133">
                  <c:v>0.106801289223657</c:v>
                </c:pt>
                <c:pt idx="134">
                  <c:v>1.57511882862926E-2</c:v>
                </c:pt>
                <c:pt idx="135">
                  <c:v>1.4546890598017999E-3</c:v>
                </c:pt>
                <c:pt idx="136">
                  <c:v>1.22634580860763E-2</c:v>
                </c:pt>
                <c:pt idx="137">
                  <c:v>3.9560144093126003E-8</c:v>
                </c:pt>
                <c:pt idx="138">
                  <c:v>5.7085565611741398E-8</c:v>
                </c:pt>
                <c:pt idx="139">
                  <c:v>0.16114213856496401</c:v>
                </c:pt>
                <c:pt idx="140">
                  <c:v>9.0580313577851096E-2</c:v>
                </c:pt>
                <c:pt idx="141">
                  <c:v>1.6234797521492301E-5</c:v>
                </c:pt>
                <c:pt idx="142">
                  <c:v>0.103407567302816</c:v>
                </c:pt>
                <c:pt idx="143">
                  <c:v>3.2905332171410401E-6</c:v>
                </c:pt>
                <c:pt idx="144">
                  <c:v>0.411739110067116</c:v>
                </c:pt>
                <c:pt idx="145">
                  <c:v>3.2776972407818399E-8</c:v>
                </c:pt>
                <c:pt idx="146">
                  <c:v>0.21419398570371501</c:v>
                </c:pt>
                <c:pt idx="147">
                  <c:v>0.17582829153906299</c:v>
                </c:pt>
                <c:pt idx="148">
                  <c:v>0.54415613124995899</c:v>
                </c:pt>
                <c:pt idx="149">
                  <c:v>0.115630843579487</c:v>
                </c:pt>
                <c:pt idx="150">
                  <c:v>0.52887685860264599</c:v>
                </c:pt>
                <c:pt idx="151">
                  <c:v>0.20277288989616701</c:v>
                </c:pt>
                <c:pt idx="152">
                  <c:v>0.39003433591088998</c:v>
                </c:pt>
                <c:pt idx="153">
                  <c:v>0.296143182685083</c:v>
                </c:pt>
                <c:pt idx="154">
                  <c:v>0.120296298872675</c:v>
                </c:pt>
                <c:pt idx="155">
                  <c:v>0.63376172190172597</c:v>
                </c:pt>
                <c:pt idx="156">
                  <c:v>0.47217812903367001</c:v>
                </c:pt>
                <c:pt idx="157">
                  <c:v>0.18239564341692399</c:v>
                </c:pt>
                <c:pt idx="158">
                  <c:v>0.80133671264177597</c:v>
                </c:pt>
                <c:pt idx="159">
                  <c:v>0.22584901292572199</c:v>
                </c:pt>
                <c:pt idx="160">
                  <c:v>0.45616210293526299</c:v>
                </c:pt>
                <c:pt idx="161">
                  <c:v>0.37430269919083298</c:v>
                </c:pt>
                <c:pt idx="162">
                  <c:v>0.47406626041599798</c:v>
                </c:pt>
                <c:pt idx="163">
                  <c:v>0.369698078883407</c:v>
                </c:pt>
                <c:pt idx="164">
                  <c:v>0.14691264032169901</c:v>
                </c:pt>
                <c:pt idx="165">
                  <c:v>1.3945779105614099E-6</c:v>
                </c:pt>
                <c:pt idx="166">
                  <c:v>0.28356700717774003</c:v>
                </c:pt>
                <c:pt idx="167">
                  <c:v>2.62847957403856E-6</c:v>
                </c:pt>
                <c:pt idx="168">
                  <c:v>1.70415516120764E-7</c:v>
                </c:pt>
                <c:pt idx="169">
                  <c:v>0.136053348313733</c:v>
                </c:pt>
                <c:pt idx="170">
                  <c:v>2.38520892280402E-5</c:v>
                </c:pt>
                <c:pt idx="171">
                  <c:v>1.3823170468523001E-4</c:v>
                </c:pt>
                <c:pt idx="172">
                  <c:v>0.51452210527921405</c:v>
                </c:pt>
                <c:pt idx="173">
                  <c:v>9.4736451866843693E-2</c:v>
                </c:pt>
                <c:pt idx="174">
                  <c:v>1.0849539698145E-8</c:v>
                </c:pt>
                <c:pt idx="175">
                  <c:v>2.84831330896333E-4</c:v>
                </c:pt>
                <c:pt idx="176">
                  <c:v>2.1989547164655599E-6</c:v>
                </c:pt>
                <c:pt idx="177">
                  <c:v>7.0957426934871795E-7</c:v>
                </c:pt>
                <c:pt idx="178">
                  <c:v>0.322460574649933</c:v>
                </c:pt>
                <c:pt idx="179">
                  <c:v>0.138601427038852</c:v>
                </c:pt>
                <c:pt idx="180">
                  <c:v>3.34987041693008E-6</c:v>
                </c:pt>
                <c:pt idx="181">
                  <c:v>6.2461916162119704E-8</c:v>
                </c:pt>
                <c:pt idx="182">
                  <c:v>2.61380477985051E-7</c:v>
                </c:pt>
                <c:pt idx="183">
                  <c:v>3.1950471975058701E-7</c:v>
                </c:pt>
                <c:pt idx="184">
                  <c:v>2.70713877550517E-8</c:v>
                </c:pt>
                <c:pt idx="185">
                  <c:v>8.2391437812117497E-7</c:v>
                </c:pt>
                <c:pt idx="186">
                  <c:v>1.15463860238414E-6</c:v>
                </c:pt>
                <c:pt idx="187">
                  <c:v>7.1115250795517003E-5</c:v>
                </c:pt>
                <c:pt idx="188">
                  <c:v>1.2408145944477301E-2</c:v>
                </c:pt>
                <c:pt idx="189">
                  <c:v>5.5187035373702703E-2</c:v>
                </c:pt>
                <c:pt idx="190">
                  <c:v>0.15459361674192501</c:v>
                </c:pt>
                <c:pt idx="191">
                  <c:v>0.12436637156458</c:v>
                </c:pt>
                <c:pt idx="192">
                  <c:v>2.7624773994432699E-5</c:v>
                </c:pt>
                <c:pt idx="193">
                  <c:v>2.5236791547887601E-2</c:v>
                </c:pt>
                <c:pt idx="194">
                  <c:v>6.6259234545839704E-8</c:v>
                </c:pt>
                <c:pt idx="195">
                  <c:v>1.03212662510177E-7</c:v>
                </c:pt>
                <c:pt idx="196">
                  <c:v>1.1722966944937199E-6</c:v>
                </c:pt>
                <c:pt idx="197">
                  <c:v>1.6974371730567701E-7</c:v>
                </c:pt>
                <c:pt idx="198">
                  <c:v>0.101832522334745</c:v>
                </c:pt>
                <c:pt idx="199">
                  <c:v>5.0707090284554201E-8</c:v>
                </c:pt>
                <c:pt idx="200">
                  <c:v>1.25494450603709E-6</c:v>
                </c:pt>
                <c:pt idx="201">
                  <c:v>1.5087565357909299E-7</c:v>
                </c:pt>
                <c:pt idx="202">
                  <c:v>1.12341652085545E-7</c:v>
                </c:pt>
                <c:pt idx="203">
                  <c:v>2.7135725231943899E-5</c:v>
                </c:pt>
                <c:pt idx="204">
                  <c:v>3.21815372389346E-7</c:v>
                </c:pt>
                <c:pt idx="205">
                  <c:v>3.1783632464872199E-8</c:v>
                </c:pt>
                <c:pt idx="206">
                  <c:v>7.6399187574984095E-8</c:v>
                </c:pt>
                <c:pt idx="207">
                  <c:v>3.6262971139782E-7</c:v>
                </c:pt>
                <c:pt idx="208">
                  <c:v>3.9991794759827098E-7</c:v>
                </c:pt>
                <c:pt idx="209">
                  <c:v>5.8100290260286698E-7</c:v>
                </c:pt>
                <c:pt idx="210">
                  <c:v>7.9050175245378498E-7</c:v>
                </c:pt>
                <c:pt idx="211">
                  <c:v>5.3540096039361799E-8</c:v>
                </c:pt>
                <c:pt idx="212">
                  <c:v>6.8621416310146401E-9</c:v>
                </c:pt>
                <c:pt idx="213">
                  <c:v>1.32248080616411E-7</c:v>
                </c:pt>
                <c:pt idx="214">
                  <c:v>1.84706184130544E-7</c:v>
                </c:pt>
                <c:pt idx="215">
                  <c:v>4.9982247107523102E-2</c:v>
                </c:pt>
                <c:pt idx="216">
                  <c:v>3.4287801604751298E-8</c:v>
                </c:pt>
                <c:pt idx="217">
                  <c:v>1.8701258393321899E-8</c:v>
                </c:pt>
                <c:pt idx="218">
                  <c:v>5.04068157667643E-8</c:v>
                </c:pt>
                <c:pt idx="219">
                  <c:v>4.6990983767782503E-5</c:v>
                </c:pt>
                <c:pt idx="220">
                  <c:v>4.06334071460887E-6</c:v>
                </c:pt>
                <c:pt idx="221">
                  <c:v>6.8084567320715004E-5</c:v>
                </c:pt>
                <c:pt idx="222">
                  <c:v>2.9580911621245598E-3</c:v>
                </c:pt>
                <c:pt idx="223">
                  <c:v>5.8474672847730305E-7</c:v>
                </c:pt>
                <c:pt idx="224">
                  <c:v>3.45772587355777E-8</c:v>
                </c:pt>
                <c:pt idx="225">
                  <c:v>5.9831331553061402E-7</c:v>
                </c:pt>
                <c:pt idx="226">
                  <c:v>0.35976761295510001</c:v>
                </c:pt>
                <c:pt idx="227">
                  <c:v>1.2615310828481701E-6</c:v>
                </c:pt>
                <c:pt idx="228">
                  <c:v>5.1739007692648599E-6</c:v>
                </c:pt>
                <c:pt idx="229">
                  <c:v>2.5336840893456998E-7</c:v>
                </c:pt>
                <c:pt idx="230">
                  <c:v>9.4575067142667602E-8</c:v>
                </c:pt>
                <c:pt idx="231">
                  <c:v>2.7532417061389598E-2</c:v>
                </c:pt>
                <c:pt idx="232">
                  <c:v>1.3074409992607499E-6</c:v>
                </c:pt>
                <c:pt idx="233">
                  <c:v>2.7115723420439299E-6</c:v>
                </c:pt>
                <c:pt idx="234">
                  <c:v>4.9157528461747804E-10</c:v>
                </c:pt>
                <c:pt idx="235">
                  <c:v>1.15321944264426E-7</c:v>
                </c:pt>
                <c:pt idx="236">
                  <c:v>1.1251463203810099E-8</c:v>
                </c:pt>
                <c:pt idx="237">
                  <c:v>4.5489768303092897E-8</c:v>
                </c:pt>
                <c:pt idx="238">
                  <c:v>8.6130190603829094E-8</c:v>
                </c:pt>
                <c:pt idx="239">
                  <c:v>6.8415168695175896E-9</c:v>
                </c:pt>
                <c:pt idx="240">
                  <c:v>0.26371425790980302</c:v>
                </c:pt>
                <c:pt idx="241">
                  <c:v>2.3726031980325401E-7</c:v>
                </c:pt>
                <c:pt idx="242">
                  <c:v>1.1943097509574299E-7</c:v>
                </c:pt>
                <c:pt idx="243">
                  <c:v>2.41878128446993E-8</c:v>
                </c:pt>
                <c:pt idx="244">
                  <c:v>7.1047054133332504E-10</c:v>
                </c:pt>
                <c:pt idx="245">
                  <c:v>2.24510954388101E-7</c:v>
                </c:pt>
                <c:pt idx="246">
                  <c:v>5.7933066754173699E-8</c:v>
                </c:pt>
                <c:pt idx="247">
                  <c:v>2.4127569703598698E-8</c:v>
                </c:pt>
                <c:pt idx="248">
                  <c:v>1.6398397421032599E-7</c:v>
                </c:pt>
                <c:pt idx="249">
                  <c:v>2.1724436179271899E-7</c:v>
                </c:pt>
                <c:pt idx="250">
                  <c:v>2.1287473049202298E-6</c:v>
                </c:pt>
                <c:pt idx="251">
                  <c:v>2.10547341727487E-8</c:v>
                </c:pt>
                <c:pt idx="252">
                  <c:v>3.1447619861943899E-9</c:v>
                </c:pt>
                <c:pt idx="253">
                  <c:v>1.10547919210533E-8</c:v>
                </c:pt>
                <c:pt idx="254">
                  <c:v>4.5989375874559102E-8</c:v>
                </c:pt>
                <c:pt idx="255">
                  <c:v>1.39124906388197E-8</c:v>
                </c:pt>
                <c:pt idx="256">
                  <c:v>5.8715606110094803E-8</c:v>
                </c:pt>
                <c:pt idx="257">
                  <c:v>1.6685472070961802E-8</c:v>
                </c:pt>
                <c:pt idx="258">
                  <c:v>6.2015284043283901E-8</c:v>
                </c:pt>
                <c:pt idx="259">
                  <c:v>4.14414894336564E-2</c:v>
                </c:pt>
                <c:pt idx="260">
                  <c:v>5.0244235501938798E-9</c:v>
                </c:pt>
                <c:pt idx="261">
                  <c:v>1.4909841681962198E-8</c:v>
                </c:pt>
                <c:pt idx="262">
                  <c:v>6.5237762531674198E-10</c:v>
                </c:pt>
                <c:pt idx="263">
                  <c:v>4.8536473520329502E-7</c:v>
                </c:pt>
                <c:pt idx="264">
                  <c:v>2.5266913822215699E-7</c:v>
                </c:pt>
                <c:pt idx="265">
                  <c:v>2.29505035543596E-7</c:v>
                </c:pt>
                <c:pt idx="266">
                  <c:v>9.6582944605803005E-10</c:v>
                </c:pt>
                <c:pt idx="267">
                  <c:v>4.6766114662311797E-8</c:v>
                </c:pt>
                <c:pt idx="268">
                  <c:v>3.2665899261532802E-7</c:v>
                </c:pt>
                <c:pt idx="269">
                  <c:v>1.9223692147213999E-5</c:v>
                </c:pt>
                <c:pt idx="270">
                  <c:v>1.2323588636178701E-8</c:v>
                </c:pt>
                <c:pt idx="271">
                  <c:v>2.7861187187538498E-7</c:v>
                </c:pt>
                <c:pt idx="272">
                  <c:v>7.7005227611786798E-5</c:v>
                </c:pt>
                <c:pt idx="273">
                  <c:v>4.5796151602975498E-8</c:v>
                </c:pt>
                <c:pt idx="274">
                  <c:v>1.09882632808507E-7</c:v>
                </c:pt>
                <c:pt idx="275">
                  <c:v>1.4012991858392601E-6</c:v>
                </c:pt>
                <c:pt idx="276">
                  <c:v>4.3610508460139298E-9</c:v>
                </c:pt>
                <c:pt idx="277">
                  <c:v>1.2918874876973099E-7</c:v>
                </c:pt>
                <c:pt idx="278">
                  <c:v>3.7341248557559401E-7</c:v>
                </c:pt>
                <c:pt idx="279">
                  <c:v>2.5213394640066399E-9</c:v>
                </c:pt>
                <c:pt idx="280">
                  <c:v>3.6202522491156001E-9</c:v>
                </c:pt>
                <c:pt idx="281">
                  <c:v>5.2038360675862998E-7</c:v>
                </c:pt>
                <c:pt idx="282">
                  <c:v>2.5421928197716701E-9</c:v>
                </c:pt>
                <c:pt idx="283">
                  <c:v>8.1831179256438405E-9</c:v>
                </c:pt>
                <c:pt idx="284">
                  <c:v>5.4752453981152999E-8</c:v>
                </c:pt>
                <c:pt idx="285">
                  <c:v>2.7574922295801999E-7</c:v>
                </c:pt>
                <c:pt idx="286">
                  <c:v>5.0301429652012203E-8</c:v>
                </c:pt>
                <c:pt idx="287">
                  <c:v>3.9349713929089598E-8</c:v>
                </c:pt>
                <c:pt idx="288">
                  <c:v>3.1610377522089099E-9</c:v>
                </c:pt>
                <c:pt idx="289">
                  <c:v>6.5661210085698706E-8</c:v>
                </c:pt>
                <c:pt idx="290">
                  <c:v>1.81362030886618E-6</c:v>
                </c:pt>
                <c:pt idx="291">
                  <c:v>8.27245471838141E-10</c:v>
                </c:pt>
                <c:pt idx="292">
                  <c:v>9.6004493235228297E-7</c:v>
                </c:pt>
                <c:pt idx="293">
                  <c:v>5.5060308522543696E-9</c:v>
                </c:pt>
                <c:pt idx="294">
                  <c:v>3.3732597835128499E-6</c:v>
                </c:pt>
                <c:pt idx="295">
                  <c:v>1.8160269342845099E-9</c:v>
                </c:pt>
                <c:pt idx="296">
                  <c:v>2.00994865016897E-7</c:v>
                </c:pt>
                <c:pt idx="297">
                  <c:v>1.7997308614457999E-7</c:v>
                </c:pt>
                <c:pt idx="298">
                  <c:v>6.2638727420163603E-9</c:v>
                </c:pt>
                <c:pt idx="299">
                  <c:v>4.04250841020878E-7</c:v>
                </c:pt>
                <c:pt idx="300">
                  <c:v>1.83671545456303E-8</c:v>
                </c:pt>
                <c:pt idx="301">
                  <c:v>3.1142697546346799E-9</c:v>
                </c:pt>
                <c:pt idx="302">
                  <c:v>1.5769571402468301E-8</c:v>
                </c:pt>
                <c:pt idx="303">
                  <c:v>4.1156357297192804E-6</c:v>
                </c:pt>
                <c:pt idx="304">
                  <c:v>3.4667226702650399E-8</c:v>
                </c:pt>
                <c:pt idx="305">
                  <c:v>2.7900258605399899E-8</c:v>
                </c:pt>
                <c:pt idx="306">
                  <c:v>6.4314429146241096E-8</c:v>
                </c:pt>
                <c:pt idx="307">
                  <c:v>3.74751845914566E-8</c:v>
                </c:pt>
                <c:pt idx="308">
                  <c:v>0.24436935231681201</c:v>
                </c:pt>
                <c:pt idx="309">
                  <c:v>9.05102609818461E-2</c:v>
                </c:pt>
                <c:pt idx="310">
                  <c:v>6.4562552125465998E-9</c:v>
                </c:pt>
                <c:pt idx="311">
                  <c:v>4.2710986156440101E-9</c:v>
                </c:pt>
                <c:pt idx="312">
                  <c:v>8.7061303752485702E-8</c:v>
                </c:pt>
                <c:pt idx="313">
                  <c:v>1.3078036711677E-9</c:v>
                </c:pt>
                <c:pt idx="314">
                  <c:v>6.2885018159364494E-8</c:v>
                </c:pt>
                <c:pt idx="315">
                  <c:v>0.28152856966957601</c:v>
                </c:pt>
                <c:pt idx="316">
                  <c:v>1.3167737357982701E-8</c:v>
                </c:pt>
                <c:pt idx="317">
                  <c:v>0.10451135995595801</c:v>
                </c:pt>
                <c:pt idx="318">
                  <c:v>1.2472731342850301E-8</c:v>
                </c:pt>
                <c:pt idx="319">
                  <c:v>2.31602560049916E-7</c:v>
                </c:pt>
                <c:pt idx="320">
                  <c:v>1.0692957693359901E-6</c:v>
                </c:pt>
                <c:pt idx="321">
                  <c:v>6.82092517222712E-2</c:v>
                </c:pt>
                <c:pt idx="322">
                  <c:v>4.2705504052866801E-7</c:v>
                </c:pt>
                <c:pt idx="323">
                  <c:v>4.0168153724612101E-8</c:v>
                </c:pt>
                <c:pt idx="324">
                  <c:v>4.2995088568562598E-8</c:v>
                </c:pt>
                <c:pt idx="325">
                  <c:v>2.7827200297335199E-8</c:v>
                </c:pt>
                <c:pt idx="326">
                  <c:v>3.65356933561966E-8</c:v>
                </c:pt>
                <c:pt idx="327">
                  <c:v>2.8661736063119499E-7</c:v>
                </c:pt>
                <c:pt idx="328">
                  <c:v>4.11003056981417E-8</c:v>
                </c:pt>
                <c:pt idx="329">
                  <c:v>9.0403408522638403E-8</c:v>
                </c:pt>
                <c:pt idx="330">
                  <c:v>3.2692540622562499E-8</c:v>
                </c:pt>
                <c:pt idx="331">
                  <c:v>6.8487574650751102E-8</c:v>
                </c:pt>
                <c:pt idx="332">
                  <c:v>1.0608250775188E-7</c:v>
                </c:pt>
                <c:pt idx="333">
                  <c:v>6.6406906975799596E-2</c:v>
                </c:pt>
                <c:pt idx="334">
                  <c:v>3.7885863111897802E-2</c:v>
                </c:pt>
                <c:pt idx="335">
                  <c:v>3.2022724574804697E-8</c:v>
                </c:pt>
                <c:pt idx="336">
                  <c:v>3.30144615620571E-10</c:v>
                </c:pt>
                <c:pt idx="337">
                  <c:v>8.3443023336423807E-9</c:v>
                </c:pt>
                <c:pt idx="338">
                  <c:v>5.5365009235611502E-2</c:v>
                </c:pt>
                <c:pt idx="339">
                  <c:v>8.3083511256157199E-7</c:v>
                </c:pt>
                <c:pt idx="340">
                  <c:v>0.152536499638082</c:v>
                </c:pt>
                <c:pt idx="341">
                  <c:v>5.41424729202938E-6</c:v>
                </c:pt>
                <c:pt idx="342">
                  <c:v>5.0334442145033601E-8</c:v>
                </c:pt>
                <c:pt idx="343">
                  <c:v>9.5440136299083505E-5</c:v>
                </c:pt>
                <c:pt idx="344">
                  <c:v>3.6451783965850198E-5</c:v>
                </c:pt>
                <c:pt idx="345">
                  <c:v>3.0652481630020399E-2</c:v>
                </c:pt>
                <c:pt idx="346">
                  <c:v>2.8591861085244401E-6</c:v>
                </c:pt>
                <c:pt idx="347">
                  <c:v>5.5530655974403498E-5</c:v>
                </c:pt>
                <c:pt idx="348">
                  <c:v>3.80834596570769E-10</c:v>
                </c:pt>
                <c:pt idx="349">
                  <c:v>5.5086617331567404E-9</c:v>
                </c:pt>
                <c:pt idx="350">
                  <c:v>1.2904867786258399E-6</c:v>
                </c:pt>
                <c:pt idx="351">
                  <c:v>0.15956474794512199</c:v>
                </c:pt>
                <c:pt idx="352">
                  <c:v>1.2091015037529001E-6</c:v>
                </c:pt>
                <c:pt idx="353">
                  <c:v>8.11291926321256E-10</c:v>
                </c:pt>
                <c:pt idx="354">
                  <c:v>8.8249852625851898E-7</c:v>
                </c:pt>
                <c:pt idx="355">
                  <c:v>3.53312220965628E-8</c:v>
                </c:pt>
                <c:pt idx="356">
                  <c:v>0.243793970372679</c:v>
                </c:pt>
                <c:pt idx="357">
                  <c:v>2.17519449101556E-8</c:v>
                </c:pt>
                <c:pt idx="358">
                  <c:v>0.71741705676087097</c:v>
                </c:pt>
                <c:pt idx="359">
                  <c:v>2.1646061815211101E-8</c:v>
                </c:pt>
                <c:pt idx="360">
                  <c:v>7.0946128935987104E-2</c:v>
                </c:pt>
                <c:pt idx="361">
                  <c:v>1.43959133586288E-6</c:v>
                </c:pt>
                <c:pt idx="362">
                  <c:v>9.2992168825096596E-5</c:v>
                </c:pt>
                <c:pt idx="363">
                  <c:v>7.8968688000940798E-7</c:v>
                </c:pt>
                <c:pt idx="364">
                  <c:v>6.9568461959894405E-5</c:v>
                </c:pt>
                <c:pt idx="365">
                  <c:v>7.1799836029077299E-7</c:v>
                </c:pt>
                <c:pt idx="366">
                  <c:v>0.40676407566268502</c:v>
                </c:pt>
                <c:pt idx="367">
                  <c:v>3.0221639373509399E-2</c:v>
                </c:pt>
                <c:pt idx="368">
                  <c:v>6.0558672101496701E-2</c:v>
                </c:pt>
                <c:pt idx="369">
                  <c:v>0.29386065532832101</c:v>
                </c:pt>
                <c:pt idx="370">
                  <c:v>9.1689045280552493E-6</c:v>
                </c:pt>
                <c:pt idx="371">
                  <c:v>0.12696914844270399</c:v>
                </c:pt>
                <c:pt idx="372">
                  <c:v>0.21984122215302901</c:v>
                </c:pt>
                <c:pt idx="373">
                  <c:v>9.7878520314752697E-8</c:v>
                </c:pt>
                <c:pt idx="374">
                  <c:v>2.5295746328304099E-9</c:v>
                </c:pt>
                <c:pt idx="375">
                  <c:v>5.4666126442432404E-3</c:v>
                </c:pt>
                <c:pt idx="376">
                  <c:v>4.30014464355E-7</c:v>
                </c:pt>
                <c:pt idx="377">
                  <c:v>0.24847819057835699</c:v>
                </c:pt>
                <c:pt idx="378">
                  <c:v>0.25691556652126202</c:v>
                </c:pt>
                <c:pt idx="379">
                  <c:v>2.6184045372378202E-6</c:v>
                </c:pt>
                <c:pt idx="380">
                  <c:v>2.54876310266404E-5</c:v>
                </c:pt>
                <c:pt idx="381">
                  <c:v>4.5640083045524898E-8</c:v>
                </c:pt>
                <c:pt idx="382">
                  <c:v>9.3679847461758003E-7</c:v>
                </c:pt>
                <c:pt idx="383">
                  <c:v>1.6054781055242299E-7</c:v>
                </c:pt>
                <c:pt idx="384">
                  <c:v>3.16709780146312E-6</c:v>
                </c:pt>
                <c:pt idx="385">
                  <c:v>5.5519950014276402E-6</c:v>
                </c:pt>
                <c:pt idx="386">
                  <c:v>1.06664509944862E-8</c:v>
                </c:pt>
                <c:pt idx="387">
                  <c:v>0.19661645476831899</c:v>
                </c:pt>
                <c:pt idx="388">
                  <c:v>1.01507226813275E-7</c:v>
                </c:pt>
                <c:pt idx="389">
                  <c:v>1.7921050685741099E-7</c:v>
                </c:pt>
                <c:pt idx="390">
                  <c:v>2.87927739057855E-5</c:v>
                </c:pt>
                <c:pt idx="391">
                  <c:v>5.9029904811402797E-5</c:v>
                </c:pt>
                <c:pt idx="392">
                  <c:v>3.9596773613687E-7</c:v>
                </c:pt>
                <c:pt idx="393">
                  <c:v>1.4151348863099699E-5</c:v>
                </c:pt>
                <c:pt idx="394">
                  <c:v>6.0340489257648903E-3</c:v>
                </c:pt>
                <c:pt idx="395">
                  <c:v>3.8775082561070602E-2</c:v>
                </c:pt>
                <c:pt idx="396">
                  <c:v>1.49902345408108E-6</c:v>
                </c:pt>
                <c:pt idx="397">
                  <c:v>7.8367617525799595E-7</c:v>
                </c:pt>
                <c:pt idx="398">
                  <c:v>1.64471999877733E-8</c:v>
                </c:pt>
                <c:pt idx="399">
                  <c:v>0.21714154833802801</c:v>
                </c:pt>
                <c:pt idx="400">
                  <c:v>7.1388538629060501E-6</c:v>
                </c:pt>
                <c:pt idx="401">
                  <c:v>1.08653808689521E-7</c:v>
                </c:pt>
                <c:pt idx="402">
                  <c:v>5.4638526323771205E-7</c:v>
                </c:pt>
                <c:pt idx="403">
                  <c:v>1.44460874071759E-2</c:v>
                </c:pt>
                <c:pt idx="404">
                  <c:v>1.33446652929876E-2</c:v>
                </c:pt>
                <c:pt idx="405">
                  <c:v>2.8623365700738401E-8</c:v>
                </c:pt>
                <c:pt idx="406">
                  <c:v>1.3677067905976199E-7</c:v>
                </c:pt>
                <c:pt idx="407">
                  <c:v>1.9386356476842101E-7</c:v>
                </c:pt>
                <c:pt idx="408">
                  <c:v>5.9164247255973303E-9</c:v>
                </c:pt>
                <c:pt idx="409">
                  <c:v>3.3150920533173999E-8</c:v>
                </c:pt>
                <c:pt idx="410">
                  <c:v>3.3080111759471498E-5</c:v>
                </c:pt>
                <c:pt idx="411">
                  <c:v>7.3714321773818198E-7</c:v>
                </c:pt>
                <c:pt idx="412">
                  <c:v>0.324745561473197</c:v>
                </c:pt>
                <c:pt idx="413">
                  <c:v>4.1055346921884103E-5</c:v>
                </c:pt>
                <c:pt idx="414">
                  <c:v>9.4765311870414095E-7</c:v>
                </c:pt>
                <c:pt idx="415">
                  <c:v>7.5540562781731893E-2</c:v>
                </c:pt>
                <c:pt idx="416">
                  <c:v>5.6634993842193602E-8</c:v>
                </c:pt>
                <c:pt idx="417">
                  <c:v>7.9298461714422903E-10</c:v>
                </c:pt>
                <c:pt idx="418">
                  <c:v>3.0097711397443501E-9</c:v>
                </c:pt>
                <c:pt idx="419">
                  <c:v>6.6702911630005497E-8</c:v>
                </c:pt>
                <c:pt idx="420">
                  <c:v>0.186994634782608</c:v>
                </c:pt>
                <c:pt idx="421">
                  <c:v>1.37828809622024E-7</c:v>
                </c:pt>
                <c:pt idx="422">
                  <c:v>1.8458825903819701E-2</c:v>
                </c:pt>
                <c:pt idx="423">
                  <c:v>2.1456516758856099E-8</c:v>
                </c:pt>
                <c:pt idx="424">
                  <c:v>2.61954794119765E-9</c:v>
                </c:pt>
                <c:pt idx="425">
                  <c:v>7.5140417503695594E-8</c:v>
                </c:pt>
                <c:pt idx="426">
                  <c:v>7.1389641530896201E-9</c:v>
                </c:pt>
                <c:pt idx="427">
                  <c:v>2.4066232895483999E-5</c:v>
                </c:pt>
                <c:pt idx="428">
                  <c:v>1.34539898558461E-5</c:v>
                </c:pt>
                <c:pt idx="429">
                  <c:v>4.9148777591501201E-9</c:v>
                </c:pt>
                <c:pt idx="430">
                  <c:v>2.8875091828162399E-7</c:v>
                </c:pt>
                <c:pt idx="431">
                  <c:v>1.6544688969860099E-9</c:v>
                </c:pt>
                <c:pt idx="432">
                  <c:v>2.9209486221636298E-8</c:v>
                </c:pt>
                <c:pt idx="433">
                  <c:v>5.17852203932926E-6</c:v>
                </c:pt>
                <c:pt idx="434">
                  <c:v>7.6484259151873694E-8</c:v>
                </c:pt>
                <c:pt idx="435">
                  <c:v>2.00079543566837E-7</c:v>
                </c:pt>
                <c:pt idx="436">
                  <c:v>5.3805726789281299E-8</c:v>
                </c:pt>
                <c:pt idx="437">
                  <c:v>3.2611208039850399E-7</c:v>
                </c:pt>
                <c:pt idx="438">
                  <c:v>4.6204903784909801E-10</c:v>
                </c:pt>
                <c:pt idx="439">
                  <c:v>1.6625691297275299E-8</c:v>
                </c:pt>
                <c:pt idx="440">
                  <c:v>4.9983196755401897E-6</c:v>
                </c:pt>
                <c:pt idx="441">
                  <c:v>9.1718827503332504E-8</c:v>
                </c:pt>
                <c:pt idx="442">
                  <c:v>8.62759242235974E-6</c:v>
                </c:pt>
                <c:pt idx="443">
                  <c:v>7.88536072766038E-8</c:v>
                </c:pt>
                <c:pt idx="444">
                  <c:v>2.2119855584706701E-7</c:v>
                </c:pt>
                <c:pt idx="445">
                  <c:v>1.4273135553341201E-7</c:v>
                </c:pt>
                <c:pt idx="446">
                  <c:v>3.3481497888421998E-8</c:v>
                </c:pt>
                <c:pt idx="447">
                  <c:v>8.3805716821571896E-8</c:v>
                </c:pt>
                <c:pt idx="448">
                  <c:v>2.2553921932000099E-8</c:v>
                </c:pt>
                <c:pt idx="449">
                  <c:v>3.3490899189545899E-6</c:v>
                </c:pt>
                <c:pt idx="450">
                  <c:v>2.0986647363187E-8</c:v>
                </c:pt>
                <c:pt idx="451">
                  <c:v>3.7215691925319201E-5</c:v>
                </c:pt>
                <c:pt idx="452">
                  <c:v>5.1305582042655198E-8</c:v>
                </c:pt>
                <c:pt idx="453">
                  <c:v>2.08665856927043E-5</c:v>
                </c:pt>
                <c:pt idx="454">
                  <c:v>0.111408466521909</c:v>
                </c:pt>
                <c:pt idx="455">
                  <c:v>2.3993569952792899E-9</c:v>
                </c:pt>
                <c:pt idx="456">
                  <c:v>1.6110787697108901E-7</c:v>
                </c:pt>
                <c:pt idx="457">
                  <c:v>3.4575540634398697E-8</c:v>
                </c:pt>
                <c:pt idx="458">
                  <c:v>1.4028876840448401E-7</c:v>
                </c:pt>
                <c:pt idx="459">
                  <c:v>9.7495582017872998E-8</c:v>
                </c:pt>
                <c:pt idx="460">
                  <c:v>1.46998035920946E-4</c:v>
                </c:pt>
                <c:pt idx="461">
                  <c:v>3.3944980872390297E-7</c:v>
                </c:pt>
                <c:pt idx="462">
                  <c:v>1.8577389037823502E-8</c:v>
                </c:pt>
                <c:pt idx="463">
                  <c:v>1.4888256427556301E-7</c:v>
                </c:pt>
                <c:pt idx="464">
                  <c:v>2.7191263369678E-2</c:v>
                </c:pt>
                <c:pt idx="465">
                  <c:v>2.8401384000555597E-7</c:v>
                </c:pt>
                <c:pt idx="466">
                  <c:v>3.3527246083943002E-9</c:v>
                </c:pt>
                <c:pt idx="467">
                  <c:v>1.10635293991486E-7</c:v>
                </c:pt>
                <c:pt idx="468">
                  <c:v>9.4670349851892597E-6</c:v>
                </c:pt>
                <c:pt idx="469">
                  <c:v>1.2878370656361301E-5</c:v>
                </c:pt>
                <c:pt idx="470">
                  <c:v>6.5638091746463701E-8</c:v>
                </c:pt>
                <c:pt idx="471">
                  <c:v>1.81295949517944E-8</c:v>
                </c:pt>
                <c:pt idx="472">
                  <c:v>9.8260421010132803E-8</c:v>
                </c:pt>
                <c:pt idx="473">
                  <c:v>6.3497504779678703E-9</c:v>
                </c:pt>
                <c:pt idx="474">
                  <c:v>5.8631304186823501E-6</c:v>
                </c:pt>
                <c:pt idx="475">
                  <c:v>4.79261260093539E-9</c:v>
                </c:pt>
                <c:pt idx="476">
                  <c:v>5.3178925660836704E-7</c:v>
                </c:pt>
                <c:pt idx="477">
                  <c:v>1.7351553231516E-8</c:v>
                </c:pt>
                <c:pt idx="478">
                  <c:v>2.4110288056639702E-8</c:v>
                </c:pt>
                <c:pt idx="479">
                  <c:v>4.7931437191797202E-8</c:v>
                </c:pt>
                <c:pt idx="480">
                  <c:v>1.5977958823024E-9</c:v>
                </c:pt>
                <c:pt idx="481">
                  <c:v>0.19232745081364999</c:v>
                </c:pt>
                <c:pt idx="482">
                  <c:v>0.196743852998088</c:v>
                </c:pt>
                <c:pt idx="483">
                  <c:v>1.85129470087138E-10</c:v>
                </c:pt>
                <c:pt idx="484">
                  <c:v>0.19662231321506801</c:v>
                </c:pt>
                <c:pt idx="485">
                  <c:v>1.47720242700164E-9</c:v>
                </c:pt>
                <c:pt idx="486">
                  <c:v>3.4494383282271901E-9</c:v>
                </c:pt>
                <c:pt idx="487">
                  <c:v>1.5583137371300901E-7</c:v>
                </c:pt>
                <c:pt idx="488">
                  <c:v>0.21709349303566799</c:v>
                </c:pt>
                <c:pt idx="489">
                  <c:v>2.60207975339194E-8</c:v>
                </c:pt>
                <c:pt idx="490">
                  <c:v>0.228488925299065</c:v>
                </c:pt>
                <c:pt idx="491">
                  <c:v>1.7958928910484901E-6</c:v>
                </c:pt>
                <c:pt idx="492">
                  <c:v>0.220241749559728</c:v>
                </c:pt>
                <c:pt idx="493">
                  <c:v>0.18695126038181101</c:v>
                </c:pt>
                <c:pt idx="494">
                  <c:v>0.16456599834440699</c:v>
                </c:pt>
                <c:pt idx="495">
                  <c:v>5.5522205993172599E-9</c:v>
                </c:pt>
                <c:pt idx="496">
                  <c:v>3.7043376106207698E-8</c:v>
                </c:pt>
                <c:pt idx="497">
                  <c:v>9.5837814732770004E-8</c:v>
                </c:pt>
                <c:pt idx="498">
                  <c:v>1.61900961694951E-6</c:v>
                </c:pt>
                <c:pt idx="499">
                  <c:v>1.41666246477941E-7</c:v>
                </c:pt>
                <c:pt idx="500">
                  <c:v>0.199404784714454</c:v>
                </c:pt>
                <c:pt idx="501">
                  <c:v>0.20878882295033799</c:v>
                </c:pt>
                <c:pt idx="502">
                  <c:v>8.2684148615645394E-5</c:v>
                </c:pt>
                <c:pt idx="503">
                  <c:v>2.47153251429221E-7</c:v>
                </c:pt>
                <c:pt idx="504">
                  <c:v>0.16447252999489101</c:v>
                </c:pt>
                <c:pt idx="505">
                  <c:v>0.16969243849851701</c:v>
                </c:pt>
                <c:pt idx="506">
                  <c:v>5.6777669690173199E-2</c:v>
                </c:pt>
                <c:pt idx="507">
                  <c:v>0.117410482206452</c:v>
                </c:pt>
                <c:pt idx="508">
                  <c:v>0.133381284936709</c:v>
                </c:pt>
                <c:pt idx="509">
                  <c:v>1.21954221118485E-5</c:v>
                </c:pt>
                <c:pt idx="510">
                  <c:v>1.3118661808374901E-8</c:v>
                </c:pt>
                <c:pt idx="511">
                  <c:v>8.6456325464943404E-2</c:v>
                </c:pt>
                <c:pt idx="512">
                  <c:v>0.19956830240235501</c:v>
                </c:pt>
                <c:pt idx="513">
                  <c:v>5.6304063954987897E-6</c:v>
                </c:pt>
                <c:pt idx="514">
                  <c:v>3.61910971174741E-9</c:v>
                </c:pt>
                <c:pt idx="515">
                  <c:v>7.7598185724636398E-7</c:v>
                </c:pt>
                <c:pt idx="516">
                  <c:v>6.1780690206951005E-7</c:v>
                </c:pt>
                <c:pt idx="517">
                  <c:v>8.6971653787292297E-2</c:v>
                </c:pt>
                <c:pt idx="518">
                  <c:v>0.210508527521444</c:v>
                </c:pt>
                <c:pt idx="519">
                  <c:v>2.5068325322895698E-6</c:v>
                </c:pt>
                <c:pt idx="520">
                  <c:v>0.20835514278832301</c:v>
                </c:pt>
                <c:pt idx="521">
                  <c:v>0.19069082316263</c:v>
                </c:pt>
                <c:pt idx="522">
                  <c:v>0.188707874487928</c:v>
                </c:pt>
                <c:pt idx="523">
                  <c:v>5.4099457116878899E-2</c:v>
                </c:pt>
                <c:pt idx="524">
                  <c:v>8.9874513093278499E-2</c:v>
                </c:pt>
                <c:pt idx="525">
                  <c:v>0.206680911575021</c:v>
                </c:pt>
                <c:pt idx="526">
                  <c:v>6.1290324097451701E-7</c:v>
                </c:pt>
                <c:pt idx="527">
                  <c:v>1.72327712972221E-8</c:v>
                </c:pt>
                <c:pt idx="528">
                  <c:v>0.16574988698266199</c:v>
                </c:pt>
                <c:pt idx="529">
                  <c:v>0.148982898118801</c:v>
                </c:pt>
                <c:pt idx="530">
                  <c:v>2.5021544389483998E-10</c:v>
                </c:pt>
                <c:pt idx="531">
                  <c:v>1.4478130198969201E-9</c:v>
                </c:pt>
                <c:pt idx="532">
                  <c:v>1.3121720887109E-7</c:v>
                </c:pt>
                <c:pt idx="533">
                  <c:v>1.1248753065684101E-8</c:v>
                </c:pt>
                <c:pt idx="534">
                  <c:v>3.0344392100176501E-9</c:v>
                </c:pt>
                <c:pt idx="535">
                  <c:v>0.13948824858291101</c:v>
                </c:pt>
                <c:pt idx="536">
                  <c:v>1.1127902061404299E-8</c:v>
                </c:pt>
                <c:pt idx="537">
                  <c:v>1.7495639036769899E-8</c:v>
                </c:pt>
                <c:pt idx="538">
                  <c:v>8.0029569795680603E-8</c:v>
                </c:pt>
                <c:pt idx="539">
                  <c:v>3.8663084040863602E-6</c:v>
                </c:pt>
                <c:pt idx="540">
                  <c:v>2.0667100275049101E-7</c:v>
                </c:pt>
                <c:pt idx="541">
                  <c:v>5.88155516307936E-7</c:v>
                </c:pt>
                <c:pt idx="542">
                  <c:v>5.6361585651710899E-2</c:v>
                </c:pt>
                <c:pt idx="543">
                  <c:v>3.2356903845913099E-8</c:v>
                </c:pt>
                <c:pt idx="544">
                  <c:v>2.48262238366214E-7</c:v>
                </c:pt>
                <c:pt idx="545">
                  <c:v>7.0900017268863402E-9</c:v>
                </c:pt>
                <c:pt idx="546">
                  <c:v>3.1853598384605699E-7</c:v>
                </c:pt>
                <c:pt idx="547">
                  <c:v>1.08263144339608E-7</c:v>
                </c:pt>
                <c:pt idx="548">
                  <c:v>8.9776849348392002E-8</c:v>
                </c:pt>
                <c:pt idx="549">
                  <c:v>4.1090616928154397E-5</c:v>
                </c:pt>
                <c:pt idx="550">
                  <c:v>4.3538104805934902E-7</c:v>
                </c:pt>
                <c:pt idx="551">
                  <c:v>9.8778144480609503E-4</c:v>
                </c:pt>
                <c:pt idx="552">
                  <c:v>3.33975954399864E-8</c:v>
                </c:pt>
                <c:pt idx="553">
                  <c:v>5.48417996165512E-8</c:v>
                </c:pt>
                <c:pt idx="554">
                  <c:v>3.0878208046976401E-7</c:v>
                </c:pt>
                <c:pt idx="555">
                  <c:v>1.91885386589612E-4</c:v>
                </c:pt>
                <c:pt idx="556">
                  <c:v>3.21033505939191E-8</c:v>
                </c:pt>
                <c:pt idx="557">
                  <c:v>6.9323277532901902E-7</c:v>
                </c:pt>
                <c:pt idx="558">
                  <c:v>2.4912159459928E-7</c:v>
                </c:pt>
                <c:pt idx="559">
                  <c:v>1.39046090542297E-6</c:v>
                </c:pt>
                <c:pt idx="560">
                  <c:v>9.0622359035051403E-10</c:v>
                </c:pt>
                <c:pt idx="561">
                  <c:v>5.4094407198274897E-11</c:v>
                </c:pt>
                <c:pt idx="562">
                  <c:v>3.3943740647772002E-6</c:v>
                </c:pt>
                <c:pt idx="563">
                  <c:v>3.0832976991791197E-8</c:v>
                </c:pt>
                <c:pt idx="564">
                  <c:v>2.3137289926301299E-6</c:v>
                </c:pt>
                <c:pt idx="565">
                  <c:v>5.5044048638660702E-5</c:v>
                </c:pt>
                <c:pt idx="566">
                  <c:v>1.49701762630872E-7</c:v>
                </c:pt>
                <c:pt idx="567">
                  <c:v>1.99722330917894E-7</c:v>
                </c:pt>
                <c:pt idx="568">
                  <c:v>2.78940668152616E-5</c:v>
                </c:pt>
                <c:pt idx="569">
                  <c:v>3.3456511067049603E-2</c:v>
                </c:pt>
                <c:pt idx="570">
                  <c:v>3.3078608505639402E-7</c:v>
                </c:pt>
                <c:pt idx="571">
                  <c:v>7.6087322560547599E-3</c:v>
                </c:pt>
                <c:pt idx="572">
                  <c:v>6.4559325779641203E-9</c:v>
                </c:pt>
                <c:pt idx="573">
                  <c:v>3.0563393771368201E-9</c:v>
                </c:pt>
                <c:pt idx="574">
                  <c:v>3.02510865502437E-9</c:v>
                </c:pt>
                <c:pt idx="575">
                  <c:v>8.1566753308989798E-7</c:v>
                </c:pt>
                <c:pt idx="576">
                  <c:v>9.0545460880771707E-3</c:v>
                </c:pt>
                <c:pt idx="577">
                  <c:v>1.07692974985607E-5</c:v>
                </c:pt>
                <c:pt idx="578">
                  <c:v>6.3642006779028704E-7</c:v>
                </c:pt>
                <c:pt idx="579">
                  <c:v>3.9704431767629198E-8</c:v>
                </c:pt>
                <c:pt idx="580">
                  <c:v>2.66665384762242E-4</c:v>
                </c:pt>
                <c:pt idx="581">
                  <c:v>8.8717096686497904E-6</c:v>
                </c:pt>
                <c:pt idx="582">
                  <c:v>2.2585302580910399E-7</c:v>
                </c:pt>
                <c:pt idx="583">
                  <c:v>2.1482383141761498E-8</c:v>
                </c:pt>
                <c:pt idx="584">
                  <c:v>5.6173875904992597E-7</c:v>
                </c:pt>
                <c:pt idx="585">
                  <c:v>3.10115606710945E-7</c:v>
                </c:pt>
                <c:pt idx="586">
                  <c:v>5.4168062800073898E-4</c:v>
                </c:pt>
                <c:pt idx="587">
                  <c:v>4.8495017716375098E-8</c:v>
                </c:pt>
                <c:pt idx="588">
                  <c:v>3.3790274687730599E-7</c:v>
                </c:pt>
                <c:pt idx="589">
                  <c:v>7.5765195829846897E-8</c:v>
                </c:pt>
                <c:pt idx="590">
                  <c:v>2.43469164228509E-8</c:v>
                </c:pt>
                <c:pt idx="591">
                  <c:v>6.2831350364988205E-7</c:v>
                </c:pt>
                <c:pt idx="592">
                  <c:v>4.9090902187773898E-8</c:v>
                </c:pt>
                <c:pt idx="593">
                  <c:v>2.9332109075553398E-9</c:v>
                </c:pt>
                <c:pt idx="594">
                  <c:v>1.9794950189276399E-5</c:v>
                </c:pt>
                <c:pt idx="595">
                  <c:v>1.4711350158162499E-5</c:v>
                </c:pt>
                <c:pt idx="596">
                  <c:v>1.85083084911233E-4</c:v>
                </c:pt>
                <c:pt idx="597">
                  <c:v>4.5900901595377599E-6</c:v>
                </c:pt>
                <c:pt idx="598">
                  <c:v>4.6304079799358503E-8</c:v>
                </c:pt>
                <c:pt idx="599">
                  <c:v>3.2449153945699702E-9</c:v>
                </c:pt>
                <c:pt idx="600">
                  <c:v>3.5935953486994201E-8</c:v>
                </c:pt>
                <c:pt idx="601">
                  <c:v>7.7291068986749892E-6</c:v>
                </c:pt>
                <c:pt idx="602">
                  <c:v>2.42180307044003E-8</c:v>
                </c:pt>
                <c:pt idx="603">
                  <c:v>2.27684101248803E-7</c:v>
                </c:pt>
                <c:pt idx="604">
                  <c:v>9.0497948533039304E-4</c:v>
                </c:pt>
                <c:pt idx="605">
                  <c:v>1.7001331506906299E-8</c:v>
                </c:pt>
                <c:pt idx="606">
                  <c:v>4.8230304982566401E-9</c:v>
                </c:pt>
                <c:pt idx="607">
                  <c:v>8.5636265689577495E-7</c:v>
                </c:pt>
                <c:pt idx="608">
                  <c:v>1.7362349731358001E-9</c:v>
                </c:pt>
                <c:pt idx="609">
                  <c:v>3.8032914090037901E-8</c:v>
                </c:pt>
                <c:pt idx="610">
                  <c:v>3.76718456280048E-7</c:v>
                </c:pt>
                <c:pt idx="611">
                  <c:v>4.1634890941201298E-7</c:v>
                </c:pt>
                <c:pt idx="612">
                  <c:v>6.9980557102367303E-7</c:v>
                </c:pt>
                <c:pt idx="613">
                  <c:v>1.3560028478825901E-2</c:v>
                </c:pt>
                <c:pt idx="614">
                  <c:v>1.3998952984307701E-8</c:v>
                </c:pt>
                <c:pt idx="615">
                  <c:v>2.5597382116217698E-7</c:v>
                </c:pt>
                <c:pt idx="616">
                  <c:v>2.25573783981284E-7</c:v>
                </c:pt>
                <c:pt idx="617">
                  <c:v>9.3579697843662306E-9</c:v>
                </c:pt>
                <c:pt idx="618">
                  <c:v>1.60152317276199E-2</c:v>
                </c:pt>
                <c:pt idx="619">
                  <c:v>2.17629551983432E-6</c:v>
                </c:pt>
                <c:pt idx="620">
                  <c:v>5.0199932031932199E-7</c:v>
                </c:pt>
                <c:pt idx="621">
                  <c:v>4.0833897913200698E-9</c:v>
                </c:pt>
                <c:pt idx="622">
                  <c:v>3.0779273634060998E-6</c:v>
                </c:pt>
                <c:pt idx="623">
                  <c:v>4.2072361630348699E-7</c:v>
                </c:pt>
                <c:pt idx="624">
                  <c:v>9.481384119664651E-10</c:v>
                </c:pt>
                <c:pt idx="625">
                  <c:v>2.6660012002598101E-8</c:v>
                </c:pt>
                <c:pt idx="626">
                  <c:v>2.1916210100107399E-7</c:v>
                </c:pt>
                <c:pt idx="627">
                  <c:v>2.9800249164509102E-4</c:v>
                </c:pt>
                <c:pt idx="628">
                  <c:v>1.39056248441725E-8</c:v>
                </c:pt>
                <c:pt idx="629">
                  <c:v>7.8109079372921898E-3</c:v>
                </c:pt>
                <c:pt idx="630">
                  <c:v>4.2163053384047498E-7</c:v>
                </c:pt>
                <c:pt idx="631">
                  <c:v>6.4201507597995303E-4</c:v>
                </c:pt>
                <c:pt idx="632">
                  <c:v>0.17703946630519901</c:v>
                </c:pt>
                <c:pt idx="633">
                  <c:v>2.2198646359002502E-6</c:v>
                </c:pt>
                <c:pt idx="634">
                  <c:v>6.2605824488478898E-7</c:v>
                </c:pt>
                <c:pt idx="635">
                  <c:v>2.59787111618252E-5</c:v>
                </c:pt>
                <c:pt idx="636">
                  <c:v>0.13958275662025599</c:v>
                </c:pt>
                <c:pt idx="637">
                  <c:v>0.108632777811732</c:v>
                </c:pt>
                <c:pt idx="638">
                  <c:v>0.155738191356383</c:v>
                </c:pt>
                <c:pt idx="639">
                  <c:v>1.29069320588595E-8</c:v>
                </c:pt>
                <c:pt idx="640">
                  <c:v>1.0209701476161101E-8</c:v>
                </c:pt>
                <c:pt idx="641">
                  <c:v>6.9256459624361501E-10</c:v>
                </c:pt>
                <c:pt idx="642">
                  <c:v>9.9656072739192896E-3</c:v>
                </c:pt>
                <c:pt idx="643">
                  <c:v>4.72644279079471E-7</c:v>
                </c:pt>
                <c:pt idx="644">
                  <c:v>4.3275354394328199E-4</c:v>
                </c:pt>
                <c:pt idx="645">
                  <c:v>2.9121557559042E-7</c:v>
                </c:pt>
                <c:pt idx="646">
                  <c:v>1.02671464942384E-7</c:v>
                </c:pt>
                <c:pt idx="647">
                  <c:v>1.12312557448644E-9</c:v>
                </c:pt>
                <c:pt idx="648">
                  <c:v>1.2240925765188601E-7</c:v>
                </c:pt>
                <c:pt idx="649">
                  <c:v>9.2375547712613203E-10</c:v>
                </c:pt>
                <c:pt idx="650">
                  <c:v>1.45290088177328E-8</c:v>
                </c:pt>
                <c:pt idx="651">
                  <c:v>1.7013085677116099E-8</c:v>
                </c:pt>
                <c:pt idx="652">
                  <c:v>4.5437532217026301E-5</c:v>
                </c:pt>
                <c:pt idx="653">
                  <c:v>3.7550007237458602E-3</c:v>
                </c:pt>
                <c:pt idx="654">
                  <c:v>1.83954622627523E-7</c:v>
                </c:pt>
                <c:pt idx="655">
                  <c:v>9.5141025949072207E-9</c:v>
                </c:pt>
                <c:pt idx="656">
                  <c:v>1.4731448160470999E-8</c:v>
                </c:pt>
                <c:pt idx="657">
                  <c:v>5.1327017449242099E-6</c:v>
                </c:pt>
                <c:pt idx="658">
                  <c:v>7.6212733347742104E-7</c:v>
                </c:pt>
                <c:pt idx="659">
                  <c:v>4.3315000168995998E-8</c:v>
                </c:pt>
                <c:pt idx="660">
                  <c:v>6.4617298340972401E-7</c:v>
                </c:pt>
                <c:pt idx="661">
                  <c:v>1.33631977579194E-9</c:v>
                </c:pt>
                <c:pt idx="662">
                  <c:v>2.30763133684351E-6</c:v>
                </c:pt>
                <c:pt idx="663">
                  <c:v>2.3836696705675201E-8</c:v>
                </c:pt>
                <c:pt idx="664">
                  <c:v>2.5030172584160501E-9</c:v>
                </c:pt>
                <c:pt idx="665">
                  <c:v>2.5680429335868799E-7</c:v>
                </c:pt>
                <c:pt idx="666">
                  <c:v>2.03126943511757E-7</c:v>
                </c:pt>
                <c:pt idx="667">
                  <c:v>3.2065389490875001E-3</c:v>
                </c:pt>
                <c:pt idx="668">
                  <c:v>6.1603415195206097E-8</c:v>
                </c:pt>
                <c:pt idx="669">
                  <c:v>8.4240189839218896E-6</c:v>
                </c:pt>
                <c:pt idx="670">
                  <c:v>3.4631835589295201E-9</c:v>
                </c:pt>
                <c:pt idx="671">
                  <c:v>3.11607701451219E-9</c:v>
                </c:pt>
                <c:pt idx="672">
                  <c:v>1.78463723067758E-6</c:v>
                </c:pt>
                <c:pt idx="673">
                  <c:v>3.2041104574706398E-7</c:v>
                </c:pt>
                <c:pt idx="674">
                  <c:v>2.13120256243264E-8</c:v>
                </c:pt>
                <c:pt idx="675">
                  <c:v>7.1295041592462796E-10</c:v>
                </c:pt>
                <c:pt idx="676">
                  <c:v>7.60272687936359E-11</c:v>
                </c:pt>
                <c:pt idx="677">
                  <c:v>1.10940006118258E-7</c:v>
                </c:pt>
                <c:pt idx="678">
                  <c:v>4.3402570760554701E-10</c:v>
                </c:pt>
                <c:pt idx="679">
                  <c:v>8.0330631387263002E-9</c:v>
                </c:pt>
                <c:pt idx="680">
                  <c:v>3.5629517665785402E-7</c:v>
                </c:pt>
                <c:pt idx="681">
                  <c:v>3.54331742488417E-9</c:v>
                </c:pt>
                <c:pt idx="682">
                  <c:v>1.0001848336780701E-8</c:v>
                </c:pt>
                <c:pt idx="683">
                  <c:v>2.74076439356615E-9</c:v>
                </c:pt>
                <c:pt idx="684">
                  <c:v>2.1502397842748E-8</c:v>
                </c:pt>
                <c:pt idx="685">
                  <c:v>2.1252494758431499E-9</c:v>
                </c:pt>
                <c:pt idx="686">
                  <c:v>1.71691456720172E-10</c:v>
                </c:pt>
                <c:pt idx="687">
                  <c:v>3.3581419797280099E-3</c:v>
                </c:pt>
                <c:pt idx="688">
                  <c:v>8.3234777353782497E-9</c:v>
                </c:pt>
                <c:pt idx="689">
                  <c:v>1.38818429562031E-8</c:v>
                </c:pt>
                <c:pt idx="690">
                  <c:v>3.52006124621242E-6</c:v>
                </c:pt>
                <c:pt idx="691">
                  <c:v>3.1698186972958798E-8</c:v>
                </c:pt>
                <c:pt idx="692">
                  <c:v>5.4817476566073902E-9</c:v>
                </c:pt>
                <c:pt idx="693">
                  <c:v>7.1581387461861707E-8</c:v>
                </c:pt>
                <c:pt idx="694">
                  <c:v>2.5907175278284502E-9</c:v>
                </c:pt>
                <c:pt idx="695">
                  <c:v>9.7769350129804099E-8</c:v>
                </c:pt>
                <c:pt idx="696">
                  <c:v>4.4865835776070198E-8</c:v>
                </c:pt>
                <c:pt idx="697">
                  <c:v>1.64212766341051E-7</c:v>
                </c:pt>
                <c:pt idx="698">
                  <c:v>2.5309481994751099E-6</c:v>
                </c:pt>
                <c:pt idx="699">
                  <c:v>2.6618862235666599E-7</c:v>
                </c:pt>
                <c:pt idx="700">
                  <c:v>1.0652200258405701E-3</c:v>
                </c:pt>
                <c:pt idx="701">
                  <c:v>3.1022383468069099E-7</c:v>
                </c:pt>
                <c:pt idx="702">
                  <c:v>1.3648909888664001E-7</c:v>
                </c:pt>
                <c:pt idx="703">
                  <c:v>2.7829774448707698E-3</c:v>
                </c:pt>
                <c:pt idx="704">
                  <c:v>6.94458514590665E-9</c:v>
                </c:pt>
                <c:pt idx="705">
                  <c:v>3.5248521237349298E-7</c:v>
                </c:pt>
                <c:pt idx="706">
                  <c:v>2.0599403295968699E-6</c:v>
                </c:pt>
                <c:pt idx="707">
                  <c:v>8.4984922139922509E-3</c:v>
                </c:pt>
                <c:pt idx="708">
                  <c:v>4.4492712597257403E-3</c:v>
                </c:pt>
                <c:pt idx="709">
                  <c:v>1.32449424314687E-8</c:v>
                </c:pt>
                <c:pt idx="710">
                  <c:v>4.1168175004682103E-3</c:v>
                </c:pt>
                <c:pt idx="711">
                  <c:v>1.60495858297723E-7</c:v>
                </c:pt>
                <c:pt idx="712">
                  <c:v>1.01983133299933E-7</c:v>
                </c:pt>
                <c:pt idx="713">
                  <c:v>1.02981985369964E-2</c:v>
                </c:pt>
                <c:pt idx="714">
                  <c:v>3.8294331153966802E-3</c:v>
                </c:pt>
                <c:pt idx="715">
                  <c:v>2.2658039488459902E-9</c:v>
                </c:pt>
                <c:pt idx="716">
                  <c:v>8.3861556396042994E-3</c:v>
                </c:pt>
                <c:pt idx="717">
                  <c:v>5.7556947173093096E-3</c:v>
                </c:pt>
                <c:pt idx="718">
                  <c:v>9.90004091607236E-9</c:v>
                </c:pt>
                <c:pt idx="719">
                  <c:v>5.8349637202045598E-8</c:v>
                </c:pt>
                <c:pt idx="720">
                  <c:v>8.7302322633770896E-8</c:v>
                </c:pt>
                <c:pt idx="721">
                  <c:v>4.9369540469824497E-6</c:v>
                </c:pt>
                <c:pt idx="722">
                  <c:v>5.0027381451724501E-9</c:v>
                </c:pt>
                <c:pt idx="723">
                  <c:v>2.9540541981471901E-5</c:v>
                </c:pt>
                <c:pt idx="724">
                  <c:v>8.54471945917782E-3</c:v>
                </c:pt>
                <c:pt idx="725">
                  <c:v>4.5337962726510098E-4</c:v>
                </c:pt>
                <c:pt idx="726">
                  <c:v>7.4520701075473103E-3</c:v>
                </c:pt>
                <c:pt idx="727">
                  <c:v>1.7078690494253498E-5</c:v>
                </c:pt>
                <c:pt idx="728">
                  <c:v>5.67645855217547E-3</c:v>
                </c:pt>
                <c:pt idx="729">
                  <c:v>1.81303624066756E-7</c:v>
                </c:pt>
                <c:pt idx="730">
                  <c:v>2.9035894956923802E-7</c:v>
                </c:pt>
                <c:pt idx="731">
                  <c:v>9.9764269073321007E-9</c:v>
                </c:pt>
                <c:pt idx="732">
                  <c:v>1.3332311840901099E-7</c:v>
                </c:pt>
                <c:pt idx="733">
                  <c:v>5.5384494970756505E-7</c:v>
                </c:pt>
                <c:pt idx="734">
                  <c:v>3.76794810559582E-7</c:v>
                </c:pt>
                <c:pt idx="735">
                  <c:v>8.1414876246467104E-4</c:v>
                </c:pt>
                <c:pt idx="736">
                  <c:v>1.19538976903746E-8</c:v>
                </c:pt>
                <c:pt idx="737">
                  <c:v>2.5261032005687799E-3</c:v>
                </c:pt>
                <c:pt idx="738">
                  <c:v>3.2944480124053098E-8</c:v>
                </c:pt>
                <c:pt idx="739">
                  <c:v>1.31214523572361E-8</c:v>
                </c:pt>
                <c:pt idx="740">
                  <c:v>9.7702361833357504E-8</c:v>
                </c:pt>
                <c:pt idx="741">
                  <c:v>1.6383559176147301E-3</c:v>
                </c:pt>
                <c:pt idx="742">
                  <c:v>4.4942472670227501E-3</c:v>
                </c:pt>
                <c:pt idx="743">
                  <c:v>1.21189815208322E-9</c:v>
                </c:pt>
                <c:pt idx="744">
                  <c:v>1.3942469694800301E-5</c:v>
                </c:pt>
                <c:pt idx="745">
                  <c:v>3.8144156476332697E-4</c:v>
                </c:pt>
                <c:pt idx="746">
                  <c:v>5.3968252447268401E-8</c:v>
                </c:pt>
                <c:pt idx="747">
                  <c:v>7.6280710940941202E-11</c:v>
                </c:pt>
                <c:pt idx="748">
                  <c:v>4.37378976526504E-10</c:v>
                </c:pt>
                <c:pt idx="749">
                  <c:v>1.9755206680487099E-8</c:v>
                </c:pt>
                <c:pt idx="750">
                  <c:v>1.0412475341775601E-8</c:v>
                </c:pt>
                <c:pt idx="751">
                  <c:v>5.8556604934198802E-10</c:v>
                </c:pt>
                <c:pt idx="752">
                  <c:v>3.6229142259366201E-7</c:v>
                </c:pt>
                <c:pt idx="753">
                  <c:v>1.54819175152705E-8</c:v>
                </c:pt>
                <c:pt idx="754">
                  <c:v>1.37880356525945E-8</c:v>
                </c:pt>
                <c:pt idx="755">
                  <c:v>6.3870692670509903E-3</c:v>
                </c:pt>
                <c:pt idx="756">
                  <c:v>3.8113256139884599E-3</c:v>
                </c:pt>
                <c:pt idx="757">
                  <c:v>1.9363407716662301E-8</c:v>
                </c:pt>
                <c:pt idx="758">
                  <c:v>1.82591204044607E-3</c:v>
                </c:pt>
                <c:pt idx="759">
                  <c:v>2.3592718416012001E-2</c:v>
                </c:pt>
                <c:pt idx="760">
                  <c:v>8.9163536776090402E-3</c:v>
                </c:pt>
                <c:pt idx="761">
                  <c:v>9.8689447072659407E-9</c:v>
                </c:pt>
                <c:pt idx="762">
                  <c:v>6.6597209057155898E-9</c:v>
                </c:pt>
                <c:pt idx="763">
                  <c:v>9.3043387398848397E-3</c:v>
                </c:pt>
                <c:pt idx="764">
                  <c:v>2.6508364069650198E-6</c:v>
                </c:pt>
                <c:pt idx="765">
                  <c:v>1.3802944343883901E-3</c:v>
                </c:pt>
                <c:pt idx="766">
                  <c:v>6.9722573713084799E-9</c:v>
                </c:pt>
                <c:pt idx="767">
                  <c:v>1.3529168749439001E-4</c:v>
                </c:pt>
                <c:pt idx="768">
                  <c:v>6.9238773461997296E-3</c:v>
                </c:pt>
                <c:pt idx="769">
                  <c:v>1.35266147654051E-8</c:v>
                </c:pt>
                <c:pt idx="770">
                  <c:v>1.1813039958839099E-3</c:v>
                </c:pt>
                <c:pt idx="771">
                  <c:v>1.8578299237172798E-2</c:v>
                </c:pt>
                <c:pt idx="772">
                  <c:v>4.4258285925683396E-3</c:v>
                </c:pt>
                <c:pt idx="773">
                  <c:v>5.1080612859963902E-7</c:v>
                </c:pt>
                <c:pt idx="774">
                  <c:v>6.5016468581066504E-4</c:v>
                </c:pt>
                <c:pt idx="775">
                  <c:v>1.47898874161518E-7</c:v>
                </c:pt>
                <c:pt idx="776">
                  <c:v>7.8443982786971997E-8</c:v>
                </c:pt>
                <c:pt idx="777">
                  <c:v>1.0218328346061699E-8</c:v>
                </c:pt>
                <c:pt idx="778">
                  <c:v>3.15166840230019E-7</c:v>
                </c:pt>
                <c:pt idx="779">
                  <c:v>3.6945272367013399E-8</c:v>
                </c:pt>
                <c:pt idx="780">
                  <c:v>1.22396040852301E-6</c:v>
                </c:pt>
                <c:pt idx="781">
                  <c:v>1.28583356821394E-7</c:v>
                </c:pt>
                <c:pt idx="782">
                  <c:v>1.88165827613349E-8</c:v>
                </c:pt>
                <c:pt idx="783">
                  <c:v>7.3851224399655502E-6</c:v>
                </c:pt>
                <c:pt idx="784">
                  <c:v>5.9033744421466802E-6</c:v>
                </c:pt>
                <c:pt idx="785">
                  <c:v>4.9718965653739204E-3</c:v>
                </c:pt>
                <c:pt idx="786">
                  <c:v>1.0403806748688399E-2</c:v>
                </c:pt>
                <c:pt idx="787">
                  <c:v>1.58998389685998E-4</c:v>
                </c:pt>
                <c:pt idx="788">
                  <c:v>5.5021900251671502E-5</c:v>
                </c:pt>
                <c:pt idx="789">
                  <c:v>1.03302098877627E-2</c:v>
                </c:pt>
                <c:pt idx="790">
                  <c:v>2.25079988213986E-9</c:v>
                </c:pt>
                <c:pt idx="791">
                  <c:v>7.6837487930455904E-9</c:v>
                </c:pt>
                <c:pt idx="792">
                  <c:v>1.11882702396263E-7</c:v>
                </c:pt>
                <c:pt idx="793">
                  <c:v>3.3309066625968901E-9</c:v>
                </c:pt>
                <c:pt idx="794">
                  <c:v>1.3491372772286201E-3</c:v>
                </c:pt>
                <c:pt idx="795">
                  <c:v>1.9190927088860699E-3</c:v>
                </c:pt>
                <c:pt idx="796">
                  <c:v>3.2236212174012401E-3</c:v>
                </c:pt>
                <c:pt idx="797">
                  <c:v>9.9919251362678402E-9</c:v>
                </c:pt>
                <c:pt idx="798">
                  <c:v>2.7601993949191998E-3</c:v>
                </c:pt>
                <c:pt idx="799">
                  <c:v>2.4939784145123901E-3</c:v>
                </c:pt>
                <c:pt idx="800">
                  <c:v>2.7833404639625199E-3</c:v>
                </c:pt>
                <c:pt idx="801">
                  <c:v>1.0065101128403401E-8</c:v>
                </c:pt>
                <c:pt idx="802">
                  <c:v>3.4010703710250203E-8</c:v>
                </c:pt>
                <c:pt idx="803">
                  <c:v>1.84960033203703E-9</c:v>
                </c:pt>
                <c:pt idx="804">
                  <c:v>4.15738537919204E-8</c:v>
                </c:pt>
                <c:pt idx="805">
                  <c:v>5.1184759103799003E-7</c:v>
                </c:pt>
                <c:pt idx="806">
                  <c:v>2.5754931297156799E-7</c:v>
                </c:pt>
                <c:pt idx="807">
                  <c:v>3.1061085870356901E-7</c:v>
                </c:pt>
                <c:pt idx="808">
                  <c:v>5.8352570543123696E-3</c:v>
                </c:pt>
                <c:pt idx="809">
                  <c:v>3.1594596948124998E-9</c:v>
                </c:pt>
                <c:pt idx="810">
                  <c:v>1.0343804226817699E-7</c:v>
                </c:pt>
                <c:pt idx="811">
                  <c:v>5.4894895521585499E-7</c:v>
                </c:pt>
                <c:pt idx="812">
                  <c:v>8.2087853223470796E-7</c:v>
                </c:pt>
                <c:pt idx="813">
                  <c:v>5.7981187752901404E-7</c:v>
                </c:pt>
                <c:pt idx="814">
                  <c:v>2.0255918802646999E-3</c:v>
                </c:pt>
                <c:pt idx="815">
                  <c:v>7.6751835366036998E-8</c:v>
                </c:pt>
                <c:pt idx="816">
                  <c:v>2.78733506516125E-8</c:v>
                </c:pt>
                <c:pt idx="817">
                  <c:v>4.4550430757811201E-5</c:v>
                </c:pt>
                <c:pt idx="818">
                  <c:v>4.6183784061219699E-7</c:v>
                </c:pt>
                <c:pt idx="819">
                  <c:v>8.92194384400466E-8</c:v>
                </c:pt>
                <c:pt idx="820">
                  <c:v>1.7263159158572301E-3</c:v>
                </c:pt>
                <c:pt idx="821">
                  <c:v>3.68186313938189E-5</c:v>
                </c:pt>
                <c:pt idx="822">
                  <c:v>1.7020199271487699E-7</c:v>
                </c:pt>
                <c:pt idx="823">
                  <c:v>2.0711749884954101E-4</c:v>
                </c:pt>
                <c:pt idx="824">
                  <c:v>5.3602042443845303E-3</c:v>
                </c:pt>
                <c:pt idx="825">
                  <c:v>2.7179341380597602E-4</c:v>
                </c:pt>
                <c:pt idx="826">
                  <c:v>5.1102173791635497E-3</c:v>
                </c:pt>
                <c:pt idx="827">
                  <c:v>8.2759440827040497E-10</c:v>
                </c:pt>
                <c:pt idx="828">
                  <c:v>1.8246505512679201E-9</c:v>
                </c:pt>
                <c:pt idx="829">
                  <c:v>9.37226445158693E-8</c:v>
                </c:pt>
                <c:pt idx="830">
                  <c:v>2.9262744279779201E-8</c:v>
                </c:pt>
                <c:pt idx="831">
                  <c:v>1.6188079487712E-8</c:v>
                </c:pt>
                <c:pt idx="832">
                  <c:v>2.0699338770910601E-10</c:v>
                </c:pt>
                <c:pt idx="833">
                  <c:v>7.9064596435830305E-9</c:v>
                </c:pt>
                <c:pt idx="834">
                  <c:v>3.5413158559724599E-7</c:v>
                </c:pt>
                <c:pt idx="835">
                  <c:v>2.52903040028101E-6</c:v>
                </c:pt>
                <c:pt idx="836">
                  <c:v>1.71964865987987E-4</c:v>
                </c:pt>
                <c:pt idx="837">
                  <c:v>1.6292190467779701E-3</c:v>
                </c:pt>
                <c:pt idx="838">
                  <c:v>8.0956931604368303E-5</c:v>
                </c:pt>
                <c:pt idx="839">
                  <c:v>9.8265408252445296E-10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B3-4A45-8A80-0EFF5381A8D0}"/>
            </c:ext>
          </c:extLst>
        </c:ser>
        <c:ser>
          <c:idx val="3"/>
          <c:order val="3"/>
          <c:tx>
            <c:strRef>
              <c:f>'Weights for RiskA=2.4'!$E$1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RiskA=2.4'!$E$2:$E$841</c:f>
              <c:numCache>
                <c:formatCode>0.00</c:formatCode>
                <c:ptCount val="840"/>
                <c:pt idx="0">
                  <c:v>0.16721494136673601</c:v>
                </c:pt>
                <c:pt idx="1">
                  <c:v>0.10161945248815001</c:v>
                </c:pt>
                <c:pt idx="2">
                  <c:v>0.21137218733347299</c:v>
                </c:pt>
                <c:pt idx="3">
                  <c:v>0.30816030928235499</c:v>
                </c:pt>
                <c:pt idx="4">
                  <c:v>0.224376328180736</c:v>
                </c:pt>
                <c:pt idx="5">
                  <c:v>0.23426694161723099</c:v>
                </c:pt>
                <c:pt idx="6">
                  <c:v>0.25258881406817302</c:v>
                </c:pt>
                <c:pt idx="7">
                  <c:v>0.47807474737893402</c:v>
                </c:pt>
                <c:pt idx="8">
                  <c:v>0.231904869024296</c:v>
                </c:pt>
                <c:pt idx="9">
                  <c:v>0.20606412084609699</c:v>
                </c:pt>
                <c:pt idx="10">
                  <c:v>0.26163367593473003</c:v>
                </c:pt>
                <c:pt idx="11">
                  <c:v>0.19987916106693801</c:v>
                </c:pt>
                <c:pt idx="12">
                  <c:v>1.9922910528978699E-6</c:v>
                </c:pt>
                <c:pt idx="13">
                  <c:v>0.10222449319905599</c:v>
                </c:pt>
                <c:pt idx="14">
                  <c:v>0.109181822996084</c:v>
                </c:pt>
                <c:pt idx="15">
                  <c:v>0.116537667027323</c:v>
                </c:pt>
                <c:pt idx="16">
                  <c:v>7.2959063427277704E-2</c:v>
                </c:pt>
                <c:pt idx="17">
                  <c:v>0.17758872801716499</c:v>
                </c:pt>
                <c:pt idx="18">
                  <c:v>0.19271607414658401</c:v>
                </c:pt>
                <c:pt idx="19">
                  <c:v>0.26241982551679299</c:v>
                </c:pt>
                <c:pt idx="20">
                  <c:v>6.4315521725961902E-2</c:v>
                </c:pt>
                <c:pt idx="21">
                  <c:v>0.148765081715036</c:v>
                </c:pt>
                <c:pt idx="22">
                  <c:v>0.33402044668594799</c:v>
                </c:pt>
                <c:pt idx="23">
                  <c:v>0.25309362561741899</c:v>
                </c:pt>
                <c:pt idx="24">
                  <c:v>0.345267663236207</c:v>
                </c:pt>
                <c:pt idx="25">
                  <c:v>0.26615662158321601</c:v>
                </c:pt>
                <c:pt idx="26">
                  <c:v>8.9089855425344601E-9</c:v>
                </c:pt>
                <c:pt idx="27">
                  <c:v>0.24550248869989799</c:v>
                </c:pt>
                <c:pt idx="28">
                  <c:v>0.27783202105938598</c:v>
                </c:pt>
                <c:pt idx="29">
                  <c:v>0.106717763789105</c:v>
                </c:pt>
                <c:pt idx="30">
                  <c:v>2.3195214321236302E-6</c:v>
                </c:pt>
                <c:pt idx="31">
                  <c:v>0.139988824955323</c:v>
                </c:pt>
                <c:pt idx="32">
                  <c:v>0.13007344728998499</c:v>
                </c:pt>
                <c:pt idx="33">
                  <c:v>6.8945188388307502E-7</c:v>
                </c:pt>
                <c:pt idx="34">
                  <c:v>0.13085530483942501</c:v>
                </c:pt>
                <c:pt idx="35">
                  <c:v>6.2860405132220798E-2</c:v>
                </c:pt>
                <c:pt idx="36">
                  <c:v>1.7025001017550899E-8</c:v>
                </c:pt>
                <c:pt idx="37">
                  <c:v>3.2701404735502002E-7</c:v>
                </c:pt>
                <c:pt idx="38">
                  <c:v>5.6858600266073998E-2</c:v>
                </c:pt>
                <c:pt idx="39">
                  <c:v>8.0879246805942204E-2</c:v>
                </c:pt>
                <c:pt idx="40">
                  <c:v>1.13109920689832E-2</c:v>
                </c:pt>
                <c:pt idx="41">
                  <c:v>5.0461076920590799E-2</c:v>
                </c:pt>
                <c:pt idx="42">
                  <c:v>3.7675377720416299E-2</c:v>
                </c:pt>
                <c:pt idx="43">
                  <c:v>5.1613643114882101E-4</c:v>
                </c:pt>
                <c:pt idx="44">
                  <c:v>0.183712851770403</c:v>
                </c:pt>
                <c:pt idx="45">
                  <c:v>7.45921119394555E-3</c:v>
                </c:pt>
                <c:pt idx="46">
                  <c:v>9.22567558922507E-2</c:v>
                </c:pt>
                <c:pt idx="47">
                  <c:v>0.12664024040879801</c:v>
                </c:pt>
                <c:pt idx="48">
                  <c:v>0.13882280248492199</c:v>
                </c:pt>
                <c:pt idx="49">
                  <c:v>1.5442055163966699E-7</c:v>
                </c:pt>
                <c:pt idx="50">
                  <c:v>0.111747793186093</c:v>
                </c:pt>
                <c:pt idx="51">
                  <c:v>0.35106442019546802</c:v>
                </c:pt>
                <c:pt idx="52">
                  <c:v>0.23648782468117999</c:v>
                </c:pt>
                <c:pt idx="53">
                  <c:v>0.18935743437751901</c:v>
                </c:pt>
                <c:pt idx="54">
                  <c:v>0.22562309665879801</c:v>
                </c:pt>
                <c:pt idx="55">
                  <c:v>0.45356929046275402</c:v>
                </c:pt>
                <c:pt idx="56">
                  <c:v>0.258057628370151</c:v>
                </c:pt>
                <c:pt idx="57">
                  <c:v>0.16282897813195699</c:v>
                </c:pt>
                <c:pt idx="58">
                  <c:v>0.26313839875748701</c:v>
                </c:pt>
                <c:pt idx="59">
                  <c:v>0.34034940790805401</c:v>
                </c:pt>
                <c:pt idx="60">
                  <c:v>0.23951712536200401</c:v>
                </c:pt>
                <c:pt idx="61">
                  <c:v>0.17127745908696601</c:v>
                </c:pt>
                <c:pt idx="62">
                  <c:v>0.44871814828329998</c:v>
                </c:pt>
                <c:pt idx="63">
                  <c:v>0.30081733977495001</c:v>
                </c:pt>
                <c:pt idx="64">
                  <c:v>0.22364082933936499</c:v>
                </c:pt>
                <c:pt idx="65">
                  <c:v>0.156316807121375</c:v>
                </c:pt>
                <c:pt idx="66">
                  <c:v>0.22216034259921499</c:v>
                </c:pt>
                <c:pt idx="67">
                  <c:v>0.35840222670814897</c:v>
                </c:pt>
                <c:pt idx="68">
                  <c:v>8.6147308261993294E-2</c:v>
                </c:pt>
                <c:pt idx="69">
                  <c:v>3.2682254376370901E-2</c:v>
                </c:pt>
                <c:pt idx="70">
                  <c:v>0.240701844093483</c:v>
                </c:pt>
                <c:pt idx="71">
                  <c:v>2.6610316871477298E-2</c:v>
                </c:pt>
                <c:pt idx="72">
                  <c:v>0.10986983246866</c:v>
                </c:pt>
                <c:pt idx="73">
                  <c:v>0.24054930031454</c:v>
                </c:pt>
                <c:pt idx="74">
                  <c:v>0.24414968476325</c:v>
                </c:pt>
                <c:pt idx="75">
                  <c:v>0.18881120059238701</c:v>
                </c:pt>
                <c:pt idx="76">
                  <c:v>0.214256061933389</c:v>
                </c:pt>
                <c:pt idx="77">
                  <c:v>0.13878834231138801</c:v>
                </c:pt>
                <c:pt idx="78">
                  <c:v>0.165859467564415</c:v>
                </c:pt>
                <c:pt idx="79">
                  <c:v>0.13210487831919601</c:v>
                </c:pt>
                <c:pt idx="80">
                  <c:v>0.23601009544422699</c:v>
                </c:pt>
                <c:pt idx="81">
                  <c:v>0.21266039744396101</c:v>
                </c:pt>
                <c:pt idx="82">
                  <c:v>0.21710824585283101</c:v>
                </c:pt>
                <c:pt idx="83">
                  <c:v>0.134235087421153</c:v>
                </c:pt>
                <c:pt idx="84">
                  <c:v>0.25659630949789802</c:v>
                </c:pt>
                <c:pt idx="85">
                  <c:v>0.15060679792267001</c:v>
                </c:pt>
                <c:pt idx="86">
                  <c:v>2.36569978971659E-2</c:v>
                </c:pt>
                <c:pt idx="87">
                  <c:v>0.250728574547599</c:v>
                </c:pt>
                <c:pt idx="88">
                  <c:v>4.7593479683062404E-6</c:v>
                </c:pt>
                <c:pt idx="89">
                  <c:v>0.255323493405894</c:v>
                </c:pt>
                <c:pt idx="90">
                  <c:v>0.14077695016359101</c:v>
                </c:pt>
                <c:pt idx="91">
                  <c:v>1.0776552343830401E-9</c:v>
                </c:pt>
                <c:pt idx="92">
                  <c:v>6.2917776010626397E-2</c:v>
                </c:pt>
                <c:pt idx="93">
                  <c:v>1.3764034746568399E-7</c:v>
                </c:pt>
                <c:pt idx="94">
                  <c:v>4.5440771926696699E-6</c:v>
                </c:pt>
                <c:pt idx="95">
                  <c:v>0.14142377158755801</c:v>
                </c:pt>
                <c:pt idx="96">
                  <c:v>0.112962978982892</c:v>
                </c:pt>
                <c:pt idx="97">
                  <c:v>1.0561882538331E-8</c:v>
                </c:pt>
                <c:pt idx="98">
                  <c:v>3.50616617296809E-2</c:v>
                </c:pt>
                <c:pt idx="99">
                  <c:v>2.3887701756986202E-7</c:v>
                </c:pt>
                <c:pt idx="100">
                  <c:v>4.5744744508750801E-4</c:v>
                </c:pt>
                <c:pt idx="101">
                  <c:v>1.2753723234740999E-5</c:v>
                </c:pt>
                <c:pt idx="102">
                  <c:v>0.14835638765079501</c:v>
                </c:pt>
                <c:pt idx="103">
                  <c:v>0.24930301401753199</c:v>
                </c:pt>
                <c:pt idx="104">
                  <c:v>7.7407046271503105E-2</c:v>
                </c:pt>
                <c:pt idx="105">
                  <c:v>0.43646688319726101</c:v>
                </c:pt>
                <c:pt idx="106">
                  <c:v>0.18081070972408</c:v>
                </c:pt>
                <c:pt idx="107">
                  <c:v>0.55409963580661103</c:v>
                </c:pt>
                <c:pt idx="108">
                  <c:v>0.27303133237758698</c:v>
                </c:pt>
                <c:pt idx="109">
                  <c:v>0.407945586999649</c:v>
                </c:pt>
                <c:pt idx="110">
                  <c:v>0.39285794917662098</c:v>
                </c:pt>
                <c:pt idx="111">
                  <c:v>0.202203181140059</c:v>
                </c:pt>
                <c:pt idx="112">
                  <c:v>0.381244440427917</c:v>
                </c:pt>
                <c:pt idx="113">
                  <c:v>0.404894704610467</c:v>
                </c:pt>
                <c:pt idx="114">
                  <c:v>0.37638049652581401</c:v>
                </c:pt>
                <c:pt idx="115">
                  <c:v>0.29191027523958502</c:v>
                </c:pt>
                <c:pt idx="116">
                  <c:v>0.14415510754185701</c:v>
                </c:pt>
                <c:pt idx="117">
                  <c:v>0.201580198497084</c:v>
                </c:pt>
                <c:pt idx="118">
                  <c:v>0.30948159273703901</c:v>
                </c:pt>
                <c:pt idx="119">
                  <c:v>0.33895581481873199</c:v>
                </c:pt>
                <c:pt idx="120">
                  <c:v>2.7098515767142201E-2</c:v>
                </c:pt>
                <c:pt idx="121">
                  <c:v>0.20413120084185099</c:v>
                </c:pt>
                <c:pt idx="122">
                  <c:v>0.202880171621629</c:v>
                </c:pt>
                <c:pt idx="123">
                  <c:v>0.426863602249832</c:v>
                </c:pt>
                <c:pt idx="124">
                  <c:v>0.33762836316836098</c:v>
                </c:pt>
                <c:pt idx="125">
                  <c:v>0.40332788693583399</c:v>
                </c:pt>
                <c:pt idx="126">
                  <c:v>0.28775003521091302</c:v>
                </c:pt>
                <c:pt idx="127">
                  <c:v>0.42587259965860003</c:v>
                </c:pt>
                <c:pt idx="128">
                  <c:v>0.30126968667818299</c:v>
                </c:pt>
                <c:pt idx="129">
                  <c:v>2.57327071959975E-2</c:v>
                </c:pt>
                <c:pt idx="130">
                  <c:v>3.3407268154806299E-7</c:v>
                </c:pt>
                <c:pt idx="131">
                  <c:v>8.2523127560880094E-2</c:v>
                </c:pt>
                <c:pt idx="132">
                  <c:v>0.38378773777885</c:v>
                </c:pt>
                <c:pt idx="133">
                  <c:v>0.25785713736131699</c:v>
                </c:pt>
                <c:pt idx="134">
                  <c:v>0.28910014126026001</c:v>
                </c:pt>
                <c:pt idx="135">
                  <c:v>0.28644307150415299</c:v>
                </c:pt>
                <c:pt idx="136">
                  <c:v>0.312535951236111</c:v>
                </c:pt>
                <c:pt idx="137">
                  <c:v>0.179011052938124</c:v>
                </c:pt>
                <c:pt idx="138">
                  <c:v>0.35635611275740098</c:v>
                </c:pt>
                <c:pt idx="139">
                  <c:v>0.24399802916493399</c:v>
                </c:pt>
                <c:pt idx="140">
                  <c:v>0.130768426275091</c:v>
                </c:pt>
                <c:pt idx="141">
                  <c:v>0.178691873288508</c:v>
                </c:pt>
                <c:pt idx="142">
                  <c:v>0.140337423358561</c:v>
                </c:pt>
                <c:pt idx="143">
                  <c:v>9.1211573223879003E-2</c:v>
                </c:pt>
                <c:pt idx="144">
                  <c:v>7.4851474389431997E-3</c:v>
                </c:pt>
                <c:pt idx="145">
                  <c:v>0.124801462939324</c:v>
                </c:pt>
                <c:pt idx="146">
                  <c:v>1.35448511408918E-7</c:v>
                </c:pt>
                <c:pt idx="147">
                  <c:v>8.3750267305812698E-2</c:v>
                </c:pt>
                <c:pt idx="148">
                  <c:v>2.20322751773198E-8</c:v>
                </c:pt>
                <c:pt idx="149">
                  <c:v>1.07456593683294E-5</c:v>
                </c:pt>
                <c:pt idx="150">
                  <c:v>6.7024633915869103E-2</c:v>
                </c:pt>
                <c:pt idx="151">
                  <c:v>2.2344678147393601E-2</c:v>
                </c:pt>
                <c:pt idx="152">
                  <c:v>7.3332008336442003E-2</c:v>
                </c:pt>
                <c:pt idx="153">
                  <c:v>0.105093601208281</c:v>
                </c:pt>
                <c:pt idx="154">
                  <c:v>9.9256131694767505E-2</c:v>
                </c:pt>
                <c:pt idx="155">
                  <c:v>3.8651459563554702E-2</c:v>
                </c:pt>
                <c:pt idx="156">
                  <c:v>0.134899460769208</c:v>
                </c:pt>
                <c:pt idx="157">
                  <c:v>0.28191159364148599</c:v>
                </c:pt>
                <c:pt idx="158">
                  <c:v>1.1150281260816299E-7</c:v>
                </c:pt>
                <c:pt idx="159">
                  <c:v>0.138351367994342</c:v>
                </c:pt>
                <c:pt idx="160">
                  <c:v>2.80424162587197E-5</c:v>
                </c:pt>
                <c:pt idx="161">
                  <c:v>5.3992217122013103E-2</c:v>
                </c:pt>
                <c:pt idx="162">
                  <c:v>2.08366193580669E-8</c:v>
                </c:pt>
                <c:pt idx="163">
                  <c:v>0.13842643235855401</c:v>
                </c:pt>
                <c:pt idx="164">
                  <c:v>9.6636907436366604E-2</c:v>
                </c:pt>
                <c:pt idx="165">
                  <c:v>0.40700806613235602</c:v>
                </c:pt>
                <c:pt idx="166">
                  <c:v>0.19419307546192099</c:v>
                </c:pt>
                <c:pt idx="167">
                  <c:v>0.32149290272317699</c:v>
                </c:pt>
                <c:pt idx="168">
                  <c:v>0.402988485769674</c:v>
                </c:pt>
                <c:pt idx="169">
                  <c:v>0.33798619925061901</c:v>
                </c:pt>
                <c:pt idx="170">
                  <c:v>0.184001288715893</c:v>
                </c:pt>
                <c:pt idx="171">
                  <c:v>0.440403237191696</c:v>
                </c:pt>
                <c:pt idx="172">
                  <c:v>0.27873723032460301</c:v>
                </c:pt>
                <c:pt idx="173">
                  <c:v>0.45291199076523803</c:v>
                </c:pt>
                <c:pt idx="174">
                  <c:v>0.461632229701812</c:v>
                </c:pt>
                <c:pt idx="175">
                  <c:v>0.32532777237967397</c:v>
                </c:pt>
                <c:pt idx="176">
                  <c:v>0.37485940890467601</c:v>
                </c:pt>
                <c:pt idx="177">
                  <c:v>0.31071978456426003</c:v>
                </c:pt>
                <c:pt idx="178">
                  <c:v>0.280963293877868</c:v>
                </c:pt>
                <c:pt idx="179">
                  <c:v>0.17971135696778001</c:v>
                </c:pt>
                <c:pt idx="180">
                  <c:v>0.42636284564065302</c:v>
                </c:pt>
                <c:pt idx="181">
                  <c:v>0.45270148846175001</c:v>
                </c:pt>
                <c:pt idx="182">
                  <c:v>0.41845434766020301</c:v>
                </c:pt>
                <c:pt idx="183">
                  <c:v>0.48924673031079402</c:v>
                </c:pt>
                <c:pt idx="184">
                  <c:v>0.43770451248665099</c:v>
                </c:pt>
                <c:pt idx="185">
                  <c:v>0.37161384107490403</c:v>
                </c:pt>
                <c:pt idx="186">
                  <c:v>0.422647784042745</c:v>
                </c:pt>
                <c:pt idx="187">
                  <c:v>0.27422491248196001</c:v>
                </c:pt>
                <c:pt idx="188">
                  <c:v>0.20956685240422099</c:v>
                </c:pt>
                <c:pt idx="189">
                  <c:v>0.34841001357019902</c:v>
                </c:pt>
                <c:pt idx="190">
                  <c:v>0.311885730633014</c:v>
                </c:pt>
                <c:pt idx="191">
                  <c:v>0.34886622304819698</c:v>
                </c:pt>
                <c:pt idx="192">
                  <c:v>0.53433672523333497</c:v>
                </c:pt>
                <c:pt idx="193">
                  <c:v>0.54958893168772804</c:v>
                </c:pt>
                <c:pt idx="194">
                  <c:v>0.28177563457606902</c:v>
                </c:pt>
                <c:pt idx="195">
                  <c:v>0.15132911834703799</c:v>
                </c:pt>
                <c:pt idx="196">
                  <c:v>0.31693461048703597</c:v>
                </c:pt>
                <c:pt idx="197">
                  <c:v>0.50133748280951895</c:v>
                </c:pt>
                <c:pt idx="198">
                  <c:v>0.40308916942703099</c:v>
                </c:pt>
                <c:pt idx="199">
                  <c:v>3.8388549614679801E-7</c:v>
                </c:pt>
                <c:pt idx="200">
                  <c:v>0.20053103545193901</c:v>
                </c:pt>
                <c:pt idx="201">
                  <c:v>0.22515810177942699</c:v>
                </c:pt>
                <c:pt idx="202">
                  <c:v>1.9765237903742599E-7</c:v>
                </c:pt>
                <c:pt idx="203">
                  <c:v>6.0858128716099796E-7</c:v>
                </c:pt>
                <c:pt idx="204">
                  <c:v>4.5067503787554101E-7</c:v>
                </c:pt>
                <c:pt idx="205">
                  <c:v>0.205883951476106</c:v>
                </c:pt>
                <c:pt idx="206">
                  <c:v>2.1790793768474301E-8</c:v>
                </c:pt>
                <c:pt idx="207">
                  <c:v>2.3676297509863699E-7</c:v>
                </c:pt>
                <c:pt idx="208">
                  <c:v>0.15978621030861501</c:v>
                </c:pt>
                <c:pt idx="209">
                  <c:v>1.3537939902964301E-7</c:v>
                </c:pt>
                <c:pt idx="210">
                  <c:v>0.30446641649707501</c:v>
                </c:pt>
                <c:pt idx="211">
                  <c:v>1.45053445997314E-8</c:v>
                </c:pt>
                <c:pt idx="212">
                  <c:v>3.0928208269968201E-9</c:v>
                </c:pt>
                <c:pt idx="213">
                  <c:v>4.5556558474507299E-3</c:v>
                </c:pt>
                <c:pt idx="214">
                  <c:v>1.2993119531538399E-2</c:v>
                </c:pt>
                <c:pt idx="215">
                  <c:v>9.0674499323545799E-7</c:v>
                </c:pt>
                <c:pt idx="216">
                  <c:v>0.112187841342334</c:v>
                </c:pt>
                <c:pt idx="217">
                  <c:v>5.9622675877211803E-2</c:v>
                </c:pt>
                <c:pt idx="218">
                  <c:v>8.2964556481557295E-8</c:v>
                </c:pt>
                <c:pt idx="219">
                  <c:v>5.9714110745663601E-2</c:v>
                </c:pt>
                <c:pt idx="220">
                  <c:v>5.1772485822929301E-2</c:v>
                </c:pt>
                <c:pt idx="221">
                  <c:v>9.1528771544300003E-2</c:v>
                </c:pt>
                <c:pt idx="222">
                  <c:v>7.9082942874146798E-8</c:v>
                </c:pt>
                <c:pt idx="223">
                  <c:v>5.38548231662684E-8</c:v>
                </c:pt>
                <c:pt idx="224">
                  <c:v>3.2417689464437499E-5</c:v>
                </c:pt>
                <c:pt idx="225">
                  <c:v>2.75042916079653E-2</c:v>
                </c:pt>
                <c:pt idx="226">
                  <c:v>1.68761987945387E-9</c:v>
                </c:pt>
                <c:pt idx="227">
                  <c:v>0.25471715780507198</c:v>
                </c:pt>
                <c:pt idx="228">
                  <c:v>0.10574742310123</c:v>
                </c:pt>
                <c:pt idx="229">
                  <c:v>2.11255273085999E-7</c:v>
                </c:pt>
                <c:pt idx="230">
                  <c:v>2.06029789113317E-8</c:v>
                </c:pt>
                <c:pt idx="231">
                  <c:v>1.4130586635147899E-6</c:v>
                </c:pt>
                <c:pt idx="232">
                  <c:v>3.1300422304358797E-7</c:v>
                </c:pt>
                <c:pt idx="233">
                  <c:v>1.8054852063541401E-6</c:v>
                </c:pt>
                <c:pt idx="234">
                  <c:v>0.18680803260768</c:v>
                </c:pt>
                <c:pt idx="235">
                  <c:v>0.13185722190504801</c:v>
                </c:pt>
                <c:pt idx="236">
                  <c:v>1.61151530911372E-8</c:v>
                </c:pt>
                <c:pt idx="237">
                  <c:v>2.7994858214264E-2</c:v>
                </c:pt>
                <c:pt idx="238">
                  <c:v>0.16035478701681699</c:v>
                </c:pt>
                <c:pt idx="239">
                  <c:v>7.5327044505796503E-3</c:v>
                </c:pt>
                <c:pt idx="240">
                  <c:v>5.15181945164421E-9</c:v>
                </c:pt>
                <c:pt idx="241">
                  <c:v>0.44264506180569302</c:v>
                </c:pt>
                <c:pt idx="242">
                  <c:v>0.17211121166813101</c:v>
                </c:pt>
                <c:pt idx="243">
                  <c:v>1.6879666463767601E-8</c:v>
                </c:pt>
                <c:pt idx="244">
                  <c:v>0.62906637894099704</c:v>
                </c:pt>
                <c:pt idx="245">
                  <c:v>9.0873061806684898E-7</c:v>
                </c:pt>
                <c:pt idx="246">
                  <c:v>9.0843619638633097E-9</c:v>
                </c:pt>
                <c:pt idx="247">
                  <c:v>4.96809582728754E-2</c:v>
                </c:pt>
                <c:pt idx="248">
                  <c:v>7.0894471095688002E-8</c:v>
                </c:pt>
                <c:pt idx="249">
                  <c:v>5.3438792797933902E-7</c:v>
                </c:pt>
                <c:pt idx="250">
                  <c:v>0.20327830763681301</c:v>
                </c:pt>
                <c:pt idx="251">
                  <c:v>3.55953114809336E-8</c:v>
                </c:pt>
                <c:pt idx="252">
                  <c:v>0.13469553243378399</c:v>
                </c:pt>
                <c:pt idx="253">
                  <c:v>1.6976711999516901E-8</c:v>
                </c:pt>
                <c:pt idx="254">
                  <c:v>2.1324782900745001E-8</c:v>
                </c:pt>
                <c:pt idx="255">
                  <c:v>3.1815314715371502E-9</c:v>
                </c:pt>
                <c:pt idx="256">
                  <c:v>0.16944990506285801</c:v>
                </c:pt>
                <c:pt idx="257">
                  <c:v>3.9410865867128703E-9</c:v>
                </c:pt>
                <c:pt idx="258">
                  <c:v>0.107478441546009</c:v>
                </c:pt>
                <c:pt idx="259">
                  <c:v>1.5227892500956201E-8</c:v>
                </c:pt>
                <c:pt idx="260">
                  <c:v>0.413407334580838</c:v>
                </c:pt>
                <c:pt idx="261">
                  <c:v>1.8659650011364301E-8</c:v>
                </c:pt>
                <c:pt idx="262">
                  <c:v>0.173577116148318</c:v>
                </c:pt>
                <c:pt idx="263">
                  <c:v>1.3084149822815601E-9</c:v>
                </c:pt>
                <c:pt idx="264">
                  <c:v>5.5234464629002398E-8</c:v>
                </c:pt>
                <c:pt idx="265">
                  <c:v>1.23491487741028E-8</c:v>
                </c:pt>
                <c:pt idx="266">
                  <c:v>5.7163995804429205E-10</c:v>
                </c:pt>
                <c:pt idx="267">
                  <c:v>8.4609345006294607E-9</c:v>
                </c:pt>
                <c:pt idx="268">
                  <c:v>1.8133919321179402E-8</c:v>
                </c:pt>
                <c:pt idx="269">
                  <c:v>7.5399743753673695E-7</c:v>
                </c:pt>
                <c:pt idx="270">
                  <c:v>1.48508839225431E-8</c:v>
                </c:pt>
                <c:pt idx="271">
                  <c:v>1.36443993591739E-6</c:v>
                </c:pt>
                <c:pt idx="272">
                  <c:v>4.16774933726194E-8</c:v>
                </c:pt>
                <c:pt idx="273">
                  <c:v>1.8710053842166401E-3</c:v>
                </c:pt>
                <c:pt idx="274">
                  <c:v>0.61736648241210601</c:v>
                </c:pt>
                <c:pt idx="275">
                  <c:v>0.184156473932958</c:v>
                </c:pt>
                <c:pt idx="276">
                  <c:v>0.117119386505791</c:v>
                </c:pt>
                <c:pt idx="277">
                  <c:v>0.52393021713614296</c:v>
                </c:pt>
                <c:pt idx="278">
                  <c:v>4.3125136828826502E-2</c:v>
                </c:pt>
                <c:pt idx="279">
                  <c:v>1.6189439214629101E-8</c:v>
                </c:pt>
                <c:pt idx="280">
                  <c:v>7.6943511976047693E-2</c:v>
                </c:pt>
                <c:pt idx="281">
                  <c:v>0.47780817296188899</c:v>
                </c:pt>
                <c:pt idx="282">
                  <c:v>2.8261422293014501E-8</c:v>
                </c:pt>
                <c:pt idx="283">
                  <c:v>0.49254224823757398</c:v>
                </c:pt>
                <c:pt idx="284">
                  <c:v>7.4130033461598702E-2</c:v>
                </c:pt>
                <c:pt idx="285">
                  <c:v>0.34698596837728102</c:v>
                </c:pt>
                <c:pt idx="286">
                  <c:v>0.537593497701923</c:v>
                </c:pt>
                <c:pt idx="287">
                  <c:v>0.39400790845731898</c:v>
                </c:pt>
                <c:pt idx="288">
                  <c:v>0.54329216204058695</c:v>
                </c:pt>
                <c:pt idx="289">
                  <c:v>0.17488337857136799</c:v>
                </c:pt>
                <c:pt idx="290">
                  <c:v>7.6839475088015303E-7</c:v>
                </c:pt>
                <c:pt idx="291">
                  <c:v>1.3045879634840099E-6</c:v>
                </c:pt>
                <c:pt idx="292">
                  <c:v>4.3440398520147301E-8</c:v>
                </c:pt>
                <c:pt idx="293">
                  <c:v>1.2823430377151901E-9</c:v>
                </c:pt>
                <c:pt idx="294">
                  <c:v>2.2185829228827099E-7</c:v>
                </c:pt>
                <c:pt idx="295">
                  <c:v>0.114034660967806</c:v>
                </c:pt>
                <c:pt idx="296">
                  <c:v>5.5612424349645101E-8</c:v>
                </c:pt>
                <c:pt idx="297">
                  <c:v>4.4202667965612599E-10</c:v>
                </c:pt>
                <c:pt idx="298">
                  <c:v>4.72970647137068E-9</c:v>
                </c:pt>
                <c:pt idx="299">
                  <c:v>4.4405022176356703E-7</c:v>
                </c:pt>
                <c:pt idx="300">
                  <c:v>2.6044786124248699E-8</c:v>
                </c:pt>
                <c:pt idx="301">
                  <c:v>1.2365313446222401E-6</c:v>
                </c:pt>
                <c:pt idx="302">
                  <c:v>2.1091099014412001E-2</c:v>
                </c:pt>
                <c:pt idx="303">
                  <c:v>0.26857922686694102</c:v>
                </c:pt>
                <c:pt idx="304">
                  <c:v>1.27484967585137E-9</c:v>
                </c:pt>
                <c:pt idx="305">
                  <c:v>4.5675552961998699E-9</c:v>
                </c:pt>
                <c:pt idx="306">
                  <c:v>3.8095074552096302E-8</c:v>
                </c:pt>
                <c:pt idx="307">
                  <c:v>3.9383256381009199E-9</c:v>
                </c:pt>
                <c:pt idx="308">
                  <c:v>1.83340387512399E-8</c:v>
                </c:pt>
                <c:pt idx="309">
                  <c:v>7.8026957551801404E-7</c:v>
                </c:pt>
                <c:pt idx="310">
                  <c:v>7.5810778877467598E-7</c:v>
                </c:pt>
                <c:pt idx="311">
                  <c:v>1.6917751899149601E-7</c:v>
                </c:pt>
                <c:pt idx="312">
                  <c:v>0.28001255873007702</c:v>
                </c:pt>
                <c:pt idx="313">
                  <c:v>0.19597413179918799</c:v>
                </c:pt>
                <c:pt idx="314">
                  <c:v>0.32062262271562098</c:v>
                </c:pt>
                <c:pt idx="315">
                  <c:v>1.41261403859386E-8</c:v>
                </c:pt>
                <c:pt idx="316">
                  <c:v>1.58168697269808E-9</c:v>
                </c:pt>
                <c:pt idx="317">
                  <c:v>1.3878216345984901E-7</c:v>
                </c:pt>
                <c:pt idx="318">
                  <c:v>0.37549892187413098</c:v>
                </c:pt>
                <c:pt idx="319">
                  <c:v>0.297096506661994</c:v>
                </c:pt>
                <c:pt idx="320">
                  <c:v>0.361009363437994</c:v>
                </c:pt>
                <c:pt idx="321">
                  <c:v>0.12624249954373101</c:v>
                </c:pt>
                <c:pt idx="322">
                  <c:v>0.32952641599551602</c:v>
                </c:pt>
                <c:pt idx="323">
                  <c:v>0.22094820870750601</c:v>
                </c:pt>
                <c:pt idx="324">
                  <c:v>9.3928064778619397E-2</c:v>
                </c:pt>
                <c:pt idx="325">
                  <c:v>0.285757677867992</c:v>
                </c:pt>
                <c:pt idx="326">
                  <c:v>5.1270427398131097E-8</c:v>
                </c:pt>
                <c:pt idx="327">
                  <c:v>0.46092314519801297</c:v>
                </c:pt>
                <c:pt idx="328">
                  <c:v>0.28430592864564702</c:v>
                </c:pt>
                <c:pt idx="329">
                  <c:v>0.130604038122177</c:v>
                </c:pt>
                <c:pt idx="330">
                  <c:v>0.109838766233481</c:v>
                </c:pt>
                <c:pt idx="331">
                  <c:v>0.282971287431598</c:v>
                </c:pt>
                <c:pt idx="332">
                  <c:v>0.324360693999167</c:v>
                </c:pt>
                <c:pt idx="333">
                  <c:v>0.18470348470919001</c:v>
                </c:pt>
                <c:pt idx="334">
                  <c:v>1.15746965362191E-9</c:v>
                </c:pt>
                <c:pt idx="335">
                  <c:v>0.35702144625526699</c:v>
                </c:pt>
                <c:pt idx="336">
                  <c:v>0.31950913576294898</c:v>
                </c:pt>
                <c:pt idx="337">
                  <c:v>0.30174524987133999</c:v>
                </c:pt>
                <c:pt idx="338">
                  <c:v>0.27149399798664098</c:v>
                </c:pt>
                <c:pt idx="339">
                  <c:v>2.1330861820410099E-7</c:v>
                </c:pt>
                <c:pt idx="340">
                  <c:v>1.04724702040734E-8</c:v>
                </c:pt>
                <c:pt idx="341">
                  <c:v>3.8352840999336103E-8</c:v>
                </c:pt>
                <c:pt idx="342">
                  <c:v>3.3258002761535198E-9</c:v>
                </c:pt>
                <c:pt idx="343">
                  <c:v>5.9490599685400301E-9</c:v>
                </c:pt>
                <c:pt idx="344">
                  <c:v>1.67565201672907E-7</c:v>
                </c:pt>
                <c:pt idx="345">
                  <c:v>1.7404391257979799E-7</c:v>
                </c:pt>
                <c:pt idx="346">
                  <c:v>1.3037435883054799E-8</c:v>
                </c:pt>
                <c:pt idx="347">
                  <c:v>7.3235978446040199E-8</c:v>
                </c:pt>
                <c:pt idx="348">
                  <c:v>0.20325663673141001</c:v>
                </c:pt>
                <c:pt idx="349">
                  <c:v>6.4494099846448397E-2</c:v>
                </c:pt>
                <c:pt idx="350">
                  <c:v>1.7204651341665699E-5</c:v>
                </c:pt>
                <c:pt idx="351">
                  <c:v>5.41505048476272E-2</c:v>
                </c:pt>
                <c:pt idx="352">
                  <c:v>0.147196517265028</c:v>
                </c:pt>
                <c:pt idx="353">
                  <c:v>1.1441086101711799E-10</c:v>
                </c:pt>
                <c:pt idx="354">
                  <c:v>1.9536605341404001E-7</c:v>
                </c:pt>
                <c:pt idx="355">
                  <c:v>9.0625010542125103E-9</c:v>
                </c:pt>
                <c:pt idx="356">
                  <c:v>2.9874937982729901E-10</c:v>
                </c:pt>
                <c:pt idx="357">
                  <c:v>1.35729875415795E-2</c:v>
                </c:pt>
                <c:pt idx="358">
                  <c:v>1.59134716868666E-8</c:v>
                </c:pt>
                <c:pt idx="359">
                  <c:v>5.4979515107105803E-9</c:v>
                </c:pt>
                <c:pt idx="360">
                  <c:v>0.32317172581878301</c:v>
                </c:pt>
                <c:pt idx="361">
                  <c:v>5.3176188384784599E-2</c:v>
                </c:pt>
                <c:pt idx="362">
                  <c:v>0.12504169355954001</c:v>
                </c:pt>
                <c:pt idx="363">
                  <c:v>4.8807158200251898E-5</c:v>
                </c:pt>
                <c:pt idx="364">
                  <c:v>1.57037329093484E-8</c:v>
                </c:pt>
                <c:pt idx="365">
                  <c:v>4.6266827069766204E-9</c:v>
                </c:pt>
                <c:pt idx="366">
                  <c:v>0.58795760778468698</c:v>
                </c:pt>
                <c:pt idx="367">
                  <c:v>6.3089315729283598E-9</c:v>
                </c:pt>
                <c:pt idx="368">
                  <c:v>4.8666752506659701E-2</c:v>
                </c:pt>
                <c:pt idx="369">
                  <c:v>0.46058915182792898</c:v>
                </c:pt>
                <c:pt idx="370">
                  <c:v>2.4162421360777401E-2</c:v>
                </c:pt>
                <c:pt idx="371">
                  <c:v>0.25619362959070202</c:v>
                </c:pt>
                <c:pt idx="372">
                  <c:v>0.40833078750053498</c:v>
                </c:pt>
                <c:pt idx="373">
                  <c:v>2.66947726323412E-7</c:v>
                </c:pt>
                <c:pt idx="374">
                  <c:v>7.6084074275170202E-9</c:v>
                </c:pt>
                <c:pt idx="375">
                  <c:v>1.2026005128196701E-8</c:v>
                </c:pt>
                <c:pt idx="376">
                  <c:v>2.3027136641875599E-10</c:v>
                </c:pt>
                <c:pt idx="377">
                  <c:v>0.42858512737895399</c:v>
                </c:pt>
                <c:pt idx="378">
                  <c:v>1.75481250409705E-8</c:v>
                </c:pt>
                <c:pt idx="379">
                  <c:v>1.1216973896404901E-9</c:v>
                </c:pt>
                <c:pt idx="380">
                  <c:v>2.07639359350321E-7</c:v>
                </c:pt>
                <c:pt idx="381">
                  <c:v>1.4883724091645301E-7</c:v>
                </c:pt>
                <c:pt idx="382">
                  <c:v>1.99748360352056E-6</c:v>
                </c:pt>
                <c:pt idx="383">
                  <c:v>2.35656366675596E-8</c:v>
                </c:pt>
                <c:pt idx="384">
                  <c:v>1.0473387454151399E-6</c:v>
                </c:pt>
                <c:pt idx="385">
                  <c:v>5.4121770328447004E-6</c:v>
                </c:pt>
                <c:pt idx="386">
                  <c:v>3.95921177548662E-2</c:v>
                </c:pt>
                <c:pt idx="387">
                  <c:v>5.1696738807572101E-9</c:v>
                </c:pt>
                <c:pt idx="388">
                  <c:v>1.78881261278706E-8</c:v>
                </c:pt>
                <c:pt idx="389">
                  <c:v>1.0231502136503201E-6</c:v>
                </c:pt>
                <c:pt idx="390">
                  <c:v>1.6882144981578799E-8</c:v>
                </c:pt>
                <c:pt idx="391">
                  <c:v>3.7547108799399299E-7</c:v>
                </c:pt>
                <c:pt idx="392">
                  <c:v>2.4320486161954802E-7</c:v>
                </c:pt>
                <c:pt idx="393">
                  <c:v>7.7154236393431994E-8</c:v>
                </c:pt>
                <c:pt idx="394">
                  <c:v>3.5500042365144098E-8</c:v>
                </c:pt>
                <c:pt idx="395">
                  <c:v>4.9523320067967502E-2</c:v>
                </c:pt>
                <c:pt idx="396">
                  <c:v>3.4856085763701001E-8</c:v>
                </c:pt>
                <c:pt idx="397">
                  <c:v>2.3555869300859E-7</c:v>
                </c:pt>
                <c:pt idx="398">
                  <c:v>2.1473306039479201E-8</c:v>
                </c:pt>
                <c:pt idx="399">
                  <c:v>0.273709603008717</c:v>
                </c:pt>
                <c:pt idx="400">
                  <c:v>1.56458668189101E-7</c:v>
                </c:pt>
                <c:pt idx="401">
                  <c:v>1.7668433118067902E-8</c:v>
                </c:pt>
                <c:pt idx="402">
                  <c:v>0.227138333426739</c:v>
                </c:pt>
                <c:pt idx="403">
                  <c:v>0.107646934554829</c:v>
                </c:pt>
                <c:pt idx="404">
                  <c:v>1.9303410886841301E-7</c:v>
                </c:pt>
                <c:pt idx="405">
                  <c:v>2.7112109182063899E-10</c:v>
                </c:pt>
                <c:pt idx="406">
                  <c:v>0.10627589281708</c:v>
                </c:pt>
                <c:pt idx="407">
                  <c:v>3.6982387549060899E-8</c:v>
                </c:pt>
                <c:pt idx="408">
                  <c:v>1.702333765739E-9</c:v>
                </c:pt>
                <c:pt idx="409">
                  <c:v>7.2052626388769895E-8</c:v>
                </c:pt>
                <c:pt idx="410">
                  <c:v>9.6701854093354904E-9</c:v>
                </c:pt>
                <c:pt idx="411">
                  <c:v>9.5325340310140394E-10</c:v>
                </c:pt>
                <c:pt idx="412">
                  <c:v>0.62983796137844295</c:v>
                </c:pt>
                <c:pt idx="413">
                  <c:v>0.15486838294001901</c:v>
                </c:pt>
                <c:pt idx="414">
                  <c:v>0.22085122958778899</c:v>
                </c:pt>
                <c:pt idx="415">
                  <c:v>0.34047764193656899</c:v>
                </c:pt>
                <c:pt idx="416">
                  <c:v>8.1217429806671801E-9</c:v>
                </c:pt>
                <c:pt idx="417">
                  <c:v>8.1334023157239192E-9</c:v>
                </c:pt>
                <c:pt idx="418">
                  <c:v>0.14895901549124599</c:v>
                </c:pt>
                <c:pt idx="419">
                  <c:v>3.7996500840412898E-5</c:v>
                </c:pt>
                <c:pt idx="420">
                  <c:v>0.51050963006665295</c:v>
                </c:pt>
                <c:pt idx="421">
                  <c:v>0.19201241882741699</c:v>
                </c:pt>
                <c:pt idx="422">
                  <c:v>8.6963037753675505E-9</c:v>
                </c:pt>
                <c:pt idx="423">
                  <c:v>5.2556763176412703E-2</c:v>
                </c:pt>
                <c:pt idx="424">
                  <c:v>4.7443379965814797E-2</c:v>
                </c:pt>
                <c:pt idx="425">
                  <c:v>0.198895366467361</c:v>
                </c:pt>
                <c:pt idx="426">
                  <c:v>4.4089037871126899E-8</c:v>
                </c:pt>
                <c:pt idx="427">
                  <c:v>1.4295683635569199E-8</c:v>
                </c:pt>
                <c:pt idx="428">
                  <c:v>5.28661133251152E-10</c:v>
                </c:pt>
                <c:pt idx="429">
                  <c:v>5.5902983578281197E-2</c:v>
                </c:pt>
                <c:pt idx="430">
                  <c:v>0.16019560082953499</c:v>
                </c:pt>
                <c:pt idx="431">
                  <c:v>2.5819543384473701E-9</c:v>
                </c:pt>
                <c:pt idx="432">
                  <c:v>2.9226053505402699E-8</c:v>
                </c:pt>
                <c:pt idx="433">
                  <c:v>3.2804100108098E-9</c:v>
                </c:pt>
                <c:pt idx="434">
                  <c:v>2.7428936691725701E-8</c:v>
                </c:pt>
                <c:pt idx="435">
                  <c:v>5.6706887939799499E-8</c:v>
                </c:pt>
                <c:pt idx="436">
                  <c:v>5.71264840140966E-8</c:v>
                </c:pt>
                <c:pt idx="437">
                  <c:v>1.2453270020816199E-8</c:v>
                </c:pt>
                <c:pt idx="438">
                  <c:v>3.4236857185214101E-10</c:v>
                </c:pt>
                <c:pt idx="439">
                  <c:v>1.53450796230749E-8</c:v>
                </c:pt>
                <c:pt idx="440">
                  <c:v>1.02150779653938E-8</c:v>
                </c:pt>
                <c:pt idx="441">
                  <c:v>8.7812505872705799E-8</c:v>
                </c:pt>
                <c:pt idx="442">
                  <c:v>4.9547131448857602E-5</c:v>
                </c:pt>
                <c:pt idx="443">
                  <c:v>3.7281889788393998E-8</c:v>
                </c:pt>
                <c:pt idx="444">
                  <c:v>3.11217644994831E-2</c:v>
                </c:pt>
                <c:pt idx="445">
                  <c:v>6.4318604332482504E-9</c:v>
                </c:pt>
                <c:pt idx="446">
                  <c:v>1.31104576569316E-7</c:v>
                </c:pt>
                <c:pt idx="447">
                  <c:v>1.42386835352473E-5</c:v>
                </c:pt>
                <c:pt idx="448">
                  <c:v>9.3763894348138506E-9</c:v>
                </c:pt>
                <c:pt idx="449">
                  <c:v>3.7633363566245504E-9</c:v>
                </c:pt>
                <c:pt idx="450">
                  <c:v>4.2366141842060397E-2</c:v>
                </c:pt>
                <c:pt idx="451">
                  <c:v>9.3386813958279006E-9</c:v>
                </c:pt>
                <c:pt idx="452">
                  <c:v>1.7914948934430599E-2</c:v>
                </c:pt>
                <c:pt idx="453">
                  <c:v>8.0759877930693101E-9</c:v>
                </c:pt>
                <c:pt idx="454">
                  <c:v>0.31181648489877201</c:v>
                </c:pt>
                <c:pt idx="455">
                  <c:v>3.1231463073480301E-3</c:v>
                </c:pt>
                <c:pt idx="456">
                  <c:v>8.5000911836998596E-10</c:v>
                </c:pt>
                <c:pt idx="457">
                  <c:v>2.3831929439499901E-8</c:v>
                </c:pt>
                <c:pt idx="458">
                  <c:v>2.5327993440095001E-8</c:v>
                </c:pt>
                <c:pt idx="459">
                  <c:v>6.8630385105820695E-11</c:v>
                </c:pt>
                <c:pt idx="460">
                  <c:v>7.1126793898941101E-8</c:v>
                </c:pt>
                <c:pt idx="461">
                  <c:v>4.6792376237175901E-7</c:v>
                </c:pt>
                <c:pt idx="462">
                  <c:v>5.3506845686154602E-10</c:v>
                </c:pt>
                <c:pt idx="463">
                  <c:v>9.1328142495752797E-6</c:v>
                </c:pt>
                <c:pt idx="464">
                  <c:v>0.20108402298681799</c:v>
                </c:pt>
                <c:pt idx="465">
                  <c:v>6.1062392759785401E-2</c:v>
                </c:pt>
                <c:pt idx="466">
                  <c:v>7.4832417128337095E-10</c:v>
                </c:pt>
                <c:pt idx="467">
                  <c:v>1.90399943680114E-2</c:v>
                </c:pt>
                <c:pt idx="468">
                  <c:v>7.6796455128730505E-7</c:v>
                </c:pt>
                <c:pt idx="469">
                  <c:v>2.75031155619587E-8</c:v>
                </c:pt>
                <c:pt idx="470">
                  <c:v>2.6996283334551599E-7</c:v>
                </c:pt>
                <c:pt idx="471">
                  <c:v>6.9780660185705299E-9</c:v>
                </c:pt>
                <c:pt idx="472">
                  <c:v>2.7872439245978801E-7</c:v>
                </c:pt>
                <c:pt idx="473">
                  <c:v>1.2004012815123199E-8</c:v>
                </c:pt>
                <c:pt idx="474">
                  <c:v>2.0243822906689801E-7</c:v>
                </c:pt>
                <c:pt idx="475">
                  <c:v>1.5526897899964101E-9</c:v>
                </c:pt>
                <c:pt idx="476">
                  <c:v>6.61823500994323E-8</c:v>
                </c:pt>
                <c:pt idx="477">
                  <c:v>6.8257093973409304E-8</c:v>
                </c:pt>
                <c:pt idx="478">
                  <c:v>5.82992325875396E-3</c:v>
                </c:pt>
                <c:pt idx="479">
                  <c:v>7.4048877221864395E-7</c:v>
                </c:pt>
                <c:pt idx="480">
                  <c:v>4.3649498716205101E-7</c:v>
                </c:pt>
                <c:pt idx="481">
                  <c:v>0.627966135553509</c:v>
                </c:pt>
                <c:pt idx="482">
                  <c:v>0.61839196181532696</c:v>
                </c:pt>
                <c:pt idx="483">
                  <c:v>1.50874842467909E-5</c:v>
                </c:pt>
                <c:pt idx="484">
                  <c:v>0.61831468929348798</c:v>
                </c:pt>
                <c:pt idx="485">
                  <c:v>4.6787012052000198E-8</c:v>
                </c:pt>
                <c:pt idx="486">
                  <c:v>2.6627681943035899E-7</c:v>
                </c:pt>
                <c:pt idx="487">
                  <c:v>2.8399127594908799E-8</c:v>
                </c:pt>
                <c:pt idx="488">
                  <c:v>0.72302279338723296</c:v>
                </c:pt>
                <c:pt idx="489">
                  <c:v>5.4784533675564396E-3</c:v>
                </c:pt>
                <c:pt idx="490">
                  <c:v>0.72167385009172402</c:v>
                </c:pt>
                <c:pt idx="491">
                  <c:v>2.63807540527E-2</c:v>
                </c:pt>
                <c:pt idx="492">
                  <c:v>0.74128857578630303</c:v>
                </c:pt>
                <c:pt idx="493">
                  <c:v>0.65716406392558602</c:v>
                </c:pt>
                <c:pt idx="494">
                  <c:v>0.64240083435967599</c:v>
                </c:pt>
                <c:pt idx="495">
                  <c:v>2.9286538938479201E-2</c:v>
                </c:pt>
                <c:pt idx="496">
                  <c:v>1.4321474325403801E-8</c:v>
                </c:pt>
                <c:pt idx="497">
                  <c:v>5.2091071712178499E-2</c:v>
                </c:pt>
                <c:pt idx="498">
                  <c:v>7.1849354980006996E-2</c:v>
                </c:pt>
                <c:pt idx="499">
                  <c:v>4.6666478388218399E-2</c:v>
                </c:pt>
                <c:pt idx="500">
                  <c:v>0.72226594627563001</c:v>
                </c:pt>
                <c:pt idx="501">
                  <c:v>0.72718223897856604</c:v>
                </c:pt>
                <c:pt idx="502">
                  <c:v>1.3899781987123601E-8</c:v>
                </c:pt>
                <c:pt idx="503">
                  <c:v>3.6467348721512E-7</c:v>
                </c:pt>
                <c:pt idx="504">
                  <c:v>0.651868545574675</c:v>
                </c:pt>
                <c:pt idx="505">
                  <c:v>0.63821454830431501</c:v>
                </c:pt>
                <c:pt idx="506">
                  <c:v>0.326241549189908</c:v>
                </c:pt>
                <c:pt idx="507">
                  <c:v>0.43100866269584798</c:v>
                </c:pt>
                <c:pt idx="508">
                  <c:v>0.47012315949064698</c:v>
                </c:pt>
                <c:pt idx="509">
                  <c:v>1.3272575930953799E-7</c:v>
                </c:pt>
                <c:pt idx="510">
                  <c:v>1.0541507954572199E-2</c:v>
                </c:pt>
                <c:pt idx="511">
                  <c:v>0.30513466741279699</c:v>
                </c:pt>
                <c:pt idx="512">
                  <c:v>0.70588020120163997</c:v>
                </c:pt>
                <c:pt idx="513">
                  <c:v>4.0205958192079602E-2</c:v>
                </c:pt>
                <c:pt idx="514">
                  <c:v>5.2773690869426803E-9</c:v>
                </c:pt>
                <c:pt idx="515">
                  <c:v>4.5303676859296401E-6</c:v>
                </c:pt>
                <c:pt idx="516">
                  <c:v>4.7365217958878798E-7</c:v>
                </c:pt>
                <c:pt idx="517">
                  <c:v>0.31907402424057402</c:v>
                </c:pt>
                <c:pt idx="518">
                  <c:v>0.70241078347165098</c:v>
                </c:pt>
                <c:pt idx="519">
                  <c:v>1.39605211902903E-3</c:v>
                </c:pt>
                <c:pt idx="520">
                  <c:v>0.69633790414618202</c:v>
                </c:pt>
                <c:pt idx="521">
                  <c:v>0.69570677446275897</c:v>
                </c:pt>
                <c:pt idx="522">
                  <c:v>0.65624703115780203</c:v>
                </c:pt>
                <c:pt idx="523">
                  <c:v>0.19940733320160101</c:v>
                </c:pt>
                <c:pt idx="524">
                  <c:v>0.296639153455314</c:v>
                </c:pt>
                <c:pt idx="525">
                  <c:v>0.689217384535732</c:v>
                </c:pt>
                <c:pt idx="526">
                  <c:v>1.2094185886752099E-2</c:v>
                </c:pt>
                <c:pt idx="527">
                  <c:v>3.6663416056072803E-2</c:v>
                </c:pt>
                <c:pt idx="528">
                  <c:v>0.626232918524669</c:v>
                </c:pt>
                <c:pt idx="529">
                  <c:v>0.63046382048961103</c:v>
                </c:pt>
                <c:pt idx="530">
                  <c:v>1.3037290889453599E-2</c:v>
                </c:pt>
                <c:pt idx="531">
                  <c:v>2.82030030595853E-7</c:v>
                </c:pt>
                <c:pt idx="532">
                  <c:v>1.44371787025005E-8</c:v>
                </c:pt>
                <c:pt idx="533">
                  <c:v>1.15474783539524E-8</c:v>
                </c:pt>
                <c:pt idx="534">
                  <c:v>6.0857625758990997E-9</c:v>
                </c:pt>
                <c:pt idx="535">
                  <c:v>0.55919478960624502</c:v>
                </c:pt>
                <c:pt idx="536">
                  <c:v>6.1508251426352004E-8</c:v>
                </c:pt>
                <c:pt idx="537">
                  <c:v>1.7150570643386101E-9</c:v>
                </c:pt>
                <c:pt idx="538">
                  <c:v>3.2621697599368203E-4</c:v>
                </c:pt>
                <c:pt idx="539">
                  <c:v>1.9901022169672301E-6</c:v>
                </c:pt>
                <c:pt idx="540">
                  <c:v>9.50368032319696E-8</c:v>
                </c:pt>
                <c:pt idx="541">
                  <c:v>2.1633929220355699E-7</c:v>
                </c:pt>
                <c:pt idx="542">
                  <c:v>4.7159769347733502E-9</c:v>
                </c:pt>
                <c:pt idx="543">
                  <c:v>1.2481327915017501E-9</c:v>
                </c:pt>
                <c:pt idx="544">
                  <c:v>1.5577029322751699E-9</c:v>
                </c:pt>
                <c:pt idx="545">
                  <c:v>9.0886089418321504E-10</c:v>
                </c:pt>
                <c:pt idx="546">
                  <c:v>8.0230145258771101E-8</c:v>
                </c:pt>
                <c:pt idx="547">
                  <c:v>3.7866531406779E-8</c:v>
                </c:pt>
                <c:pt idx="548">
                  <c:v>3.1508415279750501E-8</c:v>
                </c:pt>
                <c:pt idx="549">
                  <c:v>1.7815793398184099E-6</c:v>
                </c:pt>
                <c:pt idx="550">
                  <c:v>1.7076938215385601E-7</c:v>
                </c:pt>
                <c:pt idx="551">
                  <c:v>6.5627076763004004E-9</c:v>
                </c:pt>
                <c:pt idx="552">
                  <c:v>2.2977563430260999E-8</c:v>
                </c:pt>
                <c:pt idx="553">
                  <c:v>8.6414919033523599E-8</c:v>
                </c:pt>
                <c:pt idx="554">
                  <c:v>2.9602139464197501E-8</c:v>
                </c:pt>
                <c:pt idx="555">
                  <c:v>4.1947526282029599E-8</c:v>
                </c:pt>
                <c:pt idx="556">
                  <c:v>1.30452784090439E-9</c:v>
                </c:pt>
                <c:pt idx="557">
                  <c:v>4.6214173484539998E-9</c:v>
                </c:pt>
                <c:pt idx="558">
                  <c:v>5.1124728236140599E-8</c:v>
                </c:pt>
                <c:pt idx="559">
                  <c:v>3.2653473268430898E-7</c:v>
                </c:pt>
                <c:pt idx="560">
                  <c:v>1.99364079923912E-2</c:v>
                </c:pt>
                <c:pt idx="561">
                  <c:v>1.9092035589140698E-2</c:v>
                </c:pt>
                <c:pt idx="562">
                  <c:v>6.7558479883132002E-8</c:v>
                </c:pt>
                <c:pt idx="563">
                  <c:v>2.5875150275480999E-8</c:v>
                </c:pt>
                <c:pt idx="564">
                  <c:v>4.5728269582763601E-7</c:v>
                </c:pt>
                <c:pt idx="565">
                  <c:v>6.1431082489411503E-8</c:v>
                </c:pt>
                <c:pt idx="566">
                  <c:v>3.2949035110336802E-8</c:v>
                </c:pt>
                <c:pt idx="567">
                  <c:v>5.3584888462096601E-9</c:v>
                </c:pt>
                <c:pt idx="568">
                  <c:v>4.8216377258819196E-7</c:v>
                </c:pt>
                <c:pt idx="569">
                  <c:v>3.1527066513047402E-8</c:v>
                </c:pt>
                <c:pt idx="570">
                  <c:v>2.78174190806679E-9</c:v>
                </c:pt>
                <c:pt idx="571">
                  <c:v>4.0872049265955199E-8</c:v>
                </c:pt>
                <c:pt idx="572">
                  <c:v>2.0029907638747699E-8</c:v>
                </c:pt>
                <c:pt idx="573">
                  <c:v>1.58624105945053E-2</c:v>
                </c:pt>
                <c:pt idx="574">
                  <c:v>8.0189653426582207E-3</c:v>
                </c:pt>
                <c:pt idx="575">
                  <c:v>1.8883628113749701E-5</c:v>
                </c:pt>
                <c:pt idx="576">
                  <c:v>9.9916980864851598E-11</c:v>
                </c:pt>
                <c:pt idx="577">
                  <c:v>6.2969142492155596E-7</c:v>
                </c:pt>
                <c:pt idx="578">
                  <c:v>1.9237946032119299E-6</c:v>
                </c:pt>
                <c:pt idx="579">
                  <c:v>5.0979798362621497E-3</c:v>
                </c:pt>
                <c:pt idx="580">
                  <c:v>1.3804525253679999E-8</c:v>
                </c:pt>
                <c:pt idx="581">
                  <c:v>1.1430437065582901E-7</c:v>
                </c:pt>
                <c:pt idx="582">
                  <c:v>5.1104118324091602E-9</c:v>
                </c:pt>
                <c:pt idx="583">
                  <c:v>2.39161908474066E-8</c:v>
                </c:pt>
                <c:pt idx="584">
                  <c:v>8.6774423155514596E-9</c:v>
                </c:pt>
                <c:pt idx="585">
                  <c:v>8.01880003624832E-8</c:v>
                </c:pt>
                <c:pt idx="586">
                  <c:v>5.0991143072890402E-9</c:v>
                </c:pt>
                <c:pt idx="587">
                  <c:v>6.7319216279969098E-9</c:v>
                </c:pt>
                <c:pt idx="588">
                  <c:v>3.1900598704697799E-9</c:v>
                </c:pt>
                <c:pt idx="589">
                  <c:v>7.7318339029437495E-8</c:v>
                </c:pt>
                <c:pt idx="590">
                  <c:v>6.9539725720275998E-9</c:v>
                </c:pt>
                <c:pt idx="591">
                  <c:v>1.0144363864499501E-6</c:v>
                </c:pt>
                <c:pt idx="592">
                  <c:v>4.8703984771080402E-8</c:v>
                </c:pt>
                <c:pt idx="593">
                  <c:v>2.9725245343603898E-10</c:v>
                </c:pt>
                <c:pt idx="594">
                  <c:v>2.0240610983056999E-8</c:v>
                </c:pt>
                <c:pt idx="595">
                  <c:v>1.70416473777654E-8</c:v>
                </c:pt>
                <c:pt idx="596">
                  <c:v>1.56092294809361E-8</c:v>
                </c:pt>
                <c:pt idx="597">
                  <c:v>1.0677080729150201E-7</c:v>
                </c:pt>
                <c:pt idx="598">
                  <c:v>4.3726774937855803E-8</c:v>
                </c:pt>
                <c:pt idx="599">
                  <c:v>4.2856412690686002E-9</c:v>
                </c:pt>
                <c:pt idx="600">
                  <c:v>5.55041932274488E-9</c:v>
                </c:pt>
                <c:pt idx="601">
                  <c:v>1.8875929337645301E-6</c:v>
                </c:pt>
                <c:pt idx="602">
                  <c:v>9.2466807205817004E-9</c:v>
                </c:pt>
                <c:pt idx="603">
                  <c:v>1.9499332189898201E-7</c:v>
                </c:pt>
                <c:pt idx="604">
                  <c:v>7.8448676780589703E-7</c:v>
                </c:pt>
                <c:pt idx="605">
                  <c:v>1.09580088899138E-7</c:v>
                </c:pt>
                <c:pt idx="606">
                  <c:v>3.3309111947959301E-9</c:v>
                </c:pt>
                <c:pt idx="607">
                  <c:v>2.1314332062119E-7</c:v>
                </c:pt>
                <c:pt idx="608">
                  <c:v>3.25627842902537E-3</c:v>
                </c:pt>
                <c:pt idx="609">
                  <c:v>7.1809005336185097E-8</c:v>
                </c:pt>
                <c:pt idx="610">
                  <c:v>1.7069460861072498E-8</c:v>
                </c:pt>
                <c:pt idx="611">
                  <c:v>5.0116203135400596E-7</c:v>
                </c:pt>
                <c:pt idx="612">
                  <c:v>7.3488954052927204E-7</c:v>
                </c:pt>
                <c:pt idx="613">
                  <c:v>7.2736325504434902E-9</c:v>
                </c:pt>
                <c:pt idx="614">
                  <c:v>1.49133167254603E-6</c:v>
                </c:pt>
                <c:pt idx="615">
                  <c:v>1.72010859040996E-6</c:v>
                </c:pt>
                <c:pt idx="616">
                  <c:v>5.5438821817659999E-9</c:v>
                </c:pt>
                <c:pt idx="617">
                  <c:v>1.4434862606325899E-8</c:v>
                </c:pt>
                <c:pt idx="618">
                  <c:v>5.8819847248448403E-8</c:v>
                </c:pt>
                <c:pt idx="619">
                  <c:v>2.4233207782391402E-7</c:v>
                </c:pt>
                <c:pt idx="620">
                  <c:v>1.7046680381960201E-7</c:v>
                </c:pt>
                <c:pt idx="621">
                  <c:v>1.0204044328049E-9</c:v>
                </c:pt>
                <c:pt idx="622">
                  <c:v>5.9201646726743395E-10</c:v>
                </c:pt>
                <c:pt idx="623">
                  <c:v>3.4278455290257102E-8</c:v>
                </c:pt>
                <c:pt idx="624">
                  <c:v>7.0232006935002599E-10</c:v>
                </c:pt>
                <c:pt idx="625">
                  <c:v>9.3452803191924997E-9</c:v>
                </c:pt>
                <c:pt idx="626">
                  <c:v>4.0871672177214702E-10</c:v>
                </c:pt>
                <c:pt idx="627">
                  <c:v>2.37983228902653E-8</c:v>
                </c:pt>
                <c:pt idx="628">
                  <c:v>3.7063963537599702E-9</c:v>
                </c:pt>
                <c:pt idx="629">
                  <c:v>2.8381510107929499E-8</c:v>
                </c:pt>
                <c:pt idx="630">
                  <c:v>2.3221631988308302E-9</c:v>
                </c:pt>
                <c:pt idx="631">
                  <c:v>5.64328422269091E-2</c:v>
                </c:pt>
                <c:pt idx="632">
                  <c:v>0.80225199440971495</c:v>
                </c:pt>
                <c:pt idx="633">
                  <c:v>2.1668523946321499E-6</c:v>
                </c:pt>
                <c:pt idx="634">
                  <c:v>2.4200737460987602E-8</c:v>
                </c:pt>
                <c:pt idx="635">
                  <c:v>4.0981686061512798E-8</c:v>
                </c:pt>
                <c:pt idx="636">
                  <c:v>0.45545362909530102</c:v>
                </c:pt>
                <c:pt idx="637">
                  <c:v>0.46909078042719599</c:v>
                </c:pt>
                <c:pt idx="638">
                  <c:v>0.56427279713683098</c:v>
                </c:pt>
                <c:pt idx="639">
                  <c:v>1.01116467529504E-7</c:v>
                </c:pt>
                <c:pt idx="640">
                  <c:v>6.8219375732474799E-9</c:v>
                </c:pt>
                <c:pt idx="641">
                  <c:v>5.9430648963936897E-10</c:v>
                </c:pt>
                <c:pt idx="642">
                  <c:v>6.3730687910154103E-10</c:v>
                </c:pt>
                <c:pt idx="643">
                  <c:v>1.7717586700736699E-8</c:v>
                </c:pt>
                <c:pt idx="644">
                  <c:v>7.2782834117523597E-9</c:v>
                </c:pt>
                <c:pt idx="645">
                  <c:v>4.7991713974811098E-8</c:v>
                </c:pt>
                <c:pt idx="646">
                  <c:v>1.04885260423429E-7</c:v>
                </c:pt>
                <c:pt idx="647">
                  <c:v>7.2938679252386502E-10</c:v>
                </c:pt>
                <c:pt idx="648">
                  <c:v>1.8237768753486499E-8</c:v>
                </c:pt>
                <c:pt idx="649">
                  <c:v>4.9821589293788999E-10</c:v>
                </c:pt>
                <c:pt idx="650">
                  <c:v>2.0059039861234699E-8</c:v>
                </c:pt>
                <c:pt idx="651">
                  <c:v>4.8877010645656004E-7</c:v>
                </c:pt>
                <c:pt idx="652">
                  <c:v>1.3580126685832101E-7</c:v>
                </c:pt>
                <c:pt idx="653">
                  <c:v>2.02772570593859E-7</c:v>
                </c:pt>
                <c:pt idx="654">
                  <c:v>1.1193634018509299E-8</c:v>
                </c:pt>
                <c:pt idx="655">
                  <c:v>1.1592698493078999E-8</c:v>
                </c:pt>
                <c:pt idx="656">
                  <c:v>2.0296858915324E-9</c:v>
                </c:pt>
                <c:pt idx="657">
                  <c:v>3.6140009019114699E-8</c:v>
                </c:pt>
                <c:pt idx="658">
                  <c:v>1.1534808965363899E-7</c:v>
                </c:pt>
                <c:pt idx="659">
                  <c:v>1.30533050008285E-9</c:v>
                </c:pt>
                <c:pt idx="660">
                  <c:v>6.58222559947027E-9</c:v>
                </c:pt>
                <c:pt idx="661">
                  <c:v>7.8729242577185001E-10</c:v>
                </c:pt>
                <c:pt idx="662">
                  <c:v>1.3517327710407699E-7</c:v>
                </c:pt>
                <c:pt idx="663">
                  <c:v>6.7265831854496804E-9</c:v>
                </c:pt>
                <c:pt idx="664">
                  <c:v>4.8204306629051997E-10</c:v>
                </c:pt>
                <c:pt idx="665">
                  <c:v>4.2228567235902802E-9</c:v>
                </c:pt>
                <c:pt idx="666">
                  <c:v>4.6000578324791502E-10</c:v>
                </c:pt>
                <c:pt idx="667">
                  <c:v>1.17832218374294E-7</c:v>
                </c:pt>
                <c:pt idx="668">
                  <c:v>3.5398900826570603E-8</c:v>
                </c:pt>
                <c:pt idx="669">
                  <c:v>6.0536634439085599E-7</c:v>
                </c:pt>
                <c:pt idx="670">
                  <c:v>6.0366746585192699E-10</c:v>
                </c:pt>
                <c:pt idx="671">
                  <c:v>2.4616176596277798E-9</c:v>
                </c:pt>
                <c:pt idx="672">
                  <c:v>1.45561690300912E-8</c:v>
                </c:pt>
                <c:pt idx="673">
                  <c:v>3.1999784489254998E-8</c:v>
                </c:pt>
                <c:pt idx="674">
                  <c:v>1.4205468860437699E-8</c:v>
                </c:pt>
                <c:pt idx="675">
                  <c:v>1.8954292284288999E-9</c:v>
                </c:pt>
                <c:pt idx="676">
                  <c:v>6.8363734247361299E-11</c:v>
                </c:pt>
                <c:pt idx="677">
                  <c:v>9.60373623291321E-8</c:v>
                </c:pt>
                <c:pt idx="678">
                  <c:v>2.55833605073408E-10</c:v>
                </c:pt>
                <c:pt idx="679">
                  <c:v>4.06522749155294E-9</c:v>
                </c:pt>
                <c:pt idx="680">
                  <c:v>5.4704674465686698E-8</c:v>
                </c:pt>
                <c:pt idx="681">
                  <c:v>2.3388824176059099E-9</c:v>
                </c:pt>
                <c:pt idx="682">
                  <c:v>3.1221012266467001E-9</c:v>
                </c:pt>
                <c:pt idx="683">
                  <c:v>2.0467378592941402E-9</c:v>
                </c:pt>
                <c:pt idx="684">
                  <c:v>4.0259989176343504E-9</c:v>
                </c:pt>
                <c:pt idx="685">
                  <c:v>3.8489431819772602E-10</c:v>
                </c:pt>
                <c:pt idx="686">
                  <c:v>1.38996718647638E-10</c:v>
                </c:pt>
                <c:pt idx="687">
                  <c:v>8.3452792372817897E-10</c:v>
                </c:pt>
                <c:pt idx="688">
                  <c:v>1.17390456257363E-8</c:v>
                </c:pt>
                <c:pt idx="689">
                  <c:v>3.2301493670211902E-9</c:v>
                </c:pt>
                <c:pt idx="690">
                  <c:v>2.3899942441816797E-7</c:v>
                </c:pt>
                <c:pt idx="691">
                  <c:v>2.67746207680582E-8</c:v>
                </c:pt>
                <c:pt idx="692">
                  <c:v>5.3499379663606796E-9</c:v>
                </c:pt>
                <c:pt idx="693">
                  <c:v>4.4278020968873198E-7</c:v>
                </c:pt>
                <c:pt idx="694">
                  <c:v>6.4192260809713903E-9</c:v>
                </c:pt>
                <c:pt idx="695">
                  <c:v>7.4021410950288106E-8</c:v>
                </c:pt>
                <c:pt idx="696">
                  <c:v>2.08128016726554E-9</c:v>
                </c:pt>
                <c:pt idx="697">
                  <c:v>5.7524196064208404E-9</c:v>
                </c:pt>
                <c:pt idx="698">
                  <c:v>9.3460255721602101E-8</c:v>
                </c:pt>
                <c:pt idx="699">
                  <c:v>2.3765515990094301E-8</c:v>
                </c:pt>
                <c:pt idx="700">
                  <c:v>9.0322294222599998E-10</c:v>
                </c:pt>
                <c:pt idx="701">
                  <c:v>2.97376032670724E-8</c:v>
                </c:pt>
                <c:pt idx="702">
                  <c:v>2.95256479016255E-8</c:v>
                </c:pt>
                <c:pt idx="703">
                  <c:v>3.4491778349442102E-7</c:v>
                </c:pt>
                <c:pt idx="704">
                  <c:v>5.3197239717338E-7</c:v>
                </c:pt>
                <c:pt idx="705">
                  <c:v>1.4147901651213899E-7</c:v>
                </c:pt>
                <c:pt idx="706">
                  <c:v>5.06757147553224E-9</c:v>
                </c:pt>
                <c:pt idx="707">
                  <c:v>2.54060353935986E-9</c:v>
                </c:pt>
                <c:pt idx="708">
                  <c:v>5.8926546200019601E-8</c:v>
                </c:pt>
                <c:pt idx="709">
                  <c:v>1.83368169211622E-3</c:v>
                </c:pt>
                <c:pt idx="710">
                  <c:v>8.4247665838174796E-9</c:v>
                </c:pt>
                <c:pt idx="711">
                  <c:v>1.5554987468757E-7</c:v>
                </c:pt>
                <c:pt idx="712">
                  <c:v>1.19794282075951E-8</c:v>
                </c:pt>
                <c:pt idx="713">
                  <c:v>2.15331896325904E-9</c:v>
                </c:pt>
                <c:pt idx="714">
                  <c:v>1.42788430093177E-7</c:v>
                </c:pt>
                <c:pt idx="715">
                  <c:v>2.40028527231258E-8</c:v>
                </c:pt>
                <c:pt idx="716">
                  <c:v>1.7092931476969398E-8</c:v>
                </c:pt>
                <c:pt idx="717">
                  <c:v>9.8142275280385003E-10</c:v>
                </c:pt>
                <c:pt idx="718">
                  <c:v>1.17735722296684E-8</c:v>
                </c:pt>
                <c:pt idx="719">
                  <c:v>1.3400841587500401E-3</c:v>
                </c:pt>
                <c:pt idx="720">
                  <c:v>9.8855372909230292E-9</c:v>
                </c:pt>
                <c:pt idx="721">
                  <c:v>1.9608836280283602E-9</c:v>
                </c:pt>
                <c:pt idx="722">
                  <c:v>3.7859785105670798E-9</c:v>
                </c:pt>
                <c:pt idx="723">
                  <c:v>2.6781392536745801E-9</c:v>
                </c:pt>
                <c:pt idx="724">
                  <c:v>3.4395886865655498E-8</c:v>
                </c:pt>
                <c:pt idx="725">
                  <c:v>3.6486342072859799E-9</c:v>
                </c:pt>
                <c:pt idx="726">
                  <c:v>1.77116935664692E-9</c:v>
                </c:pt>
                <c:pt idx="727">
                  <c:v>2.4325137222585401E-9</c:v>
                </c:pt>
                <c:pt idx="728">
                  <c:v>1.17419960599362E-7</c:v>
                </c:pt>
                <c:pt idx="729">
                  <c:v>1.9190062273399601E-6</c:v>
                </c:pt>
                <c:pt idx="730">
                  <c:v>1.8955924818153902E-8</c:v>
                </c:pt>
                <c:pt idx="731">
                  <c:v>6.9158530285226698E-9</c:v>
                </c:pt>
                <c:pt idx="732">
                  <c:v>6.8832908304353697E-8</c:v>
                </c:pt>
                <c:pt idx="733">
                  <c:v>4.28071696983692E-8</c:v>
                </c:pt>
                <c:pt idx="734">
                  <c:v>9.2396728026299598E-9</c:v>
                </c:pt>
                <c:pt idx="735">
                  <c:v>4.0207232668960401E-7</c:v>
                </c:pt>
                <c:pt idx="736">
                  <c:v>8.3625728063628299E-10</c:v>
                </c:pt>
                <c:pt idx="737">
                  <c:v>2.9657767215386402E-8</c:v>
                </c:pt>
                <c:pt idx="738">
                  <c:v>6.5567441419144704E-8</c:v>
                </c:pt>
                <c:pt idx="739">
                  <c:v>1.89388343708275E-9</c:v>
                </c:pt>
                <c:pt idx="740">
                  <c:v>2.4533905882464001E-7</c:v>
                </c:pt>
                <c:pt idx="741">
                  <c:v>2.3705489909149399E-7</c:v>
                </c:pt>
                <c:pt idx="742">
                  <c:v>2.61527370696835E-8</c:v>
                </c:pt>
                <c:pt idx="743">
                  <c:v>1.3406222277459001E-2</c:v>
                </c:pt>
                <c:pt idx="744">
                  <c:v>1.24790313670383E-7</c:v>
                </c:pt>
                <c:pt idx="745">
                  <c:v>1.62764956985772E-8</c:v>
                </c:pt>
                <c:pt idx="746">
                  <c:v>3.2150405584226399E-9</c:v>
                </c:pt>
                <c:pt idx="747">
                  <c:v>8.0832982770855697E-11</c:v>
                </c:pt>
                <c:pt idx="748">
                  <c:v>7.3750581448595103E-10</c:v>
                </c:pt>
                <c:pt idx="749">
                  <c:v>9.6418704428973596E-9</c:v>
                </c:pt>
                <c:pt idx="750">
                  <c:v>4.6443718547856703E-9</c:v>
                </c:pt>
                <c:pt idx="751">
                  <c:v>7.5720446002278397E-3</c:v>
                </c:pt>
                <c:pt idx="752">
                  <c:v>2.0095464072681999E-8</c:v>
                </c:pt>
                <c:pt idx="753">
                  <c:v>3.7947532130238998E-3</c:v>
                </c:pt>
                <c:pt idx="754">
                  <c:v>3.3770086945874998E-3</c:v>
                </c:pt>
                <c:pt idx="755">
                  <c:v>1.4017920958058799E-10</c:v>
                </c:pt>
                <c:pt idx="756">
                  <c:v>3.3288100357962998E-8</c:v>
                </c:pt>
                <c:pt idx="757">
                  <c:v>1.18367804306042E-8</c:v>
                </c:pt>
                <c:pt idx="758">
                  <c:v>1.5017447875383602E-8</c:v>
                </c:pt>
                <c:pt idx="759">
                  <c:v>1.7964568963054999E-10</c:v>
                </c:pt>
                <c:pt idx="760">
                  <c:v>6.1508468481953896E-9</c:v>
                </c:pt>
                <c:pt idx="761">
                  <c:v>2.12790156323886E-9</c:v>
                </c:pt>
                <c:pt idx="762">
                  <c:v>6.6534689055955599E-9</c:v>
                </c:pt>
                <c:pt idx="763">
                  <c:v>9.2786668649984796E-8</c:v>
                </c:pt>
                <c:pt idx="764">
                  <c:v>2.9481268473778801E-9</c:v>
                </c:pt>
                <c:pt idx="765">
                  <c:v>3.77004983437928E-9</c:v>
                </c:pt>
                <c:pt idx="766">
                  <c:v>2.4755728445462502E-9</c:v>
                </c:pt>
                <c:pt idx="767">
                  <c:v>2.2527575951745601E-8</c:v>
                </c:pt>
                <c:pt idx="768">
                  <c:v>3.55161238986724E-9</c:v>
                </c:pt>
                <c:pt idx="769">
                  <c:v>1.86678110902117E-8</c:v>
                </c:pt>
                <c:pt idx="770">
                  <c:v>5.0561265990083996E-9</c:v>
                </c:pt>
                <c:pt idx="771">
                  <c:v>1.77032188046467E-9</c:v>
                </c:pt>
                <c:pt idx="772">
                  <c:v>2.3524707157079398E-10</c:v>
                </c:pt>
                <c:pt idx="773">
                  <c:v>1.00836289908495E-7</c:v>
                </c:pt>
                <c:pt idx="774">
                  <c:v>1.17376738955192E-8</c:v>
                </c:pt>
                <c:pt idx="775">
                  <c:v>2.6845248821185799E-8</c:v>
                </c:pt>
                <c:pt idx="776">
                  <c:v>6.16732777573086E-3</c:v>
                </c:pt>
                <c:pt idx="777">
                  <c:v>2.2674608852738101E-9</c:v>
                </c:pt>
                <c:pt idx="778">
                  <c:v>1.13232023691398E-8</c:v>
                </c:pt>
                <c:pt idx="779">
                  <c:v>5.2397388362642698E-8</c:v>
                </c:pt>
                <c:pt idx="780">
                  <c:v>6.0648977982677596E-8</c:v>
                </c:pt>
                <c:pt idx="781">
                  <c:v>3.9485634575760901E-8</c:v>
                </c:pt>
                <c:pt idx="782">
                  <c:v>4.8663535164195903E-9</c:v>
                </c:pt>
                <c:pt idx="783">
                  <c:v>8.6964424657049092E-9</c:v>
                </c:pt>
                <c:pt idx="784">
                  <c:v>2.4084583254260801E-8</c:v>
                </c:pt>
                <c:pt idx="785">
                  <c:v>4.8566241756286099E-9</c:v>
                </c:pt>
                <c:pt idx="786">
                  <c:v>1.00988276220267E-10</c:v>
                </c:pt>
                <c:pt idx="787">
                  <c:v>7.46630327385346E-8</c:v>
                </c:pt>
                <c:pt idx="788">
                  <c:v>8.7795478575340393E-9</c:v>
                </c:pt>
                <c:pt idx="789">
                  <c:v>4.2331858685031496E-9</c:v>
                </c:pt>
                <c:pt idx="790">
                  <c:v>1.00223511024412E-9</c:v>
                </c:pt>
                <c:pt idx="791">
                  <c:v>6.5281210282522003E-9</c:v>
                </c:pt>
                <c:pt idx="792">
                  <c:v>1.84785341981025E-7</c:v>
                </c:pt>
                <c:pt idx="793">
                  <c:v>5.98173517227237E-10</c:v>
                </c:pt>
                <c:pt idx="794">
                  <c:v>6.6120381736041103E-8</c:v>
                </c:pt>
                <c:pt idx="795">
                  <c:v>1.0978542949832901E-8</c:v>
                </c:pt>
                <c:pt idx="796">
                  <c:v>4.1313675669010498E-9</c:v>
                </c:pt>
                <c:pt idx="797">
                  <c:v>2.29216649936416E-9</c:v>
                </c:pt>
                <c:pt idx="798">
                  <c:v>6.3030434614630897E-9</c:v>
                </c:pt>
                <c:pt idx="799">
                  <c:v>8.8886104064044299E-10</c:v>
                </c:pt>
                <c:pt idx="800">
                  <c:v>1.1336840335243499E-9</c:v>
                </c:pt>
                <c:pt idx="801">
                  <c:v>1.9885195284709499E-9</c:v>
                </c:pt>
                <c:pt idx="802">
                  <c:v>3.6284719661176201E-8</c:v>
                </c:pt>
                <c:pt idx="803">
                  <c:v>1.2698699314994499E-9</c:v>
                </c:pt>
                <c:pt idx="804">
                  <c:v>1.37866381205366E-10</c:v>
                </c:pt>
                <c:pt idx="805">
                  <c:v>1.3367346508748699E-7</c:v>
                </c:pt>
                <c:pt idx="806">
                  <c:v>9.0718620761885398E-9</c:v>
                </c:pt>
                <c:pt idx="807">
                  <c:v>3.9348990802312902E-9</c:v>
                </c:pt>
                <c:pt idx="808">
                  <c:v>3.8401070368278702E-9</c:v>
                </c:pt>
                <c:pt idx="809">
                  <c:v>9.7611111334570408E-10</c:v>
                </c:pt>
                <c:pt idx="810">
                  <c:v>4.3683355946783502E-9</c:v>
                </c:pt>
                <c:pt idx="811">
                  <c:v>2.7957592121068599E-9</c:v>
                </c:pt>
                <c:pt idx="812">
                  <c:v>8.72509448827507E-4</c:v>
                </c:pt>
                <c:pt idx="813">
                  <c:v>3.7340446853058103E-8</c:v>
                </c:pt>
                <c:pt idx="814">
                  <c:v>2.9156240514616201E-8</c:v>
                </c:pt>
                <c:pt idx="815">
                  <c:v>4.5017169659811703E-8</c:v>
                </c:pt>
                <c:pt idx="816">
                  <c:v>6.2457575554676703E-8</c:v>
                </c:pt>
                <c:pt idx="817">
                  <c:v>1.97847684764298E-7</c:v>
                </c:pt>
                <c:pt idx="818">
                  <c:v>4.3167512477200097E-7</c:v>
                </c:pt>
                <c:pt idx="819">
                  <c:v>7.6399340863521003E-9</c:v>
                </c:pt>
                <c:pt idx="820">
                  <c:v>1.6506055945924901E-8</c:v>
                </c:pt>
                <c:pt idx="821">
                  <c:v>1.9655020195117801E-8</c:v>
                </c:pt>
                <c:pt idx="822">
                  <c:v>8.6232967559437907E-9</c:v>
                </c:pt>
                <c:pt idx="823">
                  <c:v>7.4711763603690203E-8</c:v>
                </c:pt>
                <c:pt idx="824">
                  <c:v>3.0070566317258398E-9</c:v>
                </c:pt>
                <c:pt idx="825">
                  <c:v>7.4256248577337604E-8</c:v>
                </c:pt>
                <c:pt idx="826">
                  <c:v>7.8880647001612597E-10</c:v>
                </c:pt>
                <c:pt idx="827">
                  <c:v>4.9772976995386504E-10</c:v>
                </c:pt>
                <c:pt idx="828">
                  <c:v>1.3040579333421E-9</c:v>
                </c:pt>
                <c:pt idx="829">
                  <c:v>5.4877418090154204E-7</c:v>
                </c:pt>
                <c:pt idx="830">
                  <c:v>1.5934269457418198E-8</c:v>
                </c:pt>
                <c:pt idx="831">
                  <c:v>9.2523320957797203E-9</c:v>
                </c:pt>
                <c:pt idx="832">
                  <c:v>7.5824271523766802E-11</c:v>
                </c:pt>
                <c:pt idx="833">
                  <c:v>4.1178468074064699E-10</c:v>
                </c:pt>
                <c:pt idx="834">
                  <c:v>6.9820590510088403E-7</c:v>
                </c:pt>
                <c:pt idx="835">
                  <c:v>3.3982830301407098E-8</c:v>
                </c:pt>
                <c:pt idx="836">
                  <c:v>8.2709039431777902E-8</c:v>
                </c:pt>
                <c:pt idx="837">
                  <c:v>3.9198683735951002E-10</c:v>
                </c:pt>
                <c:pt idx="838">
                  <c:v>3.4544842939320801E-9</c:v>
                </c:pt>
                <c:pt idx="839">
                  <c:v>5.4998485223843696E-10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B3-4A45-8A80-0EFF5381A8D0}"/>
            </c:ext>
          </c:extLst>
        </c:ser>
        <c:ser>
          <c:idx val="4"/>
          <c:order val="4"/>
          <c:tx>
            <c:strRef>
              <c:f>'Weights for RiskA=2.4'!$F$1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RiskA=2.4'!$F$2:$F$841</c:f>
              <c:numCache>
                <c:formatCode>0.00</c:formatCode>
                <c:ptCount val="840"/>
                <c:pt idx="0">
                  <c:v>0.72473549008568605</c:v>
                </c:pt>
                <c:pt idx="1">
                  <c:v>0.58808302719037697</c:v>
                </c:pt>
                <c:pt idx="2">
                  <c:v>0.38917074770283899</c:v>
                </c:pt>
                <c:pt idx="3">
                  <c:v>0.236471927104627</c:v>
                </c:pt>
                <c:pt idx="4">
                  <c:v>0.36446433069197598</c:v>
                </c:pt>
                <c:pt idx="5">
                  <c:v>0.318025866321204</c:v>
                </c:pt>
                <c:pt idx="6">
                  <c:v>0.30889207687647402</c:v>
                </c:pt>
                <c:pt idx="7">
                  <c:v>2.9218329554128298E-6</c:v>
                </c:pt>
                <c:pt idx="8">
                  <c:v>0.76750476171049398</c:v>
                </c:pt>
                <c:pt idx="9">
                  <c:v>0.543364581362483</c:v>
                </c:pt>
                <c:pt idx="10">
                  <c:v>0.59172118194552104</c:v>
                </c:pt>
                <c:pt idx="11">
                  <c:v>0.40684885354347</c:v>
                </c:pt>
                <c:pt idx="12">
                  <c:v>0.43816119067194398</c:v>
                </c:pt>
                <c:pt idx="13">
                  <c:v>0.346224405492076</c:v>
                </c:pt>
                <c:pt idx="14">
                  <c:v>0.40159804300454099</c:v>
                </c:pt>
                <c:pt idx="15">
                  <c:v>0.49410839823096397</c:v>
                </c:pt>
                <c:pt idx="16">
                  <c:v>0.66710502458619103</c:v>
                </c:pt>
                <c:pt idx="17">
                  <c:v>0.39713776034001103</c:v>
                </c:pt>
                <c:pt idx="18">
                  <c:v>0.47454713874786802</c:v>
                </c:pt>
                <c:pt idx="19">
                  <c:v>0.57977403577797404</c:v>
                </c:pt>
                <c:pt idx="20">
                  <c:v>0.50153670234674397</c:v>
                </c:pt>
                <c:pt idx="21">
                  <c:v>0.27889105185743501</c:v>
                </c:pt>
                <c:pt idx="22">
                  <c:v>0.30309790785641</c:v>
                </c:pt>
                <c:pt idx="23">
                  <c:v>0.39518796291795999</c:v>
                </c:pt>
                <c:pt idx="24">
                  <c:v>0.48397328383164001</c:v>
                </c:pt>
                <c:pt idx="25">
                  <c:v>0.71024924945754797</c:v>
                </c:pt>
                <c:pt idx="26">
                  <c:v>0.64858174413707703</c:v>
                </c:pt>
                <c:pt idx="27">
                  <c:v>0.294142210266362</c:v>
                </c:pt>
                <c:pt idx="28">
                  <c:v>0.59881470553391003</c:v>
                </c:pt>
                <c:pt idx="29">
                  <c:v>0.51962407448153602</c:v>
                </c:pt>
                <c:pt idx="30">
                  <c:v>0.54526109222418595</c:v>
                </c:pt>
                <c:pt idx="31">
                  <c:v>0.50125950718472001</c:v>
                </c:pt>
                <c:pt idx="32">
                  <c:v>0.343620368892045</c:v>
                </c:pt>
                <c:pt idx="33">
                  <c:v>0.41947378878110902</c:v>
                </c:pt>
                <c:pt idx="34">
                  <c:v>0.57315077087253297</c:v>
                </c:pt>
                <c:pt idx="35">
                  <c:v>0.43112567791627598</c:v>
                </c:pt>
                <c:pt idx="36">
                  <c:v>0.42350736520952698</c:v>
                </c:pt>
                <c:pt idx="37">
                  <c:v>0.35041765687787901</c:v>
                </c:pt>
                <c:pt idx="38">
                  <c:v>0.30203528709620497</c:v>
                </c:pt>
                <c:pt idx="39">
                  <c:v>0.35161550484396897</c:v>
                </c:pt>
                <c:pt idx="40">
                  <c:v>0.39614171030884998</c:v>
                </c:pt>
                <c:pt idx="41">
                  <c:v>0.44852450044534797</c:v>
                </c:pt>
                <c:pt idx="42">
                  <c:v>0.52153517515153802</c:v>
                </c:pt>
                <c:pt idx="43">
                  <c:v>0.63244607897242</c:v>
                </c:pt>
                <c:pt idx="44">
                  <c:v>0.77735353750260705</c:v>
                </c:pt>
                <c:pt idx="45">
                  <c:v>0.84349776768131901</c:v>
                </c:pt>
                <c:pt idx="46">
                  <c:v>0.80803258290534996</c:v>
                </c:pt>
                <c:pt idx="47">
                  <c:v>0.87329220938525898</c:v>
                </c:pt>
                <c:pt idx="48">
                  <c:v>0.67141598789447898</c:v>
                </c:pt>
                <c:pt idx="49">
                  <c:v>0.73246827533852898</c:v>
                </c:pt>
                <c:pt idx="50">
                  <c:v>0.44622314777301503</c:v>
                </c:pt>
                <c:pt idx="51">
                  <c:v>0.337490938011485</c:v>
                </c:pt>
                <c:pt idx="52">
                  <c:v>0.17237259515467099</c:v>
                </c:pt>
                <c:pt idx="53">
                  <c:v>0.41919411177982902</c:v>
                </c:pt>
                <c:pt idx="54">
                  <c:v>0.37783279932469999</c:v>
                </c:pt>
                <c:pt idx="55">
                  <c:v>0.215162518355826</c:v>
                </c:pt>
                <c:pt idx="56">
                  <c:v>0.65360699395307598</c:v>
                </c:pt>
                <c:pt idx="57">
                  <c:v>0.70810149072679696</c:v>
                </c:pt>
                <c:pt idx="58">
                  <c:v>0.69220927613101302</c:v>
                </c:pt>
                <c:pt idx="59">
                  <c:v>0.52688321686751005</c:v>
                </c:pt>
                <c:pt idx="60">
                  <c:v>0.72358557796238598</c:v>
                </c:pt>
                <c:pt idx="61">
                  <c:v>0.74177787005999396</c:v>
                </c:pt>
                <c:pt idx="62">
                  <c:v>0.19776436826716701</c:v>
                </c:pt>
                <c:pt idx="63">
                  <c:v>0.467025064117219</c:v>
                </c:pt>
                <c:pt idx="64">
                  <c:v>0.73309149369868398</c:v>
                </c:pt>
                <c:pt idx="65">
                  <c:v>0.79791727702931503</c:v>
                </c:pt>
                <c:pt idx="66">
                  <c:v>0.33424217236823101</c:v>
                </c:pt>
                <c:pt idx="67">
                  <c:v>0.44407814226402798</c:v>
                </c:pt>
                <c:pt idx="68">
                  <c:v>0.88464614018916898</c:v>
                </c:pt>
                <c:pt idx="69">
                  <c:v>0.93256367031295595</c:v>
                </c:pt>
                <c:pt idx="70">
                  <c:v>0.68294290469181496</c:v>
                </c:pt>
                <c:pt idx="71">
                  <c:v>0.947187477510121</c:v>
                </c:pt>
                <c:pt idx="72">
                  <c:v>0.66192373711214503</c:v>
                </c:pt>
                <c:pt idx="73">
                  <c:v>0.63583443225037095</c:v>
                </c:pt>
                <c:pt idx="74">
                  <c:v>0.49047438460772502</c:v>
                </c:pt>
                <c:pt idx="75">
                  <c:v>0.78341672739513601</c:v>
                </c:pt>
                <c:pt idx="76">
                  <c:v>0.50936660882514395</c:v>
                </c:pt>
                <c:pt idx="77">
                  <c:v>0.64766449047948804</c:v>
                </c:pt>
                <c:pt idx="78">
                  <c:v>0.66569289980719604</c:v>
                </c:pt>
                <c:pt idx="79">
                  <c:v>0.75047526705216105</c:v>
                </c:pt>
                <c:pt idx="80">
                  <c:v>0.66624823461887395</c:v>
                </c:pt>
                <c:pt idx="81">
                  <c:v>0.76097707768009204</c:v>
                </c:pt>
                <c:pt idx="82">
                  <c:v>0.76306090886894096</c:v>
                </c:pt>
                <c:pt idx="83">
                  <c:v>0.65048983607770605</c:v>
                </c:pt>
                <c:pt idx="84">
                  <c:v>0.65895238866420003</c:v>
                </c:pt>
                <c:pt idx="85">
                  <c:v>0.63617322146587496</c:v>
                </c:pt>
                <c:pt idx="86">
                  <c:v>0.49796637041118202</c:v>
                </c:pt>
                <c:pt idx="87">
                  <c:v>0.49103198395130099</c:v>
                </c:pt>
                <c:pt idx="88">
                  <c:v>0.29246555963614301</c:v>
                </c:pt>
                <c:pt idx="89">
                  <c:v>0.69137335939576405</c:v>
                </c:pt>
                <c:pt idx="90">
                  <c:v>0.51749888110598397</c:v>
                </c:pt>
                <c:pt idx="91">
                  <c:v>0.25477049305281901</c:v>
                </c:pt>
                <c:pt idx="92">
                  <c:v>0.795401522187415</c:v>
                </c:pt>
                <c:pt idx="93">
                  <c:v>0.52282178187714801</c:v>
                </c:pt>
                <c:pt idx="94">
                  <c:v>0.40896812302957197</c:v>
                </c:pt>
                <c:pt idx="95">
                  <c:v>0.83323870034481595</c:v>
                </c:pt>
                <c:pt idx="96">
                  <c:v>0.36179650868867902</c:v>
                </c:pt>
                <c:pt idx="97">
                  <c:v>0.701820589269182</c:v>
                </c:pt>
                <c:pt idx="98">
                  <c:v>0.51847534640591297</c:v>
                </c:pt>
                <c:pt idx="99">
                  <c:v>0.58584074292321398</c:v>
                </c:pt>
                <c:pt idx="100">
                  <c:v>0.606118235340807</c:v>
                </c:pt>
                <c:pt idx="101">
                  <c:v>0.542843480767772</c:v>
                </c:pt>
                <c:pt idx="102">
                  <c:v>0.50901641976731105</c:v>
                </c:pt>
                <c:pt idx="103">
                  <c:v>0.46667471866528099</c:v>
                </c:pt>
                <c:pt idx="104">
                  <c:v>0.63351743580162201</c:v>
                </c:pt>
                <c:pt idx="105">
                  <c:v>0.33538745525702901</c:v>
                </c:pt>
                <c:pt idx="106">
                  <c:v>0.777575051192545</c:v>
                </c:pt>
                <c:pt idx="107">
                  <c:v>3.0077342482867001E-6</c:v>
                </c:pt>
                <c:pt idx="108">
                  <c:v>0.42196832138518198</c:v>
                </c:pt>
                <c:pt idx="109">
                  <c:v>0.52101580955014304</c:v>
                </c:pt>
                <c:pt idx="110">
                  <c:v>0.47429682021357999</c:v>
                </c:pt>
                <c:pt idx="111">
                  <c:v>0.46462643937909098</c:v>
                </c:pt>
                <c:pt idx="112">
                  <c:v>0.48419081867554198</c:v>
                </c:pt>
                <c:pt idx="113">
                  <c:v>0.31440782650625798</c:v>
                </c:pt>
                <c:pt idx="114">
                  <c:v>0.52135064952100296</c:v>
                </c:pt>
                <c:pt idx="115">
                  <c:v>0.41792499074589301</c:v>
                </c:pt>
                <c:pt idx="116">
                  <c:v>0.35687684443544598</c:v>
                </c:pt>
                <c:pt idx="117">
                  <c:v>0.75974103070333998</c:v>
                </c:pt>
                <c:pt idx="118">
                  <c:v>0.53307475349037403</c:v>
                </c:pt>
                <c:pt idx="119">
                  <c:v>0.52679992464612202</c:v>
                </c:pt>
                <c:pt idx="120">
                  <c:v>0.58204913998147201</c:v>
                </c:pt>
                <c:pt idx="121">
                  <c:v>0.68765341117943501</c:v>
                </c:pt>
                <c:pt idx="122">
                  <c:v>0.69473021310832905</c:v>
                </c:pt>
                <c:pt idx="123">
                  <c:v>0.26079680194682198</c:v>
                </c:pt>
                <c:pt idx="124">
                  <c:v>0.55243662592175802</c:v>
                </c:pt>
                <c:pt idx="125">
                  <c:v>0.22149524790286201</c:v>
                </c:pt>
                <c:pt idx="126">
                  <c:v>0.58643221109480204</c:v>
                </c:pt>
                <c:pt idx="127">
                  <c:v>0.25544380789254101</c:v>
                </c:pt>
                <c:pt idx="128">
                  <c:v>0.55444058890088999</c:v>
                </c:pt>
                <c:pt idx="129">
                  <c:v>0.82505682551206105</c:v>
                </c:pt>
                <c:pt idx="130">
                  <c:v>0.72338436747274104</c:v>
                </c:pt>
                <c:pt idx="131">
                  <c:v>0.79335646811166005</c:v>
                </c:pt>
                <c:pt idx="132">
                  <c:v>0.26613273333281401</c:v>
                </c:pt>
                <c:pt idx="133">
                  <c:v>0.57862656316433903</c:v>
                </c:pt>
                <c:pt idx="134">
                  <c:v>0.60744302021431695</c:v>
                </c:pt>
                <c:pt idx="135">
                  <c:v>0.66507005406984698</c:v>
                </c:pt>
                <c:pt idx="136">
                  <c:v>0.48199043841022998</c:v>
                </c:pt>
                <c:pt idx="137">
                  <c:v>0.81637529366935702</c:v>
                </c:pt>
                <c:pt idx="138">
                  <c:v>1.1008974815829801E-2</c:v>
                </c:pt>
                <c:pt idx="139">
                  <c:v>0.53892692790662999</c:v>
                </c:pt>
                <c:pt idx="140">
                  <c:v>0.66495559426460105</c:v>
                </c:pt>
                <c:pt idx="141">
                  <c:v>0.74571814423472904</c:v>
                </c:pt>
                <c:pt idx="142">
                  <c:v>0.65672797125290505</c:v>
                </c:pt>
                <c:pt idx="143">
                  <c:v>0.77725459072326797</c:v>
                </c:pt>
                <c:pt idx="144">
                  <c:v>0.51547237663494605</c:v>
                </c:pt>
                <c:pt idx="145">
                  <c:v>0.82987555836264504</c:v>
                </c:pt>
                <c:pt idx="146">
                  <c:v>0.69474742045655302</c:v>
                </c:pt>
                <c:pt idx="147">
                  <c:v>0.64483439663916198</c:v>
                </c:pt>
                <c:pt idx="148">
                  <c:v>0.33700716780594597</c:v>
                </c:pt>
                <c:pt idx="149">
                  <c:v>0.70340516500374695</c:v>
                </c:pt>
                <c:pt idx="150">
                  <c:v>0.32845041219762999</c:v>
                </c:pt>
                <c:pt idx="151">
                  <c:v>0.73253634171790505</c:v>
                </c:pt>
                <c:pt idx="152">
                  <c:v>0.35912350160087098</c:v>
                </c:pt>
                <c:pt idx="153">
                  <c:v>0.48773890250207302</c:v>
                </c:pt>
                <c:pt idx="154">
                  <c:v>0.65916081658254899</c:v>
                </c:pt>
                <c:pt idx="155">
                  <c:v>0.23860023166564501</c:v>
                </c:pt>
                <c:pt idx="156">
                  <c:v>0.29336352428470203</c:v>
                </c:pt>
                <c:pt idx="157">
                  <c:v>0.33387258538416398</c:v>
                </c:pt>
                <c:pt idx="158">
                  <c:v>8.8384760428268205E-2</c:v>
                </c:pt>
                <c:pt idx="159">
                  <c:v>0.50762458033912095</c:v>
                </c:pt>
                <c:pt idx="160">
                  <c:v>0.472005154549483</c:v>
                </c:pt>
                <c:pt idx="161">
                  <c:v>0.49878110885966698</c:v>
                </c:pt>
                <c:pt idx="162">
                  <c:v>0.471938480903002</c:v>
                </c:pt>
                <c:pt idx="163">
                  <c:v>0.41396251454601901</c:v>
                </c:pt>
                <c:pt idx="164">
                  <c:v>0.71266342008819905</c:v>
                </c:pt>
                <c:pt idx="165">
                  <c:v>0.32221143765943799</c:v>
                </c:pt>
                <c:pt idx="166">
                  <c:v>0.45792793509468099</c:v>
                </c:pt>
                <c:pt idx="167">
                  <c:v>0.24001876521363599</c:v>
                </c:pt>
                <c:pt idx="168">
                  <c:v>0.32163339067348301</c:v>
                </c:pt>
                <c:pt idx="169">
                  <c:v>0.41307258030442101</c:v>
                </c:pt>
                <c:pt idx="170">
                  <c:v>0.75758161641814104</c:v>
                </c:pt>
                <c:pt idx="171">
                  <c:v>0.232770288566363</c:v>
                </c:pt>
                <c:pt idx="172">
                  <c:v>8.4657986450578093E-2</c:v>
                </c:pt>
                <c:pt idx="173">
                  <c:v>2.54765329245603E-6</c:v>
                </c:pt>
                <c:pt idx="174">
                  <c:v>0.25428150372622499</c:v>
                </c:pt>
                <c:pt idx="175">
                  <c:v>0.41982117522547002</c:v>
                </c:pt>
                <c:pt idx="176">
                  <c:v>0.16363363404952799</c:v>
                </c:pt>
                <c:pt idx="177">
                  <c:v>0.49297927628197902</c:v>
                </c:pt>
                <c:pt idx="178">
                  <c:v>0.23814005564247601</c:v>
                </c:pt>
                <c:pt idx="179">
                  <c:v>0.54593766291948898</c:v>
                </c:pt>
                <c:pt idx="180">
                  <c:v>1.1517554902749599E-8</c:v>
                </c:pt>
                <c:pt idx="181">
                  <c:v>7.36734556879472E-8</c:v>
                </c:pt>
                <c:pt idx="182">
                  <c:v>6.0724626120020601E-8</c:v>
                </c:pt>
                <c:pt idx="183">
                  <c:v>3.1687877012228598E-8</c:v>
                </c:pt>
                <c:pt idx="184">
                  <c:v>1.1431179659373201E-3</c:v>
                </c:pt>
                <c:pt idx="185">
                  <c:v>0.196010954634632</c:v>
                </c:pt>
                <c:pt idx="186">
                  <c:v>0.17360761446307901</c:v>
                </c:pt>
                <c:pt idx="187">
                  <c:v>2.5699697327821101E-7</c:v>
                </c:pt>
                <c:pt idx="188">
                  <c:v>7.4492872014296601E-9</c:v>
                </c:pt>
                <c:pt idx="189">
                  <c:v>1.04200523645259E-8</c:v>
                </c:pt>
                <c:pt idx="190">
                  <c:v>2.5070997014692699E-8</c:v>
                </c:pt>
                <c:pt idx="191">
                  <c:v>2.4583575273972899E-7</c:v>
                </c:pt>
                <c:pt idx="192">
                  <c:v>5.8747321154731904E-9</c:v>
                </c:pt>
                <c:pt idx="193">
                  <c:v>3.6906422058467902E-10</c:v>
                </c:pt>
                <c:pt idx="194">
                  <c:v>8.2913451320344705E-9</c:v>
                </c:pt>
                <c:pt idx="195">
                  <c:v>1.9676014296334902E-8</c:v>
                </c:pt>
                <c:pt idx="196">
                  <c:v>4.5631012103809397E-8</c:v>
                </c:pt>
                <c:pt idx="197">
                  <c:v>3.4710865624452699E-8</c:v>
                </c:pt>
                <c:pt idx="198">
                  <c:v>9.0418394453144398E-8</c:v>
                </c:pt>
                <c:pt idx="199">
                  <c:v>1.5110562591614101E-7</c:v>
                </c:pt>
                <c:pt idx="200">
                  <c:v>3.9610423733701603E-6</c:v>
                </c:pt>
                <c:pt idx="201">
                  <c:v>1.8760470531534201E-7</c:v>
                </c:pt>
                <c:pt idx="202">
                  <c:v>1.98718664518677E-8</c:v>
                </c:pt>
                <c:pt idx="203">
                  <c:v>2.76511281615133E-6</c:v>
                </c:pt>
                <c:pt idx="204">
                  <c:v>1.2058564432160401E-5</c:v>
                </c:pt>
                <c:pt idx="205">
                  <c:v>4.6178146980573796E-9</c:v>
                </c:pt>
                <c:pt idx="206">
                  <c:v>5.5497831217457904E-9</c:v>
                </c:pt>
                <c:pt idx="207">
                  <c:v>9.7102772449541296E-8</c:v>
                </c:pt>
                <c:pt idx="208">
                  <c:v>0.17273928254666199</c:v>
                </c:pt>
                <c:pt idx="209">
                  <c:v>1.42672864254713E-7</c:v>
                </c:pt>
                <c:pt idx="210">
                  <c:v>5.8374337862996099E-7</c:v>
                </c:pt>
                <c:pt idx="211">
                  <c:v>5.0123002526381801E-8</c:v>
                </c:pt>
                <c:pt idx="212">
                  <c:v>4.4497334921521897E-9</c:v>
                </c:pt>
                <c:pt idx="213">
                  <c:v>1.0680356235284801E-7</c:v>
                </c:pt>
                <c:pt idx="214">
                  <c:v>7.0291012816808199E-8</c:v>
                </c:pt>
                <c:pt idx="215">
                  <c:v>2.52456229473106E-3</c:v>
                </c:pt>
                <c:pt idx="216">
                  <c:v>5.1075575771670297E-9</c:v>
                </c:pt>
                <c:pt idx="217">
                  <c:v>6.1551007479870603E-9</c:v>
                </c:pt>
                <c:pt idx="218">
                  <c:v>2.61485477944699E-8</c:v>
                </c:pt>
                <c:pt idx="219">
                  <c:v>1.2423497913801399E-7</c:v>
                </c:pt>
                <c:pt idx="220">
                  <c:v>4.1965119979863098E-7</c:v>
                </c:pt>
                <c:pt idx="221">
                  <c:v>1.55408351573192E-7</c:v>
                </c:pt>
                <c:pt idx="222">
                  <c:v>1.93367785693454E-8</c:v>
                </c:pt>
                <c:pt idx="223">
                  <c:v>8.6299628615420495E-8</c:v>
                </c:pt>
                <c:pt idx="224">
                  <c:v>8.7840165803411393E-9</c:v>
                </c:pt>
                <c:pt idx="225">
                  <c:v>1.2655567608507399E-9</c:v>
                </c:pt>
                <c:pt idx="226">
                  <c:v>0.13143320140648801</c:v>
                </c:pt>
                <c:pt idx="227">
                  <c:v>1.1479165318638499E-6</c:v>
                </c:pt>
                <c:pt idx="228">
                  <c:v>1.10338307818047E-8</c:v>
                </c:pt>
                <c:pt idx="229">
                  <c:v>2.7084437390279698E-7</c:v>
                </c:pt>
                <c:pt idx="230">
                  <c:v>3.7737893987969101E-7</c:v>
                </c:pt>
                <c:pt idx="231">
                  <c:v>0.43366102015436298</c:v>
                </c:pt>
                <c:pt idx="232">
                  <c:v>0.38650636412688</c:v>
                </c:pt>
                <c:pt idx="233">
                  <c:v>0.26167468616390799</c:v>
                </c:pt>
                <c:pt idx="234">
                  <c:v>0.105365162819088</c:v>
                </c:pt>
                <c:pt idx="235">
                  <c:v>2.91740814266509E-7</c:v>
                </c:pt>
                <c:pt idx="236">
                  <c:v>0.231801824640329</c:v>
                </c:pt>
                <c:pt idx="237">
                  <c:v>0.109893441751577</c:v>
                </c:pt>
                <c:pt idx="238">
                  <c:v>0.28040527256092201</c:v>
                </c:pt>
                <c:pt idx="239">
                  <c:v>0.32087171436790701</c:v>
                </c:pt>
                <c:pt idx="240">
                  <c:v>2.8602010020984201E-2</c:v>
                </c:pt>
                <c:pt idx="241">
                  <c:v>2.0687661857876001E-7</c:v>
                </c:pt>
                <c:pt idx="242">
                  <c:v>1.23911546804779E-7</c:v>
                </c:pt>
                <c:pt idx="243">
                  <c:v>8.2188325832174701E-9</c:v>
                </c:pt>
                <c:pt idx="244">
                  <c:v>1.16576668147498E-9</c:v>
                </c:pt>
                <c:pt idx="245">
                  <c:v>1.44407767947177E-7</c:v>
                </c:pt>
                <c:pt idx="246">
                  <c:v>1.42558320780685E-5</c:v>
                </c:pt>
                <c:pt idx="247">
                  <c:v>0.950317399493529</c:v>
                </c:pt>
                <c:pt idx="248">
                  <c:v>0.40846865607898403</c:v>
                </c:pt>
                <c:pt idx="249">
                  <c:v>4.5968205129243898E-2</c:v>
                </c:pt>
                <c:pt idx="250">
                  <c:v>0.32267855385306199</c:v>
                </c:pt>
                <c:pt idx="251">
                  <c:v>6.4950324006307403E-2</c:v>
                </c:pt>
                <c:pt idx="252">
                  <c:v>1.2347679270948201E-6</c:v>
                </c:pt>
                <c:pt idx="253">
                  <c:v>0.212210728367875</c:v>
                </c:pt>
                <c:pt idx="254">
                  <c:v>0.56248826124375595</c:v>
                </c:pt>
                <c:pt idx="255">
                  <c:v>0.22714115131113899</c:v>
                </c:pt>
                <c:pt idx="256">
                  <c:v>0.80801256135466504</c:v>
                </c:pt>
                <c:pt idx="257">
                  <c:v>0.28019249262066898</c:v>
                </c:pt>
                <c:pt idx="258">
                  <c:v>1.09994362031467E-7</c:v>
                </c:pt>
                <c:pt idx="259">
                  <c:v>0.35256952745308601</c:v>
                </c:pt>
                <c:pt idx="260">
                  <c:v>0.173350149508609</c:v>
                </c:pt>
                <c:pt idx="261">
                  <c:v>4.3235998712108399E-7</c:v>
                </c:pt>
                <c:pt idx="262">
                  <c:v>9.2414590796579303E-9</c:v>
                </c:pt>
                <c:pt idx="263">
                  <c:v>8.4006811074750603E-9</c:v>
                </c:pt>
                <c:pt idx="264">
                  <c:v>4.7150478999669398E-8</c:v>
                </c:pt>
                <c:pt idx="265">
                  <c:v>4.7886957019894402E-8</c:v>
                </c:pt>
                <c:pt idx="266">
                  <c:v>2.2061690736092101E-9</c:v>
                </c:pt>
                <c:pt idx="267">
                  <c:v>1.41767927171778E-6</c:v>
                </c:pt>
                <c:pt idx="268">
                  <c:v>3.2316632293499299E-6</c:v>
                </c:pt>
                <c:pt idx="269">
                  <c:v>8.2506833306488405E-8</c:v>
                </c:pt>
                <c:pt idx="270">
                  <c:v>7.7645260490601796E-9</c:v>
                </c:pt>
                <c:pt idx="271">
                  <c:v>3.44988336767207E-2</c:v>
                </c:pt>
                <c:pt idx="272">
                  <c:v>8.2046347895843003E-2</c:v>
                </c:pt>
                <c:pt idx="273">
                  <c:v>2.4255834720260198E-8</c:v>
                </c:pt>
                <c:pt idx="274">
                  <c:v>1.00843110260619E-7</c:v>
                </c:pt>
                <c:pt idx="275">
                  <c:v>1.3912938002020901E-6</c:v>
                </c:pt>
                <c:pt idx="276">
                  <c:v>5.2473783305599896E-9</c:v>
                </c:pt>
                <c:pt idx="277">
                  <c:v>4.0084440307993801E-7</c:v>
                </c:pt>
                <c:pt idx="278">
                  <c:v>0.17386444174228899</c:v>
                </c:pt>
                <c:pt idx="279">
                  <c:v>1.8275781595915999E-9</c:v>
                </c:pt>
                <c:pt idx="280">
                  <c:v>2.9790587935519901E-9</c:v>
                </c:pt>
                <c:pt idx="281">
                  <c:v>4.4131136077640298E-7</c:v>
                </c:pt>
                <c:pt idx="282">
                  <c:v>5.3900501574927402E-9</c:v>
                </c:pt>
                <c:pt idx="283">
                  <c:v>1.48691551704566E-8</c:v>
                </c:pt>
                <c:pt idx="284">
                  <c:v>4.9432782234546798E-8</c:v>
                </c:pt>
                <c:pt idx="285">
                  <c:v>1.1951839299602799E-7</c:v>
                </c:pt>
                <c:pt idx="286">
                  <c:v>4.4004738561720002E-8</c:v>
                </c:pt>
                <c:pt idx="287">
                  <c:v>6.4582180715896504E-8</c:v>
                </c:pt>
                <c:pt idx="288">
                  <c:v>3.5717298677142002E-9</c:v>
                </c:pt>
                <c:pt idx="289">
                  <c:v>0.59594134727310599</c:v>
                </c:pt>
                <c:pt idx="290">
                  <c:v>1.28715090382298E-6</c:v>
                </c:pt>
                <c:pt idx="291">
                  <c:v>5.4603697189332797E-10</c:v>
                </c:pt>
                <c:pt idx="292">
                  <c:v>2.3347419898507999E-7</c:v>
                </c:pt>
                <c:pt idx="293">
                  <c:v>2.26055806109241E-5</c:v>
                </c:pt>
                <c:pt idx="294">
                  <c:v>3.1226894569993198E-7</c:v>
                </c:pt>
                <c:pt idx="295">
                  <c:v>1.9520543072527902E-9</c:v>
                </c:pt>
                <c:pt idx="296">
                  <c:v>1.11081180217034E-7</c:v>
                </c:pt>
                <c:pt idx="297">
                  <c:v>8.4280053489949792E-9</c:v>
                </c:pt>
                <c:pt idx="298">
                  <c:v>1.86370368561107E-9</c:v>
                </c:pt>
                <c:pt idx="299">
                  <c:v>8.9531148684796906E-8</c:v>
                </c:pt>
                <c:pt idx="300">
                  <c:v>1.02110169802104E-3</c:v>
                </c:pt>
                <c:pt idx="301">
                  <c:v>1.5257046146939401E-9</c:v>
                </c:pt>
                <c:pt idx="302">
                  <c:v>1.6104018113876399E-8</c:v>
                </c:pt>
                <c:pt idx="303">
                  <c:v>4.7853027652628804E-6</c:v>
                </c:pt>
                <c:pt idx="304">
                  <c:v>8.1138444696311795E-7</c:v>
                </c:pt>
                <c:pt idx="305">
                  <c:v>0.56338958405555595</c:v>
                </c:pt>
                <c:pt idx="306">
                  <c:v>0.244661256369339</c:v>
                </c:pt>
                <c:pt idx="307">
                  <c:v>0.19875547093495499</c:v>
                </c:pt>
                <c:pt idx="308">
                  <c:v>4.6570230834201899E-7</c:v>
                </c:pt>
                <c:pt idx="309">
                  <c:v>2.0979992657301099E-7</c:v>
                </c:pt>
                <c:pt idx="310">
                  <c:v>1.9543154218540801E-9</c:v>
                </c:pt>
                <c:pt idx="311">
                  <c:v>1.64594649452443E-9</c:v>
                </c:pt>
                <c:pt idx="312">
                  <c:v>2.0382573267551801E-7</c:v>
                </c:pt>
                <c:pt idx="313">
                  <c:v>1.21173605416706E-9</c:v>
                </c:pt>
                <c:pt idx="314">
                  <c:v>7.6034710724302597E-8</c:v>
                </c:pt>
                <c:pt idx="315">
                  <c:v>6.5850939163720104E-9</c:v>
                </c:pt>
                <c:pt idx="316">
                  <c:v>3.0338344707108198E-10</c:v>
                </c:pt>
                <c:pt idx="317">
                  <c:v>1.5589310646572301E-7</c:v>
                </c:pt>
                <c:pt idx="318">
                  <c:v>3.9940866568698901E-9</c:v>
                </c:pt>
                <c:pt idx="319">
                  <c:v>1.07834760197278E-7</c:v>
                </c:pt>
                <c:pt idx="320">
                  <c:v>1.7977694600881301E-7</c:v>
                </c:pt>
                <c:pt idx="321">
                  <c:v>0.37338231782222903</c:v>
                </c:pt>
                <c:pt idx="322">
                  <c:v>1.09757681728618E-7</c:v>
                </c:pt>
                <c:pt idx="323">
                  <c:v>0.40454688039588899</c:v>
                </c:pt>
                <c:pt idx="324">
                  <c:v>4.9509196462807797E-8</c:v>
                </c:pt>
                <c:pt idx="325">
                  <c:v>1.4229835896414799E-9</c:v>
                </c:pt>
                <c:pt idx="326">
                  <c:v>4.4243422731390098E-9</c:v>
                </c:pt>
                <c:pt idx="327">
                  <c:v>9.0462253445678599E-8</c:v>
                </c:pt>
                <c:pt idx="328">
                  <c:v>2.4337271201694902E-8</c:v>
                </c:pt>
                <c:pt idx="329">
                  <c:v>0.148674572857074</c:v>
                </c:pt>
                <c:pt idx="330">
                  <c:v>2.0016177609617899E-8</c:v>
                </c:pt>
                <c:pt idx="331">
                  <c:v>2.70717110807092E-8</c:v>
                </c:pt>
                <c:pt idx="332">
                  <c:v>8.6964659495044097E-8</c:v>
                </c:pt>
                <c:pt idx="333">
                  <c:v>5.25898527999456E-8</c:v>
                </c:pt>
                <c:pt idx="334">
                  <c:v>1.1115132739206001E-9</c:v>
                </c:pt>
                <c:pt idx="335">
                  <c:v>8.8078589784693207E-9</c:v>
                </c:pt>
                <c:pt idx="336">
                  <c:v>3.1712387645918701E-10</c:v>
                </c:pt>
                <c:pt idx="337">
                  <c:v>2.1619859648071801E-9</c:v>
                </c:pt>
                <c:pt idx="338">
                  <c:v>1.44908262758E-7</c:v>
                </c:pt>
                <c:pt idx="339">
                  <c:v>4.8252322678314801E-9</c:v>
                </c:pt>
                <c:pt idx="340">
                  <c:v>3.0071632683209301E-9</c:v>
                </c:pt>
                <c:pt idx="341">
                  <c:v>0.70727600512222999</c:v>
                </c:pt>
                <c:pt idx="342">
                  <c:v>1.4179693305509599E-9</c:v>
                </c:pt>
                <c:pt idx="343">
                  <c:v>1.7172671487318301E-7</c:v>
                </c:pt>
                <c:pt idx="344">
                  <c:v>1.23021349186152E-6</c:v>
                </c:pt>
                <c:pt idx="345">
                  <c:v>1.5147691827350399E-7</c:v>
                </c:pt>
                <c:pt idx="346">
                  <c:v>1.6915644672097099E-8</c:v>
                </c:pt>
                <c:pt idx="347">
                  <c:v>1.81239979933748E-8</c:v>
                </c:pt>
                <c:pt idx="348">
                  <c:v>4.7907432667291097E-10</c:v>
                </c:pt>
                <c:pt idx="349">
                  <c:v>2.8932515272007001E-9</c:v>
                </c:pt>
                <c:pt idx="350">
                  <c:v>2.20402012014195E-8</c:v>
                </c:pt>
                <c:pt idx="351">
                  <c:v>7.6454697817718002E-8</c:v>
                </c:pt>
                <c:pt idx="352">
                  <c:v>0.28355188081691002</c:v>
                </c:pt>
                <c:pt idx="353">
                  <c:v>0.49172892493020398</c:v>
                </c:pt>
                <c:pt idx="354">
                  <c:v>0.489934577542744</c:v>
                </c:pt>
                <c:pt idx="355">
                  <c:v>2.6674592411046701E-8</c:v>
                </c:pt>
                <c:pt idx="356">
                  <c:v>2.4056736146998801E-2</c:v>
                </c:pt>
                <c:pt idx="357">
                  <c:v>6.4259932337115302E-9</c:v>
                </c:pt>
                <c:pt idx="358">
                  <c:v>2.6826874346522701E-5</c:v>
                </c:pt>
                <c:pt idx="359">
                  <c:v>8.2205727780127195E-9</c:v>
                </c:pt>
                <c:pt idx="360">
                  <c:v>1.0821214839028099E-6</c:v>
                </c:pt>
                <c:pt idx="361">
                  <c:v>1.23820951844906E-4</c:v>
                </c:pt>
                <c:pt idx="362">
                  <c:v>1.3866071380288899E-8</c:v>
                </c:pt>
                <c:pt idx="363">
                  <c:v>0.73057591689216705</c:v>
                </c:pt>
                <c:pt idx="364">
                  <c:v>0.34297926006148199</c:v>
                </c:pt>
                <c:pt idx="365">
                  <c:v>2.7512078675712999E-6</c:v>
                </c:pt>
                <c:pt idx="366">
                  <c:v>3.4593248393371099E-9</c:v>
                </c:pt>
                <c:pt idx="367">
                  <c:v>2.8695360903460901E-8</c:v>
                </c:pt>
                <c:pt idx="368">
                  <c:v>9.3007528044286599E-6</c:v>
                </c:pt>
                <c:pt idx="369">
                  <c:v>1.7611767073118001E-9</c:v>
                </c:pt>
                <c:pt idx="370">
                  <c:v>0.27230152838298799</c:v>
                </c:pt>
                <c:pt idx="371">
                  <c:v>1.1096606477648E-8</c:v>
                </c:pt>
                <c:pt idx="372">
                  <c:v>1.6506287888322901E-6</c:v>
                </c:pt>
                <c:pt idx="373">
                  <c:v>1.15240045901621E-7</c:v>
                </c:pt>
                <c:pt idx="374">
                  <c:v>4.4764607029821204E-9</c:v>
                </c:pt>
                <c:pt idx="375">
                  <c:v>0.80643101024300101</c:v>
                </c:pt>
                <c:pt idx="376">
                  <c:v>7.10934617313408E-9</c:v>
                </c:pt>
                <c:pt idx="377">
                  <c:v>2.32225154694605E-8</c:v>
                </c:pt>
                <c:pt idx="378">
                  <c:v>5.9636047693975999E-2</c:v>
                </c:pt>
                <c:pt idx="379">
                  <c:v>0.50263053702391702</c:v>
                </c:pt>
                <c:pt idx="380">
                  <c:v>0.109876496554615</c:v>
                </c:pt>
                <c:pt idx="381">
                  <c:v>2.16574132127261E-8</c:v>
                </c:pt>
                <c:pt idx="382">
                  <c:v>4.54519789578645E-2</c:v>
                </c:pt>
                <c:pt idx="383">
                  <c:v>0.92947728136390395</c:v>
                </c:pt>
                <c:pt idx="384">
                  <c:v>0.59982218333477599</c:v>
                </c:pt>
                <c:pt idx="385">
                  <c:v>9.3265897710475705E-7</c:v>
                </c:pt>
                <c:pt idx="386">
                  <c:v>2.3054454446250098E-8</c:v>
                </c:pt>
                <c:pt idx="387">
                  <c:v>0.149307820575446</c:v>
                </c:pt>
                <c:pt idx="388">
                  <c:v>2.0606090721035801E-4</c:v>
                </c:pt>
                <c:pt idx="389">
                  <c:v>0.42130629538974501</c:v>
                </c:pt>
                <c:pt idx="390">
                  <c:v>4.1341050750240297E-8</c:v>
                </c:pt>
                <c:pt idx="391">
                  <c:v>0.89273957538397897</c:v>
                </c:pt>
                <c:pt idx="392">
                  <c:v>0.70453475123717502</c:v>
                </c:pt>
                <c:pt idx="393">
                  <c:v>3.36461029551231E-7</c:v>
                </c:pt>
                <c:pt idx="394">
                  <c:v>0.58491901764410004</c:v>
                </c:pt>
                <c:pt idx="395">
                  <c:v>0.76215050824640496</c:v>
                </c:pt>
                <c:pt idx="396">
                  <c:v>0.87329910481508899</c:v>
                </c:pt>
                <c:pt idx="397">
                  <c:v>2.0105404836067699E-7</c:v>
                </c:pt>
                <c:pt idx="398">
                  <c:v>3.9783460198908002E-4</c:v>
                </c:pt>
                <c:pt idx="399">
                  <c:v>0.50914552858631801</c:v>
                </c:pt>
                <c:pt idx="400">
                  <c:v>0.623195527083935</c:v>
                </c:pt>
                <c:pt idx="401">
                  <c:v>0.68675458692032498</c:v>
                </c:pt>
                <c:pt idx="402">
                  <c:v>0.35770187906928502</c:v>
                </c:pt>
                <c:pt idx="403">
                  <c:v>2.6355160924907901E-8</c:v>
                </c:pt>
                <c:pt idx="404">
                  <c:v>0.58080156845238395</c:v>
                </c:pt>
                <c:pt idx="405">
                  <c:v>7.7663054806343195E-10</c:v>
                </c:pt>
                <c:pt idx="406">
                  <c:v>3.1267161291810698E-6</c:v>
                </c:pt>
                <c:pt idx="407">
                  <c:v>0.480592582544632</c:v>
                </c:pt>
                <c:pt idx="408">
                  <c:v>0.99634797010725196</c:v>
                </c:pt>
                <c:pt idx="409">
                  <c:v>0.94789318133070599</c:v>
                </c:pt>
                <c:pt idx="410">
                  <c:v>8.9496745844617101E-2</c:v>
                </c:pt>
                <c:pt idx="411">
                  <c:v>0.99998365849650095</c:v>
                </c:pt>
                <c:pt idx="412">
                  <c:v>4.5064415924432999E-2</c:v>
                </c:pt>
                <c:pt idx="413">
                  <c:v>1.4151450671347601E-7</c:v>
                </c:pt>
                <c:pt idx="414">
                  <c:v>3.6825026752162798E-8</c:v>
                </c:pt>
                <c:pt idx="415">
                  <c:v>8.9365418978689701E-2</c:v>
                </c:pt>
                <c:pt idx="416">
                  <c:v>1.04793209386769E-8</c:v>
                </c:pt>
                <c:pt idx="417">
                  <c:v>0.89605154195145398</c:v>
                </c:pt>
                <c:pt idx="418">
                  <c:v>3.3792655699535401E-9</c:v>
                </c:pt>
                <c:pt idx="419">
                  <c:v>1.9343350885424002E-6</c:v>
                </c:pt>
                <c:pt idx="420">
                  <c:v>1.68327557844787E-9</c:v>
                </c:pt>
                <c:pt idx="421">
                  <c:v>2.9778104622868802E-8</c:v>
                </c:pt>
                <c:pt idx="422">
                  <c:v>0.28233033401486601</c:v>
                </c:pt>
                <c:pt idx="423">
                  <c:v>4.2084888893644899E-8</c:v>
                </c:pt>
                <c:pt idx="424">
                  <c:v>8.6519654231125902E-9</c:v>
                </c:pt>
                <c:pt idx="425">
                  <c:v>1.91531143018483E-8</c:v>
                </c:pt>
                <c:pt idx="426">
                  <c:v>8.6835255961010896E-2</c:v>
                </c:pt>
                <c:pt idx="427">
                  <c:v>8.39412100691245E-2</c:v>
                </c:pt>
                <c:pt idx="428">
                  <c:v>0.75442379909022195</c:v>
                </c:pt>
                <c:pt idx="429">
                  <c:v>3.2243420381951503E-8</c:v>
                </c:pt>
                <c:pt idx="430">
                  <c:v>2.4345771600880701E-8</c:v>
                </c:pt>
                <c:pt idx="431">
                  <c:v>2.2457327075719198E-9</c:v>
                </c:pt>
                <c:pt idx="432">
                  <c:v>4.2290293335189401E-8</c:v>
                </c:pt>
                <c:pt idx="433">
                  <c:v>8.1224528526651804E-9</c:v>
                </c:pt>
                <c:pt idx="434">
                  <c:v>0.99981011595837499</c:v>
                </c:pt>
                <c:pt idx="435">
                  <c:v>4.65992220270022E-6</c:v>
                </c:pt>
                <c:pt idx="436">
                  <c:v>0.47017926128355497</c:v>
                </c:pt>
                <c:pt idx="437">
                  <c:v>0.94307849409918898</c:v>
                </c:pt>
                <c:pt idx="438">
                  <c:v>0.94447225794037504</c:v>
                </c:pt>
                <c:pt idx="439">
                  <c:v>7.4379686278275197E-3</c:v>
                </c:pt>
                <c:pt idx="440">
                  <c:v>0.45864295605642702</c:v>
                </c:pt>
                <c:pt idx="441">
                  <c:v>1.60232215462875E-6</c:v>
                </c:pt>
                <c:pt idx="442">
                  <c:v>0.52386790523969595</c:v>
                </c:pt>
                <c:pt idx="443">
                  <c:v>0.28661828793455002</c:v>
                </c:pt>
                <c:pt idx="444">
                  <c:v>7.2772327879502704E-8</c:v>
                </c:pt>
                <c:pt idx="445">
                  <c:v>1.15964478214315E-7</c:v>
                </c:pt>
                <c:pt idx="446">
                  <c:v>2.4363094640921698E-8</c:v>
                </c:pt>
                <c:pt idx="447">
                  <c:v>0.22091873752065999</c:v>
                </c:pt>
                <c:pt idx="448">
                  <c:v>1.1872529010863501E-8</c:v>
                </c:pt>
                <c:pt idx="449">
                  <c:v>7.4891034455826497E-2</c:v>
                </c:pt>
                <c:pt idx="450">
                  <c:v>2.1163132358285399E-8</c:v>
                </c:pt>
                <c:pt idx="451">
                  <c:v>0.230197337015486</c:v>
                </c:pt>
                <c:pt idx="452">
                  <c:v>4.3420811792382601E-2</c:v>
                </c:pt>
                <c:pt idx="453">
                  <c:v>0.52226417067390896</c:v>
                </c:pt>
                <c:pt idx="454">
                  <c:v>0.57673969582357199</c:v>
                </c:pt>
                <c:pt idx="455">
                  <c:v>8.2819416426927193E-9</c:v>
                </c:pt>
                <c:pt idx="456">
                  <c:v>0.58140031051455499</c:v>
                </c:pt>
                <c:pt idx="457">
                  <c:v>8.9503482798272098E-8</c:v>
                </c:pt>
                <c:pt idx="458">
                  <c:v>9.1553957345391707E-2</c:v>
                </c:pt>
                <c:pt idx="459">
                  <c:v>2.0980307636182E-10</c:v>
                </c:pt>
                <c:pt idx="460">
                  <c:v>0.32368072371619999</c:v>
                </c:pt>
                <c:pt idx="461">
                  <c:v>0.495914398665737</c:v>
                </c:pt>
                <c:pt idx="462">
                  <c:v>2.9963837757943199E-9</c:v>
                </c:pt>
                <c:pt idx="463">
                  <c:v>0.58032981528345096</c:v>
                </c:pt>
                <c:pt idx="464">
                  <c:v>4.7148814264704699E-8</c:v>
                </c:pt>
                <c:pt idx="465">
                  <c:v>2.6170459743928099E-8</c:v>
                </c:pt>
                <c:pt idx="466">
                  <c:v>4.6231562157988598E-9</c:v>
                </c:pt>
                <c:pt idx="467">
                  <c:v>2.26581324247354E-7</c:v>
                </c:pt>
                <c:pt idx="468">
                  <c:v>0.40090721113533301</c:v>
                </c:pt>
                <c:pt idx="469">
                  <c:v>8.1597075442630201E-2</c:v>
                </c:pt>
                <c:pt idx="470">
                  <c:v>2.0622419685461999E-2</c:v>
                </c:pt>
                <c:pt idx="471">
                  <c:v>1.60468595865658E-7</c:v>
                </c:pt>
                <c:pt idx="472">
                  <c:v>0.48762282275645802</c:v>
                </c:pt>
                <c:pt idx="473">
                  <c:v>9.5093275982267294E-9</c:v>
                </c:pt>
                <c:pt idx="474">
                  <c:v>6.9782047861904299E-7</c:v>
                </c:pt>
                <c:pt idx="475">
                  <c:v>1.37824986460303E-9</c:v>
                </c:pt>
                <c:pt idx="476">
                  <c:v>2.4780073615089399E-4</c:v>
                </c:pt>
                <c:pt idx="477">
                  <c:v>3.9940574791997997E-8</c:v>
                </c:pt>
                <c:pt idx="478">
                  <c:v>2.6992488064165699E-7</c:v>
                </c:pt>
                <c:pt idx="479">
                  <c:v>2.5921282650328301E-8</c:v>
                </c:pt>
                <c:pt idx="480">
                  <c:v>4.4580444914075599E-9</c:v>
                </c:pt>
                <c:pt idx="481">
                  <c:v>9.1798236641763398E-10</c:v>
                </c:pt>
                <c:pt idx="482">
                  <c:v>3.5078810378184098E-7</c:v>
                </c:pt>
                <c:pt idx="483">
                  <c:v>1.5568069679933E-9</c:v>
                </c:pt>
                <c:pt idx="484">
                  <c:v>3.7610690469843701E-10</c:v>
                </c:pt>
                <c:pt idx="485">
                  <c:v>0.56463403277984303</c:v>
                </c:pt>
                <c:pt idx="486">
                  <c:v>0.142720991024538</c:v>
                </c:pt>
                <c:pt idx="487">
                  <c:v>7.2877640984629602E-7</c:v>
                </c:pt>
                <c:pt idx="488">
                  <c:v>2.7732367961113801E-8</c:v>
                </c:pt>
                <c:pt idx="489">
                  <c:v>0.52519280687407399</c:v>
                </c:pt>
                <c:pt idx="490">
                  <c:v>1.1882571693021E-7</c:v>
                </c:pt>
                <c:pt idx="491">
                  <c:v>7.7149064186365203E-10</c:v>
                </c:pt>
                <c:pt idx="492">
                  <c:v>1.7997174643923499E-7</c:v>
                </c:pt>
                <c:pt idx="493">
                  <c:v>1.4865743504548499E-10</c:v>
                </c:pt>
                <c:pt idx="494">
                  <c:v>9.5970134883913001E-9</c:v>
                </c:pt>
                <c:pt idx="495">
                  <c:v>3.70400799841579E-9</c:v>
                </c:pt>
                <c:pt idx="496">
                  <c:v>1.40341164486096E-8</c:v>
                </c:pt>
                <c:pt idx="497">
                  <c:v>2.7508718402058301E-8</c:v>
                </c:pt>
                <c:pt idx="498">
                  <c:v>8.8184963699538296E-7</c:v>
                </c:pt>
                <c:pt idx="499">
                  <c:v>3.6351009415739902E-8</c:v>
                </c:pt>
                <c:pt idx="500">
                  <c:v>8.4026533323256302E-10</c:v>
                </c:pt>
                <c:pt idx="501">
                  <c:v>9.3419670848357905E-9</c:v>
                </c:pt>
                <c:pt idx="502">
                  <c:v>4.1740548032996896E-6</c:v>
                </c:pt>
                <c:pt idx="503">
                  <c:v>1.1981288483053899E-6</c:v>
                </c:pt>
                <c:pt idx="504">
                  <c:v>2.3086363461314099E-10</c:v>
                </c:pt>
                <c:pt idx="505">
                  <c:v>1.9599363751781999E-7</c:v>
                </c:pt>
                <c:pt idx="506">
                  <c:v>8.5048741205351397E-11</c:v>
                </c:pt>
                <c:pt idx="507">
                  <c:v>5.0381993103962199E-8</c:v>
                </c:pt>
                <c:pt idx="508">
                  <c:v>2.0829458117358699E-8</c:v>
                </c:pt>
                <c:pt idx="509">
                  <c:v>0.33782779903085203</c:v>
                </c:pt>
                <c:pt idx="510">
                  <c:v>1.2381136248397101E-8</c:v>
                </c:pt>
                <c:pt idx="511">
                  <c:v>3.209387057029E-6</c:v>
                </c:pt>
                <c:pt idx="512">
                  <c:v>2.5869834779612999E-8</c:v>
                </c:pt>
                <c:pt idx="513">
                  <c:v>1.5858553493412001E-8</c:v>
                </c:pt>
                <c:pt idx="514">
                  <c:v>2.10827855716393E-10</c:v>
                </c:pt>
                <c:pt idx="515">
                  <c:v>3.9559785795738802E-8</c:v>
                </c:pt>
                <c:pt idx="516">
                  <c:v>1.15392900761324E-5</c:v>
                </c:pt>
                <c:pt idx="517">
                  <c:v>3.4566071646283499E-7</c:v>
                </c:pt>
                <c:pt idx="518">
                  <c:v>1.69441685516964E-6</c:v>
                </c:pt>
                <c:pt idx="519">
                  <c:v>1.68913994058239E-7</c:v>
                </c:pt>
                <c:pt idx="520">
                  <c:v>1.54360352181951E-8</c:v>
                </c:pt>
                <c:pt idx="521">
                  <c:v>6.1910553962598997E-9</c:v>
                </c:pt>
                <c:pt idx="522">
                  <c:v>6.8698679526494303E-9</c:v>
                </c:pt>
                <c:pt idx="523">
                  <c:v>7.3450345205134803E-9</c:v>
                </c:pt>
                <c:pt idx="524">
                  <c:v>1.08784977732962E-7</c:v>
                </c:pt>
                <c:pt idx="525">
                  <c:v>8.5850538903931695E-8</c:v>
                </c:pt>
                <c:pt idx="526">
                  <c:v>3.5388568600668999E-7</c:v>
                </c:pt>
                <c:pt idx="527">
                  <c:v>8.1973468909292504E-10</c:v>
                </c:pt>
                <c:pt idx="528">
                  <c:v>1.10966556291388E-8</c:v>
                </c:pt>
                <c:pt idx="529">
                  <c:v>3.2668577759257799E-9</c:v>
                </c:pt>
                <c:pt idx="530">
                  <c:v>0.80505571771843498</c:v>
                </c:pt>
                <c:pt idx="531">
                  <c:v>0.48550570826232903</c:v>
                </c:pt>
                <c:pt idx="532">
                  <c:v>3.2520877530290397E-8</c:v>
                </c:pt>
                <c:pt idx="533">
                  <c:v>1.7767494471053701E-8</c:v>
                </c:pt>
                <c:pt idx="534">
                  <c:v>0.88028611904146303</c:v>
                </c:pt>
                <c:pt idx="535">
                  <c:v>4.20075958835869E-8</c:v>
                </c:pt>
                <c:pt idx="536">
                  <c:v>4.7953990115865998E-8</c:v>
                </c:pt>
                <c:pt idx="537">
                  <c:v>6.4048389138980893E-2</c:v>
                </c:pt>
                <c:pt idx="538">
                  <c:v>3.7676467909045499E-8</c:v>
                </c:pt>
                <c:pt idx="539">
                  <c:v>4.8258138637553997E-7</c:v>
                </c:pt>
                <c:pt idx="540">
                  <c:v>2.9245092220096301E-8</c:v>
                </c:pt>
                <c:pt idx="541">
                  <c:v>8.3046892137842896E-7</c:v>
                </c:pt>
                <c:pt idx="542">
                  <c:v>5.2542752751316799E-2</c:v>
                </c:pt>
                <c:pt idx="543">
                  <c:v>2.0165115373666502E-9</c:v>
                </c:pt>
                <c:pt idx="544">
                  <c:v>0.32895702964893397</c:v>
                </c:pt>
                <c:pt idx="545">
                  <c:v>6.6241818816137693E-2</c:v>
                </c:pt>
                <c:pt idx="546">
                  <c:v>9.7619787511044095E-2</c:v>
                </c:pt>
                <c:pt idx="547">
                  <c:v>2.87650995545204E-6</c:v>
                </c:pt>
                <c:pt idx="548">
                  <c:v>3.6944190171363802E-5</c:v>
                </c:pt>
                <c:pt idx="549">
                  <c:v>4.6851474629758397E-5</c:v>
                </c:pt>
                <c:pt idx="550">
                  <c:v>1.01911293555781E-8</c:v>
                </c:pt>
                <c:pt idx="551">
                  <c:v>1.79524467181491E-2</c:v>
                </c:pt>
                <c:pt idx="552">
                  <c:v>6.0519988445879597E-7</c:v>
                </c:pt>
                <c:pt idx="553">
                  <c:v>3.03658799053921E-7</c:v>
                </c:pt>
                <c:pt idx="554">
                  <c:v>3.47910779914836E-2</c:v>
                </c:pt>
                <c:pt idx="555">
                  <c:v>0.14976275514988099</c:v>
                </c:pt>
                <c:pt idx="556">
                  <c:v>7.9193517566649598E-5</c:v>
                </c:pt>
                <c:pt idx="557">
                  <c:v>7.9417335394206904E-9</c:v>
                </c:pt>
                <c:pt idx="558">
                  <c:v>8.2831495967585407E-9</c:v>
                </c:pt>
                <c:pt idx="559">
                  <c:v>3.5382045304243998E-7</c:v>
                </c:pt>
                <c:pt idx="560">
                  <c:v>4.7790005232307698E-9</c:v>
                </c:pt>
                <c:pt idx="561">
                  <c:v>1.58452731762922E-10</c:v>
                </c:pt>
                <c:pt idx="562">
                  <c:v>5.77014360329034E-9</c:v>
                </c:pt>
                <c:pt idx="563">
                  <c:v>2.6998255606445199E-8</c:v>
                </c:pt>
                <c:pt idx="564">
                  <c:v>0.11311244339170599</c:v>
                </c:pt>
                <c:pt idx="565">
                  <c:v>4.763131135479E-4</c:v>
                </c:pt>
                <c:pt idx="566">
                  <c:v>4.3176716357506096E-3</c:v>
                </c:pt>
                <c:pt idx="567">
                  <c:v>3.5808300367313002E-7</c:v>
                </c:pt>
                <c:pt idx="568">
                  <c:v>6.1961840066911598E-2</c:v>
                </c:pt>
                <c:pt idx="569">
                  <c:v>1.2681264797235899E-7</c:v>
                </c:pt>
                <c:pt idx="570">
                  <c:v>8.0301906310826902E-10</c:v>
                </c:pt>
                <c:pt idx="571">
                  <c:v>1.9987601097043E-7</c:v>
                </c:pt>
                <c:pt idx="572">
                  <c:v>5.7998110352854404E-9</c:v>
                </c:pt>
                <c:pt idx="573">
                  <c:v>3.2605947395390203E-7</c:v>
                </c:pt>
                <c:pt idx="574">
                  <c:v>3.3309127939349303E-8</c:v>
                </c:pt>
                <c:pt idx="575">
                  <c:v>2.9052196578297399E-8</c:v>
                </c:pt>
                <c:pt idx="576">
                  <c:v>1.1786206682191999E-10</c:v>
                </c:pt>
                <c:pt idx="577">
                  <c:v>2.8803058699053502E-7</c:v>
                </c:pt>
                <c:pt idx="578">
                  <c:v>8.4127794006446505E-7</c:v>
                </c:pt>
                <c:pt idx="579">
                  <c:v>4.81947452983422E-8</c:v>
                </c:pt>
                <c:pt idx="580">
                  <c:v>6.3740804854531999E-2</c:v>
                </c:pt>
                <c:pt idx="581">
                  <c:v>6.2936239001893596E-7</c:v>
                </c:pt>
                <c:pt idx="582">
                  <c:v>2.3767766086448901E-9</c:v>
                </c:pt>
                <c:pt idx="583">
                  <c:v>1.22969143815304E-8</c:v>
                </c:pt>
                <c:pt idx="584">
                  <c:v>2.9048227396876402E-9</c:v>
                </c:pt>
                <c:pt idx="585">
                  <c:v>4.19289933478455E-8</c:v>
                </c:pt>
                <c:pt idx="586">
                  <c:v>1.24556459495953E-8</c:v>
                </c:pt>
                <c:pt idx="587">
                  <c:v>0.110652748084914</c:v>
                </c:pt>
                <c:pt idx="588">
                  <c:v>7.4507167675089095E-2</c:v>
                </c:pt>
                <c:pt idx="589">
                  <c:v>1.2132539048017199E-7</c:v>
                </c:pt>
                <c:pt idx="590">
                  <c:v>5.0362103100814501E-2</c:v>
                </c:pt>
                <c:pt idx="591">
                  <c:v>2.0379393073608299E-2</c:v>
                </c:pt>
                <c:pt idx="592">
                  <c:v>1.8425687382940701E-7</c:v>
                </c:pt>
                <c:pt idx="593">
                  <c:v>3.7418552289224701E-9</c:v>
                </c:pt>
                <c:pt idx="594">
                  <c:v>2.9873087611765897E-8</c:v>
                </c:pt>
                <c:pt idx="595">
                  <c:v>8.9280039506331995E-9</c:v>
                </c:pt>
                <c:pt idx="596">
                  <c:v>1.2335447569223301E-8</c:v>
                </c:pt>
                <c:pt idx="597">
                  <c:v>4.8838972392400103E-5</c:v>
                </c:pt>
                <c:pt idx="598">
                  <c:v>2.3225228725038601E-8</c:v>
                </c:pt>
                <c:pt idx="599">
                  <c:v>1.4756070189421599E-10</c:v>
                </c:pt>
                <c:pt idx="600">
                  <c:v>2.9407552837204799E-10</c:v>
                </c:pt>
                <c:pt idx="601">
                  <c:v>2.22178411578522E-7</c:v>
                </c:pt>
                <c:pt idx="602">
                  <c:v>3.7792334438893499E-9</c:v>
                </c:pt>
                <c:pt idx="603">
                  <c:v>5.7590129982419001E-8</c:v>
                </c:pt>
                <c:pt idx="604">
                  <c:v>1.36489970884952E-5</c:v>
                </c:pt>
                <c:pt idx="605">
                  <c:v>3.5260394379926699E-7</c:v>
                </c:pt>
                <c:pt idx="606">
                  <c:v>6.7850160921562799E-9</c:v>
                </c:pt>
                <c:pt idx="607">
                  <c:v>2.89595745187051E-7</c:v>
                </c:pt>
                <c:pt idx="608">
                  <c:v>1.8716911016078499E-7</c:v>
                </c:pt>
                <c:pt idx="609">
                  <c:v>3.7518189873391603E-8</c:v>
                </c:pt>
                <c:pt idx="610">
                  <c:v>5.1562946305506202E-9</c:v>
                </c:pt>
                <c:pt idx="611">
                  <c:v>3.54314066419263E-8</c:v>
                </c:pt>
                <c:pt idx="612">
                  <c:v>7.4715108027972005E-7</c:v>
                </c:pt>
                <c:pt idx="613">
                  <c:v>1.43024086472137E-7</c:v>
                </c:pt>
                <c:pt idx="614">
                  <c:v>1.6304259791541199E-7</c:v>
                </c:pt>
                <c:pt idx="615">
                  <c:v>4.2788051109250904E-3</c:v>
                </c:pt>
                <c:pt idx="616">
                  <c:v>3.6895408846356302E-2</c:v>
                </c:pt>
                <c:pt idx="617">
                  <c:v>1.11081066720028E-8</c:v>
                </c:pt>
                <c:pt idx="618">
                  <c:v>3.4966396308863097E-8</c:v>
                </c:pt>
                <c:pt idx="619">
                  <c:v>1.61713250526621E-6</c:v>
                </c:pt>
                <c:pt idx="620">
                  <c:v>3.61927493177408E-7</c:v>
                </c:pt>
                <c:pt idx="621">
                  <c:v>7.9826548611719802E-10</c:v>
                </c:pt>
                <c:pt idx="622">
                  <c:v>1.2634683863835801E-9</c:v>
                </c:pt>
                <c:pt idx="623">
                  <c:v>2.1492368736589098E-8</c:v>
                </c:pt>
                <c:pt idx="624">
                  <c:v>6.0502954626272095E-10</c:v>
                </c:pt>
                <c:pt idx="625">
                  <c:v>2.8020456774393299E-8</c:v>
                </c:pt>
                <c:pt idx="626">
                  <c:v>4.7404841622460198E-2</c:v>
                </c:pt>
                <c:pt idx="627">
                  <c:v>3.2003694794739702E-7</c:v>
                </c:pt>
                <c:pt idx="628">
                  <c:v>4.1275060050317502E-2</c:v>
                </c:pt>
                <c:pt idx="629">
                  <c:v>3.80040140017234E-8</c:v>
                </c:pt>
                <c:pt idx="630">
                  <c:v>5.9392257644453103E-6</c:v>
                </c:pt>
                <c:pt idx="631">
                  <c:v>5.9689573112939702E-7</c:v>
                </c:pt>
                <c:pt idx="632">
                  <c:v>4.8086362566333697E-10</c:v>
                </c:pt>
                <c:pt idx="633">
                  <c:v>2.1571153073611899E-7</c:v>
                </c:pt>
                <c:pt idx="634">
                  <c:v>1.06451446748097E-8</c:v>
                </c:pt>
                <c:pt idx="635">
                  <c:v>4.60258636477223E-2</c:v>
                </c:pt>
                <c:pt idx="636">
                  <c:v>2.1182470216949102E-9</c:v>
                </c:pt>
                <c:pt idx="637">
                  <c:v>9.7031895529954205E-9</c:v>
                </c:pt>
                <c:pt idx="638">
                  <c:v>1.09894439343689E-8</c:v>
                </c:pt>
                <c:pt idx="639">
                  <c:v>0.156571967858116</c:v>
                </c:pt>
                <c:pt idx="640">
                  <c:v>0.22430081513833899</c:v>
                </c:pt>
                <c:pt idx="641">
                  <c:v>7.6045614341959195E-2</c:v>
                </c:pt>
                <c:pt idx="642">
                  <c:v>9.3483873801945699E-2</c:v>
                </c:pt>
                <c:pt idx="643">
                  <c:v>1.47872738632539E-7</c:v>
                </c:pt>
                <c:pt idx="644">
                  <c:v>6.4355442654050999E-9</c:v>
                </c:pt>
                <c:pt idx="645">
                  <c:v>1.36966867707654E-7</c:v>
                </c:pt>
                <c:pt idx="646">
                  <c:v>1.4401025057630801E-2</c:v>
                </c:pt>
                <c:pt idx="647">
                  <c:v>1.23779178142232E-7</c:v>
                </c:pt>
                <c:pt idx="648">
                  <c:v>6.0092915542959398E-3</c:v>
                </c:pt>
                <c:pt idx="649">
                  <c:v>1.4797333776191401E-9</c:v>
                </c:pt>
                <c:pt idx="650">
                  <c:v>1.27374543557753E-2</c:v>
                </c:pt>
                <c:pt idx="651">
                  <c:v>1.0018518424734E-8</c:v>
                </c:pt>
                <c:pt idx="652">
                  <c:v>2.36781529166031E-7</c:v>
                </c:pt>
                <c:pt idx="653">
                  <c:v>6.2077366480079302E-7</c:v>
                </c:pt>
                <c:pt idx="654">
                  <c:v>6.6570996840835796E-8</c:v>
                </c:pt>
                <c:pt idx="655">
                  <c:v>2.35952119159177E-9</c:v>
                </c:pt>
                <c:pt idx="656">
                  <c:v>6.81171283885293E-3</c:v>
                </c:pt>
                <c:pt idx="657">
                  <c:v>2.24516389964915E-7</c:v>
                </c:pt>
                <c:pt idx="658">
                  <c:v>4.5407690535971697E-8</c:v>
                </c:pt>
                <c:pt idx="659">
                  <c:v>1.61472825237042E-9</c:v>
                </c:pt>
                <c:pt idx="660">
                  <c:v>1.06449370988075E-9</c:v>
                </c:pt>
                <c:pt idx="661">
                  <c:v>4.6275800404567197E-10</c:v>
                </c:pt>
                <c:pt idx="662">
                  <c:v>5.8776629511618204E-7</c:v>
                </c:pt>
                <c:pt idx="663">
                  <c:v>5.5909620363643699E-2</c:v>
                </c:pt>
                <c:pt idx="664">
                  <c:v>9.1147139608053504E-10</c:v>
                </c:pt>
                <c:pt idx="665">
                  <c:v>1.7409272206000299E-9</c:v>
                </c:pt>
                <c:pt idx="666">
                  <c:v>2.8359461184629201E-10</c:v>
                </c:pt>
                <c:pt idx="667">
                  <c:v>3.0924851530763201E-6</c:v>
                </c:pt>
                <c:pt idx="668">
                  <c:v>2.8355024194574899E-8</c:v>
                </c:pt>
                <c:pt idx="669">
                  <c:v>2.5807396839074803E-7</c:v>
                </c:pt>
                <c:pt idx="670">
                  <c:v>1.03530770354443E-8</c:v>
                </c:pt>
                <c:pt idx="671">
                  <c:v>1.3820635387301801E-9</c:v>
                </c:pt>
                <c:pt idx="672">
                  <c:v>6.5616737121375595E-4</c:v>
                </c:pt>
                <c:pt idx="673">
                  <c:v>3.7233745001410001E-8</c:v>
                </c:pt>
                <c:pt idx="674">
                  <c:v>1.6189365905964901E-8</c:v>
                </c:pt>
                <c:pt idx="675">
                  <c:v>1.76804135469913E-9</c:v>
                </c:pt>
                <c:pt idx="676">
                  <c:v>8.4313198810158401E-11</c:v>
                </c:pt>
                <c:pt idx="677">
                  <c:v>3.6212684708570697E-2</c:v>
                </c:pt>
                <c:pt idx="678">
                  <c:v>0.44051676314445298</c:v>
                </c:pt>
                <c:pt idx="679">
                  <c:v>0.109915188436018</c:v>
                </c:pt>
                <c:pt idx="680">
                  <c:v>1.01141644797936E-4</c:v>
                </c:pt>
                <c:pt idx="681">
                  <c:v>2.3320716130785499E-2</c:v>
                </c:pt>
                <c:pt idx="682">
                  <c:v>0.23453825972470099</c:v>
                </c:pt>
                <c:pt idx="683">
                  <c:v>6.7956651349415406E-2</c:v>
                </c:pt>
                <c:pt idx="684">
                  <c:v>3.6446450277582101E-2</c:v>
                </c:pt>
                <c:pt idx="685">
                  <c:v>4.2201446804253203E-8</c:v>
                </c:pt>
                <c:pt idx="686">
                  <c:v>2.78954796565285E-10</c:v>
                </c:pt>
                <c:pt idx="687">
                  <c:v>1.0137273741146499E-9</c:v>
                </c:pt>
                <c:pt idx="688">
                  <c:v>4.9812296041891698E-9</c:v>
                </c:pt>
                <c:pt idx="689">
                  <c:v>2.57718955819379E-8</c:v>
                </c:pt>
                <c:pt idx="690">
                  <c:v>7.7069534801477694E-8</c:v>
                </c:pt>
                <c:pt idx="691">
                  <c:v>1.11974474705777E-8</c:v>
                </c:pt>
                <c:pt idx="692">
                  <c:v>1.35952559216444E-2</c:v>
                </c:pt>
                <c:pt idx="693">
                  <c:v>4.8805668766789897E-8</c:v>
                </c:pt>
                <c:pt idx="694">
                  <c:v>1.5973622783053E-9</c:v>
                </c:pt>
                <c:pt idx="695">
                  <c:v>1.0562955808717801E-7</c:v>
                </c:pt>
                <c:pt idx="696">
                  <c:v>2.1708803164547199E-6</c:v>
                </c:pt>
                <c:pt idx="697">
                  <c:v>8.6554967253514098E-9</c:v>
                </c:pt>
                <c:pt idx="698">
                  <c:v>2.3879675991261202E-3</c:v>
                </c:pt>
                <c:pt idx="699">
                  <c:v>9.4195968644824605E-8</c:v>
                </c:pt>
                <c:pt idx="700">
                  <c:v>1.1625059995092E-2</c:v>
                </c:pt>
                <c:pt idx="701">
                  <c:v>6.4988269303844994E-8</c:v>
                </c:pt>
                <c:pt idx="702">
                  <c:v>8.9311838092756904E-3</c:v>
                </c:pt>
                <c:pt idx="703">
                  <c:v>3.7565746641186198E-3</c:v>
                </c:pt>
                <c:pt idx="704">
                  <c:v>1.40703111710072E-5</c:v>
                </c:pt>
                <c:pt idx="705">
                  <c:v>4.5805501020015202E-3</c:v>
                </c:pt>
                <c:pt idx="706">
                  <c:v>7.8948011483884108E-3</c:v>
                </c:pt>
                <c:pt idx="707">
                  <c:v>2.1218242963822399E-8</c:v>
                </c:pt>
                <c:pt idx="708">
                  <c:v>1.3297849279465201E-7</c:v>
                </c:pt>
                <c:pt idx="709">
                  <c:v>1.87083581754075E-9</c:v>
                </c:pt>
                <c:pt idx="710">
                  <c:v>8.0736591663818896E-3</c:v>
                </c:pt>
                <c:pt idx="711">
                  <c:v>1.0983441587505499E-7</c:v>
                </c:pt>
                <c:pt idx="712">
                  <c:v>2.7108991421053798E-2</c:v>
                </c:pt>
                <c:pt idx="713">
                  <c:v>6.0116139406603698E-3</c:v>
                </c:pt>
                <c:pt idx="714">
                  <c:v>8.1141239797472597E-7</c:v>
                </c:pt>
                <c:pt idx="715">
                  <c:v>3.1215725806708599E-9</c:v>
                </c:pt>
                <c:pt idx="716">
                  <c:v>2.7352218318677501E-8</c:v>
                </c:pt>
                <c:pt idx="717">
                  <c:v>8.9965376185293099E-10</c:v>
                </c:pt>
                <c:pt idx="718">
                  <c:v>3.7910133970173397E-9</c:v>
                </c:pt>
                <c:pt idx="719">
                  <c:v>2.58790899535648E-7</c:v>
                </c:pt>
                <c:pt idx="720">
                  <c:v>1.30491757779162E-2</c:v>
                </c:pt>
                <c:pt idx="721">
                  <c:v>7.4355590800997996E-3</c:v>
                </c:pt>
                <c:pt idx="722">
                  <c:v>3.9421556209660099E-9</c:v>
                </c:pt>
                <c:pt idx="723">
                  <c:v>4.9571186445117703E-2</c:v>
                </c:pt>
                <c:pt idx="724">
                  <c:v>1.0088295325570399E-2</c:v>
                </c:pt>
                <c:pt idx="725">
                  <c:v>5.0142717324916098E-9</c:v>
                </c:pt>
                <c:pt idx="726">
                  <c:v>7.8942804858780791E-3</c:v>
                </c:pt>
                <c:pt idx="727">
                  <c:v>7.0530125590009601E-8</c:v>
                </c:pt>
                <c:pt idx="728">
                  <c:v>2.7726548761779501E-9</c:v>
                </c:pt>
                <c:pt idx="729">
                  <c:v>4.8748480666350498E-9</c:v>
                </c:pt>
                <c:pt idx="730">
                  <c:v>2.4363296047727999E-7</c:v>
                </c:pt>
                <c:pt idx="731">
                  <c:v>4.8049398587406596E-3</c:v>
                </c:pt>
                <c:pt idx="732">
                  <c:v>1.3182402774442099E-7</c:v>
                </c:pt>
                <c:pt idx="733">
                  <c:v>2.4178960551678099E-7</c:v>
                </c:pt>
                <c:pt idx="734">
                  <c:v>7.5377250880777394E-9</c:v>
                </c:pt>
                <c:pt idx="735">
                  <c:v>7.7276208685739299E-3</c:v>
                </c:pt>
                <c:pt idx="736">
                  <c:v>1.32995545355904E-2</c:v>
                </c:pt>
                <c:pt idx="737">
                  <c:v>9.5824453638272498E-3</c:v>
                </c:pt>
                <c:pt idx="738">
                  <c:v>3.26007833286701E-3</c:v>
                </c:pt>
                <c:pt idx="739">
                  <c:v>8.2911283264359495E-2</c:v>
                </c:pt>
                <c:pt idx="740">
                  <c:v>4.4361939595071904E-6</c:v>
                </c:pt>
                <c:pt idx="741">
                  <c:v>1.2445781412729E-2</c:v>
                </c:pt>
                <c:pt idx="742">
                  <c:v>3.4692229457225299E-3</c:v>
                </c:pt>
                <c:pt idx="743">
                  <c:v>1.04906356692828E-7</c:v>
                </c:pt>
                <c:pt idx="744">
                  <c:v>3.7130192134707398E-6</c:v>
                </c:pt>
                <c:pt idx="745">
                  <c:v>2.6523302738380199E-8</c:v>
                </c:pt>
                <c:pt idx="746">
                  <c:v>7.1707179278501704E-2</c:v>
                </c:pt>
                <c:pt idx="747">
                  <c:v>9.6173095833015504E-2</c:v>
                </c:pt>
                <c:pt idx="748">
                  <c:v>2.27358359885933E-2</c:v>
                </c:pt>
                <c:pt idx="749">
                  <c:v>2.2434153665479101E-2</c:v>
                </c:pt>
                <c:pt idx="750">
                  <c:v>9.4535686209202496E-2</c:v>
                </c:pt>
                <c:pt idx="751">
                  <c:v>4.8023400220383899E-8</c:v>
                </c:pt>
                <c:pt idx="752">
                  <c:v>3.0808467190454597E-8</c:v>
                </c:pt>
                <c:pt idx="753">
                  <c:v>1.0554154829708899E-8</c:v>
                </c:pt>
                <c:pt idx="754">
                  <c:v>1.01889310069063E-8</c:v>
                </c:pt>
                <c:pt idx="755">
                  <c:v>2.9940684078028101E-10</c:v>
                </c:pt>
                <c:pt idx="756">
                  <c:v>1.23172384721191E-8</c:v>
                </c:pt>
                <c:pt idx="757">
                  <c:v>1.47447171063214E-8</c:v>
                </c:pt>
                <c:pt idx="758">
                  <c:v>2.8859273534610501E-8</c:v>
                </c:pt>
                <c:pt idx="759">
                  <c:v>2.34473702186292E-2</c:v>
                </c:pt>
                <c:pt idx="760">
                  <c:v>0.13014332197600401</c:v>
                </c:pt>
                <c:pt idx="761">
                  <c:v>5.3708865432151797E-8</c:v>
                </c:pt>
                <c:pt idx="762">
                  <c:v>4.7298476768622701E-8</c:v>
                </c:pt>
                <c:pt idx="763">
                  <c:v>1.47063410963829E-7</c:v>
                </c:pt>
                <c:pt idx="764">
                  <c:v>1.55395776911998E-9</c:v>
                </c:pt>
                <c:pt idx="765">
                  <c:v>2.55706919723413E-9</c:v>
                </c:pt>
                <c:pt idx="766">
                  <c:v>1.4826581709356999E-8</c:v>
                </c:pt>
                <c:pt idx="767">
                  <c:v>1.12777231616309E-2</c:v>
                </c:pt>
                <c:pt idx="768">
                  <c:v>1.4445561346517101E-2</c:v>
                </c:pt>
                <c:pt idx="769">
                  <c:v>1.0933983962991601E-7</c:v>
                </c:pt>
                <c:pt idx="770">
                  <c:v>2.6768093780671499E-2</c:v>
                </c:pt>
                <c:pt idx="771">
                  <c:v>8.6523845707685692E-9</c:v>
                </c:pt>
                <c:pt idx="772">
                  <c:v>1.2408305070839599E-2</c:v>
                </c:pt>
                <c:pt idx="773">
                  <c:v>1.9860337766348399E-7</c:v>
                </c:pt>
                <c:pt idx="774">
                  <c:v>1.0973826863262001E-2</c:v>
                </c:pt>
                <c:pt idx="775">
                  <c:v>3.0968230179717803E-8</c:v>
                </c:pt>
                <c:pt idx="776">
                  <c:v>3.6020085268396802E-7</c:v>
                </c:pt>
                <c:pt idx="777">
                  <c:v>2.9050768937406098E-2</c:v>
                </c:pt>
                <c:pt idx="778">
                  <c:v>9.5880792274049804E-8</c:v>
                </c:pt>
                <c:pt idx="779">
                  <c:v>2.7433506423713699E-3</c:v>
                </c:pt>
                <c:pt idx="780">
                  <c:v>7.8849945711824895E-3</c:v>
                </c:pt>
                <c:pt idx="781">
                  <c:v>3.0791222760054798E-4</c:v>
                </c:pt>
                <c:pt idx="782">
                  <c:v>1.8371003750378002E-8</c:v>
                </c:pt>
                <c:pt idx="783">
                  <c:v>2.8359680813427799E-2</c:v>
                </c:pt>
                <c:pt idx="784">
                  <c:v>1.8524311608201501E-2</c:v>
                </c:pt>
                <c:pt idx="785">
                  <c:v>9.4232744045049095E-7</c:v>
                </c:pt>
                <c:pt idx="786">
                  <c:v>1.50778428856789E-9</c:v>
                </c:pt>
                <c:pt idx="787">
                  <c:v>7.7894936518335201E-3</c:v>
                </c:pt>
                <c:pt idx="788">
                  <c:v>8.0330976248774399E-9</c:v>
                </c:pt>
                <c:pt idx="789">
                  <c:v>1.4919274539321098E-8</c:v>
                </c:pt>
                <c:pt idx="790">
                  <c:v>2.7336347204894501E-2</c:v>
                </c:pt>
                <c:pt idx="791">
                  <c:v>9.0708568154668494E-9</c:v>
                </c:pt>
                <c:pt idx="792">
                  <c:v>3.0493798015080299E-6</c:v>
                </c:pt>
                <c:pt idx="793">
                  <c:v>2.28464984129222E-2</c:v>
                </c:pt>
                <c:pt idx="794">
                  <c:v>3.3415911415476201E-3</c:v>
                </c:pt>
                <c:pt idx="795">
                  <c:v>8.5208778736650306E-3</c:v>
                </c:pt>
                <c:pt idx="796">
                  <c:v>1.53461266424506E-2</c:v>
                </c:pt>
                <c:pt idx="797">
                  <c:v>2.5743784592659199E-9</c:v>
                </c:pt>
                <c:pt idx="798">
                  <c:v>5.7033626093560305E-7</c:v>
                </c:pt>
                <c:pt idx="799">
                  <c:v>7.7997584646481199E-10</c:v>
                </c:pt>
                <c:pt idx="800">
                  <c:v>2.1354858090000701E-8</c:v>
                </c:pt>
                <c:pt idx="801">
                  <c:v>4.8883371147158802E-9</c:v>
                </c:pt>
                <c:pt idx="802">
                  <c:v>2.16333265207001E-7</c:v>
                </c:pt>
                <c:pt idx="803">
                  <c:v>3.0572388613951402E-9</c:v>
                </c:pt>
                <c:pt idx="804">
                  <c:v>3.78174728835323E-10</c:v>
                </c:pt>
                <c:pt idx="805">
                  <c:v>9.3899986611930604E-7</c:v>
                </c:pt>
                <c:pt idx="806">
                  <c:v>2.6344565551092499E-7</c:v>
                </c:pt>
                <c:pt idx="807">
                  <c:v>2.3005790327199501E-9</c:v>
                </c:pt>
                <c:pt idx="808">
                  <c:v>8.7766749316048196E-9</c:v>
                </c:pt>
                <c:pt idx="809">
                  <c:v>2.2305154662334601E-9</c:v>
                </c:pt>
                <c:pt idx="810">
                  <c:v>7.9852348203905601E-9</c:v>
                </c:pt>
                <c:pt idx="811">
                  <c:v>5.0503951305228603E-9</c:v>
                </c:pt>
                <c:pt idx="812">
                  <c:v>1.11892943558756E-6</c:v>
                </c:pt>
                <c:pt idx="813">
                  <c:v>2.41239369005386E-8</c:v>
                </c:pt>
                <c:pt idx="814">
                  <c:v>8.5427648928167593E-3</c:v>
                </c:pt>
                <c:pt idx="815">
                  <c:v>1.7143160550534099E-2</c:v>
                </c:pt>
                <c:pt idx="816">
                  <c:v>3.6956956890155301E-3</c:v>
                </c:pt>
                <c:pt idx="817">
                  <c:v>1.4545416739351999E-7</c:v>
                </c:pt>
                <c:pt idx="818">
                  <c:v>2.07743288971112E-3</c:v>
                </c:pt>
                <c:pt idx="819">
                  <c:v>3.0111331816455502E-8</c:v>
                </c:pt>
                <c:pt idx="820">
                  <c:v>1.67783435521501E-8</c:v>
                </c:pt>
                <c:pt idx="821">
                  <c:v>1.4921151027638401E-2</c:v>
                </c:pt>
                <c:pt idx="822">
                  <c:v>1.18387637315844E-7</c:v>
                </c:pt>
                <c:pt idx="823">
                  <c:v>8.9632901788904098E-8</c:v>
                </c:pt>
                <c:pt idx="824">
                  <c:v>4.0020356211243801E-8</c:v>
                </c:pt>
                <c:pt idx="825">
                  <c:v>3.2097250265880301E-6</c:v>
                </c:pt>
                <c:pt idx="826">
                  <c:v>6.5872778788307901E-7</c:v>
                </c:pt>
                <c:pt idx="827">
                  <c:v>4.9577589288220897E-2</c:v>
                </c:pt>
                <c:pt idx="828">
                  <c:v>1.1497121977004E-8</c:v>
                </c:pt>
                <c:pt idx="829">
                  <c:v>3.1075408785165399E-6</c:v>
                </c:pt>
                <c:pt idx="830">
                  <c:v>1.44741136258276E-2</c:v>
                </c:pt>
                <c:pt idx="831">
                  <c:v>2.4801183776491099E-7</c:v>
                </c:pt>
                <c:pt idx="832">
                  <c:v>3.4505687856593401E-2</c:v>
                </c:pt>
                <c:pt idx="833">
                  <c:v>1.8188312770503898E-2</c:v>
                </c:pt>
                <c:pt idx="834">
                  <c:v>1.97395569040417E-7</c:v>
                </c:pt>
                <c:pt idx="835">
                  <c:v>5.59186653271536E-8</c:v>
                </c:pt>
                <c:pt idx="836">
                  <c:v>6.0323629788434799E-6</c:v>
                </c:pt>
                <c:pt idx="837">
                  <c:v>4.9086572807820796E-10</c:v>
                </c:pt>
                <c:pt idx="838">
                  <c:v>2.1213845505063299E-2</c:v>
                </c:pt>
                <c:pt idx="839">
                  <c:v>2.0039227015875499E-2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B3-4A45-8A80-0EFF5381A8D0}"/>
            </c:ext>
          </c:extLst>
        </c:ser>
        <c:ser>
          <c:idx val="5"/>
          <c:order val="5"/>
          <c:tx>
            <c:strRef>
              <c:f>'Weights for RiskA=2.4'!$G$1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RiskA=2.4'!$G$2:$G$841</c:f>
              <c:numCache>
                <c:formatCode>0.00</c:formatCode>
                <c:ptCount val="840"/>
                <c:pt idx="0">
                  <c:v>3.95351928740295E-8</c:v>
                </c:pt>
                <c:pt idx="1">
                  <c:v>6.85177946379435E-9</c:v>
                </c:pt>
                <c:pt idx="2">
                  <c:v>2.50028954522836E-5</c:v>
                </c:pt>
                <c:pt idx="3">
                  <c:v>0.120266300330298</c:v>
                </c:pt>
                <c:pt idx="4">
                  <c:v>2.2952901462076399E-6</c:v>
                </c:pt>
                <c:pt idx="5">
                  <c:v>5.5673381740999298E-2</c:v>
                </c:pt>
                <c:pt idx="6">
                  <c:v>9.72540517657558E-2</c:v>
                </c:pt>
                <c:pt idx="7">
                  <c:v>0.300762126752465</c:v>
                </c:pt>
                <c:pt idx="8">
                  <c:v>5.81814070456587E-8</c:v>
                </c:pt>
                <c:pt idx="9">
                  <c:v>7.48816836949297E-3</c:v>
                </c:pt>
                <c:pt idx="10">
                  <c:v>3.5613216364564E-2</c:v>
                </c:pt>
                <c:pt idx="11">
                  <c:v>4.3574338727359101E-2</c:v>
                </c:pt>
                <c:pt idx="12">
                  <c:v>3.12866826398873E-8</c:v>
                </c:pt>
                <c:pt idx="13">
                  <c:v>2.5238198190228202E-7</c:v>
                </c:pt>
                <c:pt idx="14">
                  <c:v>2.6077256964395399E-8</c:v>
                </c:pt>
                <c:pt idx="15">
                  <c:v>6.8162607339167597E-7</c:v>
                </c:pt>
                <c:pt idx="16">
                  <c:v>1.9618297660277399E-8</c:v>
                </c:pt>
                <c:pt idx="17">
                  <c:v>3.0426487844502598E-2</c:v>
                </c:pt>
                <c:pt idx="18">
                  <c:v>8.1293701917019398E-4</c:v>
                </c:pt>
                <c:pt idx="19">
                  <c:v>3.1053754879164199E-2</c:v>
                </c:pt>
                <c:pt idx="20">
                  <c:v>1.6677319171267901E-8</c:v>
                </c:pt>
                <c:pt idx="21">
                  <c:v>2.52003362081707E-2</c:v>
                </c:pt>
                <c:pt idx="22">
                  <c:v>0.144976050837337</c:v>
                </c:pt>
                <c:pt idx="23">
                  <c:v>4.1321882845735498E-3</c:v>
                </c:pt>
                <c:pt idx="24">
                  <c:v>4.7507686582518499E-2</c:v>
                </c:pt>
                <c:pt idx="25">
                  <c:v>2.02660151070998E-2</c:v>
                </c:pt>
                <c:pt idx="26">
                  <c:v>7.7793037164459203E-10</c:v>
                </c:pt>
                <c:pt idx="27">
                  <c:v>6.6387793419574403E-2</c:v>
                </c:pt>
                <c:pt idx="28">
                  <c:v>2.0004322232254901E-2</c:v>
                </c:pt>
                <c:pt idx="29">
                  <c:v>3.9506802517812399E-9</c:v>
                </c:pt>
                <c:pt idx="30">
                  <c:v>3.3099136491053098E-7</c:v>
                </c:pt>
                <c:pt idx="31">
                  <c:v>3.4732764936864702E-7</c:v>
                </c:pt>
                <c:pt idx="32">
                  <c:v>7.6490011863571995E-6</c:v>
                </c:pt>
                <c:pt idx="33">
                  <c:v>8.5459959299119901E-8</c:v>
                </c:pt>
                <c:pt idx="34">
                  <c:v>1.04683357957368E-7</c:v>
                </c:pt>
                <c:pt idx="35">
                  <c:v>2.3147076655175299E-7</c:v>
                </c:pt>
                <c:pt idx="36">
                  <c:v>1.8569938587518199E-8</c:v>
                </c:pt>
                <c:pt idx="37">
                  <c:v>3.2926167941562101E-9</c:v>
                </c:pt>
                <c:pt idx="38">
                  <c:v>1.4569718812195801E-7</c:v>
                </c:pt>
                <c:pt idx="39">
                  <c:v>3.4169651257325701E-6</c:v>
                </c:pt>
                <c:pt idx="40">
                  <c:v>1.6459228303887799E-8</c:v>
                </c:pt>
                <c:pt idx="41">
                  <c:v>9.3508957735704201E-9</c:v>
                </c:pt>
                <c:pt idx="42">
                  <c:v>7.3001148774631402E-10</c:v>
                </c:pt>
                <c:pt idx="43">
                  <c:v>1.8229737869710399E-8</c:v>
                </c:pt>
                <c:pt idx="44">
                  <c:v>1.8481990333032099E-2</c:v>
                </c:pt>
                <c:pt idx="45">
                  <c:v>2.0184802458872302E-9</c:v>
                </c:pt>
                <c:pt idx="46">
                  <c:v>7.2977599477949002E-8</c:v>
                </c:pt>
                <c:pt idx="47">
                  <c:v>3.7504083794173702E-7</c:v>
                </c:pt>
                <c:pt idx="48">
                  <c:v>5.4438141970540902E-8</c:v>
                </c:pt>
                <c:pt idx="49">
                  <c:v>1.22468118543919E-8</c:v>
                </c:pt>
                <c:pt idx="50">
                  <c:v>2.5092229416982899E-6</c:v>
                </c:pt>
                <c:pt idx="51">
                  <c:v>4.8399279354215202E-2</c:v>
                </c:pt>
                <c:pt idx="52">
                  <c:v>6.3302174818033796E-2</c:v>
                </c:pt>
                <c:pt idx="53">
                  <c:v>3.3368298569447098E-2</c:v>
                </c:pt>
                <c:pt idx="54">
                  <c:v>4.3086883940439802E-2</c:v>
                </c:pt>
                <c:pt idx="55">
                  <c:v>0.11525629917301899</c:v>
                </c:pt>
                <c:pt idx="56">
                  <c:v>5.3121503434786997E-7</c:v>
                </c:pt>
                <c:pt idx="57">
                  <c:v>8.1722486863941E-9</c:v>
                </c:pt>
                <c:pt idx="58">
                  <c:v>6.2179413030725796E-8</c:v>
                </c:pt>
                <c:pt idx="59">
                  <c:v>7.23810434905847E-3</c:v>
                </c:pt>
                <c:pt idx="60">
                  <c:v>1.7182476522688001E-7</c:v>
                </c:pt>
                <c:pt idx="61">
                  <c:v>8.9266875276413398E-8</c:v>
                </c:pt>
                <c:pt idx="62">
                  <c:v>8.3988726234277694E-2</c:v>
                </c:pt>
                <c:pt idx="63">
                  <c:v>5.3287649541296403E-6</c:v>
                </c:pt>
                <c:pt idx="64">
                  <c:v>5.9047781063345402E-9</c:v>
                </c:pt>
                <c:pt idx="65">
                  <c:v>2.82138670762907E-8</c:v>
                </c:pt>
                <c:pt idx="66">
                  <c:v>1.12311939455442E-4</c:v>
                </c:pt>
                <c:pt idx="67">
                  <c:v>6.9717544159226302E-9</c:v>
                </c:pt>
                <c:pt idx="68">
                  <c:v>1.1210657610240999E-8</c:v>
                </c:pt>
                <c:pt idx="69">
                  <c:v>3.2360924247251198E-10</c:v>
                </c:pt>
                <c:pt idx="70">
                  <c:v>1.1408264848043801E-6</c:v>
                </c:pt>
                <c:pt idx="71">
                  <c:v>1.9247201601587699E-8</c:v>
                </c:pt>
                <c:pt idx="72">
                  <c:v>1.5953511841801601E-6</c:v>
                </c:pt>
                <c:pt idx="73">
                  <c:v>1.7169278996010299E-8</c:v>
                </c:pt>
                <c:pt idx="74">
                  <c:v>2.1331928948109099E-7</c:v>
                </c:pt>
                <c:pt idx="75">
                  <c:v>1.02511312043594E-8</c:v>
                </c:pt>
                <c:pt idx="76">
                  <c:v>1.37304943514636E-6</c:v>
                </c:pt>
                <c:pt idx="77">
                  <c:v>6.4911715325941001E-9</c:v>
                </c:pt>
                <c:pt idx="78">
                  <c:v>2.4565298074919001E-9</c:v>
                </c:pt>
                <c:pt idx="79">
                  <c:v>2.6536774692009601E-8</c:v>
                </c:pt>
                <c:pt idx="80">
                  <c:v>1.9440794927459201E-8</c:v>
                </c:pt>
                <c:pt idx="81">
                  <c:v>3.4414134014282897E-8</c:v>
                </c:pt>
                <c:pt idx="82">
                  <c:v>3.8881124106333597E-9</c:v>
                </c:pt>
                <c:pt idx="83">
                  <c:v>1.07510002772128E-8</c:v>
                </c:pt>
                <c:pt idx="84">
                  <c:v>1.69530570056027E-6</c:v>
                </c:pt>
                <c:pt idx="85">
                  <c:v>1.0549786600986701E-9</c:v>
                </c:pt>
                <c:pt idx="86">
                  <c:v>3.3397863666682202E-9</c:v>
                </c:pt>
                <c:pt idx="87">
                  <c:v>2.1862631574398801E-6</c:v>
                </c:pt>
                <c:pt idx="88">
                  <c:v>7.8303411940597601E-8</c:v>
                </c:pt>
                <c:pt idx="89">
                  <c:v>1.28646051109563E-7</c:v>
                </c:pt>
                <c:pt idx="90">
                  <c:v>2.4235475406184999E-8</c:v>
                </c:pt>
                <c:pt idx="91">
                  <c:v>3.68125561027981E-10</c:v>
                </c:pt>
                <c:pt idx="92">
                  <c:v>1.79404347997742E-8</c:v>
                </c:pt>
                <c:pt idx="93">
                  <c:v>4.5379128718852197E-9</c:v>
                </c:pt>
                <c:pt idx="94">
                  <c:v>9.6398800180828304E-8</c:v>
                </c:pt>
                <c:pt idx="95">
                  <c:v>2.5651748674685801E-9</c:v>
                </c:pt>
                <c:pt idx="96">
                  <c:v>1.39755925201599E-6</c:v>
                </c:pt>
                <c:pt idx="97">
                  <c:v>9.2982178548331904E-10</c:v>
                </c:pt>
                <c:pt idx="98">
                  <c:v>1.9863142120227701E-8</c:v>
                </c:pt>
                <c:pt idx="99">
                  <c:v>4.8022045644926898E-8</c:v>
                </c:pt>
                <c:pt idx="100">
                  <c:v>5.5784323586653602E-8</c:v>
                </c:pt>
                <c:pt idx="101">
                  <c:v>2.9079057275521402E-8</c:v>
                </c:pt>
                <c:pt idx="102">
                  <c:v>1.6974262836814899E-8</c:v>
                </c:pt>
                <c:pt idx="103">
                  <c:v>2.41065753587778E-7</c:v>
                </c:pt>
                <c:pt idx="104">
                  <c:v>4.5362935174723001E-8</c:v>
                </c:pt>
                <c:pt idx="105">
                  <c:v>7.9366368759448299E-7</c:v>
                </c:pt>
                <c:pt idx="106">
                  <c:v>5.3582439654499404E-10</c:v>
                </c:pt>
                <c:pt idx="107">
                  <c:v>0.134317334062071</c:v>
                </c:pt>
                <c:pt idx="108">
                  <c:v>1.6308618276737299E-8</c:v>
                </c:pt>
                <c:pt idx="109">
                  <c:v>1.03659514339294E-7</c:v>
                </c:pt>
                <c:pt idx="110">
                  <c:v>3.7152502106917997E-4</c:v>
                </c:pt>
                <c:pt idx="111">
                  <c:v>2.7845336619811798E-7</c:v>
                </c:pt>
                <c:pt idx="112">
                  <c:v>2.96421222982087E-8</c:v>
                </c:pt>
                <c:pt idx="113">
                  <c:v>2.6658080227144401E-2</c:v>
                </c:pt>
                <c:pt idx="114">
                  <c:v>1.1998474896162501E-6</c:v>
                </c:pt>
                <c:pt idx="115">
                  <c:v>4.2134597825034503E-8</c:v>
                </c:pt>
                <c:pt idx="116">
                  <c:v>9.1275315167408995E-7</c:v>
                </c:pt>
                <c:pt idx="117">
                  <c:v>5.3031154794106399E-9</c:v>
                </c:pt>
                <c:pt idx="118">
                  <c:v>2.0933359079348599E-8</c:v>
                </c:pt>
                <c:pt idx="119">
                  <c:v>3.6636994747060101E-8</c:v>
                </c:pt>
                <c:pt idx="120">
                  <c:v>6.4769514505147902E-9</c:v>
                </c:pt>
                <c:pt idx="121">
                  <c:v>2.68472163606374E-9</c:v>
                </c:pt>
                <c:pt idx="122">
                  <c:v>2.0282108602773398E-8</c:v>
                </c:pt>
                <c:pt idx="123">
                  <c:v>4.4023845337350403E-7</c:v>
                </c:pt>
                <c:pt idx="124">
                  <c:v>5.1842930045498898E-9</c:v>
                </c:pt>
                <c:pt idx="125">
                  <c:v>3.1141261736241398E-7</c:v>
                </c:pt>
                <c:pt idx="126">
                  <c:v>3.8994129145520202E-9</c:v>
                </c:pt>
                <c:pt idx="127">
                  <c:v>2.2559661235790199E-4</c:v>
                </c:pt>
                <c:pt idx="128">
                  <c:v>4.3726617885222997E-7</c:v>
                </c:pt>
                <c:pt idx="129">
                  <c:v>5.5094787972801999E-9</c:v>
                </c:pt>
                <c:pt idx="130">
                  <c:v>4.1579742331881E-9</c:v>
                </c:pt>
                <c:pt idx="131">
                  <c:v>2.46355464714401E-8</c:v>
                </c:pt>
                <c:pt idx="132">
                  <c:v>1.82317987330356E-6</c:v>
                </c:pt>
                <c:pt idx="133">
                  <c:v>6.7576044744269504E-8</c:v>
                </c:pt>
                <c:pt idx="134">
                  <c:v>2.1988385849597E-8</c:v>
                </c:pt>
                <c:pt idx="135">
                  <c:v>1.7380582697293401E-7</c:v>
                </c:pt>
                <c:pt idx="136">
                  <c:v>1.0966164863009701E-8</c:v>
                </c:pt>
                <c:pt idx="137">
                  <c:v>8.7518015050067197E-11</c:v>
                </c:pt>
                <c:pt idx="138">
                  <c:v>7.6092418627079605E-2</c:v>
                </c:pt>
                <c:pt idx="139">
                  <c:v>4.0492612682990102E-10</c:v>
                </c:pt>
                <c:pt idx="140">
                  <c:v>1.0855258262533E-8</c:v>
                </c:pt>
                <c:pt idx="141">
                  <c:v>7.3874990065435196E-8</c:v>
                </c:pt>
                <c:pt idx="142">
                  <c:v>4.8180555423256898E-8</c:v>
                </c:pt>
                <c:pt idx="143">
                  <c:v>4.9590702064486301E-8</c:v>
                </c:pt>
                <c:pt idx="144">
                  <c:v>4.4413168973203001E-10</c:v>
                </c:pt>
                <c:pt idx="145">
                  <c:v>7.6693389627504006E-9</c:v>
                </c:pt>
                <c:pt idx="146">
                  <c:v>2.6589567198427701E-8</c:v>
                </c:pt>
                <c:pt idx="147">
                  <c:v>1.99308205548466E-8</c:v>
                </c:pt>
                <c:pt idx="148">
                  <c:v>5.5744869811872797E-9</c:v>
                </c:pt>
                <c:pt idx="149">
                  <c:v>4.11020498928155E-8</c:v>
                </c:pt>
                <c:pt idx="150">
                  <c:v>2.7352614345716199E-8</c:v>
                </c:pt>
                <c:pt idx="151">
                  <c:v>2.70756571904157E-8</c:v>
                </c:pt>
                <c:pt idx="152">
                  <c:v>8.6898041014043202E-8</c:v>
                </c:pt>
                <c:pt idx="153">
                  <c:v>4.1587294755442803E-9</c:v>
                </c:pt>
                <c:pt idx="154">
                  <c:v>3.5959346805984302E-9</c:v>
                </c:pt>
                <c:pt idx="155">
                  <c:v>1.38108465970527E-8</c:v>
                </c:pt>
                <c:pt idx="156">
                  <c:v>4.0310446114276998E-8</c:v>
                </c:pt>
                <c:pt idx="157">
                  <c:v>7.1997361004314303E-9</c:v>
                </c:pt>
                <c:pt idx="158">
                  <c:v>2.2064328863809798E-9</c:v>
                </c:pt>
                <c:pt idx="159">
                  <c:v>3.6524022025202699E-7</c:v>
                </c:pt>
                <c:pt idx="160">
                  <c:v>2.5417531722069798E-8</c:v>
                </c:pt>
                <c:pt idx="161">
                  <c:v>1.2294291573036199E-8</c:v>
                </c:pt>
                <c:pt idx="162">
                  <c:v>6.6031956112335999E-9</c:v>
                </c:pt>
                <c:pt idx="163">
                  <c:v>1.33489378945084E-6</c:v>
                </c:pt>
                <c:pt idx="164">
                  <c:v>1.7775120715628399E-8</c:v>
                </c:pt>
                <c:pt idx="165">
                  <c:v>5.1317071312941803E-8</c:v>
                </c:pt>
                <c:pt idx="166">
                  <c:v>5.9991329462423799E-7</c:v>
                </c:pt>
                <c:pt idx="167">
                  <c:v>3.2884529595770998E-8</c:v>
                </c:pt>
                <c:pt idx="168">
                  <c:v>4.0470955021446597E-2</c:v>
                </c:pt>
                <c:pt idx="169">
                  <c:v>1.1318752791098E-3</c:v>
                </c:pt>
                <c:pt idx="170">
                  <c:v>4.37977175744322E-8</c:v>
                </c:pt>
                <c:pt idx="171">
                  <c:v>4.2485930026726397E-2</c:v>
                </c:pt>
                <c:pt idx="172">
                  <c:v>2.96155222397483E-8</c:v>
                </c:pt>
                <c:pt idx="173">
                  <c:v>3.4218526653142803E-2</c:v>
                </c:pt>
                <c:pt idx="174">
                  <c:v>1.7093562334756199E-8</c:v>
                </c:pt>
                <c:pt idx="175">
                  <c:v>1.8002704361018599E-7</c:v>
                </c:pt>
                <c:pt idx="176">
                  <c:v>8.9485715601798797E-9</c:v>
                </c:pt>
                <c:pt idx="177">
                  <c:v>7.7900283795722997E-8</c:v>
                </c:pt>
                <c:pt idx="178">
                  <c:v>7.3215037200233398E-4</c:v>
                </c:pt>
                <c:pt idx="179">
                  <c:v>9.2566749410809403E-10</c:v>
                </c:pt>
                <c:pt idx="180">
                  <c:v>4.0258891133182698E-9</c:v>
                </c:pt>
                <c:pt idx="181">
                  <c:v>4.2066055707678901E-7</c:v>
                </c:pt>
                <c:pt idx="182">
                  <c:v>1.33289421910021E-3</c:v>
                </c:pt>
                <c:pt idx="183">
                  <c:v>6.9086094067113094E-2</c:v>
                </c:pt>
                <c:pt idx="184">
                  <c:v>4.4283305158837698E-8</c:v>
                </c:pt>
                <c:pt idx="185">
                  <c:v>5.6124995411551398E-7</c:v>
                </c:pt>
                <c:pt idx="186">
                  <c:v>4.13102102977276E-2</c:v>
                </c:pt>
                <c:pt idx="187">
                  <c:v>0.124589064286301</c:v>
                </c:pt>
                <c:pt idx="188">
                  <c:v>0.121980762324049</c:v>
                </c:pt>
                <c:pt idx="189">
                  <c:v>0.136330707095703</c:v>
                </c:pt>
                <c:pt idx="190">
                  <c:v>0.24883220359250499</c:v>
                </c:pt>
                <c:pt idx="191">
                  <c:v>0.115984657346327</c:v>
                </c:pt>
                <c:pt idx="192">
                  <c:v>9.9852707254635006E-2</c:v>
                </c:pt>
                <c:pt idx="193">
                  <c:v>0.174260808644599</c:v>
                </c:pt>
                <c:pt idx="194">
                  <c:v>6.9540685555622803E-2</c:v>
                </c:pt>
                <c:pt idx="195">
                  <c:v>2.7186463623441699E-2</c:v>
                </c:pt>
                <c:pt idx="196">
                  <c:v>7.1780585003876199E-2</c:v>
                </c:pt>
                <c:pt idx="197">
                  <c:v>0.18831310312195099</c:v>
                </c:pt>
                <c:pt idx="198">
                  <c:v>0.144494083610785</c:v>
                </c:pt>
                <c:pt idx="199">
                  <c:v>3.6984619925355397E-5</c:v>
                </c:pt>
                <c:pt idx="200">
                  <c:v>5.7737108255524201E-2</c:v>
                </c:pt>
                <c:pt idx="201">
                  <c:v>2.5056798324291401E-2</c:v>
                </c:pt>
                <c:pt idx="202">
                  <c:v>4.5420727924335297E-2</c:v>
                </c:pt>
                <c:pt idx="203">
                  <c:v>1.16372175948958E-6</c:v>
                </c:pt>
                <c:pt idx="204">
                  <c:v>2.14188678580611E-7</c:v>
                </c:pt>
                <c:pt idx="205">
                  <c:v>7.6064186036024994E-2</c:v>
                </c:pt>
                <c:pt idx="206">
                  <c:v>5.4978285017424499E-9</c:v>
                </c:pt>
                <c:pt idx="207">
                  <c:v>1.6386319063793401E-8</c:v>
                </c:pt>
                <c:pt idx="208">
                  <c:v>1.61021254404736E-2</c:v>
                </c:pt>
                <c:pt idx="209">
                  <c:v>1.10392557356006E-7</c:v>
                </c:pt>
                <c:pt idx="210">
                  <c:v>0.120432637391071</c:v>
                </c:pt>
                <c:pt idx="211">
                  <c:v>1.3686492616017201E-2</c:v>
                </c:pt>
                <c:pt idx="212">
                  <c:v>1.7770387742283001E-6</c:v>
                </c:pt>
                <c:pt idx="213">
                  <c:v>8.0811669838334502E-2</c:v>
                </c:pt>
                <c:pt idx="214">
                  <c:v>8.0402593714233195E-2</c:v>
                </c:pt>
                <c:pt idx="215">
                  <c:v>2.1185730009587799E-2</c:v>
                </c:pt>
                <c:pt idx="216">
                  <c:v>6.0729011552428998E-2</c:v>
                </c:pt>
                <c:pt idx="217">
                  <c:v>6.7962742521133004E-2</c:v>
                </c:pt>
                <c:pt idx="218">
                  <c:v>4.1550209572013701E-5</c:v>
                </c:pt>
                <c:pt idx="219">
                  <c:v>9.8575473166990002E-2</c:v>
                </c:pt>
                <c:pt idx="220">
                  <c:v>2.2015867985276601E-2</c:v>
                </c:pt>
                <c:pt idx="221">
                  <c:v>0.100878001102039</c:v>
                </c:pt>
                <c:pt idx="222">
                  <c:v>3.0208185899433301E-2</c:v>
                </c:pt>
                <c:pt idx="223">
                  <c:v>6.7249492823511198E-2</c:v>
                </c:pt>
                <c:pt idx="224">
                  <c:v>3.1343811933868898E-2</c:v>
                </c:pt>
                <c:pt idx="225">
                  <c:v>4.1578368296196197E-2</c:v>
                </c:pt>
                <c:pt idx="226">
                  <c:v>5.1670804518352299E-6</c:v>
                </c:pt>
                <c:pt idx="227">
                  <c:v>6.8479003495667004E-2</c:v>
                </c:pt>
                <c:pt idx="228">
                  <c:v>0.10280816595395501</c:v>
                </c:pt>
                <c:pt idx="229">
                  <c:v>1.3934806113064501E-7</c:v>
                </c:pt>
                <c:pt idx="230">
                  <c:v>4.2337994403629797E-8</c:v>
                </c:pt>
                <c:pt idx="231">
                  <c:v>5.6635036484598602E-8</c:v>
                </c:pt>
                <c:pt idx="232">
                  <c:v>3.6010759012973398E-8</c:v>
                </c:pt>
                <c:pt idx="233">
                  <c:v>1.2557043964397899E-7</c:v>
                </c:pt>
                <c:pt idx="234">
                  <c:v>6.3361053235791803E-2</c:v>
                </c:pt>
                <c:pt idx="235">
                  <c:v>5.6322441593814798E-7</c:v>
                </c:pt>
                <c:pt idx="236">
                  <c:v>5.3145541015966398E-9</c:v>
                </c:pt>
                <c:pt idx="237">
                  <c:v>6.8661557335009198E-8</c:v>
                </c:pt>
                <c:pt idx="238">
                  <c:v>2.7132905069387698E-5</c:v>
                </c:pt>
                <c:pt idx="239">
                  <c:v>1.1196368888264101E-9</c:v>
                </c:pt>
                <c:pt idx="240">
                  <c:v>8.7534435237054493E-9</c:v>
                </c:pt>
                <c:pt idx="241">
                  <c:v>3.1047343574069799E-4</c:v>
                </c:pt>
                <c:pt idx="242">
                  <c:v>0.101912244292353</c:v>
                </c:pt>
                <c:pt idx="243">
                  <c:v>7.0595840520525502E-6</c:v>
                </c:pt>
                <c:pt idx="244">
                  <c:v>4.58727914376382E-2</c:v>
                </c:pt>
                <c:pt idx="245">
                  <c:v>4.2237548795944499E-3</c:v>
                </c:pt>
                <c:pt idx="246">
                  <c:v>3.12954250058169E-7</c:v>
                </c:pt>
                <c:pt idx="247">
                  <c:v>3.5835000387385198E-9</c:v>
                </c:pt>
                <c:pt idx="248">
                  <c:v>4.0467824772117997E-8</c:v>
                </c:pt>
                <c:pt idx="249">
                  <c:v>9.8399780831972096E-8</c:v>
                </c:pt>
                <c:pt idx="250">
                  <c:v>3.9758202890667003E-5</c:v>
                </c:pt>
                <c:pt idx="251">
                  <c:v>7.6561982036491798E-10</c:v>
                </c:pt>
                <c:pt idx="252">
                  <c:v>3.7152323335510697E-2</c:v>
                </c:pt>
                <c:pt idx="253">
                  <c:v>1.048577963993E-8</c:v>
                </c:pt>
                <c:pt idx="254">
                  <c:v>4.32975777135897E-9</c:v>
                </c:pt>
                <c:pt idx="255">
                  <c:v>1.0177942250558401E-8</c:v>
                </c:pt>
                <c:pt idx="256">
                  <c:v>4.2341651115576799E-8</c:v>
                </c:pt>
                <c:pt idx="257">
                  <c:v>5.05130952884993E-9</c:v>
                </c:pt>
                <c:pt idx="258">
                  <c:v>4.83742790240227E-2</c:v>
                </c:pt>
                <c:pt idx="259">
                  <c:v>5.8249130469371202E-9</c:v>
                </c:pt>
                <c:pt idx="260">
                  <c:v>3.6813589538372701E-2</c:v>
                </c:pt>
                <c:pt idx="261">
                  <c:v>1.2180181225417001E-8</c:v>
                </c:pt>
                <c:pt idx="262">
                  <c:v>5.0272274910971901E-2</c:v>
                </c:pt>
                <c:pt idx="263">
                  <c:v>4.4478655038589196E-9</c:v>
                </c:pt>
                <c:pt idx="264">
                  <c:v>1.5857160217038601E-5</c:v>
                </c:pt>
                <c:pt idx="265">
                  <c:v>1.2993682903185101E-8</c:v>
                </c:pt>
                <c:pt idx="266">
                  <c:v>1.3127972049335101E-9</c:v>
                </c:pt>
                <c:pt idx="267">
                  <c:v>3.8448348076304898E-7</c:v>
                </c:pt>
                <c:pt idx="268">
                  <c:v>2.4567328906484201E-8</c:v>
                </c:pt>
                <c:pt idx="269">
                  <c:v>2.0734455517900599E-6</c:v>
                </c:pt>
                <c:pt idx="270">
                  <c:v>6.62401109544028E-4</c:v>
                </c:pt>
                <c:pt idx="271">
                  <c:v>2.0702685805545399E-5</c:v>
                </c:pt>
                <c:pt idx="272">
                  <c:v>1.6935061891595601E-8</c:v>
                </c:pt>
                <c:pt idx="273">
                  <c:v>3.7770533325291199E-2</c:v>
                </c:pt>
                <c:pt idx="274">
                  <c:v>0.12969287319073999</c:v>
                </c:pt>
                <c:pt idx="275">
                  <c:v>2.2734888235372099E-2</c:v>
                </c:pt>
                <c:pt idx="276">
                  <c:v>1.7581226936804799E-2</c:v>
                </c:pt>
                <c:pt idx="277">
                  <c:v>3.6392435980221502E-2</c:v>
                </c:pt>
                <c:pt idx="278">
                  <c:v>3.0818602033412302E-7</c:v>
                </c:pt>
                <c:pt idx="279">
                  <c:v>1.29301510405514E-7</c:v>
                </c:pt>
                <c:pt idx="280">
                  <c:v>1.47276154831158E-6</c:v>
                </c:pt>
                <c:pt idx="281">
                  <c:v>5.0577882290423502E-2</c:v>
                </c:pt>
                <c:pt idx="282">
                  <c:v>4.6907159115675601E-9</c:v>
                </c:pt>
                <c:pt idx="283">
                  <c:v>7.6809889019560096E-2</c:v>
                </c:pt>
                <c:pt idx="284">
                  <c:v>2.4850567671264399E-2</c:v>
                </c:pt>
                <c:pt idx="285">
                  <c:v>1.9684235791727799E-2</c:v>
                </c:pt>
                <c:pt idx="286">
                  <c:v>5.1817039514064002E-2</c:v>
                </c:pt>
                <c:pt idx="287">
                  <c:v>6.3121506666808004E-5</c:v>
                </c:pt>
                <c:pt idx="288">
                  <c:v>6.46403344429793E-2</c:v>
                </c:pt>
                <c:pt idx="289">
                  <c:v>1.00558240579283E-6</c:v>
                </c:pt>
                <c:pt idx="290">
                  <c:v>1.6945997042024401E-6</c:v>
                </c:pt>
                <c:pt idx="291">
                  <c:v>1.7308652194689999E-9</c:v>
                </c:pt>
                <c:pt idx="292">
                  <c:v>4.6634578235066401E-7</c:v>
                </c:pt>
                <c:pt idx="293">
                  <c:v>1.29621557360129E-9</c:v>
                </c:pt>
                <c:pt idx="294">
                  <c:v>3.30408878643329E-6</c:v>
                </c:pt>
                <c:pt idx="295">
                  <c:v>4.0258701824116998E-2</c:v>
                </c:pt>
                <c:pt idx="296">
                  <c:v>1.88114467300322E-7</c:v>
                </c:pt>
                <c:pt idx="297">
                  <c:v>4.3726809583084102E-9</c:v>
                </c:pt>
                <c:pt idx="298">
                  <c:v>3.7091610178120999E-9</c:v>
                </c:pt>
                <c:pt idx="299">
                  <c:v>2.6161000825019499E-6</c:v>
                </c:pt>
                <c:pt idx="300">
                  <c:v>3.5215716869280497E-8</c:v>
                </c:pt>
                <c:pt idx="301">
                  <c:v>8.1866508661244494E-2</c:v>
                </c:pt>
                <c:pt idx="302">
                  <c:v>5.0229541113808202E-2</c:v>
                </c:pt>
                <c:pt idx="303">
                  <c:v>3.7569450961726397E-2</c:v>
                </c:pt>
                <c:pt idx="304">
                  <c:v>2.4968719718658599E-9</c:v>
                </c:pt>
                <c:pt idx="305">
                  <c:v>4.0355849848979301E-9</c:v>
                </c:pt>
                <c:pt idx="306">
                  <c:v>4.1374143175739001E-8</c:v>
                </c:pt>
                <c:pt idx="307">
                  <c:v>5.4541153971312698E-9</c:v>
                </c:pt>
                <c:pt idx="308">
                  <c:v>1.6891404709130701E-7</c:v>
                </c:pt>
                <c:pt idx="309">
                  <c:v>3.4088186005052801E-6</c:v>
                </c:pt>
                <c:pt idx="310">
                  <c:v>4.4802963134800498E-6</c:v>
                </c:pt>
                <c:pt idx="311">
                  <c:v>4.7767316869420699E-7</c:v>
                </c:pt>
                <c:pt idx="312">
                  <c:v>5.5636328025599098E-3</c:v>
                </c:pt>
                <c:pt idx="313">
                  <c:v>4.5026627883837801E-2</c:v>
                </c:pt>
                <c:pt idx="314">
                  <c:v>4.9305802449936501E-2</c:v>
                </c:pt>
                <c:pt idx="315">
                  <c:v>7.8513198963103701E-7</c:v>
                </c:pt>
                <c:pt idx="316">
                  <c:v>1.11880589987082E-8</c:v>
                </c:pt>
                <c:pt idx="317">
                  <c:v>3.4003440894388101E-2</c:v>
                </c:pt>
                <c:pt idx="318">
                  <c:v>6.3843206765961502E-2</c:v>
                </c:pt>
                <c:pt idx="319">
                  <c:v>1.1032139906416E-5</c:v>
                </c:pt>
                <c:pt idx="320">
                  <c:v>8.7074560718757802E-5</c:v>
                </c:pt>
                <c:pt idx="321">
                  <c:v>1.7735922335873501E-8</c:v>
                </c:pt>
                <c:pt idx="322">
                  <c:v>3.17108328361315E-5</c:v>
                </c:pt>
                <c:pt idx="323">
                  <c:v>2.18047041240678E-9</c:v>
                </c:pt>
                <c:pt idx="324">
                  <c:v>5.3323245183872397E-6</c:v>
                </c:pt>
                <c:pt idx="325">
                  <c:v>1.58485688245187E-9</c:v>
                </c:pt>
                <c:pt idx="326">
                  <c:v>4.8852225667451198E-8</c:v>
                </c:pt>
                <c:pt idx="327">
                  <c:v>1.0599157168269499E-5</c:v>
                </c:pt>
                <c:pt idx="328">
                  <c:v>2.0041017681903601E-6</c:v>
                </c:pt>
                <c:pt idx="329">
                  <c:v>1.1963273649624801E-8</c:v>
                </c:pt>
                <c:pt idx="330">
                  <c:v>9.3665547952272606E-8</c:v>
                </c:pt>
                <c:pt idx="331">
                  <c:v>8.9563956426241398E-8</c:v>
                </c:pt>
                <c:pt idx="332">
                  <c:v>3.9747626344749098E-9</c:v>
                </c:pt>
                <c:pt idx="333">
                  <c:v>2.0727059107389899E-7</c:v>
                </c:pt>
                <c:pt idx="334">
                  <c:v>8.9820724737745002E-10</c:v>
                </c:pt>
                <c:pt idx="335">
                  <c:v>6.4986158005893802E-8</c:v>
                </c:pt>
                <c:pt idx="336">
                  <c:v>2.2288606060078499E-9</c:v>
                </c:pt>
                <c:pt idx="337">
                  <c:v>7.8185247973470294E-9</c:v>
                </c:pt>
                <c:pt idx="338">
                  <c:v>3.2775730014260999E-6</c:v>
                </c:pt>
                <c:pt idx="339">
                  <c:v>5.73765017010737E-8</c:v>
                </c:pt>
                <c:pt idx="340">
                  <c:v>2.20970519343111E-2</c:v>
                </c:pt>
                <c:pt idx="341">
                  <c:v>1.2634306806344101E-9</c:v>
                </c:pt>
                <c:pt idx="342">
                  <c:v>1.50417002258358E-9</c:v>
                </c:pt>
                <c:pt idx="343">
                  <c:v>6.2689354012466098E-9</c:v>
                </c:pt>
                <c:pt idx="344">
                  <c:v>9.5636310042379794E-8</c:v>
                </c:pt>
                <c:pt idx="345">
                  <c:v>5.1421225305696304E-7</c:v>
                </c:pt>
                <c:pt idx="346">
                  <c:v>1.06016492588269E-8</c:v>
                </c:pt>
                <c:pt idx="347">
                  <c:v>5.6606059218925898E-7</c:v>
                </c:pt>
                <c:pt idx="348">
                  <c:v>1.9420752498408601E-6</c:v>
                </c:pt>
                <c:pt idx="349">
                  <c:v>1.7252655559869702E-8</c:v>
                </c:pt>
                <c:pt idx="350">
                  <c:v>1.5505957021538101E-7</c:v>
                </c:pt>
                <c:pt idx="351">
                  <c:v>2.90041873180928E-4</c:v>
                </c:pt>
                <c:pt idx="352">
                  <c:v>1.16641670765512E-6</c:v>
                </c:pt>
                <c:pt idx="353">
                  <c:v>1.25577380508082E-10</c:v>
                </c:pt>
                <c:pt idx="354">
                  <c:v>1.6419430166030501E-7</c:v>
                </c:pt>
                <c:pt idx="355">
                  <c:v>1.4073907074543E-8</c:v>
                </c:pt>
                <c:pt idx="356">
                  <c:v>4.6599913776415502E-9</c:v>
                </c:pt>
                <c:pt idx="357">
                  <c:v>0.142963813540393</c:v>
                </c:pt>
                <c:pt idx="358">
                  <c:v>1.8145312791843699E-7</c:v>
                </c:pt>
                <c:pt idx="359">
                  <c:v>9.0315843865808302E-9</c:v>
                </c:pt>
                <c:pt idx="360">
                  <c:v>0.106933516782625</c:v>
                </c:pt>
                <c:pt idx="361">
                  <c:v>7.1505944256561799E-7</c:v>
                </c:pt>
                <c:pt idx="362">
                  <c:v>3.7631825048236499E-2</c:v>
                </c:pt>
                <c:pt idx="363">
                  <c:v>3.0973482947855201E-9</c:v>
                </c:pt>
                <c:pt idx="364">
                  <c:v>9.9390153643062296E-8</c:v>
                </c:pt>
                <c:pt idx="365">
                  <c:v>1.8046466547813001E-7</c:v>
                </c:pt>
                <c:pt idx="366">
                  <c:v>3.02491602081528E-9</c:v>
                </c:pt>
                <c:pt idx="367">
                  <c:v>7.71617027912278E-10</c:v>
                </c:pt>
                <c:pt idx="368">
                  <c:v>9.8885797780079495E-3</c:v>
                </c:pt>
                <c:pt idx="369">
                  <c:v>4.9560041698247501E-2</c:v>
                </c:pt>
                <c:pt idx="370">
                  <c:v>0.12227579457545799</c:v>
                </c:pt>
                <c:pt idx="371">
                  <c:v>5.7887915858025697E-2</c:v>
                </c:pt>
                <c:pt idx="372">
                  <c:v>9.1674804951780806E-2</c:v>
                </c:pt>
                <c:pt idx="373">
                  <c:v>2.60239241517367E-2</c:v>
                </c:pt>
                <c:pt idx="374">
                  <c:v>0.152038922104269</c:v>
                </c:pt>
                <c:pt idx="375">
                  <c:v>1.4191724346896699E-8</c:v>
                </c:pt>
                <c:pt idx="376">
                  <c:v>1.6346897956657901E-8</c:v>
                </c:pt>
                <c:pt idx="377">
                  <c:v>0.112476685992389</c:v>
                </c:pt>
                <c:pt idx="378">
                  <c:v>3.8102773007418399E-2</c:v>
                </c:pt>
                <c:pt idx="379">
                  <c:v>6.1281809994587001E-8</c:v>
                </c:pt>
                <c:pt idx="380">
                  <c:v>0.12713871271735999</c:v>
                </c:pt>
                <c:pt idx="381">
                  <c:v>0.14818994501490401</c:v>
                </c:pt>
                <c:pt idx="382">
                  <c:v>0.13182338469897101</c:v>
                </c:pt>
                <c:pt idx="383">
                  <c:v>1.8569309104531699E-8</c:v>
                </c:pt>
                <c:pt idx="384">
                  <c:v>1.1455257038176901E-6</c:v>
                </c:pt>
                <c:pt idx="385">
                  <c:v>0.12901686769401599</c:v>
                </c:pt>
                <c:pt idx="386">
                  <c:v>0.122101595417087</c:v>
                </c:pt>
                <c:pt idx="387">
                  <c:v>4.0579238678457703E-9</c:v>
                </c:pt>
                <c:pt idx="388">
                  <c:v>2.7815935590706101E-8</c:v>
                </c:pt>
                <c:pt idx="389">
                  <c:v>1.83923766322877E-2</c:v>
                </c:pt>
                <c:pt idx="390">
                  <c:v>2.7330449988742398E-7</c:v>
                </c:pt>
                <c:pt idx="391">
                  <c:v>3.8831153338167698E-7</c:v>
                </c:pt>
                <c:pt idx="392">
                  <c:v>1.08297162464644E-7</c:v>
                </c:pt>
                <c:pt idx="393">
                  <c:v>7.3117119193485301E-8</c:v>
                </c:pt>
                <c:pt idx="394">
                  <c:v>1.1505701201268901E-6</c:v>
                </c:pt>
                <c:pt idx="395">
                  <c:v>4.5660310557276998E-8</c:v>
                </c:pt>
                <c:pt idx="396">
                  <c:v>4.06480215095543E-8</c:v>
                </c:pt>
                <c:pt idx="397">
                  <c:v>3.7474619137424198E-2</c:v>
                </c:pt>
                <c:pt idx="398">
                  <c:v>7.6226214802500802E-2</c:v>
                </c:pt>
                <c:pt idx="399">
                  <c:v>6.8394858718406096E-8</c:v>
                </c:pt>
                <c:pt idx="400">
                  <c:v>1.2499995143116799E-7</c:v>
                </c:pt>
                <c:pt idx="401">
                  <c:v>2.38873606687945E-8</c:v>
                </c:pt>
                <c:pt idx="402">
                  <c:v>0.14830892731850301</c:v>
                </c:pt>
                <c:pt idx="403">
                  <c:v>0.118784785434881</c:v>
                </c:pt>
                <c:pt idx="404">
                  <c:v>8.6024898382554799E-8</c:v>
                </c:pt>
                <c:pt idx="405">
                  <c:v>4.52672815171121E-9</c:v>
                </c:pt>
                <c:pt idx="406">
                  <c:v>0.185685537228054</c:v>
                </c:pt>
                <c:pt idx="407">
                  <c:v>4.8274198237962003E-7</c:v>
                </c:pt>
                <c:pt idx="408">
                  <c:v>2.2172662050668702E-9</c:v>
                </c:pt>
                <c:pt idx="409">
                  <c:v>3.4577868404088902E-9</c:v>
                </c:pt>
                <c:pt idx="410">
                  <c:v>4.7764534470868996E-7</c:v>
                </c:pt>
                <c:pt idx="411">
                  <c:v>4.2206226854130701E-9</c:v>
                </c:pt>
                <c:pt idx="412">
                  <c:v>5.4657357455089503E-8</c:v>
                </c:pt>
                <c:pt idx="413">
                  <c:v>4.1127408318825102E-2</c:v>
                </c:pt>
                <c:pt idx="414">
                  <c:v>7.6408888082163701E-2</c:v>
                </c:pt>
                <c:pt idx="415">
                  <c:v>4.5496446261938099E-2</c:v>
                </c:pt>
                <c:pt idx="416">
                  <c:v>3.1383751166620899E-2</c:v>
                </c:pt>
                <c:pt idx="417">
                  <c:v>8.4712479545831E-7</c:v>
                </c:pt>
                <c:pt idx="418">
                  <c:v>0.161242666411409</c:v>
                </c:pt>
                <c:pt idx="419">
                  <c:v>5.5317618601708397E-2</c:v>
                </c:pt>
                <c:pt idx="420">
                  <c:v>4.5018152964929198E-2</c:v>
                </c:pt>
                <c:pt idx="421">
                  <c:v>0.101880684824253</c:v>
                </c:pt>
                <c:pt idx="422">
                  <c:v>4.0007635086186498E-8</c:v>
                </c:pt>
                <c:pt idx="423">
                  <c:v>0.20776989104416599</c:v>
                </c:pt>
                <c:pt idx="424">
                  <c:v>0.19549546608967999</c:v>
                </c:pt>
                <c:pt idx="425">
                  <c:v>0.214688808719948</c:v>
                </c:pt>
                <c:pt idx="426">
                  <c:v>4.6776880869438403E-2</c:v>
                </c:pt>
                <c:pt idx="427">
                  <c:v>4.6742733379624597E-8</c:v>
                </c:pt>
                <c:pt idx="428">
                  <c:v>5.1101536799450103E-10</c:v>
                </c:pt>
                <c:pt idx="429">
                  <c:v>0.28154417991505798</c:v>
                </c:pt>
                <c:pt idx="430">
                  <c:v>0.145124440639018</c:v>
                </c:pt>
                <c:pt idx="431">
                  <c:v>2.3370700666910201E-8</c:v>
                </c:pt>
                <c:pt idx="432">
                  <c:v>1.9536473764894799E-2</c:v>
                </c:pt>
                <c:pt idx="433">
                  <c:v>7.2229062342489799E-3</c:v>
                </c:pt>
                <c:pt idx="434">
                  <c:v>6.4955055205974394E-8</c:v>
                </c:pt>
                <c:pt idx="435">
                  <c:v>6.14482230401475E-2</c:v>
                </c:pt>
                <c:pt idx="436">
                  <c:v>7.1907534597923801E-8</c:v>
                </c:pt>
                <c:pt idx="437">
                  <c:v>1.6942059788087001E-8</c:v>
                </c:pt>
                <c:pt idx="438">
                  <c:v>4.2835360718579298E-10</c:v>
                </c:pt>
                <c:pt idx="439">
                  <c:v>2.3334054556348398E-8</c:v>
                </c:pt>
                <c:pt idx="440">
                  <c:v>5.7302730331645003E-7</c:v>
                </c:pt>
                <c:pt idx="441">
                  <c:v>2.56655360544877E-7</c:v>
                </c:pt>
                <c:pt idx="442">
                  <c:v>5.1996863235895099E-7</c:v>
                </c:pt>
                <c:pt idx="443">
                  <c:v>1.2488864295080999E-7</c:v>
                </c:pt>
                <c:pt idx="444">
                  <c:v>1.22176976105235E-6</c:v>
                </c:pt>
                <c:pt idx="445">
                  <c:v>2.7415657496543699E-8</c:v>
                </c:pt>
                <c:pt idx="446">
                  <c:v>1.5662105933510001E-5</c:v>
                </c:pt>
                <c:pt idx="447">
                  <c:v>7.2503988581668299E-6</c:v>
                </c:pt>
                <c:pt idx="448">
                  <c:v>5.1172768713224001E-4</c:v>
                </c:pt>
                <c:pt idx="449">
                  <c:v>5.5353900562313599E-9</c:v>
                </c:pt>
                <c:pt idx="450">
                  <c:v>3.1309140641036702E-2</c:v>
                </c:pt>
                <c:pt idx="451">
                  <c:v>3.1071027894526097E-8</c:v>
                </c:pt>
                <c:pt idx="452">
                  <c:v>6.1320513690184602E-3</c:v>
                </c:pt>
                <c:pt idx="453">
                  <c:v>2.4073622314480901E-9</c:v>
                </c:pt>
                <c:pt idx="454">
                  <c:v>3.4756280420277701E-6</c:v>
                </c:pt>
                <c:pt idx="455">
                  <c:v>1.54476976743442E-2</c:v>
                </c:pt>
                <c:pt idx="456">
                  <c:v>8.0088091534493305E-10</c:v>
                </c:pt>
                <c:pt idx="457">
                  <c:v>3.6032035080673498E-6</c:v>
                </c:pt>
                <c:pt idx="458">
                  <c:v>4.0342026090488801E-8</c:v>
                </c:pt>
                <c:pt idx="459">
                  <c:v>3.2673300104493199E-9</c:v>
                </c:pt>
                <c:pt idx="460">
                  <c:v>8.1838917399375001E-8</c:v>
                </c:pt>
                <c:pt idx="461">
                  <c:v>6.1932597706596602E-7</c:v>
                </c:pt>
                <c:pt idx="462">
                  <c:v>1.08302085968005E-7</c:v>
                </c:pt>
                <c:pt idx="463">
                  <c:v>7.7626517921629302E-7</c:v>
                </c:pt>
                <c:pt idx="464">
                  <c:v>1.9890284106264401E-5</c:v>
                </c:pt>
                <c:pt idx="465">
                  <c:v>1.01375549367043E-7</c:v>
                </c:pt>
                <c:pt idx="466">
                  <c:v>2.5333892358829699E-9</c:v>
                </c:pt>
                <c:pt idx="467">
                  <c:v>6.9381464347079503E-6</c:v>
                </c:pt>
                <c:pt idx="468">
                  <c:v>1.8460732315346499E-7</c:v>
                </c:pt>
                <c:pt idx="469">
                  <c:v>1.9618889507774502E-6</c:v>
                </c:pt>
                <c:pt idx="470">
                  <c:v>4.2868882929518103E-7</c:v>
                </c:pt>
                <c:pt idx="471">
                  <c:v>5.7381266495366899E-8</c:v>
                </c:pt>
                <c:pt idx="472">
                  <c:v>1.1919632751390601E-7</c:v>
                </c:pt>
                <c:pt idx="473">
                  <c:v>3.5293741732660502E-8</c:v>
                </c:pt>
                <c:pt idx="474">
                  <c:v>3.6047901303558298E-7</c:v>
                </c:pt>
                <c:pt idx="475">
                  <c:v>4.6925399407288397E-9</c:v>
                </c:pt>
                <c:pt idx="476">
                  <c:v>2.19962615703701E-7</c:v>
                </c:pt>
                <c:pt idx="477">
                  <c:v>1.7782516122784701E-8</c:v>
                </c:pt>
                <c:pt idx="478">
                  <c:v>2.5569711279995703E-7</c:v>
                </c:pt>
                <c:pt idx="479">
                  <c:v>9.7389226389047102E-8</c:v>
                </c:pt>
                <c:pt idx="480">
                  <c:v>1.3383096127142999E-8</c:v>
                </c:pt>
                <c:pt idx="481">
                  <c:v>2.54246976344462E-8</c:v>
                </c:pt>
                <c:pt idx="482">
                  <c:v>4.27797278711096E-7</c:v>
                </c:pt>
                <c:pt idx="483">
                  <c:v>1.15251957199215E-9</c:v>
                </c:pt>
                <c:pt idx="484">
                  <c:v>2.2079849479340602E-9</c:v>
                </c:pt>
                <c:pt idx="485">
                  <c:v>2.43660335574366E-8</c:v>
                </c:pt>
                <c:pt idx="486">
                  <c:v>3.0366493189553298E-8</c:v>
                </c:pt>
                <c:pt idx="487">
                  <c:v>1.14500057250496E-7</c:v>
                </c:pt>
                <c:pt idx="488">
                  <c:v>2.5037060651287799E-7</c:v>
                </c:pt>
                <c:pt idx="489">
                  <c:v>2.26986329414219E-8</c:v>
                </c:pt>
                <c:pt idx="490">
                  <c:v>2.6176195265930201E-8</c:v>
                </c:pt>
                <c:pt idx="491">
                  <c:v>2.6617001505825199E-8</c:v>
                </c:pt>
                <c:pt idx="492">
                  <c:v>2.1381971510032501E-6</c:v>
                </c:pt>
                <c:pt idx="493">
                  <c:v>2.3235934490402099E-8</c:v>
                </c:pt>
                <c:pt idx="494">
                  <c:v>1.3327340384000299E-6</c:v>
                </c:pt>
                <c:pt idx="495">
                  <c:v>9.1926932669588007E-8</c:v>
                </c:pt>
                <c:pt idx="496">
                  <c:v>8.9946545080552498E-9</c:v>
                </c:pt>
                <c:pt idx="497">
                  <c:v>2.3028566306425299E-2</c:v>
                </c:pt>
                <c:pt idx="498">
                  <c:v>2.9332615667031501E-6</c:v>
                </c:pt>
                <c:pt idx="499">
                  <c:v>4.9428843708672102E-5</c:v>
                </c:pt>
                <c:pt idx="500">
                  <c:v>3.7268534991413099E-8</c:v>
                </c:pt>
                <c:pt idx="501">
                  <c:v>4.9609157970671797E-7</c:v>
                </c:pt>
                <c:pt idx="502">
                  <c:v>3.0792596592352997E-8</c:v>
                </c:pt>
                <c:pt idx="503">
                  <c:v>1.51345897183502E-6</c:v>
                </c:pt>
                <c:pt idx="504">
                  <c:v>1.01985612530957E-5</c:v>
                </c:pt>
                <c:pt idx="505">
                  <c:v>1.8656351508726301E-6</c:v>
                </c:pt>
                <c:pt idx="506">
                  <c:v>6.1148515894498698E-2</c:v>
                </c:pt>
                <c:pt idx="507">
                  <c:v>1.66601833022079E-6</c:v>
                </c:pt>
                <c:pt idx="508">
                  <c:v>4.6729224573404902E-8</c:v>
                </c:pt>
                <c:pt idx="509">
                  <c:v>6.2380328070301E-8</c:v>
                </c:pt>
                <c:pt idx="510">
                  <c:v>5.05196127026017E-6</c:v>
                </c:pt>
                <c:pt idx="511">
                  <c:v>1.31125864192291E-6</c:v>
                </c:pt>
                <c:pt idx="512">
                  <c:v>3.9360934705943703E-6</c:v>
                </c:pt>
                <c:pt idx="513">
                  <c:v>3.8703243361905698E-2</c:v>
                </c:pt>
                <c:pt idx="514">
                  <c:v>2.0113319219706001E-2</c:v>
                </c:pt>
                <c:pt idx="515">
                  <c:v>3.5018370776590301E-5</c:v>
                </c:pt>
                <c:pt idx="516">
                  <c:v>6.1920754076901197E-7</c:v>
                </c:pt>
                <c:pt idx="517">
                  <c:v>1.49745808506137E-5</c:v>
                </c:pt>
                <c:pt idx="518">
                  <c:v>1.2825547740261899E-5</c:v>
                </c:pt>
                <c:pt idx="519">
                  <c:v>1.0703376569336E-4</c:v>
                </c:pt>
                <c:pt idx="520">
                  <c:v>1.7250804916806099E-8</c:v>
                </c:pt>
                <c:pt idx="521">
                  <c:v>1.6106424352421699E-5</c:v>
                </c:pt>
                <c:pt idx="522">
                  <c:v>8.3004326685083296E-9</c:v>
                </c:pt>
                <c:pt idx="523">
                  <c:v>1.23722752981368E-6</c:v>
                </c:pt>
                <c:pt idx="524">
                  <c:v>4.6870275967840199E-7</c:v>
                </c:pt>
                <c:pt idx="525">
                  <c:v>1.87083583934177E-7</c:v>
                </c:pt>
                <c:pt idx="526">
                  <c:v>5.7997029428839803E-2</c:v>
                </c:pt>
                <c:pt idx="527">
                  <c:v>1.28157199555421E-2</c:v>
                </c:pt>
                <c:pt idx="528">
                  <c:v>1.35422903154149E-5</c:v>
                </c:pt>
                <c:pt idx="529">
                  <c:v>1.7821085626488601E-7</c:v>
                </c:pt>
                <c:pt idx="530">
                  <c:v>4.1980954896116101E-10</c:v>
                </c:pt>
                <c:pt idx="531">
                  <c:v>6.8385555783971599E-9</c:v>
                </c:pt>
                <c:pt idx="532">
                  <c:v>1.6179415873013399E-8</c:v>
                </c:pt>
                <c:pt idx="533">
                  <c:v>2.9360741016866199E-9</c:v>
                </c:pt>
                <c:pt idx="534">
                  <c:v>4.6247061145381698E-9</c:v>
                </c:pt>
                <c:pt idx="535">
                  <c:v>3.8268240457830602E-2</c:v>
                </c:pt>
                <c:pt idx="536">
                  <c:v>1.19692352854653E-7</c:v>
                </c:pt>
                <c:pt idx="537">
                  <c:v>5.9576264519075E-8</c:v>
                </c:pt>
                <c:pt idx="538">
                  <c:v>9.8293226469467195E-8</c:v>
                </c:pt>
                <c:pt idx="539">
                  <c:v>9.4547233630004293E-2</c:v>
                </c:pt>
                <c:pt idx="540">
                  <c:v>2.6829120055157698E-6</c:v>
                </c:pt>
                <c:pt idx="541">
                  <c:v>1.5498108148467401E-5</c:v>
                </c:pt>
                <c:pt idx="542">
                  <c:v>1.2128616724978899E-6</c:v>
                </c:pt>
                <c:pt idx="543">
                  <c:v>6.5041013176043204E-3</c:v>
                </c:pt>
                <c:pt idx="544">
                  <c:v>1.0405822174297599E-8</c:v>
                </c:pt>
                <c:pt idx="545">
                  <c:v>1.4185123605229399E-9</c:v>
                </c:pt>
                <c:pt idx="546">
                  <c:v>9.1233134715847196E-7</c:v>
                </c:pt>
                <c:pt idx="547">
                  <c:v>3.3087985893872602E-8</c:v>
                </c:pt>
                <c:pt idx="548">
                  <c:v>1.53529799405467E-8</c:v>
                </c:pt>
                <c:pt idx="549">
                  <c:v>1.24348451567224E-7</c:v>
                </c:pt>
                <c:pt idx="550">
                  <c:v>1.44748862600915E-2</c:v>
                </c:pt>
                <c:pt idx="551">
                  <c:v>1.4988684910968299E-8</c:v>
                </c:pt>
                <c:pt idx="552">
                  <c:v>5.0749714723033502E-9</c:v>
                </c:pt>
                <c:pt idx="553">
                  <c:v>5.8162229013644802E-6</c:v>
                </c:pt>
                <c:pt idx="554">
                  <c:v>3.9603554390757599E-8</c:v>
                </c:pt>
                <c:pt idx="555">
                  <c:v>7.6489205382028105E-8</c:v>
                </c:pt>
                <c:pt idx="556">
                  <c:v>2.66979829500207E-9</c:v>
                </c:pt>
                <c:pt idx="557">
                  <c:v>3.5478755686118601E-9</c:v>
                </c:pt>
                <c:pt idx="558">
                  <c:v>2.5823571341231099E-2</c:v>
                </c:pt>
                <c:pt idx="559">
                  <c:v>0.18723671610971501</c:v>
                </c:pt>
                <c:pt idx="560">
                  <c:v>0.111455364488176</c:v>
                </c:pt>
                <c:pt idx="561">
                  <c:v>9.4688194235884194E-3</c:v>
                </c:pt>
                <c:pt idx="562">
                  <c:v>6.8698578770229196E-2</c:v>
                </c:pt>
                <c:pt idx="563">
                  <c:v>0.11259020825739501</c:v>
                </c:pt>
                <c:pt idx="564">
                  <c:v>2.4958422027885499E-6</c:v>
                </c:pt>
                <c:pt idx="565">
                  <c:v>7.8936280326475008E-3</c:v>
                </c:pt>
                <c:pt idx="566">
                  <c:v>1.44785668572512E-7</c:v>
                </c:pt>
                <c:pt idx="567">
                  <c:v>1.28806937530299E-8</c:v>
                </c:pt>
                <c:pt idx="568">
                  <c:v>2.5259004478285701E-2</c:v>
                </c:pt>
                <c:pt idx="569">
                  <c:v>1.53172008092919E-7</c:v>
                </c:pt>
                <c:pt idx="570">
                  <c:v>3.2927670521131498E-2</c:v>
                </c:pt>
                <c:pt idx="571">
                  <c:v>2.47058169762395E-6</c:v>
                </c:pt>
                <c:pt idx="572">
                  <c:v>8.1691584251911004E-2</c:v>
                </c:pt>
                <c:pt idx="573">
                  <c:v>2.83871873473894E-2</c:v>
                </c:pt>
                <c:pt idx="574">
                  <c:v>1.2834690413703401E-6</c:v>
                </c:pt>
                <c:pt idx="575">
                  <c:v>6.5046278087560694E-2</c:v>
                </c:pt>
                <c:pt idx="576">
                  <c:v>6.2827382108388202E-2</c:v>
                </c:pt>
                <c:pt idx="577">
                  <c:v>6.0236657558175498E-2</c:v>
                </c:pt>
                <c:pt idx="578">
                  <c:v>4.3486984052985803E-2</c:v>
                </c:pt>
                <c:pt idx="579">
                  <c:v>6.1903174334721797E-2</c:v>
                </c:pt>
                <c:pt idx="580">
                  <c:v>2.4402005699593901E-2</c:v>
                </c:pt>
                <c:pt idx="581">
                  <c:v>2.96041333756677E-2</c:v>
                </c:pt>
                <c:pt idx="582">
                  <c:v>7.3621877522308504E-2</c:v>
                </c:pt>
                <c:pt idx="583">
                  <c:v>7.1928393512535299E-2</c:v>
                </c:pt>
                <c:pt idx="584">
                  <c:v>7.3567843388597301E-2</c:v>
                </c:pt>
                <c:pt idx="585">
                  <c:v>3.9313902419823497E-4</c:v>
                </c:pt>
                <c:pt idx="586">
                  <c:v>9.6642106593113404E-9</c:v>
                </c:pt>
                <c:pt idx="587">
                  <c:v>2.4540481605557901E-8</c:v>
                </c:pt>
                <c:pt idx="588">
                  <c:v>2.9801213037475099E-7</c:v>
                </c:pt>
                <c:pt idx="589">
                  <c:v>3.9702809995841498E-2</c:v>
                </c:pt>
                <c:pt idx="590">
                  <c:v>5.4262860571229698E-8</c:v>
                </c:pt>
                <c:pt idx="591">
                  <c:v>5.5137243752367102E-2</c:v>
                </c:pt>
                <c:pt idx="592">
                  <c:v>1.3861353746657801E-3</c:v>
                </c:pt>
                <c:pt idx="593">
                  <c:v>1.6675632284724401E-7</c:v>
                </c:pt>
                <c:pt idx="594">
                  <c:v>7.1781446306402802E-8</c:v>
                </c:pt>
                <c:pt idx="595">
                  <c:v>8.2752353053309503E-3</c:v>
                </c:pt>
                <c:pt idx="596">
                  <c:v>1.05203542092071E-4</c:v>
                </c:pt>
                <c:pt idx="597">
                  <c:v>1.93076814180396E-2</c:v>
                </c:pt>
                <c:pt idx="598">
                  <c:v>4.44420996576659E-2</c:v>
                </c:pt>
                <c:pt idx="599">
                  <c:v>6.7516617558702502E-2</c:v>
                </c:pt>
                <c:pt idx="600">
                  <c:v>9.4836253036360701E-2</c:v>
                </c:pt>
                <c:pt idx="601">
                  <c:v>8.8945684031066299E-2</c:v>
                </c:pt>
                <c:pt idx="602">
                  <c:v>6.50849415989848E-2</c:v>
                </c:pt>
                <c:pt idx="603">
                  <c:v>2.30575836039278E-2</c:v>
                </c:pt>
                <c:pt idx="604">
                  <c:v>1.3158568587537699E-7</c:v>
                </c:pt>
                <c:pt idx="605">
                  <c:v>2.71947551926414E-2</c:v>
                </c:pt>
                <c:pt idx="606">
                  <c:v>3.7635765076447399E-3</c:v>
                </c:pt>
                <c:pt idx="607">
                  <c:v>2.32957961752381E-6</c:v>
                </c:pt>
                <c:pt idx="608">
                  <c:v>1.05063586116225E-7</c:v>
                </c:pt>
                <c:pt idx="609">
                  <c:v>4.2453151010539002E-2</c:v>
                </c:pt>
                <c:pt idx="610">
                  <c:v>6.9515582822958194E-2</c:v>
                </c:pt>
                <c:pt idx="611">
                  <c:v>0.107973181934888</c:v>
                </c:pt>
                <c:pt idx="612">
                  <c:v>6.7924103260260106E-5</c:v>
                </c:pt>
                <c:pt idx="613">
                  <c:v>8.4279434889376001E-8</c:v>
                </c:pt>
                <c:pt idx="614">
                  <c:v>6.9302858530013306E-2</c:v>
                </c:pt>
                <c:pt idx="615">
                  <c:v>1.7453429432619101E-7</c:v>
                </c:pt>
                <c:pt idx="616">
                  <c:v>2.4713847920540799E-8</c:v>
                </c:pt>
                <c:pt idx="617">
                  <c:v>4.46481479114432E-8</c:v>
                </c:pt>
                <c:pt idx="618">
                  <c:v>6.9511287854810797E-4</c:v>
                </c:pt>
                <c:pt idx="619">
                  <c:v>5.5044414524664103E-5</c:v>
                </c:pt>
                <c:pt idx="620">
                  <c:v>1.8347425185446601E-4</c:v>
                </c:pt>
                <c:pt idx="621">
                  <c:v>1.3917272146941101E-8</c:v>
                </c:pt>
                <c:pt idx="622">
                  <c:v>1.3476524356779E-8</c:v>
                </c:pt>
                <c:pt idx="623">
                  <c:v>1.95048747062843E-2</c:v>
                </c:pt>
                <c:pt idx="624">
                  <c:v>5.9338306902899504E-6</c:v>
                </c:pt>
                <c:pt idx="625">
                  <c:v>7.8064980515707194E-8</c:v>
                </c:pt>
                <c:pt idx="626">
                  <c:v>5.7883531527029001E-10</c:v>
                </c:pt>
                <c:pt idx="627">
                  <c:v>2.8149147716512999E-8</c:v>
                </c:pt>
                <c:pt idx="628">
                  <c:v>6.5180803627742298E-2</c:v>
                </c:pt>
                <c:pt idx="629">
                  <c:v>3.2349461463288098E-5</c:v>
                </c:pt>
                <c:pt idx="630">
                  <c:v>1.97469980996779E-2</c:v>
                </c:pt>
                <c:pt idx="631">
                  <c:v>2.77432262153906E-2</c:v>
                </c:pt>
                <c:pt idx="632">
                  <c:v>1.3959889559232E-9</c:v>
                </c:pt>
                <c:pt idx="633">
                  <c:v>3.0483916970474301E-2</c:v>
                </c:pt>
                <c:pt idx="634">
                  <c:v>2.0391821076329101E-6</c:v>
                </c:pt>
                <c:pt idx="635">
                  <c:v>3.1890901691459701E-2</c:v>
                </c:pt>
                <c:pt idx="636">
                  <c:v>6.3316490485152702E-9</c:v>
                </c:pt>
                <c:pt idx="637">
                  <c:v>1.4624313852937E-8</c:v>
                </c:pt>
                <c:pt idx="638">
                  <c:v>9.0280492964246403E-4</c:v>
                </c:pt>
                <c:pt idx="639">
                  <c:v>9.3461555079162206E-2</c:v>
                </c:pt>
                <c:pt idx="640">
                  <c:v>2.82617866885089E-2</c:v>
                </c:pt>
                <c:pt idx="641">
                  <c:v>6.8906771207602899E-2</c:v>
                </c:pt>
                <c:pt idx="642">
                  <c:v>1.4988455989862599E-8</c:v>
                </c:pt>
                <c:pt idx="643">
                  <c:v>5.5909387800040698E-6</c:v>
                </c:pt>
                <c:pt idx="644">
                  <c:v>1.07074102169183E-8</c:v>
                </c:pt>
                <c:pt idx="645">
                  <c:v>6.9390416116693998E-2</c:v>
                </c:pt>
                <c:pt idx="646">
                  <c:v>2.2969101802247399E-6</c:v>
                </c:pt>
                <c:pt idx="647">
                  <c:v>1.39066592282408E-7</c:v>
                </c:pt>
                <c:pt idx="648">
                  <c:v>2.7604772704184999E-7</c:v>
                </c:pt>
                <c:pt idx="649">
                  <c:v>1.08137529771273E-9</c:v>
                </c:pt>
                <c:pt idx="650">
                  <c:v>2.31319493959234E-7</c:v>
                </c:pt>
                <c:pt idx="651">
                  <c:v>1.62068328202119E-3</c:v>
                </c:pt>
                <c:pt idx="652">
                  <c:v>1.1844306506801499E-7</c:v>
                </c:pt>
                <c:pt idx="653">
                  <c:v>4.2954949142965798E-8</c:v>
                </c:pt>
                <c:pt idx="654">
                  <c:v>1.70361833280483E-8</c:v>
                </c:pt>
                <c:pt idx="655">
                  <c:v>2.86320009538012E-9</c:v>
                </c:pt>
                <c:pt idx="656">
                  <c:v>8.6082813740807492E-9</c:v>
                </c:pt>
                <c:pt idx="657">
                  <c:v>8.7722434610336997E-8</c:v>
                </c:pt>
                <c:pt idx="658">
                  <c:v>2.4634544565257401E-7</c:v>
                </c:pt>
                <c:pt idx="659">
                  <c:v>1.5270044324090699E-9</c:v>
                </c:pt>
                <c:pt idx="660">
                  <c:v>1.00835413999381E-7</c:v>
                </c:pt>
                <c:pt idx="661">
                  <c:v>5.2995293494068197E-9</c:v>
                </c:pt>
                <c:pt idx="662">
                  <c:v>2.1594788169746998E-8</c:v>
                </c:pt>
                <c:pt idx="663">
                  <c:v>1.6232349867803699E-8</c:v>
                </c:pt>
                <c:pt idx="664">
                  <c:v>2.87893332378996E-9</c:v>
                </c:pt>
                <c:pt idx="665">
                  <c:v>1.09764003218261E-6</c:v>
                </c:pt>
                <c:pt idx="666">
                  <c:v>4.0295691794712001E-10</c:v>
                </c:pt>
                <c:pt idx="667">
                  <c:v>1.00879819486846E-8</c:v>
                </c:pt>
                <c:pt idx="668">
                  <c:v>9.05854666085872E-8</c:v>
                </c:pt>
                <c:pt idx="669">
                  <c:v>1.9692896509061699E-8</c:v>
                </c:pt>
                <c:pt idx="670">
                  <c:v>2.1537177688862201E-7</c:v>
                </c:pt>
                <c:pt idx="671">
                  <c:v>4.3860371798629702E-9</c:v>
                </c:pt>
                <c:pt idx="672">
                  <c:v>2.4108389312511401E-8</c:v>
                </c:pt>
                <c:pt idx="673">
                  <c:v>4.94729401645415E-9</c:v>
                </c:pt>
                <c:pt idx="674">
                  <c:v>1.31721910227697E-8</c:v>
                </c:pt>
                <c:pt idx="675">
                  <c:v>1.28952518817612E-9</c:v>
                </c:pt>
                <c:pt idx="676">
                  <c:v>5.01986481464461E-10</c:v>
                </c:pt>
                <c:pt idx="677">
                  <c:v>1.4518941820756701E-5</c:v>
                </c:pt>
                <c:pt idx="678">
                  <c:v>6.5229366805860001E-10</c:v>
                </c:pt>
                <c:pt idx="679">
                  <c:v>6.3025808429479205E-8</c:v>
                </c:pt>
                <c:pt idx="680">
                  <c:v>4.67588493523697E-8</c:v>
                </c:pt>
                <c:pt idx="681">
                  <c:v>1.6503116547195999E-8</c:v>
                </c:pt>
                <c:pt idx="682">
                  <c:v>8.3855137675781996E-9</c:v>
                </c:pt>
                <c:pt idx="683">
                  <c:v>1.18742194218831E-7</c:v>
                </c:pt>
                <c:pt idx="684">
                  <c:v>2.24126435402054E-7</c:v>
                </c:pt>
                <c:pt idx="685">
                  <c:v>2.7051192958850999E-9</c:v>
                </c:pt>
                <c:pt idx="686">
                  <c:v>3.7749536447740297E-10</c:v>
                </c:pt>
                <c:pt idx="687">
                  <c:v>8.4101299539274E-8</c:v>
                </c:pt>
                <c:pt idx="688">
                  <c:v>9.2050732914869798E-3</c:v>
                </c:pt>
                <c:pt idx="689">
                  <c:v>3.0289329384447799E-7</c:v>
                </c:pt>
                <c:pt idx="690">
                  <c:v>8.9558236931937901E-2</c:v>
                </c:pt>
                <c:pt idx="691">
                  <c:v>5.4304291209664402E-8</c:v>
                </c:pt>
                <c:pt idx="692">
                  <c:v>2.3584139898488501E-8</c:v>
                </c:pt>
                <c:pt idx="693">
                  <c:v>1.0598533604906E-6</c:v>
                </c:pt>
                <c:pt idx="694">
                  <c:v>1.7558100308180401E-7</c:v>
                </c:pt>
                <c:pt idx="695">
                  <c:v>7.8207376860829798E-8</c:v>
                </c:pt>
                <c:pt idx="696">
                  <c:v>2.9927815042716998E-9</c:v>
                </c:pt>
                <c:pt idx="697">
                  <c:v>1.30441109373174E-4</c:v>
                </c:pt>
                <c:pt idx="698">
                  <c:v>4.8998434758136898E-8</c:v>
                </c:pt>
                <c:pt idx="699">
                  <c:v>1.8105684244325201E-7</c:v>
                </c:pt>
                <c:pt idx="700">
                  <c:v>1.04464020692702E-7</c:v>
                </c:pt>
                <c:pt idx="701">
                  <c:v>4.0357779968455298E-2</c:v>
                </c:pt>
                <c:pt idx="702">
                  <c:v>1.48441065993771E-8</c:v>
                </c:pt>
                <c:pt idx="703">
                  <c:v>1.21297215290787E-8</c:v>
                </c:pt>
                <c:pt idx="704">
                  <c:v>9.9553934696219194E-3</c:v>
                </c:pt>
                <c:pt idx="705">
                  <c:v>1.45952574358298E-6</c:v>
                </c:pt>
                <c:pt idx="706">
                  <c:v>1.28364179826289E-8</c:v>
                </c:pt>
                <c:pt idx="707">
                  <c:v>1.19988634723236E-8</c:v>
                </c:pt>
                <c:pt idx="708">
                  <c:v>5.31370843643464E-8</c:v>
                </c:pt>
                <c:pt idx="709">
                  <c:v>2.3645538907104501E-7</c:v>
                </c:pt>
                <c:pt idx="710">
                  <c:v>3.01272829014882E-9</c:v>
                </c:pt>
                <c:pt idx="711">
                  <c:v>2.2455846031372701E-2</c:v>
                </c:pt>
                <c:pt idx="712">
                  <c:v>3.9794437495872803E-8</c:v>
                </c:pt>
                <c:pt idx="713">
                  <c:v>7.3641869062056304E-9</c:v>
                </c:pt>
                <c:pt idx="714">
                  <c:v>1.18225586003201E-7</c:v>
                </c:pt>
                <c:pt idx="715">
                  <c:v>2.0012705102396101E-2</c:v>
                </c:pt>
                <c:pt idx="716">
                  <c:v>2.0195452205190201E-2</c:v>
                </c:pt>
                <c:pt idx="717">
                  <c:v>4.49209137343789E-8</c:v>
                </c:pt>
                <c:pt idx="718">
                  <c:v>3.2000977840152198E-2</c:v>
                </c:pt>
                <c:pt idx="719">
                  <c:v>1.7195167364421201E-3</c:v>
                </c:pt>
                <c:pt idx="720">
                  <c:v>6.8782759117797595E-7</c:v>
                </c:pt>
                <c:pt idx="721">
                  <c:v>3.68787477401751E-8</c:v>
                </c:pt>
                <c:pt idx="722">
                  <c:v>6.9962085397202597E-2</c:v>
                </c:pt>
                <c:pt idx="723">
                  <c:v>2.7458202063801001E-8</c:v>
                </c:pt>
                <c:pt idx="724">
                  <c:v>8.79496308243217E-7</c:v>
                </c:pt>
                <c:pt idx="725">
                  <c:v>2.70994144920636E-2</c:v>
                </c:pt>
                <c:pt idx="726">
                  <c:v>1.06931640014913E-6</c:v>
                </c:pt>
                <c:pt idx="727">
                  <c:v>3.4824856412471597E-8</c:v>
                </c:pt>
                <c:pt idx="728">
                  <c:v>4.7235559799779797E-9</c:v>
                </c:pt>
                <c:pt idx="729">
                  <c:v>8.0122787018797599E-4</c:v>
                </c:pt>
                <c:pt idx="730">
                  <c:v>4.5197488778686998E-2</c:v>
                </c:pt>
                <c:pt idx="731">
                  <c:v>4.5072491434332701E-3</c:v>
                </c:pt>
                <c:pt idx="732">
                  <c:v>8.5940184752707802E-2</c:v>
                </c:pt>
                <c:pt idx="733">
                  <c:v>5.2728909526382498E-2</c:v>
                </c:pt>
                <c:pt idx="734">
                  <c:v>4.7698089130384298E-8</c:v>
                </c:pt>
                <c:pt idx="735">
                  <c:v>8.7508011957749595E-8</c:v>
                </c:pt>
                <c:pt idx="736">
                  <c:v>1.5859759726267599E-8</c:v>
                </c:pt>
                <c:pt idx="737">
                  <c:v>1.8766712692886801E-2</c:v>
                </c:pt>
                <c:pt idx="738">
                  <c:v>3.8050660154800299E-6</c:v>
                </c:pt>
                <c:pt idx="739">
                  <c:v>4.7640042131045503E-9</c:v>
                </c:pt>
                <c:pt idx="740">
                  <c:v>5.7911379411611099E-5</c:v>
                </c:pt>
                <c:pt idx="741">
                  <c:v>4.0524652899956602E-7</c:v>
                </c:pt>
                <c:pt idx="742">
                  <c:v>1.95062864712981E-7</c:v>
                </c:pt>
                <c:pt idx="743">
                  <c:v>1.1983690938130599E-7</c:v>
                </c:pt>
                <c:pt idx="744">
                  <c:v>4.2361575978864903E-8</c:v>
                </c:pt>
                <c:pt idx="745">
                  <c:v>3.9125466207775503E-2</c:v>
                </c:pt>
                <c:pt idx="746">
                  <c:v>9.4069836485334601E-9</c:v>
                </c:pt>
                <c:pt idx="747">
                  <c:v>1.17749997417933E-10</c:v>
                </c:pt>
                <c:pt idx="748">
                  <c:v>2.16237528914958E-5</c:v>
                </c:pt>
                <c:pt idx="749">
                  <c:v>3.1065214613432499E-8</c:v>
                </c:pt>
                <c:pt idx="750">
                  <c:v>1.44669536604505E-8</c:v>
                </c:pt>
                <c:pt idx="751">
                  <c:v>9.3860195914810605E-9</c:v>
                </c:pt>
                <c:pt idx="752">
                  <c:v>9.0002041891196402E-8</c:v>
                </c:pt>
                <c:pt idx="753">
                  <c:v>6.7117636221345997E-8</c:v>
                </c:pt>
                <c:pt idx="754">
                  <c:v>2.2877189302260601E-4</c:v>
                </c:pt>
                <c:pt idx="755">
                  <c:v>6.1592294004546799E-10</c:v>
                </c:pt>
                <c:pt idx="756">
                  <c:v>1.4016122180946599E-7</c:v>
                </c:pt>
                <c:pt idx="757">
                  <c:v>4.84472027688094E-2</c:v>
                </c:pt>
                <c:pt idx="758">
                  <c:v>7.0018997439081397E-3</c:v>
                </c:pt>
                <c:pt idx="759">
                  <c:v>7.5155908259633401E-10</c:v>
                </c:pt>
                <c:pt idx="760">
                  <c:v>4.1100719411020202E-8</c:v>
                </c:pt>
                <c:pt idx="761">
                  <c:v>0.125576603679348</c:v>
                </c:pt>
                <c:pt idx="762">
                  <c:v>1.6541784609364601E-2</c:v>
                </c:pt>
                <c:pt idx="763">
                  <c:v>2.1029417275335699E-6</c:v>
                </c:pt>
                <c:pt idx="764">
                  <c:v>4.5336359761959599E-2</c:v>
                </c:pt>
                <c:pt idx="765">
                  <c:v>5.2994536488551097E-2</c:v>
                </c:pt>
                <c:pt idx="766">
                  <c:v>6.4962032468776201E-2</c:v>
                </c:pt>
                <c:pt idx="767">
                  <c:v>9.4805588160925397E-5</c:v>
                </c:pt>
                <c:pt idx="768">
                  <c:v>9.9125437578050804E-5</c:v>
                </c:pt>
                <c:pt idx="769">
                  <c:v>3.1715525253695802E-2</c:v>
                </c:pt>
                <c:pt idx="770">
                  <c:v>2.0254693069880499E-8</c:v>
                </c:pt>
                <c:pt idx="771">
                  <c:v>6.0539727629518298E-9</c:v>
                </c:pt>
                <c:pt idx="772">
                  <c:v>2.1232293543590999E-8</c:v>
                </c:pt>
                <c:pt idx="773">
                  <c:v>4.7363637579572501E-2</c:v>
                </c:pt>
                <c:pt idx="774">
                  <c:v>6.4003972742356996E-3</c:v>
                </c:pt>
                <c:pt idx="775">
                  <c:v>9.0578901808141904E-2</c:v>
                </c:pt>
                <c:pt idx="776">
                  <c:v>5.47838033032976E-8</c:v>
                </c:pt>
                <c:pt idx="777">
                  <c:v>9.4771503331615307E-6</c:v>
                </c:pt>
                <c:pt idx="778">
                  <c:v>4.3595722068216297E-2</c:v>
                </c:pt>
                <c:pt idx="779">
                  <c:v>1.7798057456252801E-4</c:v>
                </c:pt>
                <c:pt idx="780">
                  <c:v>1.6276467057968499E-4</c:v>
                </c:pt>
                <c:pt idx="781">
                  <c:v>2.0340047945068301E-2</c:v>
                </c:pt>
                <c:pt idx="782">
                  <c:v>2.3668907564615399E-2</c:v>
                </c:pt>
                <c:pt idx="783">
                  <c:v>2.99633664857926E-7</c:v>
                </c:pt>
                <c:pt idx="784">
                  <c:v>6.0648068649588397E-7</c:v>
                </c:pt>
                <c:pt idx="785">
                  <c:v>9.5092847192152102E-8</c:v>
                </c:pt>
                <c:pt idx="786">
                  <c:v>1.0114693367871899E-9</c:v>
                </c:pt>
                <c:pt idx="787">
                  <c:v>1.62908729705247E-2</c:v>
                </c:pt>
                <c:pt idx="788">
                  <c:v>6.1537479559730499E-6</c:v>
                </c:pt>
                <c:pt idx="789">
                  <c:v>8.6844638483192004E-9</c:v>
                </c:pt>
                <c:pt idx="790">
                  <c:v>2.3286714640788101E-8</c:v>
                </c:pt>
                <c:pt idx="791">
                  <c:v>0.12096093719735899</c:v>
                </c:pt>
                <c:pt idx="792">
                  <c:v>5.9487890930805302E-2</c:v>
                </c:pt>
                <c:pt idx="793">
                  <c:v>1.0776751048955401E-9</c:v>
                </c:pt>
                <c:pt idx="794">
                  <c:v>1.8816772332219301E-3</c:v>
                </c:pt>
                <c:pt idx="795">
                  <c:v>1.6062186310324299E-7</c:v>
                </c:pt>
                <c:pt idx="796">
                  <c:v>6.2541279571969697E-9</c:v>
                </c:pt>
                <c:pt idx="797">
                  <c:v>5.4860784184449903E-2</c:v>
                </c:pt>
                <c:pt idx="798">
                  <c:v>5.34631634944992E-2</c:v>
                </c:pt>
                <c:pt idx="799">
                  <c:v>5.5699712095046298E-8</c:v>
                </c:pt>
                <c:pt idx="800">
                  <c:v>2.4858861173464701E-6</c:v>
                </c:pt>
                <c:pt idx="801">
                  <c:v>0.12589058398587</c:v>
                </c:pt>
                <c:pt idx="802">
                  <c:v>9.3980419962831505E-2</c:v>
                </c:pt>
                <c:pt idx="803">
                  <c:v>0.146946553685746</c:v>
                </c:pt>
                <c:pt idx="804">
                  <c:v>3.5599482901702202E-7</c:v>
                </c:pt>
                <c:pt idx="805">
                  <c:v>4.1641027817916301E-2</c:v>
                </c:pt>
                <c:pt idx="806">
                  <c:v>5.6511838988078399E-2</c:v>
                </c:pt>
                <c:pt idx="807">
                  <c:v>8.1627542827344302E-2</c:v>
                </c:pt>
                <c:pt idx="808">
                  <c:v>7.1775738399926497E-4</c:v>
                </c:pt>
                <c:pt idx="809">
                  <c:v>0.121847517881554</c:v>
                </c:pt>
                <c:pt idx="810">
                  <c:v>7.0839641692197799E-9</c:v>
                </c:pt>
                <c:pt idx="811">
                  <c:v>2.8793220413361401E-7</c:v>
                </c:pt>
                <c:pt idx="812">
                  <c:v>8.7416478999770903E-6</c:v>
                </c:pt>
                <c:pt idx="813">
                  <c:v>3.0223371651480202E-6</c:v>
                </c:pt>
                <c:pt idx="814">
                  <c:v>5.2800139429614397E-4</c:v>
                </c:pt>
                <c:pt idx="815">
                  <c:v>4.0748045494809102E-7</c:v>
                </c:pt>
                <c:pt idx="816">
                  <c:v>4.02538530467734E-3</c:v>
                </c:pt>
                <c:pt idx="817">
                  <c:v>1.8984009661679599E-7</c:v>
                </c:pt>
                <c:pt idx="818">
                  <c:v>4.9736489245162998E-6</c:v>
                </c:pt>
                <c:pt idx="819">
                  <c:v>6.9932857106337897E-5</c:v>
                </c:pt>
                <c:pt idx="820">
                  <c:v>2.7609608277149499E-7</c:v>
                </c:pt>
                <c:pt idx="821">
                  <c:v>3.4667358211782202E-8</c:v>
                </c:pt>
                <c:pt idx="822">
                  <c:v>1.04875844564342E-8</c:v>
                </c:pt>
                <c:pt idx="823">
                  <c:v>2.0915730848778799E-7</c:v>
                </c:pt>
                <c:pt idx="824">
                  <c:v>4.4797069120563102E-8</c:v>
                </c:pt>
                <c:pt idx="825">
                  <c:v>1.43628089015825E-5</c:v>
                </c:pt>
                <c:pt idx="826">
                  <c:v>1.50827906566805E-9</c:v>
                </c:pt>
                <c:pt idx="827">
                  <c:v>2.11933128794463E-9</c:v>
                </c:pt>
                <c:pt idx="828">
                  <c:v>2.2369600401634899E-8</c:v>
                </c:pt>
                <c:pt idx="829">
                  <c:v>8.0595185204950806E-2</c:v>
                </c:pt>
                <c:pt idx="830">
                  <c:v>4.4201737229365699E-7</c:v>
                </c:pt>
                <c:pt idx="831">
                  <c:v>6.0857101739006103E-2</c:v>
                </c:pt>
                <c:pt idx="832">
                  <c:v>2.0945210977383199E-10</c:v>
                </c:pt>
                <c:pt idx="833">
                  <c:v>1.63638839753483E-9</c:v>
                </c:pt>
                <c:pt idx="834">
                  <c:v>5.7252784876055101E-3</c:v>
                </c:pt>
                <c:pt idx="835">
                  <c:v>1.28112722336539E-5</c:v>
                </c:pt>
                <c:pt idx="836">
                  <c:v>1.7282285386280299E-7</c:v>
                </c:pt>
                <c:pt idx="837">
                  <c:v>7.0891278810156699E-7</c:v>
                </c:pt>
                <c:pt idx="838">
                  <c:v>1.25363745177065E-8</c:v>
                </c:pt>
                <c:pt idx="839">
                  <c:v>1.0604263774471201E-5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B3-4A45-8A80-0EFF5381A8D0}"/>
            </c:ext>
          </c:extLst>
        </c:ser>
        <c:ser>
          <c:idx val="6"/>
          <c:order val="6"/>
          <c:tx>
            <c:strRef>
              <c:f>'Weights for RiskA=2.4'!$H$1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RiskA=2.4'!$H$2:$H$841</c:f>
              <c:numCache>
                <c:formatCode>0.00</c:formatCode>
                <c:ptCount val="840"/>
                <c:pt idx="0">
                  <c:v>1.5097466157329099E-9</c:v>
                </c:pt>
                <c:pt idx="1">
                  <c:v>1.1499909482574001E-9</c:v>
                </c:pt>
                <c:pt idx="2">
                  <c:v>1.35402541190018E-8</c:v>
                </c:pt>
                <c:pt idx="3">
                  <c:v>1.6703427490983099E-7</c:v>
                </c:pt>
                <c:pt idx="4">
                  <c:v>3.9785522098579704E-9</c:v>
                </c:pt>
                <c:pt idx="5">
                  <c:v>2.8015248654276501E-8</c:v>
                </c:pt>
                <c:pt idx="6">
                  <c:v>1.85007812579624E-7</c:v>
                </c:pt>
                <c:pt idx="7">
                  <c:v>1.6650896989445E-7</c:v>
                </c:pt>
                <c:pt idx="8">
                  <c:v>5.9008737066380498E-4</c:v>
                </c:pt>
                <c:pt idx="9">
                  <c:v>5.5722965585560498E-9</c:v>
                </c:pt>
                <c:pt idx="10">
                  <c:v>3.82224285693784E-8</c:v>
                </c:pt>
                <c:pt idx="11">
                  <c:v>8.7402612544817892E-9</c:v>
                </c:pt>
                <c:pt idx="12">
                  <c:v>3.8971635728277902E-8</c:v>
                </c:pt>
                <c:pt idx="13">
                  <c:v>9.5207067425202696E-8</c:v>
                </c:pt>
                <c:pt idx="14">
                  <c:v>1.1666818781250599E-8</c:v>
                </c:pt>
                <c:pt idx="15">
                  <c:v>1.7249635694724401E-8</c:v>
                </c:pt>
                <c:pt idx="16">
                  <c:v>2.4143953015325701E-8</c:v>
                </c:pt>
                <c:pt idx="17">
                  <c:v>2.62578536596027E-8</c:v>
                </c:pt>
                <c:pt idx="18">
                  <c:v>2.0575399510275801E-8</c:v>
                </c:pt>
                <c:pt idx="19">
                  <c:v>3.9301694409205198E-7</c:v>
                </c:pt>
                <c:pt idx="20">
                  <c:v>1.0453566063012101E-8</c:v>
                </c:pt>
                <c:pt idx="21">
                  <c:v>2.19842566912856E-8</c:v>
                </c:pt>
                <c:pt idx="22">
                  <c:v>5.4039842344961498E-7</c:v>
                </c:pt>
                <c:pt idx="23">
                  <c:v>9.8335405717222501E-8</c:v>
                </c:pt>
                <c:pt idx="24">
                  <c:v>7.1153351951020699E-8</c:v>
                </c:pt>
                <c:pt idx="25">
                  <c:v>8.6423176789606505E-8</c:v>
                </c:pt>
                <c:pt idx="26">
                  <c:v>5.6780983693316805E-10</c:v>
                </c:pt>
                <c:pt idx="27">
                  <c:v>4.1714505619567098E-7</c:v>
                </c:pt>
                <c:pt idx="28">
                  <c:v>9.0905241727409296E-8</c:v>
                </c:pt>
                <c:pt idx="29">
                  <c:v>1.5324354034086799E-9</c:v>
                </c:pt>
                <c:pt idx="30">
                  <c:v>2.5390743035919202E-7</c:v>
                </c:pt>
                <c:pt idx="31">
                  <c:v>6.8281245938728097E-7</c:v>
                </c:pt>
                <c:pt idx="32">
                  <c:v>3.4270383447041803E-8</c:v>
                </c:pt>
                <c:pt idx="33">
                  <c:v>3.8674996060718299E-8</c:v>
                </c:pt>
                <c:pt idx="34">
                  <c:v>1.6068935048473799E-8</c:v>
                </c:pt>
                <c:pt idx="35">
                  <c:v>5.1156396016233103E-7</c:v>
                </c:pt>
                <c:pt idx="36">
                  <c:v>2.8849909833007899E-8</c:v>
                </c:pt>
                <c:pt idx="37">
                  <c:v>8.8057073896276098E-10</c:v>
                </c:pt>
                <c:pt idx="38">
                  <c:v>1.43810544453619E-7</c:v>
                </c:pt>
                <c:pt idx="39">
                  <c:v>1.70225096389422E-7</c:v>
                </c:pt>
                <c:pt idx="40">
                  <c:v>1.3856123110471699E-8</c:v>
                </c:pt>
                <c:pt idx="41">
                  <c:v>9.5218366559462698E-9</c:v>
                </c:pt>
                <c:pt idx="42">
                  <c:v>1.0898259396089E-9</c:v>
                </c:pt>
                <c:pt idx="43">
                  <c:v>2.5525871937230701E-8</c:v>
                </c:pt>
                <c:pt idx="44">
                  <c:v>4.2322112901826596E-3</c:v>
                </c:pt>
                <c:pt idx="45">
                  <c:v>4.1504359765182697E-9</c:v>
                </c:pt>
                <c:pt idx="46">
                  <c:v>3.2574699788768403E-2</c:v>
                </c:pt>
                <c:pt idx="47">
                  <c:v>6.4038305257117298E-5</c:v>
                </c:pt>
                <c:pt idx="48">
                  <c:v>4.2927634172536E-8</c:v>
                </c:pt>
                <c:pt idx="49">
                  <c:v>1.25295822582767E-8</c:v>
                </c:pt>
                <c:pt idx="50">
                  <c:v>1.11764741452824E-6</c:v>
                </c:pt>
                <c:pt idx="51">
                  <c:v>1.3541014596361199E-8</c:v>
                </c:pt>
                <c:pt idx="52">
                  <c:v>1.4778487224101799E-7</c:v>
                </c:pt>
                <c:pt idx="53">
                  <c:v>1.180725159328E-9</c:v>
                </c:pt>
                <c:pt idx="54">
                  <c:v>1.7840588128911901E-8</c:v>
                </c:pt>
                <c:pt idx="55">
                  <c:v>2.1773082018485899E-9</c:v>
                </c:pt>
                <c:pt idx="56">
                  <c:v>2.4106951897134199E-7</c:v>
                </c:pt>
                <c:pt idx="57">
                  <c:v>7.1126120038106996E-9</c:v>
                </c:pt>
                <c:pt idx="58">
                  <c:v>8.7557441799950495E-8</c:v>
                </c:pt>
                <c:pt idx="59">
                  <c:v>1.03464676542977E-6</c:v>
                </c:pt>
                <c:pt idx="60">
                  <c:v>5.2944764600925102E-8</c:v>
                </c:pt>
                <c:pt idx="61">
                  <c:v>6.2263133251684502E-7</c:v>
                </c:pt>
                <c:pt idx="62">
                  <c:v>4.2439950504129298E-7</c:v>
                </c:pt>
                <c:pt idx="63">
                  <c:v>3.9272142097509197E-6</c:v>
                </c:pt>
                <c:pt idx="64">
                  <c:v>1.14936592095559E-7</c:v>
                </c:pt>
                <c:pt idx="65">
                  <c:v>1.68598529551665E-6</c:v>
                </c:pt>
                <c:pt idx="66">
                  <c:v>8.1685212793705802E-9</c:v>
                </c:pt>
                <c:pt idx="67">
                  <c:v>3.6277809843771998E-9</c:v>
                </c:pt>
                <c:pt idx="68">
                  <c:v>1.8692617539401899E-3</c:v>
                </c:pt>
                <c:pt idx="69">
                  <c:v>1.14735032507238E-8</c:v>
                </c:pt>
                <c:pt idx="70">
                  <c:v>5.9562368307913699E-3</c:v>
                </c:pt>
                <c:pt idx="71">
                  <c:v>4.8223934559684102E-8</c:v>
                </c:pt>
                <c:pt idx="72">
                  <c:v>6.29050099839519E-7</c:v>
                </c:pt>
                <c:pt idx="73">
                  <c:v>2.3570441609445698E-9</c:v>
                </c:pt>
                <c:pt idx="74">
                  <c:v>2.7196614026549702E-7</c:v>
                </c:pt>
                <c:pt idx="75">
                  <c:v>1.03616581002793E-8</c:v>
                </c:pt>
                <c:pt idx="76">
                  <c:v>1.59683274411262E-7</c:v>
                </c:pt>
                <c:pt idx="77">
                  <c:v>7.4456494977123403E-9</c:v>
                </c:pt>
                <c:pt idx="78">
                  <c:v>3.6544210922613699E-9</c:v>
                </c:pt>
                <c:pt idx="79">
                  <c:v>2.35305263816901E-7</c:v>
                </c:pt>
                <c:pt idx="80">
                  <c:v>7.4451072716118294E-8</c:v>
                </c:pt>
                <c:pt idx="81">
                  <c:v>1.44721837759723E-6</c:v>
                </c:pt>
                <c:pt idx="82">
                  <c:v>5.0983533467174499E-8</c:v>
                </c:pt>
                <c:pt idx="83">
                  <c:v>4.5181890767250196E-9</c:v>
                </c:pt>
                <c:pt idx="84">
                  <c:v>3.9789891602903102E-7</c:v>
                </c:pt>
                <c:pt idx="85">
                  <c:v>4.6706209233249101E-9</c:v>
                </c:pt>
                <c:pt idx="86">
                  <c:v>4.4987198522278301E-9</c:v>
                </c:pt>
                <c:pt idx="87">
                  <c:v>3.72895271331174E-6</c:v>
                </c:pt>
                <c:pt idx="88">
                  <c:v>3.2587463625691603E-7</c:v>
                </c:pt>
                <c:pt idx="89">
                  <c:v>1.86798483740096E-7</c:v>
                </c:pt>
                <c:pt idx="90">
                  <c:v>3.6681748418871599E-8</c:v>
                </c:pt>
                <c:pt idx="91">
                  <c:v>4.2101681708369401E-10</c:v>
                </c:pt>
                <c:pt idx="92">
                  <c:v>8.52614420038684E-8</c:v>
                </c:pt>
                <c:pt idx="93">
                  <c:v>9.4041210223649304E-9</c:v>
                </c:pt>
                <c:pt idx="94">
                  <c:v>4.4784361134669998E-8</c:v>
                </c:pt>
                <c:pt idx="95">
                  <c:v>7.4004214806720203E-3</c:v>
                </c:pt>
                <c:pt idx="96">
                  <c:v>5.7674043837577597E-7</c:v>
                </c:pt>
                <c:pt idx="97">
                  <c:v>2.9659516276727002E-9</c:v>
                </c:pt>
                <c:pt idx="98">
                  <c:v>5.3261650133815496E-7</c:v>
                </c:pt>
                <c:pt idx="99">
                  <c:v>6.4361682925521603E-8</c:v>
                </c:pt>
                <c:pt idx="100">
                  <c:v>1.2897607234599001E-7</c:v>
                </c:pt>
                <c:pt idx="101">
                  <c:v>5.6573494499732702E-8</c:v>
                </c:pt>
                <c:pt idx="102">
                  <c:v>1.08898731933876E-7</c:v>
                </c:pt>
                <c:pt idx="103">
                  <c:v>1.2153979753036099E-2</c:v>
                </c:pt>
                <c:pt idx="104">
                  <c:v>1.5019133102521599E-7</c:v>
                </c:pt>
                <c:pt idx="105">
                  <c:v>4.0905616943367001E-2</c:v>
                </c:pt>
                <c:pt idx="106">
                  <c:v>3.9994105958481801E-8</c:v>
                </c:pt>
                <c:pt idx="107">
                  <c:v>4.2712146148692001E-8</c:v>
                </c:pt>
                <c:pt idx="108">
                  <c:v>6.0468738886189096E-8</c:v>
                </c:pt>
                <c:pt idx="109">
                  <c:v>2.19705173618047E-7</c:v>
                </c:pt>
                <c:pt idx="110">
                  <c:v>5.3136071930465099E-7</c:v>
                </c:pt>
                <c:pt idx="111">
                  <c:v>4.9786771463503999E-7</c:v>
                </c:pt>
                <c:pt idx="112">
                  <c:v>4.7673080975706998E-7</c:v>
                </c:pt>
                <c:pt idx="113">
                  <c:v>1.31832007217886E-6</c:v>
                </c:pt>
                <c:pt idx="114">
                  <c:v>2.08371220535263E-7</c:v>
                </c:pt>
                <c:pt idx="115">
                  <c:v>1.9648610372023701E-8</c:v>
                </c:pt>
                <c:pt idx="116">
                  <c:v>5.0733472766559103E-6</c:v>
                </c:pt>
                <c:pt idx="117">
                  <c:v>1.4735473801746901E-7</c:v>
                </c:pt>
                <c:pt idx="118">
                  <c:v>3.1734317437579401E-8</c:v>
                </c:pt>
                <c:pt idx="119">
                  <c:v>8.3108447885147796E-7</c:v>
                </c:pt>
                <c:pt idx="120">
                  <c:v>6.1996613904255801E-8</c:v>
                </c:pt>
                <c:pt idx="121">
                  <c:v>4.8206471053461996E-9</c:v>
                </c:pt>
                <c:pt idx="122">
                  <c:v>1.96462146151078E-8</c:v>
                </c:pt>
                <c:pt idx="123">
                  <c:v>3.00044691453453E-7</c:v>
                </c:pt>
                <c:pt idx="124">
                  <c:v>2.29395054395244E-8</c:v>
                </c:pt>
                <c:pt idx="125">
                  <c:v>1.36781652364504E-7</c:v>
                </c:pt>
                <c:pt idx="126">
                  <c:v>1.84293430609287E-8</c:v>
                </c:pt>
                <c:pt idx="127">
                  <c:v>1.99541388202277E-7</c:v>
                </c:pt>
                <c:pt idx="128">
                  <c:v>5.7433243816931605E-7</c:v>
                </c:pt>
                <c:pt idx="129">
                  <c:v>6.1807405602985794E-8</c:v>
                </c:pt>
                <c:pt idx="130">
                  <c:v>1.18619498115158E-8</c:v>
                </c:pt>
                <c:pt idx="131">
                  <c:v>4.2186511860250101E-8</c:v>
                </c:pt>
                <c:pt idx="132">
                  <c:v>3.4062472085468098E-7</c:v>
                </c:pt>
                <c:pt idx="133">
                  <c:v>2.2290386879260501E-6</c:v>
                </c:pt>
                <c:pt idx="134">
                  <c:v>1.06396438632785E-7</c:v>
                </c:pt>
                <c:pt idx="135">
                  <c:v>7.2785782613311796E-7</c:v>
                </c:pt>
                <c:pt idx="136">
                  <c:v>5.2501015860874203E-8</c:v>
                </c:pt>
                <c:pt idx="137">
                  <c:v>9.600893760993389E-10</c:v>
                </c:pt>
                <c:pt idx="138">
                  <c:v>2.2144086841108301E-7</c:v>
                </c:pt>
                <c:pt idx="139">
                  <c:v>6.6363599385109498E-9</c:v>
                </c:pt>
                <c:pt idx="140">
                  <c:v>1.4349237307661199E-7</c:v>
                </c:pt>
                <c:pt idx="141">
                  <c:v>2.1419230062656201E-5</c:v>
                </c:pt>
                <c:pt idx="142">
                  <c:v>3.5159055296238E-5</c:v>
                </c:pt>
                <c:pt idx="143">
                  <c:v>1.2801328998757399E-7</c:v>
                </c:pt>
                <c:pt idx="144">
                  <c:v>3.7684960236788398E-3</c:v>
                </c:pt>
                <c:pt idx="145">
                  <c:v>2.2105238191975201E-8</c:v>
                </c:pt>
                <c:pt idx="146">
                  <c:v>3.5934660794379002E-7</c:v>
                </c:pt>
                <c:pt idx="147">
                  <c:v>3.4462158431810103E-8</c:v>
                </c:pt>
                <c:pt idx="148">
                  <c:v>2.4405961770513699E-8</c:v>
                </c:pt>
                <c:pt idx="149">
                  <c:v>1.1212088493334601E-7</c:v>
                </c:pt>
                <c:pt idx="150">
                  <c:v>9.5859358086309399E-7</c:v>
                </c:pt>
                <c:pt idx="151">
                  <c:v>1.08123266860957E-7</c:v>
                </c:pt>
                <c:pt idx="152">
                  <c:v>2.6423903786291599E-6</c:v>
                </c:pt>
                <c:pt idx="153">
                  <c:v>8.1212512176455196E-6</c:v>
                </c:pt>
                <c:pt idx="154">
                  <c:v>3.8244595865126401E-8</c:v>
                </c:pt>
                <c:pt idx="155">
                  <c:v>6.3759361012174798E-9</c:v>
                </c:pt>
                <c:pt idx="156">
                  <c:v>1.8431701558407501E-7</c:v>
                </c:pt>
                <c:pt idx="157">
                  <c:v>7.3802460593988699E-8</c:v>
                </c:pt>
                <c:pt idx="158">
                  <c:v>9.3943481742085198E-9</c:v>
                </c:pt>
                <c:pt idx="159">
                  <c:v>1.58317892894355E-6</c:v>
                </c:pt>
                <c:pt idx="160">
                  <c:v>4.6340366809101702E-7</c:v>
                </c:pt>
                <c:pt idx="161">
                  <c:v>2.6005689103586498E-7</c:v>
                </c:pt>
                <c:pt idx="162">
                  <c:v>1.5032070365314601E-8</c:v>
                </c:pt>
                <c:pt idx="163">
                  <c:v>3.02489692420734E-6</c:v>
                </c:pt>
                <c:pt idx="164">
                  <c:v>7.4068096835474004E-3</c:v>
                </c:pt>
                <c:pt idx="165">
                  <c:v>5.4423642945508298E-2</c:v>
                </c:pt>
                <c:pt idx="166">
                  <c:v>2.9753329185136E-6</c:v>
                </c:pt>
                <c:pt idx="167">
                  <c:v>1.13294357962101E-6</c:v>
                </c:pt>
                <c:pt idx="168">
                  <c:v>3.4393978364569899E-7</c:v>
                </c:pt>
                <c:pt idx="169">
                  <c:v>1.60488175847067E-2</c:v>
                </c:pt>
                <c:pt idx="170">
                  <c:v>9.0010820388088798E-7</c:v>
                </c:pt>
                <c:pt idx="171">
                  <c:v>1.1870055650715099E-6</c:v>
                </c:pt>
                <c:pt idx="172">
                  <c:v>7.1444560937578699E-8</c:v>
                </c:pt>
                <c:pt idx="173">
                  <c:v>5.6535927681701198E-7</c:v>
                </c:pt>
                <c:pt idx="174">
                  <c:v>1.8941759533083299E-2</c:v>
                </c:pt>
                <c:pt idx="175">
                  <c:v>3.4798147955245801E-7</c:v>
                </c:pt>
                <c:pt idx="176">
                  <c:v>6.8127415095051896E-6</c:v>
                </c:pt>
                <c:pt idx="177">
                  <c:v>7.8664892225403502E-2</c:v>
                </c:pt>
                <c:pt idx="178">
                  <c:v>9.0127413541048099E-7</c:v>
                </c:pt>
                <c:pt idx="179">
                  <c:v>1.5948485627787099E-7</c:v>
                </c:pt>
                <c:pt idx="180">
                  <c:v>4.2096517317996798E-9</c:v>
                </c:pt>
                <c:pt idx="181">
                  <c:v>2.8286922353710902E-7</c:v>
                </c:pt>
                <c:pt idx="182">
                  <c:v>7.7025682290519995E-8</c:v>
                </c:pt>
                <c:pt idx="183">
                  <c:v>8.6611159549135894E-5</c:v>
                </c:pt>
                <c:pt idx="184">
                  <c:v>1.41778174937666E-8</c:v>
                </c:pt>
                <c:pt idx="185">
                  <c:v>4.1926619833221299E-7</c:v>
                </c:pt>
                <c:pt idx="186">
                  <c:v>1.45602370692275E-6</c:v>
                </c:pt>
                <c:pt idx="187">
                  <c:v>0.56182599664639399</c:v>
                </c:pt>
                <c:pt idx="188">
                  <c:v>0.28435157328079602</c:v>
                </c:pt>
                <c:pt idx="189">
                  <c:v>0.26207374476926498</c:v>
                </c:pt>
                <c:pt idx="190">
                  <c:v>6.2647368670140993E-2</c:v>
                </c:pt>
                <c:pt idx="191">
                  <c:v>0.20165716834390099</c:v>
                </c:pt>
                <c:pt idx="192">
                  <c:v>0.134743492345065</c:v>
                </c:pt>
                <c:pt idx="193">
                  <c:v>4.2463985095072799E-8</c:v>
                </c:pt>
                <c:pt idx="194">
                  <c:v>7.7773557874105198E-2</c:v>
                </c:pt>
                <c:pt idx="195">
                  <c:v>5.5558807496337997E-5</c:v>
                </c:pt>
                <c:pt idx="196">
                  <c:v>0.55985275784050803</c:v>
                </c:pt>
                <c:pt idx="197">
                  <c:v>3.0284991219700599E-2</c:v>
                </c:pt>
                <c:pt idx="198">
                  <c:v>0.117138127558387</c:v>
                </c:pt>
                <c:pt idx="199">
                  <c:v>0.200922524406631</c:v>
                </c:pt>
                <c:pt idx="200">
                  <c:v>0.48807485927599598</c:v>
                </c:pt>
                <c:pt idx="201">
                  <c:v>0.63297509857404499</c:v>
                </c:pt>
                <c:pt idx="202">
                  <c:v>0.28940189540542799</c:v>
                </c:pt>
                <c:pt idx="203">
                  <c:v>8.4400433084277708E-6</c:v>
                </c:pt>
                <c:pt idx="204">
                  <c:v>6.9757835799129298E-7</c:v>
                </c:pt>
                <c:pt idx="205">
                  <c:v>0.45035803270074798</c:v>
                </c:pt>
                <c:pt idx="206">
                  <c:v>2.8611551846888201E-8</c:v>
                </c:pt>
                <c:pt idx="207">
                  <c:v>5.7114633545158701E-7</c:v>
                </c:pt>
                <c:pt idx="208">
                  <c:v>3.39021152180446E-2</c:v>
                </c:pt>
                <c:pt idx="209">
                  <c:v>2.12246804957752E-7</c:v>
                </c:pt>
                <c:pt idx="210">
                  <c:v>8.5032653092594696E-2</c:v>
                </c:pt>
                <c:pt idx="211">
                  <c:v>6.5738827203112093E-8</c:v>
                </c:pt>
                <c:pt idx="212">
                  <c:v>3.5164357912713402E-9</c:v>
                </c:pt>
                <c:pt idx="213">
                  <c:v>6.3263081896172796E-7</c:v>
                </c:pt>
                <c:pt idx="214">
                  <c:v>1.0704180982281701E-6</c:v>
                </c:pt>
                <c:pt idx="215">
                  <c:v>1.3707834610920199E-7</c:v>
                </c:pt>
                <c:pt idx="216">
                  <c:v>2.1733389169739701E-5</c:v>
                </c:pt>
                <c:pt idx="217">
                  <c:v>7.5183821129161698E-9</c:v>
                </c:pt>
                <c:pt idx="218">
                  <c:v>0.47215961177739002</c:v>
                </c:pt>
                <c:pt idx="219">
                  <c:v>0.487650612173891</c:v>
                </c:pt>
                <c:pt idx="220">
                  <c:v>0.136481407670864</c:v>
                </c:pt>
                <c:pt idx="221">
                  <c:v>7.5289763391821807E-2</c:v>
                </c:pt>
                <c:pt idx="222">
                  <c:v>0.284064977300995</c:v>
                </c:pt>
                <c:pt idx="223">
                  <c:v>8.8590058965253293E-2</c:v>
                </c:pt>
                <c:pt idx="224">
                  <c:v>0.18254165066250899</c:v>
                </c:pt>
                <c:pt idx="225">
                  <c:v>0.63643830355099995</c:v>
                </c:pt>
                <c:pt idx="226">
                  <c:v>1.84649126121605E-8</c:v>
                </c:pt>
                <c:pt idx="227">
                  <c:v>5.1181511355823303E-5</c:v>
                </c:pt>
                <c:pt idx="228">
                  <c:v>0.31014057124431399</c:v>
                </c:pt>
                <c:pt idx="229">
                  <c:v>0.364977981501247</c:v>
                </c:pt>
                <c:pt idx="230">
                  <c:v>1.33582145311608E-5</c:v>
                </c:pt>
                <c:pt idx="231">
                  <c:v>1.26428737241643E-6</c:v>
                </c:pt>
                <c:pt idx="232">
                  <c:v>8.0001729085434099E-8</c:v>
                </c:pt>
                <c:pt idx="233">
                  <c:v>1.6172750929805601E-6</c:v>
                </c:pt>
                <c:pt idx="234">
                  <c:v>2.3900606954714898E-7</c:v>
                </c:pt>
                <c:pt idx="235">
                  <c:v>4.2722830799690598E-6</c:v>
                </c:pt>
                <c:pt idx="236">
                  <c:v>9.6970420565909603E-9</c:v>
                </c:pt>
                <c:pt idx="237">
                  <c:v>0.72552955148959597</c:v>
                </c:pt>
                <c:pt idx="238">
                  <c:v>0.19785550148036299</c:v>
                </c:pt>
                <c:pt idx="239">
                  <c:v>0.67159532432629698</c:v>
                </c:pt>
                <c:pt idx="240">
                  <c:v>5.5958599612452499E-8</c:v>
                </c:pt>
                <c:pt idx="241">
                  <c:v>6.93781356744349E-7</c:v>
                </c:pt>
                <c:pt idx="242">
                  <c:v>1.3066948459821199E-7</c:v>
                </c:pt>
                <c:pt idx="243">
                  <c:v>0.76804739867374805</c:v>
                </c:pt>
                <c:pt idx="244">
                  <c:v>2.37983575641303E-6</c:v>
                </c:pt>
                <c:pt idx="245">
                  <c:v>4.1036759405107799E-7</c:v>
                </c:pt>
                <c:pt idx="246">
                  <c:v>3.4445965661486198E-7</c:v>
                </c:pt>
                <c:pt idx="247">
                  <c:v>6.1039271035223902E-9</c:v>
                </c:pt>
                <c:pt idx="248">
                  <c:v>4.0546369584621101E-8</c:v>
                </c:pt>
                <c:pt idx="249">
                  <c:v>0.293925133688058</c:v>
                </c:pt>
                <c:pt idx="250">
                  <c:v>0.34701755326883998</c:v>
                </c:pt>
                <c:pt idx="251">
                  <c:v>0.78863381464393301</c:v>
                </c:pt>
                <c:pt idx="252">
                  <c:v>0.82814732146974301</c:v>
                </c:pt>
                <c:pt idx="253">
                  <c:v>0.78751624351294103</c:v>
                </c:pt>
                <c:pt idx="254">
                  <c:v>0.14651387734446</c:v>
                </c:pt>
                <c:pt idx="255">
                  <c:v>2.8491574728533999E-9</c:v>
                </c:pt>
                <c:pt idx="256">
                  <c:v>8.0935574046876505E-8</c:v>
                </c:pt>
                <c:pt idx="257">
                  <c:v>5.6036245036604102E-9</c:v>
                </c:pt>
                <c:pt idx="258">
                  <c:v>0.41594540045259198</c:v>
                </c:pt>
                <c:pt idx="259">
                  <c:v>2.0894255133212902E-8</c:v>
                </c:pt>
                <c:pt idx="260">
                  <c:v>0.15038153819170799</c:v>
                </c:pt>
                <c:pt idx="261">
                  <c:v>0.87138873280083695</c:v>
                </c:pt>
                <c:pt idx="262">
                  <c:v>0.77614997432983401</c:v>
                </c:pt>
                <c:pt idx="263">
                  <c:v>1.89967940560195E-6</c:v>
                </c:pt>
                <c:pt idx="264">
                  <c:v>0.99998257236951604</c:v>
                </c:pt>
                <c:pt idx="265">
                  <c:v>0.99680370971155197</c:v>
                </c:pt>
                <c:pt idx="266">
                  <c:v>0.99999998629004405</c:v>
                </c:pt>
                <c:pt idx="267">
                  <c:v>0.99999488025429595</c:v>
                </c:pt>
                <c:pt idx="268">
                  <c:v>0.20094706802283099</c:v>
                </c:pt>
                <c:pt idx="269">
                  <c:v>0.99997580818436904</c:v>
                </c:pt>
                <c:pt idx="270">
                  <c:v>0.99933747441367704</c:v>
                </c:pt>
                <c:pt idx="271">
                  <c:v>0.945276351208162</c:v>
                </c:pt>
                <c:pt idx="272">
                  <c:v>0.91787646001263501</c:v>
                </c:pt>
                <c:pt idx="273">
                  <c:v>0.96029935624749796</c:v>
                </c:pt>
                <c:pt idx="274">
                  <c:v>2.9150155666109203E-7</c:v>
                </c:pt>
                <c:pt idx="275">
                  <c:v>0.49389772100401602</c:v>
                </c:pt>
                <c:pt idx="276">
                  <c:v>1.7738349882710301E-8</c:v>
                </c:pt>
                <c:pt idx="277">
                  <c:v>5.4299582917660196E-7</c:v>
                </c:pt>
                <c:pt idx="278">
                  <c:v>0.78300845595928603</c:v>
                </c:pt>
                <c:pt idx="279">
                  <c:v>0.99999963201006403</c:v>
                </c:pt>
                <c:pt idx="280">
                  <c:v>1.34282462553596E-9</c:v>
                </c:pt>
                <c:pt idx="281">
                  <c:v>7.8594017340397506E-6</c:v>
                </c:pt>
                <c:pt idx="282">
                  <c:v>0.99999763582011503</c:v>
                </c:pt>
                <c:pt idx="283">
                  <c:v>1.76033076286172E-3</c:v>
                </c:pt>
                <c:pt idx="284">
                  <c:v>0.70867161852592098</c:v>
                </c:pt>
                <c:pt idx="285">
                  <c:v>2.2649252155784802E-8</c:v>
                </c:pt>
                <c:pt idx="286">
                  <c:v>4.8449179200255196E-7</c:v>
                </c:pt>
                <c:pt idx="287">
                  <c:v>0.15678898521563001</c:v>
                </c:pt>
                <c:pt idx="288">
                  <c:v>1.31726573635155E-7</c:v>
                </c:pt>
                <c:pt idx="289">
                  <c:v>1.7369167087220301E-8</c:v>
                </c:pt>
                <c:pt idx="290">
                  <c:v>0.99996035736501798</c:v>
                </c:pt>
                <c:pt idx="291">
                  <c:v>0.99999867807387499</c:v>
                </c:pt>
                <c:pt idx="292">
                  <c:v>0.218068114130787</c:v>
                </c:pt>
                <c:pt idx="293">
                  <c:v>4.9148590312041497E-9</c:v>
                </c:pt>
                <c:pt idx="294">
                  <c:v>0.89031240732130401</c:v>
                </c:pt>
                <c:pt idx="295">
                  <c:v>0.72656255739027198</c:v>
                </c:pt>
                <c:pt idx="296">
                  <c:v>0.999998520683829</c:v>
                </c:pt>
                <c:pt idx="297">
                  <c:v>0.99999955711380095</c:v>
                </c:pt>
                <c:pt idx="298">
                  <c:v>9.1883228333663496E-9</c:v>
                </c:pt>
                <c:pt idx="299">
                  <c:v>0.99998193073524499</c:v>
                </c:pt>
                <c:pt idx="300">
                  <c:v>0.59684502321820199</c:v>
                </c:pt>
                <c:pt idx="301">
                  <c:v>1.1924291238294701E-5</c:v>
                </c:pt>
                <c:pt idx="302">
                  <c:v>4.6713647415165497E-8</c:v>
                </c:pt>
                <c:pt idx="303">
                  <c:v>3.4853699274172602E-7</c:v>
                </c:pt>
                <c:pt idx="304">
                  <c:v>4.0302812469879499E-9</c:v>
                </c:pt>
                <c:pt idx="305">
                  <c:v>1.7230397217704001E-8</c:v>
                </c:pt>
                <c:pt idx="306">
                  <c:v>0.25870452530548799</c:v>
                </c:pt>
                <c:pt idx="307">
                  <c:v>1.3505004711134001E-8</c:v>
                </c:pt>
                <c:pt idx="308">
                  <c:v>4.6193297508155699E-7</c:v>
                </c:pt>
                <c:pt idx="309">
                  <c:v>9.2820517541656698E-7</c:v>
                </c:pt>
                <c:pt idx="310">
                  <c:v>4.2490767658419102E-9</c:v>
                </c:pt>
                <c:pt idx="311">
                  <c:v>0.91331601227588799</c:v>
                </c:pt>
                <c:pt idx="312">
                  <c:v>1.5189999461872599E-6</c:v>
                </c:pt>
                <c:pt idx="313">
                  <c:v>0.51460196456581297</c:v>
                </c:pt>
                <c:pt idx="314">
                  <c:v>1.30075058378417E-7</c:v>
                </c:pt>
                <c:pt idx="315">
                  <c:v>0.51022933267764703</c:v>
                </c:pt>
                <c:pt idx="316">
                  <c:v>0.999999266817301</c:v>
                </c:pt>
                <c:pt idx="317">
                  <c:v>6.5423562482996706E-8</c:v>
                </c:pt>
                <c:pt idx="318">
                  <c:v>2.21800967022887E-8</c:v>
                </c:pt>
                <c:pt idx="319">
                  <c:v>7.5156456825697194E-8</c:v>
                </c:pt>
                <c:pt idx="320">
                  <c:v>6.6692901592889003E-6</c:v>
                </c:pt>
                <c:pt idx="321">
                  <c:v>1.87216569189032E-8</c:v>
                </c:pt>
                <c:pt idx="322">
                  <c:v>3.7973428515805799E-7</c:v>
                </c:pt>
                <c:pt idx="323">
                  <c:v>2.0181388417291002E-8</c:v>
                </c:pt>
                <c:pt idx="324">
                  <c:v>0.90606476295468397</c:v>
                </c:pt>
                <c:pt idx="325">
                  <c:v>2.38726198535237E-6</c:v>
                </c:pt>
                <c:pt idx="326">
                  <c:v>0.99216725302438802</c:v>
                </c:pt>
                <c:pt idx="327">
                  <c:v>1.25616943622024E-7</c:v>
                </c:pt>
                <c:pt idx="328">
                  <c:v>2.7511861580725002E-8</c:v>
                </c:pt>
                <c:pt idx="329">
                  <c:v>2.3212715013625201E-7</c:v>
                </c:pt>
                <c:pt idx="330">
                  <c:v>0.78294135687931898</c:v>
                </c:pt>
                <c:pt idx="331">
                  <c:v>6.0374152765040705E-8</c:v>
                </c:pt>
                <c:pt idx="332">
                  <c:v>1.4451551493146999E-7</c:v>
                </c:pt>
                <c:pt idx="333">
                  <c:v>2.00632213321953E-4</c:v>
                </c:pt>
                <c:pt idx="334">
                  <c:v>4.12939383878466E-9</c:v>
                </c:pt>
                <c:pt idx="335">
                  <c:v>8.4057076879352205E-9</c:v>
                </c:pt>
                <c:pt idx="336">
                  <c:v>4.0672835344766898E-10</c:v>
                </c:pt>
                <c:pt idx="337">
                  <c:v>4.6886144453853699E-3</c:v>
                </c:pt>
                <c:pt idx="338">
                  <c:v>2.7521461948086E-6</c:v>
                </c:pt>
                <c:pt idx="339">
                  <c:v>0.99999696158083795</c:v>
                </c:pt>
                <c:pt idx="340">
                  <c:v>3.1458457236406202E-9</c:v>
                </c:pt>
                <c:pt idx="341">
                  <c:v>1.0726619354118501E-9</c:v>
                </c:pt>
                <c:pt idx="342">
                  <c:v>0.76815466848839198</c:v>
                </c:pt>
                <c:pt idx="343">
                  <c:v>6.7313882391705602E-9</c:v>
                </c:pt>
                <c:pt idx="344">
                  <c:v>0.64271461247054795</c:v>
                </c:pt>
                <c:pt idx="345">
                  <c:v>1.0013217169650601E-7</c:v>
                </c:pt>
                <c:pt idx="346">
                  <c:v>0.61369138336417794</c:v>
                </c:pt>
                <c:pt idx="347">
                  <c:v>1.6320090775493499E-7</c:v>
                </c:pt>
                <c:pt idx="348">
                  <c:v>4.6959177236218997E-10</c:v>
                </c:pt>
                <c:pt idx="349">
                  <c:v>0.27881124368302002</c:v>
                </c:pt>
                <c:pt idx="350">
                  <c:v>1.43907481518182E-6</c:v>
                </c:pt>
                <c:pt idx="351">
                  <c:v>7.3072002161870195E-2</c:v>
                </c:pt>
                <c:pt idx="352">
                  <c:v>4.4685263854958298E-5</c:v>
                </c:pt>
                <c:pt idx="353">
                  <c:v>3.0770979723237502E-2</c:v>
                </c:pt>
                <c:pt idx="354">
                  <c:v>0.51006084724827705</c:v>
                </c:pt>
                <c:pt idx="355">
                  <c:v>0.46416735159405598</c:v>
                </c:pt>
                <c:pt idx="356">
                  <c:v>0.73214928200650198</c:v>
                </c:pt>
                <c:pt idx="357">
                  <c:v>7.9143817211956199E-8</c:v>
                </c:pt>
                <c:pt idx="358">
                  <c:v>3.0423573743085302E-7</c:v>
                </c:pt>
                <c:pt idx="359">
                  <c:v>0.24878800983186999</c:v>
                </c:pt>
                <c:pt idx="360">
                  <c:v>2.01353464874902E-6</c:v>
                </c:pt>
                <c:pt idx="361">
                  <c:v>0.126493013460553</c:v>
                </c:pt>
                <c:pt idx="362">
                  <c:v>6.7866029408414306E-8</c:v>
                </c:pt>
                <c:pt idx="363">
                  <c:v>1.3640341986982101E-7</c:v>
                </c:pt>
                <c:pt idx="364">
                  <c:v>0.65693378802920699</c:v>
                </c:pt>
                <c:pt idx="365">
                  <c:v>2.7603416728926901E-8</c:v>
                </c:pt>
                <c:pt idx="366">
                  <c:v>2.69699780756421E-9</c:v>
                </c:pt>
                <c:pt idx="367">
                  <c:v>0.72520472060763697</c:v>
                </c:pt>
                <c:pt idx="368">
                  <c:v>2.4366500216189498E-7</c:v>
                </c:pt>
                <c:pt idx="369">
                  <c:v>1.26913040090707E-9</c:v>
                </c:pt>
                <c:pt idx="370">
                  <c:v>1.45294991768129E-6</c:v>
                </c:pt>
                <c:pt idx="371">
                  <c:v>0.33752626603000602</c:v>
                </c:pt>
                <c:pt idx="372">
                  <c:v>6.6960329262366802E-7</c:v>
                </c:pt>
                <c:pt idx="373">
                  <c:v>0.83309090097387495</c:v>
                </c:pt>
                <c:pt idx="374">
                  <c:v>0.84350810477733695</c:v>
                </c:pt>
                <c:pt idx="375">
                  <c:v>4.5404590790701303E-8</c:v>
                </c:pt>
                <c:pt idx="376">
                  <c:v>0.99999889312839196</c:v>
                </c:pt>
                <c:pt idx="377">
                  <c:v>1.0137036413235201E-7</c:v>
                </c:pt>
                <c:pt idx="378">
                  <c:v>0.45824677023709898</c:v>
                </c:pt>
                <c:pt idx="379">
                  <c:v>3.4212728103841799E-9</c:v>
                </c:pt>
                <c:pt idx="380">
                  <c:v>0.69189436584490205</c:v>
                </c:pt>
                <c:pt idx="381">
                  <c:v>0.72124515505893305</c:v>
                </c:pt>
                <c:pt idx="382">
                  <c:v>0.76386503085666801</c:v>
                </c:pt>
                <c:pt idx="383">
                  <c:v>7.0521987352927196E-2</c:v>
                </c:pt>
                <c:pt idx="384">
                  <c:v>2.4214735418472799E-6</c:v>
                </c:pt>
                <c:pt idx="385">
                  <c:v>0.81108774520888605</c:v>
                </c:pt>
                <c:pt idx="386">
                  <c:v>0.51946959658616998</c:v>
                </c:pt>
                <c:pt idx="387">
                  <c:v>4.84058735689713E-8</c:v>
                </c:pt>
                <c:pt idx="388">
                  <c:v>0.99979275457803296</c:v>
                </c:pt>
                <c:pt idx="389">
                  <c:v>6.2218182559034195E-8</c:v>
                </c:pt>
                <c:pt idx="390">
                  <c:v>0.68948412043784701</c:v>
                </c:pt>
                <c:pt idx="391">
                  <c:v>1.0287872397245001E-6</c:v>
                </c:pt>
                <c:pt idx="392">
                  <c:v>8.0403752861548995E-7</c:v>
                </c:pt>
                <c:pt idx="393">
                  <c:v>0.48969312611978599</c:v>
                </c:pt>
                <c:pt idx="394">
                  <c:v>5.2850893384899901E-8</c:v>
                </c:pt>
                <c:pt idx="395">
                  <c:v>0.139588020581075</c:v>
                </c:pt>
                <c:pt idx="396">
                  <c:v>1.3625760462716201E-7</c:v>
                </c:pt>
                <c:pt idx="397">
                  <c:v>0.93936611416069304</c:v>
                </c:pt>
                <c:pt idx="398">
                  <c:v>0.61687749087544197</c:v>
                </c:pt>
                <c:pt idx="399">
                  <c:v>6.5504575617975502E-8</c:v>
                </c:pt>
                <c:pt idx="400">
                  <c:v>5.4984180724544796E-7</c:v>
                </c:pt>
                <c:pt idx="401">
                  <c:v>3.7316498780181901E-4</c:v>
                </c:pt>
                <c:pt idx="402">
                  <c:v>1.1546173063937801E-8</c:v>
                </c:pt>
                <c:pt idx="403">
                  <c:v>2.3768492760412998E-8</c:v>
                </c:pt>
                <c:pt idx="404">
                  <c:v>3.9428216403357598E-7</c:v>
                </c:pt>
                <c:pt idx="405">
                  <c:v>0.99998195573422599</c:v>
                </c:pt>
                <c:pt idx="406">
                  <c:v>6.0596760140748898E-6</c:v>
                </c:pt>
                <c:pt idx="407">
                  <c:v>0.51940577499052498</c:v>
                </c:pt>
                <c:pt idx="408">
                  <c:v>3.65199003302902E-3</c:v>
                </c:pt>
                <c:pt idx="409">
                  <c:v>1.78949719233402E-7</c:v>
                </c:pt>
                <c:pt idx="410">
                  <c:v>0.91046633899434903</c:v>
                </c:pt>
                <c:pt idx="411">
                  <c:v>3.5386696724892199E-8</c:v>
                </c:pt>
                <c:pt idx="412">
                  <c:v>5.9188868548019995E-7</c:v>
                </c:pt>
                <c:pt idx="413">
                  <c:v>9.4559239764591393E-2</c:v>
                </c:pt>
                <c:pt idx="414">
                  <c:v>9.4980766198651904E-8</c:v>
                </c:pt>
                <c:pt idx="415">
                  <c:v>3.0036211007322398E-8</c:v>
                </c:pt>
                <c:pt idx="416">
                  <c:v>0.96861593805148605</c:v>
                </c:pt>
                <c:pt idx="417">
                  <c:v>2.6526012752835101E-9</c:v>
                </c:pt>
                <c:pt idx="418">
                  <c:v>2.7241927473271899E-9</c:v>
                </c:pt>
                <c:pt idx="419">
                  <c:v>0.70843926046589001</c:v>
                </c:pt>
                <c:pt idx="420">
                  <c:v>1.3353183862907399E-9</c:v>
                </c:pt>
                <c:pt idx="421">
                  <c:v>8.1606302196842999E-8</c:v>
                </c:pt>
                <c:pt idx="422">
                  <c:v>2.3423136334294001E-8</c:v>
                </c:pt>
                <c:pt idx="423">
                  <c:v>1.04443811576375E-7</c:v>
                </c:pt>
                <c:pt idx="424">
                  <c:v>6.8794249848344806E-8</c:v>
                </c:pt>
                <c:pt idx="425">
                  <c:v>5.8881831767965598E-9</c:v>
                </c:pt>
                <c:pt idx="426">
                  <c:v>9.7206050017584896E-7</c:v>
                </c:pt>
                <c:pt idx="427">
                  <c:v>1.7017901977630299E-7</c:v>
                </c:pt>
                <c:pt idx="428">
                  <c:v>1.0758292638093799E-9</c:v>
                </c:pt>
                <c:pt idx="429">
                  <c:v>0.22120638351768299</c:v>
                </c:pt>
                <c:pt idx="430">
                  <c:v>6.0048039233873603E-7</c:v>
                </c:pt>
                <c:pt idx="431">
                  <c:v>0.49745122510503498</c:v>
                </c:pt>
                <c:pt idx="432">
                  <c:v>0.56778755738111397</c:v>
                </c:pt>
                <c:pt idx="433">
                  <c:v>0.99277159671834903</c:v>
                </c:pt>
                <c:pt idx="434">
                  <c:v>1.52144517492691E-4</c:v>
                </c:pt>
                <c:pt idx="435">
                  <c:v>0.92830665728161399</c:v>
                </c:pt>
                <c:pt idx="436">
                  <c:v>9.0587224315184095E-6</c:v>
                </c:pt>
                <c:pt idx="437">
                  <c:v>5.6886738813923997E-2</c:v>
                </c:pt>
                <c:pt idx="438">
                  <c:v>7.0944571043603997E-9</c:v>
                </c:pt>
                <c:pt idx="439">
                  <c:v>0.40414078073327903</c:v>
                </c:pt>
                <c:pt idx="440">
                  <c:v>0.54134015336224195</c:v>
                </c:pt>
                <c:pt idx="441">
                  <c:v>1.81224748064187E-5</c:v>
                </c:pt>
                <c:pt idx="442">
                  <c:v>0.221216947832062</c:v>
                </c:pt>
                <c:pt idx="443">
                  <c:v>0.46422417761052498</c:v>
                </c:pt>
                <c:pt idx="444">
                  <c:v>0.87467666928471799</c:v>
                </c:pt>
                <c:pt idx="445">
                  <c:v>1.17904282928735E-7</c:v>
                </c:pt>
                <c:pt idx="446">
                  <c:v>0.79534662298335301</c:v>
                </c:pt>
                <c:pt idx="447">
                  <c:v>0.444089903216833</c:v>
                </c:pt>
                <c:pt idx="448">
                  <c:v>0.97678611334468002</c:v>
                </c:pt>
                <c:pt idx="449">
                  <c:v>0.92510556752897599</c:v>
                </c:pt>
                <c:pt idx="450">
                  <c:v>0.28838184127703398</c:v>
                </c:pt>
                <c:pt idx="451">
                  <c:v>7.58134017756873E-8</c:v>
                </c:pt>
                <c:pt idx="452">
                  <c:v>1.3634174591226599E-7</c:v>
                </c:pt>
                <c:pt idx="453">
                  <c:v>0.18928582970147001</c:v>
                </c:pt>
                <c:pt idx="454">
                  <c:v>7.9423432697632695E-8</c:v>
                </c:pt>
                <c:pt idx="455">
                  <c:v>0.394142698311226</c:v>
                </c:pt>
                <c:pt idx="456">
                  <c:v>7.7184603363454202E-2</c:v>
                </c:pt>
                <c:pt idx="457">
                  <c:v>0.99998055001354702</c:v>
                </c:pt>
                <c:pt idx="458">
                  <c:v>0.89958754047789202</c:v>
                </c:pt>
                <c:pt idx="459">
                  <c:v>0.99999984174319101</c:v>
                </c:pt>
                <c:pt idx="460">
                  <c:v>3.41233870649963E-7</c:v>
                </c:pt>
                <c:pt idx="461">
                  <c:v>1.6237994239897399E-6</c:v>
                </c:pt>
                <c:pt idx="462">
                  <c:v>0.99999979004697703</c:v>
                </c:pt>
                <c:pt idx="463">
                  <c:v>6.3711983740999504E-7</c:v>
                </c:pt>
                <c:pt idx="464">
                  <c:v>5.5688726564576799E-6</c:v>
                </c:pt>
                <c:pt idx="465">
                  <c:v>0.29969179205449098</c:v>
                </c:pt>
                <c:pt idx="466">
                  <c:v>0.75877584783752605</c:v>
                </c:pt>
                <c:pt idx="467">
                  <c:v>0.71873963182631295</c:v>
                </c:pt>
                <c:pt idx="468">
                  <c:v>1.79843944392488E-7</c:v>
                </c:pt>
                <c:pt idx="469">
                  <c:v>0.88814138603160897</c:v>
                </c:pt>
                <c:pt idx="470">
                  <c:v>0.48986043218970099</c:v>
                </c:pt>
                <c:pt idx="471">
                  <c:v>7.3290056808698904E-8</c:v>
                </c:pt>
                <c:pt idx="472">
                  <c:v>1.02333172154645E-4</c:v>
                </c:pt>
                <c:pt idx="473">
                  <c:v>1.27414970504229E-6</c:v>
                </c:pt>
                <c:pt idx="474">
                  <c:v>0.51814219367314795</c:v>
                </c:pt>
                <c:pt idx="475">
                  <c:v>3.18108618180081E-5</c:v>
                </c:pt>
                <c:pt idx="476">
                  <c:v>0.64228130855191901</c:v>
                </c:pt>
                <c:pt idx="477">
                  <c:v>1.10399396012147E-7</c:v>
                </c:pt>
                <c:pt idx="478">
                  <c:v>5.3753976095736297E-7</c:v>
                </c:pt>
                <c:pt idx="479">
                  <c:v>0.13045039424650501</c:v>
                </c:pt>
                <c:pt idx="480">
                  <c:v>0.83287262382151095</c:v>
                </c:pt>
                <c:pt idx="481">
                  <c:v>4.8498959449370197E-9</c:v>
                </c:pt>
                <c:pt idx="482">
                  <c:v>1.9732878166199501E-7</c:v>
                </c:pt>
                <c:pt idx="483">
                  <c:v>2.4367450849895202E-2</c:v>
                </c:pt>
                <c:pt idx="484">
                  <c:v>6.7392908863130401E-7</c:v>
                </c:pt>
                <c:pt idx="485">
                  <c:v>1.23111501302533E-7</c:v>
                </c:pt>
                <c:pt idx="486">
                  <c:v>2.8649569478734201E-8</c:v>
                </c:pt>
                <c:pt idx="487">
                  <c:v>2.73829492410134E-8</c:v>
                </c:pt>
                <c:pt idx="488">
                  <c:v>3.5242008240515E-8</c:v>
                </c:pt>
                <c:pt idx="489">
                  <c:v>2.4477308437450398E-7</c:v>
                </c:pt>
                <c:pt idx="490">
                  <c:v>2.0812918221362499E-7</c:v>
                </c:pt>
                <c:pt idx="491">
                  <c:v>0.86814276623689901</c:v>
                </c:pt>
                <c:pt idx="492">
                  <c:v>2.4349320681577299E-7</c:v>
                </c:pt>
                <c:pt idx="493">
                  <c:v>2.00103365427134E-10</c:v>
                </c:pt>
                <c:pt idx="494">
                  <c:v>3.0046999985215402E-8</c:v>
                </c:pt>
                <c:pt idx="495">
                  <c:v>1.0368562988045E-8</c:v>
                </c:pt>
                <c:pt idx="496">
                  <c:v>2.0628099725319901E-8</c:v>
                </c:pt>
                <c:pt idx="497">
                  <c:v>1.4545640460117101E-7</c:v>
                </c:pt>
                <c:pt idx="498">
                  <c:v>0.47091427862126001</c:v>
                </c:pt>
                <c:pt idx="499">
                  <c:v>5.8172423429726898E-8</c:v>
                </c:pt>
                <c:pt idx="500">
                  <c:v>1.28853855941028E-9</c:v>
                </c:pt>
                <c:pt idx="501">
                  <c:v>7.4632284605857098E-8</c:v>
                </c:pt>
                <c:pt idx="502">
                  <c:v>7.9689385697775702E-7</c:v>
                </c:pt>
                <c:pt idx="503">
                  <c:v>0.442599445214096</c:v>
                </c:pt>
                <c:pt idx="504">
                  <c:v>3.7061349753361E-10</c:v>
                </c:pt>
                <c:pt idx="505">
                  <c:v>2.9183365047939798E-7</c:v>
                </c:pt>
                <c:pt idx="506">
                  <c:v>9.8929738715591794E-11</c:v>
                </c:pt>
                <c:pt idx="507">
                  <c:v>6.6188639890546405E-8</c:v>
                </c:pt>
                <c:pt idx="508">
                  <c:v>8.7737538861686407E-2</c:v>
                </c:pt>
                <c:pt idx="509">
                  <c:v>0.33863647608283098</c:v>
                </c:pt>
                <c:pt idx="510">
                  <c:v>2.8221729931097899E-8</c:v>
                </c:pt>
                <c:pt idx="511">
                  <c:v>1.3783598689402699E-7</c:v>
                </c:pt>
                <c:pt idx="512">
                  <c:v>9.0551983924666899E-8</c:v>
                </c:pt>
                <c:pt idx="513">
                  <c:v>1.17409370980118E-7</c:v>
                </c:pt>
                <c:pt idx="514">
                  <c:v>1.49635412162849E-9</c:v>
                </c:pt>
                <c:pt idx="515">
                  <c:v>2.0833163079385201E-7</c:v>
                </c:pt>
                <c:pt idx="516">
                  <c:v>2.7875832340911401E-6</c:v>
                </c:pt>
                <c:pt idx="517">
                  <c:v>7.0114842341917302E-8</c:v>
                </c:pt>
                <c:pt idx="518">
                  <c:v>1.4798465864007201E-6</c:v>
                </c:pt>
                <c:pt idx="519">
                  <c:v>2.8837929718998898E-8</c:v>
                </c:pt>
                <c:pt idx="520">
                  <c:v>3.9793461485940601E-8</c:v>
                </c:pt>
                <c:pt idx="521">
                  <c:v>8.1718346203164001E-9</c:v>
                </c:pt>
                <c:pt idx="522">
                  <c:v>8.0107975558190507E-9</c:v>
                </c:pt>
                <c:pt idx="523">
                  <c:v>3.0243843314779402E-8</c:v>
                </c:pt>
                <c:pt idx="524">
                  <c:v>0.19299172753107499</c:v>
                </c:pt>
                <c:pt idx="525">
                  <c:v>1.82241017711328E-7</c:v>
                </c:pt>
                <c:pt idx="526">
                  <c:v>0.82564212056013198</c:v>
                </c:pt>
                <c:pt idx="527">
                  <c:v>3.12406737635174E-9</c:v>
                </c:pt>
                <c:pt idx="528">
                  <c:v>3.9411963544604301E-8</c:v>
                </c:pt>
                <c:pt idx="529">
                  <c:v>3.96951324066613E-9</c:v>
                </c:pt>
                <c:pt idx="530">
                  <c:v>6.6202267431557999E-10</c:v>
                </c:pt>
                <c:pt idx="531">
                  <c:v>0.32916948203941598</c:v>
                </c:pt>
                <c:pt idx="532">
                  <c:v>0.99999970872920996</c:v>
                </c:pt>
                <c:pt idx="533">
                  <c:v>0.99999990125624405</c:v>
                </c:pt>
                <c:pt idx="534">
                  <c:v>3.2318392078416899E-2</c:v>
                </c:pt>
                <c:pt idx="535">
                  <c:v>1.21251842280582E-8</c:v>
                </c:pt>
                <c:pt idx="536">
                  <c:v>0.21683634608992799</c:v>
                </c:pt>
                <c:pt idx="537">
                  <c:v>1.9744639657876699E-8</c:v>
                </c:pt>
                <c:pt idx="538">
                  <c:v>2.5360517351632498E-3</c:v>
                </c:pt>
                <c:pt idx="539">
                  <c:v>2.1423481518335199E-6</c:v>
                </c:pt>
                <c:pt idx="540">
                  <c:v>0.15688118105926599</c:v>
                </c:pt>
                <c:pt idx="541">
                  <c:v>6.1519536887503903E-2</c:v>
                </c:pt>
                <c:pt idx="542">
                  <c:v>7.6546775235525103E-8</c:v>
                </c:pt>
                <c:pt idx="543">
                  <c:v>0.17398986627940399</c:v>
                </c:pt>
                <c:pt idx="544">
                  <c:v>4.68101677706746E-9</c:v>
                </c:pt>
                <c:pt idx="545">
                  <c:v>0.932655968626112</c:v>
                </c:pt>
                <c:pt idx="546">
                  <c:v>2.2982976678789201E-6</c:v>
                </c:pt>
                <c:pt idx="547">
                  <c:v>0.65997240924879996</c:v>
                </c:pt>
                <c:pt idx="548">
                  <c:v>1.52178928479755E-6</c:v>
                </c:pt>
                <c:pt idx="549">
                  <c:v>0.64215990048989602</c:v>
                </c:pt>
                <c:pt idx="550">
                  <c:v>1.87386355747921E-6</c:v>
                </c:pt>
                <c:pt idx="551">
                  <c:v>0.90355864005695796</c:v>
                </c:pt>
                <c:pt idx="552">
                  <c:v>7.5726875621966699E-2</c:v>
                </c:pt>
                <c:pt idx="553">
                  <c:v>6.27282944850132E-7</c:v>
                </c:pt>
                <c:pt idx="554">
                  <c:v>0.96495922267931</c:v>
                </c:pt>
                <c:pt idx="555">
                  <c:v>0.84380999950465596</c:v>
                </c:pt>
                <c:pt idx="556">
                  <c:v>0.90483934392175402</c:v>
                </c:pt>
                <c:pt idx="557">
                  <c:v>3.26701362194436E-4</c:v>
                </c:pt>
                <c:pt idx="558">
                  <c:v>0.73289582891141503</c:v>
                </c:pt>
                <c:pt idx="559">
                  <c:v>0.23370700946182099</c:v>
                </c:pt>
                <c:pt idx="560">
                  <c:v>1.7312491474709099E-7</c:v>
                </c:pt>
                <c:pt idx="561">
                  <c:v>2.0926911825797699E-10</c:v>
                </c:pt>
                <c:pt idx="562">
                  <c:v>0.90037024895868301</c:v>
                </c:pt>
                <c:pt idx="563">
                  <c:v>0.88225667693421395</c:v>
                </c:pt>
                <c:pt idx="564">
                  <c:v>0.38128957620041998</c:v>
                </c:pt>
                <c:pt idx="565">
                  <c:v>0.86943196194385597</c:v>
                </c:pt>
                <c:pt idx="566">
                  <c:v>0.995681591860333</c:v>
                </c:pt>
                <c:pt idx="567">
                  <c:v>0.94980781044959195</c:v>
                </c:pt>
                <c:pt idx="568">
                  <c:v>1.59664615579917E-6</c:v>
                </c:pt>
                <c:pt idx="569">
                  <c:v>1.04247030228274E-6</c:v>
                </c:pt>
                <c:pt idx="570">
                  <c:v>1.99257470443563E-9</c:v>
                </c:pt>
                <c:pt idx="571">
                  <c:v>4.1660359079585099E-7</c:v>
                </c:pt>
                <c:pt idx="572">
                  <c:v>1.0908094106504301E-7</c:v>
                </c:pt>
                <c:pt idx="573">
                  <c:v>1.2161875323812401E-8</c:v>
                </c:pt>
                <c:pt idx="574">
                  <c:v>3.7312551897803199E-9</c:v>
                </c:pt>
                <c:pt idx="575">
                  <c:v>2.8702235840946099E-8</c:v>
                </c:pt>
                <c:pt idx="576">
                  <c:v>1.7564521895487799E-8</c:v>
                </c:pt>
                <c:pt idx="577">
                  <c:v>9.0355227017844798E-6</c:v>
                </c:pt>
                <c:pt idx="578">
                  <c:v>0.85139672841863701</c:v>
                </c:pt>
                <c:pt idx="579">
                  <c:v>0.64393016452357998</c:v>
                </c:pt>
                <c:pt idx="580">
                  <c:v>4.9608383525097803E-8</c:v>
                </c:pt>
                <c:pt idx="581">
                  <c:v>0.52397705550677898</c:v>
                </c:pt>
                <c:pt idx="582">
                  <c:v>0.58774919772135803</c:v>
                </c:pt>
                <c:pt idx="583">
                  <c:v>0.85132994742943502</c:v>
                </c:pt>
                <c:pt idx="584">
                  <c:v>0.30272472641267201</c:v>
                </c:pt>
                <c:pt idx="585">
                  <c:v>1.9160755527947501E-7</c:v>
                </c:pt>
                <c:pt idx="586">
                  <c:v>2.6617250422253901E-8</c:v>
                </c:pt>
                <c:pt idx="587">
                  <c:v>6.6939244668595896E-2</c:v>
                </c:pt>
                <c:pt idx="588">
                  <c:v>0.779726420669272</c:v>
                </c:pt>
                <c:pt idx="589">
                  <c:v>1.4922243163605601E-6</c:v>
                </c:pt>
                <c:pt idx="590">
                  <c:v>2.6399150966311199E-8</c:v>
                </c:pt>
                <c:pt idx="591">
                  <c:v>0.23759488547261801</c:v>
                </c:pt>
                <c:pt idx="592">
                  <c:v>0.99737554004392404</c:v>
                </c:pt>
                <c:pt idx="593">
                  <c:v>1.8797924972651901E-9</c:v>
                </c:pt>
                <c:pt idx="594">
                  <c:v>6.2475863307282398E-7</c:v>
                </c:pt>
                <c:pt idx="595">
                  <c:v>0.99170992527733703</c:v>
                </c:pt>
                <c:pt idx="596">
                  <c:v>0.31511668520783298</c:v>
                </c:pt>
                <c:pt idx="597">
                  <c:v>1.1269078767152E-8</c:v>
                </c:pt>
                <c:pt idx="598">
                  <c:v>5.0489434148635402E-2</c:v>
                </c:pt>
                <c:pt idx="599">
                  <c:v>1.60562729216111E-8</c:v>
                </c:pt>
                <c:pt idx="600">
                  <c:v>2.0283992407463501E-8</c:v>
                </c:pt>
                <c:pt idx="601">
                  <c:v>0.86647262996218299</c:v>
                </c:pt>
                <c:pt idx="602">
                  <c:v>9.4633923765107501E-9</c:v>
                </c:pt>
                <c:pt idx="603">
                  <c:v>5.1745771731717798E-8</c:v>
                </c:pt>
                <c:pt idx="604">
                  <c:v>1.0631000337464E-7</c:v>
                </c:pt>
                <c:pt idx="605">
                  <c:v>1.5836939132536099E-6</c:v>
                </c:pt>
                <c:pt idx="606">
                  <c:v>7.4919045917926308E-9</c:v>
                </c:pt>
                <c:pt idx="607">
                  <c:v>3.27826304203416E-7</c:v>
                </c:pt>
                <c:pt idx="608">
                  <c:v>9.7879349616450099E-8</c:v>
                </c:pt>
                <c:pt idx="609">
                  <c:v>4.5467447936512098E-2</c:v>
                </c:pt>
                <c:pt idx="610">
                  <c:v>1.0633655337394201E-7</c:v>
                </c:pt>
                <c:pt idx="611">
                  <c:v>2.4480610532348498E-2</c:v>
                </c:pt>
                <c:pt idx="612">
                  <c:v>3.1926011110943702E-7</c:v>
                </c:pt>
                <c:pt idx="613">
                  <c:v>0.84349065293213799</c:v>
                </c:pt>
                <c:pt idx="614">
                  <c:v>0.41695384979331102</c:v>
                </c:pt>
                <c:pt idx="615">
                  <c:v>2.26330249902383E-7</c:v>
                </c:pt>
                <c:pt idx="616">
                  <c:v>5.7555674771021003E-8</c:v>
                </c:pt>
                <c:pt idx="617">
                  <c:v>4.6721045749045098E-5</c:v>
                </c:pt>
                <c:pt idx="618">
                  <c:v>0.152465283293681</c:v>
                </c:pt>
                <c:pt idx="619">
                  <c:v>0.24872732681024001</c:v>
                </c:pt>
                <c:pt idx="620">
                  <c:v>0.300546274611181</c:v>
                </c:pt>
                <c:pt idx="621">
                  <c:v>0.43781012704098698</c:v>
                </c:pt>
                <c:pt idx="622">
                  <c:v>5.9994909803292501E-10</c:v>
                </c:pt>
                <c:pt idx="623">
                  <c:v>1.24486742006401E-6</c:v>
                </c:pt>
                <c:pt idx="624">
                  <c:v>0.33837489435366103</c:v>
                </c:pt>
                <c:pt idx="625">
                  <c:v>6.9779966666178406E-8</c:v>
                </c:pt>
                <c:pt idx="626">
                  <c:v>0.94989377446536205</c:v>
                </c:pt>
                <c:pt idx="627">
                  <c:v>0.99126537142202498</c:v>
                </c:pt>
                <c:pt idx="628">
                  <c:v>1.5888864393498899E-2</c:v>
                </c:pt>
                <c:pt idx="629">
                  <c:v>1.97727127561784E-6</c:v>
                </c:pt>
                <c:pt idx="630">
                  <c:v>4.85348437111124E-8</c:v>
                </c:pt>
                <c:pt idx="631">
                  <c:v>5.8498864468957304E-4</c:v>
                </c:pt>
                <c:pt idx="632">
                  <c:v>1.1532835120419E-9</c:v>
                </c:pt>
                <c:pt idx="633">
                  <c:v>0.96758671823907605</c:v>
                </c:pt>
                <c:pt idx="634">
                  <c:v>8.4817092599463998E-8</c:v>
                </c:pt>
                <c:pt idx="635">
                  <c:v>3.4928627073596898E-8</c:v>
                </c:pt>
                <c:pt idx="636">
                  <c:v>2.1852992099574799E-9</c:v>
                </c:pt>
                <c:pt idx="637">
                  <c:v>5.8491274273180598E-8</c:v>
                </c:pt>
                <c:pt idx="638">
                  <c:v>3.1436248948178102E-8</c:v>
                </c:pt>
                <c:pt idx="639">
                  <c:v>6.1094038815170198E-8</c:v>
                </c:pt>
                <c:pt idx="640">
                  <c:v>4.8481401141508098E-8</c:v>
                </c:pt>
                <c:pt idx="641">
                  <c:v>3.1003412959086101E-9</c:v>
                </c:pt>
                <c:pt idx="642">
                  <c:v>0.88449138593950405</c:v>
                </c:pt>
                <c:pt idx="643">
                  <c:v>1.67708055803604E-7</c:v>
                </c:pt>
                <c:pt idx="644">
                  <c:v>0.66356366757973395</c:v>
                </c:pt>
                <c:pt idx="645">
                  <c:v>1.3729559809592301E-8</c:v>
                </c:pt>
                <c:pt idx="646">
                  <c:v>1.9319261764483601E-7</c:v>
                </c:pt>
                <c:pt idx="647">
                  <c:v>0.55670036262397904</c:v>
                </c:pt>
                <c:pt idx="648">
                  <c:v>2.7268861286010001E-5</c:v>
                </c:pt>
                <c:pt idx="649">
                  <c:v>0.99739652328061001</c:v>
                </c:pt>
                <c:pt idx="650">
                  <c:v>7.7261111120647295E-8</c:v>
                </c:pt>
                <c:pt idx="651">
                  <c:v>1.08630045362749E-8</c:v>
                </c:pt>
                <c:pt idx="652">
                  <c:v>1.77629300046445E-7</c:v>
                </c:pt>
                <c:pt idx="653">
                  <c:v>3.5502771676313502E-7</c:v>
                </c:pt>
                <c:pt idx="654">
                  <c:v>0.97396308406958898</c:v>
                </c:pt>
                <c:pt idx="655">
                  <c:v>9.1133212092864895E-8</c:v>
                </c:pt>
                <c:pt idx="656">
                  <c:v>1.7528965378489999E-8</c:v>
                </c:pt>
                <c:pt idx="657">
                  <c:v>0.53141987435872295</c:v>
                </c:pt>
                <c:pt idx="658">
                  <c:v>0.60203807893610695</c:v>
                </c:pt>
                <c:pt idx="659">
                  <c:v>0.57730250293832697</c:v>
                </c:pt>
                <c:pt idx="660">
                  <c:v>5.6730406498055301E-9</c:v>
                </c:pt>
                <c:pt idx="661">
                  <c:v>1.7584500396857E-3</c:v>
                </c:pt>
                <c:pt idx="662">
                  <c:v>0.12838855472798799</c:v>
                </c:pt>
                <c:pt idx="663">
                  <c:v>6.0565622358075199E-4</c:v>
                </c:pt>
                <c:pt idx="664">
                  <c:v>0.99999274611109901</c:v>
                </c:pt>
                <c:pt idx="665">
                  <c:v>0.68220389803888204</c:v>
                </c:pt>
                <c:pt idx="666">
                  <c:v>0.89621710489485296</c:v>
                </c:pt>
                <c:pt idx="667">
                  <c:v>2.54285961806107E-8</c:v>
                </c:pt>
                <c:pt idx="668">
                  <c:v>0.71465930322986004</c:v>
                </c:pt>
                <c:pt idx="669">
                  <c:v>0.13152756598837401</c:v>
                </c:pt>
                <c:pt idx="670">
                  <c:v>1.9189890535846701E-8</c:v>
                </c:pt>
                <c:pt idx="671">
                  <c:v>4.9047430920168499E-8</c:v>
                </c:pt>
                <c:pt idx="672">
                  <c:v>8.8697227791525696E-2</c:v>
                </c:pt>
                <c:pt idx="673">
                  <c:v>1.0140316710836601E-8</c:v>
                </c:pt>
                <c:pt idx="674">
                  <c:v>4.3954413642920798E-5</c:v>
                </c:pt>
                <c:pt idx="675">
                  <c:v>0.99827042467906502</c:v>
                </c:pt>
                <c:pt idx="676">
                  <c:v>0.95902499392162999</c:v>
                </c:pt>
                <c:pt idx="677">
                  <c:v>5.0685001986373001E-7</c:v>
                </c:pt>
                <c:pt idx="678">
                  <c:v>3.36885694710516E-9</c:v>
                </c:pt>
                <c:pt idx="679">
                  <c:v>1.19202087739017E-5</c:v>
                </c:pt>
                <c:pt idx="680">
                  <c:v>0.54881197344557997</c:v>
                </c:pt>
                <c:pt idx="681">
                  <c:v>1.41436170053379E-8</c:v>
                </c:pt>
                <c:pt idx="682">
                  <c:v>0.66411374314804095</c:v>
                </c:pt>
                <c:pt idx="683">
                  <c:v>3.6894423152336101E-8</c:v>
                </c:pt>
                <c:pt idx="684">
                  <c:v>0.32925726369545599</c:v>
                </c:pt>
                <c:pt idx="685">
                  <c:v>0.60094128529771895</c:v>
                </c:pt>
                <c:pt idx="686">
                  <c:v>1.0660348380955901E-9</c:v>
                </c:pt>
                <c:pt idx="687">
                  <c:v>0.29659580669837499</c:v>
                </c:pt>
                <c:pt idx="688">
                  <c:v>6.7109142268098704E-9</c:v>
                </c:pt>
                <c:pt idx="689">
                  <c:v>6.4315512079836902E-9</c:v>
                </c:pt>
                <c:pt idx="690">
                  <c:v>1.2842756702466E-7</c:v>
                </c:pt>
                <c:pt idx="691">
                  <c:v>9.1424873835169201E-2</c:v>
                </c:pt>
                <c:pt idx="692">
                  <c:v>6.6846524974296402E-6</c:v>
                </c:pt>
                <c:pt idx="693">
                  <c:v>6.5744604734719902E-8</c:v>
                </c:pt>
                <c:pt idx="694">
                  <c:v>1.31491342437287E-8</c:v>
                </c:pt>
                <c:pt idx="695">
                  <c:v>0.74757166213655302</c:v>
                </c:pt>
                <c:pt idx="696">
                  <c:v>0.52984145950905603</c:v>
                </c:pt>
                <c:pt idx="697">
                  <c:v>1.2717096229026E-6</c:v>
                </c:pt>
                <c:pt idx="698">
                  <c:v>3.15546076619267E-7</c:v>
                </c:pt>
                <c:pt idx="699">
                  <c:v>0.247723554211178</c:v>
                </c:pt>
                <c:pt idx="700">
                  <c:v>0.81026043606090303</c:v>
                </c:pt>
                <c:pt idx="701">
                  <c:v>0.13452105836273201</c:v>
                </c:pt>
                <c:pt idx="702">
                  <c:v>0.17914782254483599</c:v>
                </c:pt>
                <c:pt idx="703">
                  <c:v>4.28190208704692E-9</c:v>
                </c:pt>
                <c:pt idx="704">
                  <c:v>0.13754995084013599</c:v>
                </c:pt>
                <c:pt idx="705">
                  <c:v>4.3906762745724699E-2</c:v>
                </c:pt>
                <c:pt idx="706">
                  <c:v>0.61388011172755697</c:v>
                </c:pt>
                <c:pt idx="707">
                  <c:v>0.987666614047092</c:v>
                </c:pt>
                <c:pt idx="708">
                  <c:v>0.92365689773651904</c:v>
                </c:pt>
                <c:pt idx="709">
                  <c:v>2.8032757025383101E-8</c:v>
                </c:pt>
                <c:pt idx="710">
                  <c:v>0.97661680933642403</c:v>
                </c:pt>
                <c:pt idx="711">
                  <c:v>3.2059160651345702E-7</c:v>
                </c:pt>
                <c:pt idx="712">
                  <c:v>1.36435364903834E-3</c:v>
                </c:pt>
                <c:pt idx="713">
                  <c:v>6.0259241997465596E-9</c:v>
                </c:pt>
                <c:pt idx="714">
                  <c:v>0.96058102128394096</c:v>
                </c:pt>
                <c:pt idx="715">
                  <c:v>5.3811477018479097E-8</c:v>
                </c:pt>
                <c:pt idx="716">
                  <c:v>0.72947302936200897</c:v>
                </c:pt>
                <c:pt idx="717">
                  <c:v>0.74393062492512796</c:v>
                </c:pt>
                <c:pt idx="718">
                  <c:v>2.1889350545639398E-8</c:v>
                </c:pt>
                <c:pt idx="719">
                  <c:v>0.39051948398873398</c:v>
                </c:pt>
                <c:pt idx="720">
                  <c:v>0.85384247231815602</c:v>
                </c:pt>
                <c:pt idx="721">
                  <c:v>0.99255918775928897</c:v>
                </c:pt>
                <c:pt idx="722">
                  <c:v>1.7465748688709501E-8</c:v>
                </c:pt>
                <c:pt idx="723">
                  <c:v>0.90084225203970303</c:v>
                </c:pt>
                <c:pt idx="724">
                  <c:v>1.8790049025561399E-7</c:v>
                </c:pt>
                <c:pt idx="725">
                  <c:v>0.96579429111980897</c:v>
                </c:pt>
                <c:pt idx="726">
                  <c:v>0.97112728737847498</c:v>
                </c:pt>
                <c:pt idx="727">
                  <c:v>3.3460603507639597E-8</c:v>
                </c:pt>
                <c:pt idx="728">
                  <c:v>0.96426692179157703</c:v>
                </c:pt>
                <c:pt idx="729">
                  <c:v>0.81479717871302304</c:v>
                </c:pt>
                <c:pt idx="730">
                  <c:v>1.8774634211728401E-7</c:v>
                </c:pt>
                <c:pt idx="731">
                  <c:v>0.19720666484267901</c:v>
                </c:pt>
                <c:pt idx="732">
                  <c:v>0.126867736737003</c:v>
                </c:pt>
                <c:pt idx="733">
                  <c:v>3.9312012509268101E-7</c:v>
                </c:pt>
                <c:pt idx="734">
                  <c:v>6.1011861396851497E-9</c:v>
                </c:pt>
                <c:pt idx="735">
                  <c:v>0.97541585804257203</c:v>
                </c:pt>
                <c:pt idx="736">
                  <c:v>0.522817024037742</c:v>
                </c:pt>
                <c:pt idx="737">
                  <c:v>1.9845928261937101E-7</c:v>
                </c:pt>
                <c:pt idx="738">
                  <c:v>1.07359209192627E-7</c:v>
                </c:pt>
                <c:pt idx="739">
                  <c:v>0.80531733703515895</c:v>
                </c:pt>
                <c:pt idx="740">
                  <c:v>0.91908344090760397</c:v>
                </c:pt>
                <c:pt idx="741">
                  <c:v>0.98589547731889005</c:v>
                </c:pt>
                <c:pt idx="742">
                  <c:v>0.99203461553796801</c:v>
                </c:pt>
                <c:pt idx="743">
                  <c:v>0.51195795125816601</c:v>
                </c:pt>
                <c:pt idx="744">
                  <c:v>0.90492626630700501</c:v>
                </c:pt>
                <c:pt idx="745">
                  <c:v>0.91240911119742596</c:v>
                </c:pt>
                <c:pt idx="746">
                  <c:v>0.74078043659146597</c:v>
                </c:pt>
                <c:pt idx="747">
                  <c:v>0.14100110835691201</c:v>
                </c:pt>
                <c:pt idx="748">
                  <c:v>2.1437153110130999E-9</c:v>
                </c:pt>
                <c:pt idx="749">
                  <c:v>0.97755928487844501</c:v>
                </c:pt>
                <c:pt idx="750">
                  <c:v>0.83404531006828497</c:v>
                </c:pt>
                <c:pt idx="751">
                  <c:v>0.80146810061419205</c:v>
                </c:pt>
                <c:pt idx="752">
                  <c:v>0.98526100019877305</c:v>
                </c:pt>
                <c:pt idx="753">
                  <c:v>0.99521791161117601</c:v>
                </c:pt>
                <c:pt idx="754">
                  <c:v>0.80990535493896598</c:v>
                </c:pt>
                <c:pt idx="755">
                  <c:v>0.91544903078595496</c:v>
                </c:pt>
                <c:pt idx="756">
                  <c:v>0.87921967775060195</c:v>
                </c:pt>
                <c:pt idx="757">
                  <c:v>2.0103606229145701E-7</c:v>
                </c:pt>
                <c:pt idx="758">
                  <c:v>0.498654419981438</c:v>
                </c:pt>
                <c:pt idx="759">
                  <c:v>0.88392981661870995</c:v>
                </c:pt>
                <c:pt idx="760">
                  <c:v>0.83817167486604904</c:v>
                </c:pt>
                <c:pt idx="761">
                  <c:v>0.52403177725451799</c:v>
                </c:pt>
                <c:pt idx="762">
                  <c:v>1.17107343231216E-7</c:v>
                </c:pt>
                <c:pt idx="763">
                  <c:v>0.98170939077062902</c:v>
                </c:pt>
                <c:pt idx="764">
                  <c:v>0.40744070477278599</c:v>
                </c:pt>
                <c:pt idx="765">
                  <c:v>0.87263353687002998</c:v>
                </c:pt>
                <c:pt idx="766">
                  <c:v>2.60835605598116E-7</c:v>
                </c:pt>
                <c:pt idx="767">
                  <c:v>0.40035064373859502</c:v>
                </c:pt>
                <c:pt idx="768">
                  <c:v>0.81031690192678796</c:v>
                </c:pt>
                <c:pt idx="769">
                  <c:v>9.5148099577198206E-2</c:v>
                </c:pt>
                <c:pt idx="770">
                  <c:v>0.97204968065550801</c:v>
                </c:pt>
                <c:pt idx="771">
                  <c:v>0.97594127825383203</c:v>
                </c:pt>
                <c:pt idx="772">
                  <c:v>0.68663824618180902</c:v>
                </c:pt>
                <c:pt idx="773">
                  <c:v>4.0445441751599901E-7</c:v>
                </c:pt>
                <c:pt idx="774">
                  <c:v>0.52696585471388002</c:v>
                </c:pt>
                <c:pt idx="775">
                  <c:v>3.6999128443311199E-5</c:v>
                </c:pt>
                <c:pt idx="776">
                  <c:v>0.12768028770046</c:v>
                </c:pt>
                <c:pt idx="777">
                  <c:v>0.32007972209777702</c:v>
                </c:pt>
                <c:pt idx="778">
                  <c:v>0.27919829698404902</c:v>
                </c:pt>
                <c:pt idx="779">
                  <c:v>6.0949131053551098E-2</c:v>
                </c:pt>
                <c:pt idx="780">
                  <c:v>2.6218891662100198E-6</c:v>
                </c:pt>
                <c:pt idx="781">
                  <c:v>1.64938253147833E-6</c:v>
                </c:pt>
                <c:pt idx="782">
                  <c:v>3.17132657895758E-8</c:v>
                </c:pt>
                <c:pt idx="783">
                  <c:v>0.94848458103755395</c:v>
                </c:pt>
                <c:pt idx="784">
                  <c:v>0.91612994074453402</c:v>
                </c:pt>
                <c:pt idx="785">
                  <c:v>0.80736934334347898</c:v>
                </c:pt>
                <c:pt idx="786">
                  <c:v>0.981435040440513</c:v>
                </c:pt>
                <c:pt idx="787">
                  <c:v>0.88030411346300597</c:v>
                </c:pt>
                <c:pt idx="788">
                  <c:v>0.216218062919322</c:v>
                </c:pt>
                <c:pt idx="789">
                  <c:v>0.94307924610699601</c:v>
                </c:pt>
                <c:pt idx="790">
                  <c:v>0.75809614810264303</c:v>
                </c:pt>
                <c:pt idx="791">
                  <c:v>3.4408726818680897E-5</c:v>
                </c:pt>
                <c:pt idx="792">
                  <c:v>0.71050727622881804</c:v>
                </c:pt>
                <c:pt idx="793">
                  <c:v>0.97703809067786496</c:v>
                </c:pt>
                <c:pt idx="794">
                  <c:v>0.99200875473169703</c:v>
                </c:pt>
                <c:pt idx="795">
                  <c:v>0.78511213399080304</c:v>
                </c:pt>
                <c:pt idx="796">
                  <c:v>0.74861863879079005</c:v>
                </c:pt>
                <c:pt idx="797">
                  <c:v>1.29874234756085E-8</c:v>
                </c:pt>
                <c:pt idx="798">
                  <c:v>0.80348364772898995</c:v>
                </c:pt>
                <c:pt idx="799">
                  <c:v>0.30422371571525197</c:v>
                </c:pt>
                <c:pt idx="800">
                  <c:v>0.93412173627984296</c:v>
                </c:pt>
                <c:pt idx="801">
                  <c:v>0.58030679324145795</c:v>
                </c:pt>
                <c:pt idx="802">
                  <c:v>0.61249395103002702</c:v>
                </c:pt>
                <c:pt idx="803">
                  <c:v>2.68610703179197E-7</c:v>
                </c:pt>
                <c:pt idx="804">
                  <c:v>0.55443611444068297</c:v>
                </c:pt>
                <c:pt idx="805">
                  <c:v>3.0544157710532E-2</c:v>
                </c:pt>
                <c:pt idx="806">
                  <c:v>0.35836333278216798</c:v>
                </c:pt>
                <c:pt idx="807">
                  <c:v>0.12578228472651001</c:v>
                </c:pt>
                <c:pt idx="808">
                  <c:v>0.34397944660102803</c:v>
                </c:pt>
                <c:pt idx="809">
                  <c:v>0.26432263683600798</c:v>
                </c:pt>
                <c:pt idx="810">
                  <c:v>0.24517650736303201</c:v>
                </c:pt>
                <c:pt idx="811">
                  <c:v>0.17228493549955801</c:v>
                </c:pt>
                <c:pt idx="812">
                  <c:v>0.111004148949744</c:v>
                </c:pt>
                <c:pt idx="813">
                  <c:v>5.8582937116315099E-5</c:v>
                </c:pt>
                <c:pt idx="814">
                  <c:v>1.83831125540155E-2</c:v>
                </c:pt>
                <c:pt idx="815">
                  <c:v>9.3097116264206395E-7</c:v>
                </c:pt>
                <c:pt idx="816">
                  <c:v>2.6588675961739798E-7</c:v>
                </c:pt>
                <c:pt idx="817">
                  <c:v>0.16246587481878599</c:v>
                </c:pt>
                <c:pt idx="818">
                  <c:v>2.9101162511917201E-5</c:v>
                </c:pt>
                <c:pt idx="819">
                  <c:v>0.21736918929047599</c:v>
                </c:pt>
                <c:pt idx="820">
                  <c:v>0.82538231945303298</c:v>
                </c:pt>
                <c:pt idx="821">
                  <c:v>0.59837845511405796</c:v>
                </c:pt>
                <c:pt idx="822">
                  <c:v>0.82117991367909104</c:v>
                </c:pt>
                <c:pt idx="823">
                  <c:v>0.92293533744465295</c:v>
                </c:pt>
                <c:pt idx="824">
                  <c:v>0.97142444366313896</c:v>
                </c:pt>
                <c:pt idx="825">
                  <c:v>0.63411619196156499</c:v>
                </c:pt>
                <c:pt idx="826">
                  <c:v>4.9732393587708296E-9</c:v>
                </c:pt>
                <c:pt idx="827">
                  <c:v>1.38563444205441E-7</c:v>
                </c:pt>
                <c:pt idx="828">
                  <c:v>1.4902867897660499E-8</c:v>
                </c:pt>
                <c:pt idx="829">
                  <c:v>0.248686802076834</c:v>
                </c:pt>
                <c:pt idx="830">
                  <c:v>0.33983598077968302</c:v>
                </c:pt>
                <c:pt idx="831">
                  <c:v>0.66118711167585298</c:v>
                </c:pt>
                <c:pt idx="832">
                  <c:v>0.267619461215793</c:v>
                </c:pt>
                <c:pt idx="833">
                  <c:v>0.61848839224040697</c:v>
                </c:pt>
                <c:pt idx="834">
                  <c:v>0.111977470606343</c:v>
                </c:pt>
                <c:pt idx="835">
                  <c:v>0.56521935785079103</c:v>
                </c:pt>
                <c:pt idx="836">
                  <c:v>0.85723166635053005</c:v>
                </c:pt>
                <c:pt idx="837">
                  <c:v>0.85803332480072203</c:v>
                </c:pt>
                <c:pt idx="838">
                  <c:v>0.91958197986887402</c:v>
                </c:pt>
                <c:pt idx="839">
                  <c:v>0.55427669474901198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B3-4A45-8A80-0EFF5381A8D0}"/>
            </c:ext>
          </c:extLst>
        </c:ser>
        <c:ser>
          <c:idx val="7"/>
          <c:order val="7"/>
          <c:tx>
            <c:strRef>
              <c:f>'Weights for RiskA=2.4'!$I$1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RiskA=2.4'!$I$2:$I$841</c:f>
              <c:numCache>
                <c:formatCode>0.00</c:formatCode>
                <c:ptCount val="840"/>
                <c:pt idx="0">
                  <c:v>3.2839704223611503E-8</c:v>
                </c:pt>
                <c:pt idx="1">
                  <c:v>5.0183999168412599E-9</c:v>
                </c:pt>
                <c:pt idx="2">
                  <c:v>1.27975061875026E-2</c:v>
                </c:pt>
                <c:pt idx="3">
                  <c:v>5.8649837506891502E-5</c:v>
                </c:pt>
                <c:pt idx="4">
                  <c:v>7.72860912685074E-8</c:v>
                </c:pt>
                <c:pt idx="5">
                  <c:v>5.3675345252319902E-8</c:v>
                </c:pt>
                <c:pt idx="6">
                  <c:v>3.7012246800192402E-7</c:v>
                </c:pt>
                <c:pt idx="7">
                  <c:v>0.117228442795792</c:v>
                </c:pt>
                <c:pt idx="8">
                  <c:v>6.63975481190405E-8</c:v>
                </c:pt>
                <c:pt idx="9">
                  <c:v>1.5601897871749399E-7</c:v>
                </c:pt>
                <c:pt idx="10">
                  <c:v>8.1601547298117505E-5</c:v>
                </c:pt>
                <c:pt idx="11">
                  <c:v>1.47509946241677E-8</c:v>
                </c:pt>
                <c:pt idx="12">
                  <c:v>6.9731506415015505E-8</c:v>
                </c:pt>
                <c:pt idx="13">
                  <c:v>2.3837577455390901E-7</c:v>
                </c:pt>
                <c:pt idx="14">
                  <c:v>2.32567362043967E-8</c:v>
                </c:pt>
                <c:pt idx="15">
                  <c:v>1.4037082974683299E-7</c:v>
                </c:pt>
                <c:pt idx="16">
                  <c:v>3.89652175084394E-8</c:v>
                </c:pt>
                <c:pt idx="17">
                  <c:v>3.1756969383706401E-7</c:v>
                </c:pt>
                <c:pt idx="18">
                  <c:v>4.7477425302478999E-7</c:v>
                </c:pt>
                <c:pt idx="19">
                  <c:v>5.26454899127307E-2</c:v>
                </c:pt>
                <c:pt idx="20">
                  <c:v>1.3531776600056299E-8</c:v>
                </c:pt>
                <c:pt idx="21">
                  <c:v>3.0690360813493898E-8</c:v>
                </c:pt>
                <c:pt idx="22">
                  <c:v>8.7428653158974808E-3</c:v>
                </c:pt>
                <c:pt idx="23">
                  <c:v>1.7193158749628299E-8</c:v>
                </c:pt>
                <c:pt idx="24">
                  <c:v>8.3077389565025805E-2</c:v>
                </c:pt>
                <c:pt idx="25">
                  <c:v>1.25599749491265E-5</c:v>
                </c:pt>
                <c:pt idx="26">
                  <c:v>1.17993417428196E-9</c:v>
                </c:pt>
                <c:pt idx="27">
                  <c:v>2.4786556758983902E-6</c:v>
                </c:pt>
                <c:pt idx="28">
                  <c:v>8.9144025943932406E-2</c:v>
                </c:pt>
                <c:pt idx="29">
                  <c:v>3.4661638663234998E-9</c:v>
                </c:pt>
                <c:pt idx="30">
                  <c:v>3.0305633627503097E-7</c:v>
                </c:pt>
                <c:pt idx="31">
                  <c:v>1.3149642052573301E-7</c:v>
                </c:pt>
                <c:pt idx="32">
                  <c:v>2.7871124417443001E-8</c:v>
                </c:pt>
                <c:pt idx="33">
                  <c:v>5.2331784749443303E-8</c:v>
                </c:pt>
                <c:pt idx="34">
                  <c:v>4.6819724838494898E-8</c:v>
                </c:pt>
                <c:pt idx="35">
                  <c:v>1.20007368774416E-7</c:v>
                </c:pt>
                <c:pt idx="36">
                  <c:v>2.5197003701155601E-8</c:v>
                </c:pt>
                <c:pt idx="37">
                  <c:v>3.6693222552971602E-9</c:v>
                </c:pt>
                <c:pt idx="38">
                  <c:v>2.73199206070708E-7</c:v>
                </c:pt>
                <c:pt idx="39">
                  <c:v>7.1772939430050498E-7</c:v>
                </c:pt>
                <c:pt idx="40">
                  <c:v>1.17177615178919E-8</c:v>
                </c:pt>
                <c:pt idx="41">
                  <c:v>8.1233606228018905E-9</c:v>
                </c:pt>
                <c:pt idx="42">
                  <c:v>1.53564596415614E-9</c:v>
                </c:pt>
                <c:pt idx="43">
                  <c:v>1.1350953882531E-8</c:v>
                </c:pt>
                <c:pt idx="44">
                  <c:v>3.9400511922761299E-6</c:v>
                </c:pt>
                <c:pt idx="45">
                  <c:v>2.3955870211824898E-9</c:v>
                </c:pt>
                <c:pt idx="46">
                  <c:v>9.6085776705172596E-8</c:v>
                </c:pt>
                <c:pt idx="47">
                  <c:v>9.5211391560250304E-7</c:v>
                </c:pt>
                <c:pt idx="48">
                  <c:v>2.16037389712441E-7</c:v>
                </c:pt>
                <c:pt idx="49">
                  <c:v>1.08551394117491E-8</c:v>
                </c:pt>
                <c:pt idx="50">
                  <c:v>1.07507545352339E-6</c:v>
                </c:pt>
                <c:pt idx="51">
                  <c:v>2.78991386503217E-2</c:v>
                </c:pt>
                <c:pt idx="52">
                  <c:v>1.69582386228863E-7</c:v>
                </c:pt>
                <c:pt idx="53">
                  <c:v>4.02699093940925E-9</c:v>
                </c:pt>
                <c:pt idx="54">
                  <c:v>1.12355232294414E-7</c:v>
                </c:pt>
                <c:pt idx="55">
                  <c:v>0.12518850863745001</c:v>
                </c:pt>
                <c:pt idx="56">
                  <c:v>4.9832961059028298E-2</c:v>
                </c:pt>
                <c:pt idx="57">
                  <c:v>6.1660764637550003E-9</c:v>
                </c:pt>
                <c:pt idx="58">
                  <c:v>5.7492309630782399E-4</c:v>
                </c:pt>
                <c:pt idx="59">
                  <c:v>6.4150650998704095E-2</c:v>
                </c:pt>
                <c:pt idx="60">
                  <c:v>2.8964830323749201E-8</c:v>
                </c:pt>
                <c:pt idx="61">
                  <c:v>6.2576585964249703E-8</c:v>
                </c:pt>
                <c:pt idx="62">
                  <c:v>8.7003444324541698E-2</c:v>
                </c:pt>
                <c:pt idx="63">
                  <c:v>3.2722241424772001E-2</c:v>
                </c:pt>
                <c:pt idx="64">
                  <c:v>2.5731158571395599E-6</c:v>
                </c:pt>
                <c:pt idx="65">
                  <c:v>3.2612974356162098E-6</c:v>
                </c:pt>
                <c:pt idx="66">
                  <c:v>3.73899110131683E-3</c:v>
                </c:pt>
                <c:pt idx="67">
                  <c:v>0.134596723295626</c:v>
                </c:pt>
                <c:pt idx="68">
                  <c:v>3.5285661073889897E-8</c:v>
                </c:pt>
                <c:pt idx="69">
                  <c:v>1.5666510813831899E-8</c:v>
                </c:pt>
                <c:pt idx="70">
                  <c:v>2.9019126226339099E-2</c:v>
                </c:pt>
                <c:pt idx="71">
                  <c:v>5.7199679979176099E-8</c:v>
                </c:pt>
                <c:pt idx="72">
                  <c:v>6.6037090892904699E-6</c:v>
                </c:pt>
                <c:pt idx="73">
                  <c:v>5.3071699290337601E-2</c:v>
                </c:pt>
                <c:pt idx="74">
                  <c:v>2.6426057769447298E-6</c:v>
                </c:pt>
                <c:pt idx="75">
                  <c:v>1.6479813857123501E-7</c:v>
                </c:pt>
                <c:pt idx="76">
                  <c:v>3.3772757364975599E-5</c:v>
                </c:pt>
                <c:pt idx="77">
                  <c:v>1.3988658270952601E-8</c:v>
                </c:pt>
                <c:pt idx="78">
                  <c:v>1.02457207747151E-8</c:v>
                </c:pt>
                <c:pt idx="79">
                  <c:v>6.4097852697324299E-7</c:v>
                </c:pt>
                <c:pt idx="80">
                  <c:v>5.7901760506666499E-7</c:v>
                </c:pt>
                <c:pt idx="81">
                  <c:v>6.6115610507642502E-6</c:v>
                </c:pt>
                <c:pt idx="82">
                  <c:v>9.1035469814694303E-8</c:v>
                </c:pt>
                <c:pt idx="83">
                  <c:v>3.1930053006689101E-8</c:v>
                </c:pt>
                <c:pt idx="84">
                  <c:v>2.39085671524018E-5</c:v>
                </c:pt>
                <c:pt idx="85">
                  <c:v>2.3525792527180298E-9</c:v>
                </c:pt>
                <c:pt idx="86">
                  <c:v>1.0206758797238E-8</c:v>
                </c:pt>
                <c:pt idx="87">
                  <c:v>3.83298307939181E-6</c:v>
                </c:pt>
                <c:pt idx="88">
                  <c:v>1.59149855361287E-7</c:v>
                </c:pt>
                <c:pt idx="89">
                  <c:v>1.2617226641229601E-5</c:v>
                </c:pt>
                <c:pt idx="90">
                  <c:v>2.03383685799452E-7</c:v>
                </c:pt>
                <c:pt idx="91">
                  <c:v>4.3434803453272002E-10</c:v>
                </c:pt>
                <c:pt idx="92">
                  <c:v>4.6298645357895103E-8</c:v>
                </c:pt>
                <c:pt idx="93">
                  <c:v>9.1079611269774605E-9</c:v>
                </c:pt>
                <c:pt idx="94">
                  <c:v>3.5937977136831798E-7</c:v>
                </c:pt>
                <c:pt idx="95">
                  <c:v>4.1054989374334702E-8</c:v>
                </c:pt>
                <c:pt idx="96">
                  <c:v>1.3856316087143001E-5</c:v>
                </c:pt>
                <c:pt idx="97">
                  <c:v>1.9732316444712401E-9</c:v>
                </c:pt>
                <c:pt idx="98">
                  <c:v>3.3967390001815702E-8</c:v>
                </c:pt>
                <c:pt idx="99">
                  <c:v>7.1067971418412795E-8</c:v>
                </c:pt>
                <c:pt idx="100">
                  <c:v>6.5683043300896997E-8</c:v>
                </c:pt>
                <c:pt idx="101">
                  <c:v>5.8881014167762003E-8</c:v>
                </c:pt>
                <c:pt idx="102">
                  <c:v>1.04833996159476E-7</c:v>
                </c:pt>
                <c:pt idx="103">
                  <c:v>9.6940879768690394E-6</c:v>
                </c:pt>
                <c:pt idx="104">
                  <c:v>2.8462558453927898E-7</c:v>
                </c:pt>
                <c:pt idx="105">
                  <c:v>0.10523324294002501</c:v>
                </c:pt>
                <c:pt idx="106">
                  <c:v>5.3932527532458197E-9</c:v>
                </c:pt>
                <c:pt idx="107">
                  <c:v>0.18660236762659699</c:v>
                </c:pt>
                <c:pt idx="108">
                  <c:v>2.5594405370818899E-7</c:v>
                </c:pt>
                <c:pt idx="109">
                  <c:v>1.0231444480697099E-3</c:v>
                </c:pt>
                <c:pt idx="110">
                  <c:v>8.3101158265372302E-2</c:v>
                </c:pt>
                <c:pt idx="111">
                  <c:v>4.9451431356432103E-6</c:v>
                </c:pt>
                <c:pt idx="112">
                  <c:v>7.3016435160821597E-2</c:v>
                </c:pt>
                <c:pt idx="113">
                  <c:v>0.144997549952672</c:v>
                </c:pt>
                <c:pt idx="114">
                  <c:v>3.0876878861460101E-2</c:v>
                </c:pt>
                <c:pt idx="115">
                  <c:v>2.4336397141288098E-2</c:v>
                </c:pt>
                <c:pt idx="116">
                  <c:v>2.4124050388077901E-5</c:v>
                </c:pt>
                <c:pt idx="117">
                  <c:v>2.45863153091029E-7</c:v>
                </c:pt>
                <c:pt idx="118">
                  <c:v>7.3941304356294302E-8</c:v>
                </c:pt>
                <c:pt idx="119">
                  <c:v>5.7276275775023297E-2</c:v>
                </c:pt>
                <c:pt idx="120">
                  <c:v>1.10678782051053E-7</c:v>
                </c:pt>
                <c:pt idx="121">
                  <c:v>1.1773266598083401E-8</c:v>
                </c:pt>
                <c:pt idx="122">
                  <c:v>5.5547136909160701E-8</c:v>
                </c:pt>
                <c:pt idx="123">
                  <c:v>0.136685066505014</c:v>
                </c:pt>
                <c:pt idx="124">
                  <c:v>4.6938749097141401E-2</c:v>
                </c:pt>
                <c:pt idx="125">
                  <c:v>0.24705324766497</c:v>
                </c:pt>
                <c:pt idx="126">
                  <c:v>1.8655811946338499E-6</c:v>
                </c:pt>
                <c:pt idx="127">
                  <c:v>0.14976775482878599</c:v>
                </c:pt>
                <c:pt idx="128">
                  <c:v>7.9987734342675698E-2</c:v>
                </c:pt>
                <c:pt idx="129">
                  <c:v>8.2197018097694796E-7</c:v>
                </c:pt>
                <c:pt idx="130">
                  <c:v>1.8102568985436001E-8</c:v>
                </c:pt>
                <c:pt idx="131">
                  <c:v>1.2972545261543101E-7</c:v>
                </c:pt>
                <c:pt idx="132">
                  <c:v>0.23186797751382099</c:v>
                </c:pt>
                <c:pt idx="133">
                  <c:v>3.8060767839945599E-7</c:v>
                </c:pt>
                <c:pt idx="134">
                  <c:v>9.7843676352919006E-8</c:v>
                </c:pt>
                <c:pt idx="135">
                  <c:v>5.5926213966198301E-7</c:v>
                </c:pt>
                <c:pt idx="136">
                  <c:v>0.1009014676595</c:v>
                </c:pt>
                <c:pt idx="137">
                  <c:v>5.7148943619386898E-10</c:v>
                </c:pt>
                <c:pt idx="138">
                  <c:v>0.41644541792200401</c:v>
                </c:pt>
                <c:pt idx="139">
                  <c:v>1.11211300683932E-8</c:v>
                </c:pt>
                <c:pt idx="140">
                  <c:v>5.4112654247659303E-8</c:v>
                </c:pt>
                <c:pt idx="141">
                  <c:v>5.4712113501170797E-5</c:v>
                </c:pt>
                <c:pt idx="142">
                  <c:v>2.1624049999945099E-7</c:v>
                </c:pt>
                <c:pt idx="143">
                  <c:v>2.2468263570160499E-7</c:v>
                </c:pt>
                <c:pt idx="144">
                  <c:v>1.68547729531872E-9</c:v>
                </c:pt>
                <c:pt idx="145">
                  <c:v>4.9286033361062302E-8</c:v>
                </c:pt>
                <c:pt idx="146">
                  <c:v>1.25772960143443E-7</c:v>
                </c:pt>
                <c:pt idx="147">
                  <c:v>9.1554935744442597E-8</c:v>
                </c:pt>
                <c:pt idx="148">
                  <c:v>5.4270569572046996E-9</c:v>
                </c:pt>
                <c:pt idx="149">
                  <c:v>2.7414429412871598E-7</c:v>
                </c:pt>
                <c:pt idx="150">
                  <c:v>4.0304469013798801E-6</c:v>
                </c:pt>
                <c:pt idx="151">
                  <c:v>7.4462096125627294E-8</c:v>
                </c:pt>
                <c:pt idx="152">
                  <c:v>1.0362496529403301E-6</c:v>
                </c:pt>
                <c:pt idx="153">
                  <c:v>1.02451093503001E-7</c:v>
                </c:pt>
                <c:pt idx="154">
                  <c:v>9.2177073939326298E-8</c:v>
                </c:pt>
                <c:pt idx="155">
                  <c:v>4.2673172469783997E-8</c:v>
                </c:pt>
                <c:pt idx="156">
                  <c:v>5.8213120352396796E-3</c:v>
                </c:pt>
                <c:pt idx="157">
                  <c:v>0.11418785540754001</c:v>
                </c:pt>
                <c:pt idx="158">
                  <c:v>2.31312001953871E-8</c:v>
                </c:pt>
                <c:pt idx="159">
                  <c:v>1.70638253485695E-4</c:v>
                </c:pt>
                <c:pt idx="160">
                  <c:v>3.2608160391522499E-8</c:v>
                </c:pt>
                <c:pt idx="161">
                  <c:v>7.0887628740765901E-9</c:v>
                </c:pt>
                <c:pt idx="162">
                  <c:v>1.1809894407255299E-8</c:v>
                </c:pt>
                <c:pt idx="163">
                  <c:v>3.9435831432340501E-5</c:v>
                </c:pt>
                <c:pt idx="164">
                  <c:v>4.7005262198701602E-8</c:v>
                </c:pt>
                <c:pt idx="165">
                  <c:v>0.12528757475434699</c:v>
                </c:pt>
                <c:pt idx="166">
                  <c:v>5.3058942957383701E-7</c:v>
                </c:pt>
                <c:pt idx="167">
                  <c:v>2.7929254591664298E-6</c:v>
                </c:pt>
                <c:pt idx="168">
                  <c:v>0.1308090730158</c:v>
                </c:pt>
                <c:pt idx="169">
                  <c:v>1.50999518961726E-5</c:v>
                </c:pt>
                <c:pt idx="170">
                  <c:v>1.6253467562901701E-6</c:v>
                </c:pt>
                <c:pt idx="171">
                  <c:v>0.18014296547783701</c:v>
                </c:pt>
                <c:pt idx="172">
                  <c:v>2.7532099526104498E-7</c:v>
                </c:pt>
                <c:pt idx="173">
                  <c:v>0.10390044114341</c:v>
                </c:pt>
                <c:pt idx="174">
                  <c:v>2.10219605512105E-2</c:v>
                </c:pt>
                <c:pt idx="175">
                  <c:v>3.5142910487913502E-7</c:v>
                </c:pt>
                <c:pt idx="176">
                  <c:v>1.5636597640293401E-5</c:v>
                </c:pt>
                <c:pt idx="177">
                  <c:v>1.13559681916594E-5</c:v>
                </c:pt>
                <c:pt idx="178">
                  <c:v>4.8311714339452096E-7</c:v>
                </c:pt>
                <c:pt idx="179">
                  <c:v>9.8395339594833004E-8</c:v>
                </c:pt>
                <c:pt idx="180">
                  <c:v>2.2654735651136501E-2</c:v>
                </c:pt>
                <c:pt idx="181">
                  <c:v>0.12954306175513799</c:v>
                </c:pt>
                <c:pt idx="182">
                  <c:v>0.15953798308365</c:v>
                </c:pt>
                <c:pt idx="183">
                  <c:v>0.19682048980674299</c:v>
                </c:pt>
                <c:pt idx="184">
                  <c:v>0.13142016714306001</c:v>
                </c:pt>
                <c:pt idx="185">
                  <c:v>0.14770926638610599</c:v>
                </c:pt>
                <c:pt idx="186">
                  <c:v>0.195848292990945</c:v>
                </c:pt>
                <c:pt idx="187">
                  <c:v>2.0288333837128299E-6</c:v>
                </c:pt>
                <c:pt idx="188">
                  <c:v>2.31389025596773E-6</c:v>
                </c:pt>
                <c:pt idx="189">
                  <c:v>2.8847159479123901E-2</c:v>
                </c:pt>
                <c:pt idx="190">
                  <c:v>4.5665714738548503E-2</c:v>
                </c:pt>
                <c:pt idx="191">
                  <c:v>3.19023633319147E-4</c:v>
                </c:pt>
                <c:pt idx="192">
                  <c:v>9.4006058028453504E-8</c:v>
                </c:pt>
                <c:pt idx="193">
                  <c:v>7.4542274100757599E-10</c:v>
                </c:pt>
                <c:pt idx="194">
                  <c:v>2.6267556251066099E-8</c:v>
                </c:pt>
                <c:pt idx="195">
                  <c:v>8.2237347231172098E-8</c:v>
                </c:pt>
                <c:pt idx="196">
                  <c:v>6.13475175759295E-8</c:v>
                </c:pt>
                <c:pt idx="197">
                  <c:v>8.21624898473039E-7</c:v>
                </c:pt>
                <c:pt idx="198">
                  <c:v>2.5908655838282801E-7</c:v>
                </c:pt>
                <c:pt idx="199">
                  <c:v>1.0199547457407401E-7</c:v>
                </c:pt>
                <c:pt idx="200">
                  <c:v>2.6538070927104099E-2</c:v>
                </c:pt>
                <c:pt idx="201">
                  <c:v>1.56023235399866E-2</c:v>
                </c:pt>
                <c:pt idx="202">
                  <c:v>5.3647635793134201E-5</c:v>
                </c:pt>
                <c:pt idx="203">
                  <c:v>6.6980161260060897E-6</c:v>
                </c:pt>
                <c:pt idx="204">
                  <c:v>1.5646135980026E-6</c:v>
                </c:pt>
                <c:pt idx="205">
                  <c:v>4.65705586729298E-2</c:v>
                </c:pt>
                <c:pt idx="206">
                  <c:v>3.8342044787377802E-9</c:v>
                </c:pt>
                <c:pt idx="207">
                  <c:v>3.3088847709860602E-7</c:v>
                </c:pt>
                <c:pt idx="208">
                  <c:v>0.12570903430805599</c:v>
                </c:pt>
                <c:pt idx="209">
                  <c:v>8.00513733113861E-6</c:v>
                </c:pt>
                <c:pt idx="210">
                  <c:v>0.21274392833262401</c:v>
                </c:pt>
                <c:pt idx="211">
                  <c:v>3.0806694206554099E-2</c:v>
                </c:pt>
                <c:pt idx="212">
                  <c:v>2.64506176230817E-2</c:v>
                </c:pt>
                <c:pt idx="213">
                  <c:v>9.7033849069263003E-2</c:v>
                </c:pt>
                <c:pt idx="214">
                  <c:v>9.2560645385151297E-2</c:v>
                </c:pt>
                <c:pt idx="215">
                  <c:v>4.6706556131749503E-2</c:v>
                </c:pt>
                <c:pt idx="216">
                  <c:v>0.10231606404903799</c:v>
                </c:pt>
                <c:pt idx="217">
                  <c:v>0.135611642707267</c:v>
                </c:pt>
                <c:pt idx="218">
                  <c:v>4.2466292701784702E-8</c:v>
                </c:pt>
                <c:pt idx="219">
                  <c:v>5.5945685731789501E-4</c:v>
                </c:pt>
                <c:pt idx="220">
                  <c:v>6.5627510750886894E-2</c:v>
                </c:pt>
                <c:pt idx="221">
                  <c:v>0.10028306963858299</c:v>
                </c:pt>
                <c:pt idx="222">
                  <c:v>1.50336957789421E-7</c:v>
                </c:pt>
                <c:pt idx="223">
                  <c:v>4.4875376457342298E-2</c:v>
                </c:pt>
                <c:pt idx="224">
                  <c:v>4.3570415583734597E-2</c:v>
                </c:pt>
                <c:pt idx="225">
                  <c:v>1.2528774507593999E-9</c:v>
                </c:pt>
                <c:pt idx="226">
                  <c:v>6.0990661680140996E-9</c:v>
                </c:pt>
                <c:pt idx="227">
                  <c:v>0.24902174444668199</c:v>
                </c:pt>
                <c:pt idx="228">
                  <c:v>4.4125182679484898E-2</c:v>
                </c:pt>
                <c:pt idx="229">
                  <c:v>2.6323428663566201E-7</c:v>
                </c:pt>
                <c:pt idx="230">
                  <c:v>6.2894481249180594E-8</c:v>
                </c:pt>
                <c:pt idx="231">
                  <c:v>3.56303743032276E-8</c:v>
                </c:pt>
                <c:pt idx="232">
                  <c:v>5.8139383698625703E-8</c:v>
                </c:pt>
                <c:pt idx="233">
                  <c:v>4.9601909908232105E-7</c:v>
                </c:pt>
                <c:pt idx="234">
                  <c:v>2.3373001280117201E-6</c:v>
                </c:pt>
                <c:pt idx="235">
                  <c:v>5.8482286447782597E-2</c:v>
                </c:pt>
                <c:pt idx="236">
                  <c:v>1.0470731189052401E-8</c:v>
                </c:pt>
                <c:pt idx="237">
                  <c:v>3.7406880335409E-8</c:v>
                </c:pt>
                <c:pt idx="238">
                  <c:v>0.11720110390213299</c:v>
                </c:pt>
                <c:pt idx="239">
                  <c:v>1.2403540784559399E-9</c:v>
                </c:pt>
                <c:pt idx="240">
                  <c:v>1.1115742211366001E-7</c:v>
                </c:pt>
                <c:pt idx="241">
                  <c:v>0.32654008045662097</c:v>
                </c:pt>
                <c:pt idx="242">
                  <c:v>0.19842252074328401</c:v>
                </c:pt>
                <c:pt idx="243">
                  <c:v>1.17810240765904E-7</c:v>
                </c:pt>
                <c:pt idx="244">
                  <c:v>0.18494963731824801</c:v>
                </c:pt>
                <c:pt idx="245">
                  <c:v>3.16536296784211E-4</c:v>
                </c:pt>
                <c:pt idx="246">
                  <c:v>3.5376893486940999E-8</c:v>
                </c:pt>
                <c:pt idx="247">
                  <c:v>4.7806778265419104E-9</c:v>
                </c:pt>
                <c:pt idx="248">
                  <c:v>1.6094836497063501E-8</c:v>
                </c:pt>
                <c:pt idx="249">
                  <c:v>2.9149969821224999E-6</c:v>
                </c:pt>
                <c:pt idx="250">
                  <c:v>3.9170420573294601E-5</c:v>
                </c:pt>
                <c:pt idx="251">
                  <c:v>4.4980106569556303E-9</c:v>
                </c:pt>
                <c:pt idx="252">
                  <c:v>5.06851801096832E-7</c:v>
                </c:pt>
                <c:pt idx="253">
                  <c:v>5.9333762990640701E-9</c:v>
                </c:pt>
                <c:pt idx="254">
                  <c:v>3.11497650256257E-9</c:v>
                </c:pt>
                <c:pt idx="255">
                  <c:v>2.13589995399387E-9</c:v>
                </c:pt>
                <c:pt idx="256">
                  <c:v>4.3312602423933E-8</c:v>
                </c:pt>
                <c:pt idx="257">
                  <c:v>2.14533548257412E-9</c:v>
                </c:pt>
                <c:pt idx="258">
                  <c:v>7.8851445705101705E-2</c:v>
                </c:pt>
                <c:pt idx="259">
                  <c:v>1.18814930423812E-8</c:v>
                </c:pt>
                <c:pt idx="260">
                  <c:v>0.101384602036817</c:v>
                </c:pt>
                <c:pt idx="261">
                  <c:v>1.13243111911507E-8</c:v>
                </c:pt>
                <c:pt idx="262">
                  <c:v>5.7418297086738397E-7</c:v>
                </c:pt>
                <c:pt idx="263">
                  <c:v>2.2914392428240902E-9</c:v>
                </c:pt>
                <c:pt idx="264">
                  <c:v>8.3564021495895601E-8</c:v>
                </c:pt>
                <c:pt idx="265">
                  <c:v>1.00173366690367E-8</c:v>
                </c:pt>
                <c:pt idx="266">
                  <c:v>6.8115466977640697E-10</c:v>
                </c:pt>
                <c:pt idx="267">
                  <c:v>5.1909967812260699E-7</c:v>
                </c:pt>
                <c:pt idx="268">
                  <c:v>9.7769709689637495E-8</c:v>
                </c:pt>
                <c:pt idx="269">
                  <c:v>4.6540491413948802E-7</c:v>
                </c:pt>
                <c:pt idx="270">
                  <c:v>1.24330103076331E-8</c:v>
                </c:pt>
                <c:pt idx="271">
                  <c:v>6.6210889531849302E-6</c:v>
                </c:pt>
                <c:pt idx="272">
                  <c:v>1.41007555262738E-8</c:v>
                </c:pt>
                <c:pt idx="273">
                  <c:v>1.14076194831113E-7</c:v>
                </c:pt>
                <c:pt idx="274">
                  <c:v>0.21942910789445599</c:v>
                </c:pt>
                <c:pt idx="275">
                  <c:v>6.3693037661468097E-2</c:v>
                </c:pt>
                <c:pt idx="276">
                  <c:v>6.8297437872531799E-2</c:v>
                </c:pt>
                <c:pt idx="277">
                  <c:v>9.8646432210496404E-2</c:v>
                </c:pt>
                <c:pt idx="278">
                  <c:v>5.9752207890623699E-7</c:v>
                </c:pt>
                <c:pt idx="279">
                  <c:v>1.9506058758163999E-8</c:v>
                </c:pt>
                <c:pt idx="280">
                  <c:v>7.7293089483841698E-2</c:v>
                </c:pt>
                <c:pt idx="281">
                  <c:v>0.275529414498491</c:v>
                </c:pt>
                <c:pt idx="282">
                  <c:v>2.2767730588710898E-6</c:v>
                </c:pt>
                <c:pt idx="283">
                  <c:v>0.24428413989856201</c:v>
                </c:pt>
                <c:pt idx="284">
                  <c:v>0.11154056470931201</c:v>
                </c:pt>
                <c:pt idx="285">
                  <c:v>0.30996972868549699</c:v>
                </c:pt>
                <c:pt idx="286">
                  <c:v>0.20648920476263</c:v>
                </c:pt>
                <c:pt idx="287">
                  <c:v>8.8546217646186795E-2</c:v>
                </c:pt>
                <c:pt idx="288">
                  <c:v>0.110802693931965</c:v>
                </c:pt>
                <c:pt idx="289">
                  <c:v>4.96685620640532E-8</c:v>
                </c:pt>
                <c:pt idx="290">
                  <c:v>7.3780304593872298E-7</c:v>
                </c:pt>
                <c:pt idx="291">
                  <c:v>4.29753516350886E-9</c:v>
                </c:pt>
                <c:pt idx="292">
                  <c:v>5.6500677310384997E-8</c:v>
                </c:pt>
                <c:pt idx="293">
                  <c:v>1.2816810595232901E-9</c:v>
                </c:pt>
                <c:pt idx="294">
                  <c:v>4.54740980897295E-7</c:v>
                </c:pt>
                <c:pt idx="295">
                  <c:v>0.11909595689121701</c:v>
                </c:pt>
                <c:pt idx="296">
                  <c:v>9.9039191322984405E-8</c:v>
                </c:pt>
                <c:pt idx="297">
                  <c:v>1.44288940850751E-9</c:v>
                </c:pt>
                <c:pt idx="298">
                  <c:v>2.9157844019099301E-3</c:v>
                </c:pt>
                <c:pt idx="299">
                  <c:v>4.8742054546972296E-6</c:v>
                </c:pt>
                <c:pt idx="300">
                  <c:v>4.2153723850180301E-7</c:v>
                </c:pt>
                <c:pt idx="301">
                  <c:v>3.5331539406738999E-2</c:v>
                </c:pt>
                <c:pt idx="302">
                  <c:v>0.228590089748333</c:v>
                </c:pt>
                <c:pt idx="303">
                  <c:v>0.25104186246813298</c:v>
                </c:pt>
                <c:pt idx="304">
                  <c:v>2.5706039093698799E-9</c:v>
                </c:pt>
                <c:pt idx="305">
                  <c:v>1.9243572682469501E-9</c:v>
                </c:pt>
                <c:pt idx="306">
                  <c:v>5.0050530373198903E-8</c:v>
                </c:pt>
                <c:pt idx="307">
                  <c:v>5.2176539386712698E-9</c:v>
                </c:pt>
                <c:pt idx="308">
                  <c:v>8.40093630637855E-8</c:v>
                </c:pt>
                <c:pt idx="309">
                  <c:v>6.8885734350711797E-2</c:v>
                </c:pt>
                <c:pt idx="310">
                  <c:v>0.118472643142116</c:v>
                </c:pt>
                <c:pt idx="311">
                  <c:v>5.1494703068151099E-2</c:v>
                </c:pt>
                <c:pt idx="312">
                  <c:v>0.268910291023781</c:v>
                </c:pt>
                <c:pt idx="313">
                  <c:v>0.153070499531897</c:v>
                </c:pt>
                <c:pt idx="314">
                  <c:v>0.302340319884572</c:v>
                </c:pt>
                <c:pt idx="315">
                  <c:v>1.98092918790111E-8</c:v>
                </c:pt>
                <c:pt idx="316">
                  <c:v>1.23399525564111E-9</c:v>
                </c:pt>
                <c:pt idx="317">
                  <c:v>4.5447947845385399E-8</c:v>
                </c:pt>
                <c:pt idx="318">
                  <c:v>0.12962128639652001</c:v>
                </c:pt>
                <c:pt idx="319">
                  <c:v>0.16173390280922101</c:v>
                </c:pt>
                <c:pt idx="320">
                  <c:v>0.15508221434241201</c:v>
                </c:pt>
                <c:pt idx="321">
                  <c:v>3.1615038198124402E-8</c:v>
                </c:pt>
                <c:pt idx="322">
                  <c:v>0.15198969649017899</c:v>
                </c:pt>
                <c:pt idx="323">
                  <c:v>4.12247166880616E-7</c:v>
                </c:pt>
                <c:pt idx="324">
                  <c:v>1.4978867138704501E-6</c:v>
                </c:pt>
                <c:pt idx="325">
                  <c:v>0.14189552622208901</c:v>
                </c:pt>
                <c:pt idx="326">
                  <c:v>9.8600053542916193E-9</c:v>
                </c:pt>
                <c:pt idx="327">
                  <c:v>0.106315089652931</c:v>
                </c:pt>
                <c:pt idx="328">
                  <c:v>0.19800573936221499</c:v>
                </c:pt>
                <c:pt idx="329">
                  <c:v>1.81170514087364E-7</c:v>
                </c:pt>
                <c:pt idx="330">
                  <c:v>2.2486064477586701E-7</c:v>
                </c:pt>
                <c:pt idx="331">
                  <c:v>0.247433112800449</c:v>
                </c:pt>
                <c:pt idx="332">
                  <c:v>0.27100789921232499</c:v>
                </c:pt>
                <c:pt idx="333">
                  <c:v>0.132593451500474</c:v>
                </c:pt>
                <c:pt idx="334">
                  <c:v>9.7942436455326707E-10</c:v>
                </c:pt>
                <c:pt idx="335">
                  <c:v>0.27487853004416701</c:v>
                </c:pt>
                <c:pt idx="336">
                  <c:v>0.241912671406286</c:v>
                </c:pt>
                <c:pt idx="337">
                  <c:v>0.229303020636343</c:v>
                </c:pt>
                <c:pt idx="338">
                  <c:v>0.13542784490444901</c:v>
                </c:pt>
                <c:pt idx="339">
                  <c:v>5.6183969230106602E-9</c:v>
                </c:pt>
                <c:pt idx="340">
                  <c:v>3.4140683184268902E-9</c:v>
                </c:pt>
                <c:pt idx="341">
                  <c:v>5.4455744537709998E-10</c:v>
                </c:pt>
                <c:pt idx="342">
                  <c:v>1.27252138877059E-9</c:v>
                </c:pt>
                <c:pt idx="343">
                  <c:v>6.7060423285047598E-9</c:v>
                </c:pt>
                <c:pt idx="344">
                  <c:v>1.1741060168537101E-7</c:v>
                </c:pt>
                <c:pt idx="345">
                  <c:v>1.47430783025518E-7</c:v>
                </c:pt>
                <c:pt idx="346">
                  <c:v>9.8368122781829992E-9</c:v>
                </c:pt>
                <c:pt idx="347">
                  <c:v>1.24859982235862E-7</c:v>
                </c:pt>
                <c:pt idx="348">
                  <c:v>0.33274269366262799</c:v>
                </c:pt>
                <c:pt idx="349">
                  <c:v>5.2886736608869899E-3</c:v>
                </c:pt>
                <c:pt idx="350">
                  <c:v>4.5752316549734199E-7</c:v>
                </c:pt>
                <c:pt idx="351">
                  <c:v>0.184567700981836</c:v>
                </c:pt>
                <c:pt idx="352">
                  <c:v>0.135878047060984</c:v>
                </c:pt>
                <c:pt idx="353">
                  <c:v>9.4721215760621906E-11</c:v>
                </c:pt>
                <c:pt idx="354">
                  <c:v>8.9375232818179894E-8</c:v>
                </c:pt>
                <c:pt idx="355">
                  <c:v>1.07823829616837E-8</c:v>
                </c:pt>
                <c:pt idx="356">
                  <c:v>3.6247274748612599E-10</c:v>
                </c:pt>
                <c:pt idx="357">
                  <c:v>6.2320400747628996E-7</c:v>
                </c:pt>
                <c:pt idx="358">
                  <c:v>1.3650064232606701E-7</c:v>
                </c:pt>
                <c:pt idx="359">
                  <c:v>6.1419134422895296E-9</c:v>
                </c:pt>
                <c:pt idx="360">
                  <c:v>0.125712497049144</c:v>
                </c:pt>
                <c:pt idx="361">
                  <c:v>1.7801817208832401E-6</c:v>
                </c:pt>
                <c:pt idx="362">
                  <c:v>6.72292699222337E-2</c:v>
                </c:pt>
                <c:pt idx="363">
                  <c:v>1.45052338588605E-9</c:v>
                </c:pt>
                <c:pt idx="364">
                  <c:v>1.77645482445878E-8</c:v>
                </c:pt>
                <c:pt idx="365">
                  <c:v>4.2080401418051697E-8</c:v>
                </c:pt>
                <c:pt idx="366">
                  <c:v>2.4436658455108999E-9</c:v>
                </c:pt>
                <c:pt idx="367">
                  <c:v>2.5541798046827802E-9</c:v>
                </c:pt>
                <c:pt idx="368">
                  <c:v>3.53145651918491E-5</c:v>
                </c:pt>
                <c:pt idx="369">
                  <c:v>3.3092581172858501E-6</c:v>
                </c:pt>
                <c:pt idx="370">
                  <c:v>9.7568230671702208E-7</c:v>
                </c:pt>
                <c:pt idx="371">
                  <c:v>3.3348333772099503E-2</c:v>
                </c:pt>
                <c:pt idx="372">
                  <c:v>5.1058861162030601E-2</c:v>
                </c:pt>
                <c:pt idx="373">
                  <c:v>3.2288475581336199E-7</c:v>
                </c:pt>
                <c:pt idx="374">
                  <c:v>3.7789238698478903E-9</c:v>
                </c:pt>
                <c:pt idx="375">
                  <c:v>9.0948409409998294E-9</c:v>
                </c:pt>
                <c:pt idx="376">
                  <c:v>5.9181897709047299E-10</c:v>
                </c:pt>
                <c:pt idx="377">
                  <c:v>6.18102633489939E-2</c:v>
                </c:pt>
                <c:pt idx="378">
                  <c:v>1.60412739314245E-8</c:v>
                </c:pt>
                <c:pt idx="379">
                  <c:v>1.2169389162302599E-9</c:v>
                </c:pt>
                <c:pt idx="380">
                  <c:v>2.5927282173421899E-7</c:v>
                </c:pt>
                <c:pt idx="381">
                  <c:v>0.10507630491341199</c:v>
                </c:pt>
                <c:pt idx="382">
                  <c:v>5.85030212867707E-2</c:v>
                </c:pt>
                <c:pt idx="383">
                  <c:v>1.6759652745502401E-8</c:v>
                </c:pt>
                <c:pt idx="384">
                  <c:v>5.9664260100416898E-7</c:v>
                </c:pt>
                <c:pt idx="385">
                  <c:v>2.7605258991722E-2</c:v>
                </c:pt>
                <c:pt idx="386">
                  <c:v>0.175375300110718</c:v>
                </c:pt>
                <c:pt idx="387">
                  <c:v>4.6669104193121602E-9</c:v>
                </c:pt>
                <c:pt idx="388">
                  <c:v>2.6804760405335402E-8</c:v>
                </c:pt>
                <c:pt idx="389">
                  <c:v>3.4482360396207001E-2</c:v>
                </c:pt>
                <c:pt idx="390">
                  <c:v>4.8729847534781999E-6</c:v>
                </c:pt>
                <c:pt idx="391">
                  <c:v>6.6562023244832003E-8</c:v>
                </c:pt>
                <c:pt idx="392">
                  <c:v>2.6296065555860601E-7</c:v>
                </c:pt>
                <c:pt idx="393">
                  <c:v>1.0660683708368E-7</c:v>
                </c:pt>
                <c:pt idx="394">
                  <c:v>3.7564690977723401E-8</c:v>
                </c:pt>
                <c:pt idx="395">
                  <c:v>1.11796516909025E-7</c:v>
                </c:pt>
                <c:pt idx="396">
                  <c:v>8.30665118278614E-8</c:v>
                </c:pt>
                <c:pt idx="397">
                  <c:v>2.3150289086652402E-2</c:v>
                </c:pt>
                <c:pt idx="398">
                  <c:v>0.306498232538572</c:v>
                </c:pt>
                <c:pt idx="399">
                  <c:v>1.4935147339571399E-7</c:v>
                </c:pt>
                <c:pt idx="400">
                  <c:v>1.52529350337109E-7</c:v>
                </c:pt>
                <c:pt idx="401">
                  <c:v>3.0809094251286603E-8</c:v>
                </c:pt>
                <c:pt idx="402">
                  <c:v>0.26685020171596702</c:v>
                </c:pt>
                <c:pt idx="403">
                  <c:v>3.5479057866046201E-2</c:v>
                </c:pt>
                <c:pt idx="404">
                  <c:v>3.9178084613424597E-6</c:v>
                </c:pt>
                <c:pt idx="405">
                  <c:v>5.7636863722234302E-9</c:v>
                </c:pt>
                <c:pt idx="406">
                  <c:v>0.55047854741672497</c:v>
                </c:pt>
                <c:pt idx="407">
                  <c:v>7.1241360508369698E-8</c:v>
                </c:pt>
                <c:pt idx="408">
                  <c:v>1.6034292261345699E-9</c:v>
                </c:pt>
                <c:pt idx="409">
                  <c:v>5.7194332526816598E-9</c:v>
                </c:pt>
                <c:pt idx="410">
                  <c:v>2.49579950749684E-7</c:v>
                </c:pt>
                <c:pt idx="411">
                  <c:v>1.28163735807743E-9</c:v>
                </c:pt>
                <c:pt idx="412">
                  <c:v>3.5127052849340701E-4</c:v>
                </c:pt>
                <c:pt idx="413">
                  <c:v>0.37150843509654302</c:v>
                </c:pt>
                <c:pt idx="414">
                  <c:v>0.50048830937051803</c:v>
                </c:pt>
                <c:pt idx="415">
                  <c:v>0.29547928266963402</c:v>
                </c:pt>
                <c:pt idx="416">
                  <c:v>1.15695643954344E-7</c:v>
                </c:pt>
                <c:pt idx="417">
                  <c:v>9.1080225777494505E-9</c:v>
                </c:pt>
                <c:pt idx="418">
                  <c:v>0.51009308973037704</c:v>
                </c:pt>
                <c:pt idx="419">
                  <c:v>0.13886475865046699</c:v>
                </c:pt>
                <c:pt idx="420">
                  <c:v>0.12813521391997601</c:v>
                </c:pt>
                <c:pt idx="421">
                  <c:v>0.31026705131508298</c:v>
                </c:pt>
                <c:pt idx="422">
                  <c:v>1.4018813723272099E-8</c:v>
                </c:pt>
                <c:pt idx="423">
                  <c:v>0.59996834167743496</c:v>
                </c:pt>
                <c:pt idx="424">
                  <c:v>0.47992288040557102</c:v>
                </c:pt>
                <c:pt idx="425">
                  <c:v>0.36353552367045799</c:v>
                </c:pt>
                <c:pt idx="426">
                  <c:v>4.7478538415316401E-4</c:v>
                </c:pt>
                <c:pt idx="427">
                  <c:v>2.5804135246669399E-8</c:v>
                </c:pt>
                <c:pt idx="428">
                  <c:v>7.2433588978320102E-10</c:v>
                </c:pt>
                <c:pt idx="429">
                  <c:v>0.42167916606723299</c:v>
                </c:pt>
                <c:pt idx="430">
                  <c:v>0.41660221098967898</c:v>
                </c:pt>
                <c:pt idx="431">
                  <c:v>4.3908501898903396E-9</c:v>
                </c:pt>
                <c:pt idx="432">
                  <c:v>1.7036536590493599E-7</c:v>
                </c:pt>
                <c:pt idx="433">
                  <c:v>2.45727132096183E-8</c:v>
                </c:pt>
                <c:pt idx="434">
                  <c:v>3.8497299010236403E-8</c:v>
                </c:pt>
                <c:pt idx="435">
                  <c:v>2.68768343067597E-7</c:v>
                </c:pt>
                <c:pt idx="436">
                  <c:v>5.8475008725181403E-8</c:v>
                </c:pt>
                <c:pt idx="437">
                  <c:v>1.47360521968873E-8</c:v>
                </c:pt>
                <c:pt idx="438">
                  <c:v>2.6574609229137502E-10</c:v>
                </c:pt>
                <c:pt idx="439">
                  <c:v>1.99825778223014E-8</c:v>
                </c:pt>
                <c:pt idx="440">
                  <c:v>8.3595182558371703E-8</c:v>
                </c:pt>
                <c:pt idx="441">
                  <c:v>5.5617224325839203E-7</c:v>
                </c:pt>
                <c:pt idx="442">
                  <c:v>1.31092412011921E-6</c:v>
                </c:pt>
                <c:pt idx="443">
                  <c:v>9.1628873320950996E-8</c:v>
                </c:pt>
                <c:pt idx="444">
                  <c:v>1.7128742087968299E-6</c:v>
                </c:pt>
                <c:pt idx="445">
                  <c:v>1.5707732691079099E-8</c:v>
                </c:pt>
                <c:pt idx="446">
                  <c:v>5.5244060512573002E-2</c:v>
                </c:pt>
                <c:pt idx="447">
                  <c:v>5.8371133579044597E-6</c:v>
                </c:pt>
                <c:pt idx="448">
                  <c:v>3.10025048447086E-8</c:v>
                </c:pt>
                <c:pt idx="449">
                  <c:v>2.7599056493258698E-9</c:v>
                </c:pt>
                <c:pt idx="450">
                  <c:v>7.1754890693031204E-2</c:v>
                </c:pt>
                <c:pt idx="451">
                  <c:v>2.29475578376838E-8</c:v>
                </c:pt>
                <c:pt idx="452">
                  <c:v>4.0584341394957802E-7</c:v>
                </c:pt>
                <c:pt idx="453">
                  <c:v>2.0555373652874199E-9</c:v>
                </c:pt>
                <c:pt idx="454">
                  <c:v>2.9923597523269597E-7</c:v>
                </c:pt>
                <c:pt idx="455">
                  <c:v>0.25982632989462101</c:v>
                </c:pt>
                <c:pt idx="456">
                  <c:v>1.21153432867762E-9</c:v>
                </c:pt>
                <c:pt idx="457">
                  <c:v>1.5198229692419199E-5</c:v>
                </c:pt>
                <c:pt idx="458">
                  <c:v>2.4042601362465202E-8</c:v>
                </c:pt>
                <c:pt idx="459">
                  <c:v>2.6796725758417399E-10</c:v>
                </c:pt>
                <c:pt idx="460">
                  <c:v>6.3264527023262101E-8</c:v>
                </c:pt>
                <c:pt idx="461">
                  <c:v>3.7253308578354601E-7</c:v>
                </c:pt>
                <c:pt idx="462">
                  <c:v>2.6201684024452601E-8</c:v>
                </c:pt>
                <c:pt idx="463">
                  <c:v>1.1495757539846E-6</c:v>
                </c:pt>
                <c:pt idx="464">
                  <c:v>0.41107819251123101</c:v>
                </c:pt>
                <c:pt idx="465">
                  <c:v>1.06586105300278E-2</c:v>
                </c:pt>
                <c:pt idx="466">
                  <c:v>1.8403624801704401E-9</c:v>
                </c:pt>
                <c:pt idx="467">
                  <c:v>8.4825345901701404E-2</c:v>
                </c:pt>
                <c:pt idx="468">
                  <c:v>1.4065897611087E-7</c:v>
                </c:pt>
                <c:pt idx="469">
                  <c:v>5.8816278607505501E-8</c:v>
                </c:pt>
                <c:pt idx="470">
                  <c:v>7.1368996885757202E-7</c:v>
                </c:pt>
                <c:pt idx="471">
                  <c:v>3.4945893186454103E-8</c:v>
                </c:pt>
                <c:pt idx="472">
                  <c:v>1.66147836244698E-7</c:v>
                </c:pt>
                <c:pt idx="473">
                  <c:v>1.2851857370417E-8</c:v>
                </c:pt>
                <c:pt idx="474">
                  <c:v>1.7314214080217499E-7</c:v>
                </c:pt>
                <c:pt idx="475">
                  <c:v>4.38689756372808E-9</c:v>
                </c:pt>
                <c:pt idx="476">
                  <c:v>1.7242079139669299E-7</c:v>
                </c:pt>
                <c:pt idx="477">
                  <c:v>8.8317254515819895E-8</c:v>
                </c:pt>
                <c:pt idx="478">
                  <c:v>5.0664918309657303E-7</c:v>
                </c:pt>
                <c:pt idx="479">
                  <c:v>2.21250816556038E-7</c:v>
                </c:pt>
                <c:pt idx="480">
                  <c:v>4.0697601214612802E-9</c:v>
                </c:pt>
                <c:pt idx="481">
                  <c:v>1.35411141467762E-6</c:v>
                </c:pt>
                <c:pt idx="482">
                  <c:v>7.02869448681404E-6</c:v>
                </c:pt>
                <c:pt idx="483">
                  <c:v>1.5446913362131001E-9</c:v>
                </c:pt>
                <c:pt idx="484">
                  <c:v>5.4556330407085697E-8</c:v>
                </c:pt>
                <c:pt idx="485">
                  <c:v>7.8344144678398603E-9</c:v>
                </c:pt>
                <c:pt idx="486">
                  <c:v>2.72987007236053E-7</c:v>
                </c:pt>
                <c:pt idx="487">
                  <c:v>1.2153467472962399E-6</c:v>
                </c:pt>
                <c:pt idx="488">
                  <c:v>3.8165227298627204E-6</c:v>
                </c:pt>
                <c:pt idx="489">
                  <c:v>1.5811780011801501E-8</c:v>
                </c:pt>
                <c:pt idx="490">
                  <c:v>6.7272109641695703E-8</c:v>
                </c:pt>
                <c:pt idx="491">
                  <c:v>1.7434189276824799E-6</c:v>
                </c:pt>
                <c:pt idx="492">
                  <c:v>1.32165121892957E-5</c:v>
                </c:pt>
                <c:pt idx="493">
                  <c:v>4.5138763275528799E-6</c:v>
                </c:pt>
                <c:pt idx="494">
                  <c:v>1.5674413007537999E-6</c:v>
                </c:pt>
                <c:pt idx="495">
                  <c:v>0.54799179680874899</c:v>
                </c:pt>
                <c:pt idx="496">
                  <c:v>1.14878056284789E-8</c:v>
                </c:pt>
                <c:pt idx="497">
                  <c:v>0.15299637898962001</c:v>
                </c:pt>
                <c:pt idx="498">
                  <c:v>0.112172790265979</c:v>
                </c:pt>
                <c:pt idx="499">
                  <c:v>0.17479596816627799</c:v>
                </c:pt>
                <c:pt idx="500">
                  <c:v>8.6240350570350597E-8</c:v>
                </c:pt>
                <c:pt idx="501">
                  <c:v>3.1136966666559502E-7</c:v>
                </c:pt>
                <c:pt idx="502">
                  <c:v>4.40826023414621E-8</c:v>
                </c:pt>
                <c:pt idx="503">
                  <c:v>2.201558053666E-6</c:v>
                </c:pt>
                <c:pt idx="504">
                  <c:v>2.8681678177517399E-2</c:v>
                </c:pt>
                <c:pt idx="505">
                  <c:v>3.8641970350977804E-6</c:v>
                </c:pt>
                <c:pt idx="506">
                  <c:v>0.37015325374758501</c:v>
                </c:pt>
                <c:pt idx="507">
                  <c:v>5.0789968059433299E-7</c:v>
                </c:pt>
                <c:pt idx="508">
                  <c:v>2.714830433022E-8</c:v>
                </c:pt>
                <c:pt idx="509">
                  <c:v>5.1817562817317298E-8</c:v>
                </c:pt>
                <c:pt idx="510">
                  <c:v>5.8191915513435798E-2</c:v>
                </c:pt>
                <c:pt idx="511">
                  <c:v>2.7080982560399401E-6</c:v>
                </c:pt>
                <c:pt idx="512">
                  <c:v>7.2507887748455397E-5</c:v>
                </c:pt>
                <c:pt idx="513">
                  <c:v>0.13873020937038999</c:v>
                </c:pt>
                <c:pt idx="514">
                  <c:v>5.4074075629725202E-2</c:v>
                </c:pt>
                <c:pt idx="515">
                  <c:v>8.2615776098270498E-8</c:v>
                </c:pt>
                <c:pt idx="516">
                  <c:v>1.6420721598346E-6</c:v>
                </c:pt>
                <c:pt idx="517">
                  <c:v>1.53289451276382E-6</c:v>
                </c:pt>
                <c:pt idx="518">
                  <c:v>5.2124039462808202E-6</c:v>
                </c:pt>
                <c:pt idx="519">
                  <c:v>4.5961674221802903E-8</c:v>
                </c:pt>
                <c:pt idx="520">
                  <c:v>1.55404831982851E-8</c:v>
                </c:pt>
                <c:pt idx="521">
                  <c:v>2.0476812299169801E-7</c:v>
                </c:pt>
                <c:pt idx="522">
                  <c:v>1.5887684937712799E-8</c:v>
                </c:pt>
                <c:pt idx="523">
                  <c:v>4.4802674900256398E-8</c:v>
                </c:pt>
                <c:pt idx="524">
                  <c:v>1.0280840361328799E-7</c:v>
                </c:pt>
                <c:pt idx="525">
                  <c:v>2.1093289734597299E-8</c:v>
                </c:pt>
                <c:pt idx="526">
                  <c:v>0.10354794787508501</c:v>
                </c:pt>
                <c:pt idx="527">
                  <c:v>6.2605133624396097E-8</c:v>
                </c:pt>
                <c:pt idx="528">
                  <c:v>6.1162954985904603E-7</c:v>
                </c:pt>
                <c:pt idx="529">
                  <c:v>1.59829608761705E-7</c:v>
                </c:pt>
                <c:pt idx="530">
                  <c:v>4.5199990278962397E-10</c:v>
                </c:pt>
                <c:pt idx="531">
                  <c:v>1.5132896182574501E-8</c:v>
                </c:pt>
                <c:pt idx="532">
                  <c:v>1.63581058003922E-8</c:v>
                </c:pt>
                <c:pt idx="533">
                  <c:v>6.7425512635284203E-9</c:v>
                </c:pt>
                <c:pt idx="534">
                  <c:v>3.8672693293714198E-9</c:v>
                </c:pt>
                <c:pt idx="535">
                  <c:v>0.263041508516068</c:v>
                </c:pt>
                <c:pt idx="536">
                  <c:v>2.1400453616612199E-2</c:v>
                </c:pt>
                <c:pt idx="537">
                  <c:v>5.2662631070235103E-8</c:v>
                </c:pt>
                <c:pt idx="538">
                  <c:v>1.83319314492933E-7</c:v>
                </c:pt>
                <c:pt idx="539">
                  <c:v>0.12594324053640901</c:v>
                </c:pt>
                <c:pt idx="540">
                  <c:v>3.3477593684886499E-8</c:v>
                </c:pt>
                <c:pt idx="541">
                  <c:v>6.5279501834842896E-6</c:v>
                </c:pt>
                <c:pt idx="542">
                  <c:v>1.7961011686793499E-8</c:v>
                </c:pt>
                <c:pt idx="543">
                  <c:v>1.1324417730964899E-8</c:v>
                </c:pt>
                <c:pt idx="544">
                  <c:v>2.3882410855033098E-9</c:v>
                </c:pt>
                <c:pt idx="545">
                  <c:v>1.38126793125467E-9</c:v>
                </c:pt>
                <c:pt idx="546">
                  <c:v>4.9977951119242097E-7</c:v>
                </c:pt>
                <c:pt idx="547">
                  <c:v>3.37315178709523E-8</c:v>
                </c:pt>
                <c:pt idx="548">
                  <c:v>1.4598073362729E-8</c:v>
                </c:pt>
                <c:pt idx="549">
                  <c:v>1.07355162615984E-7</c:v>
                </c:pt>
                <c:pt idx="550">
                  <c:v>0.12581244995699101</c:v>
                </c:pt>
                <c:pt idx="551">
                  <c:v>7.6249586580492495E-9</c:v>
                </c:pt>
                <c:pt idx="552">
                  <c:v>1.0213598098330601E-7</c:v>
                </c:pt>
                <c:pt idx="553">
                  <c:v>8.6590334281606202E-2</c:v>
                </c:pt>
                <c:pt idx="554">
                  <c:v>2.8208077125839101E-8</c:v>
                </c:pt>
                <c:pt idx="555">
                  <c:v>6.3667117772575507E-8</c:v>
                </c:pt>
                <c:pt idx="556">
                  <c:v>2.2105540085702802E-9</c:v>
                </c:pt>
                <c:pt idx="557">
                  <c:v>3.9122059583630301E-9</c:v>
                </c:pt>
                <c:pt idx="558">
                  <c:v>1.2040786123935499E-5</c:v>
                </c:pt>
                <c:pt idx="559">
                  <c:v>0.16915488482062499</c:v>
                </c:pt>
                <c:pt idx="560">
                  <c:v>3.2817197655870703E-5</c:v>
                </c:pt>
                <c:pt idx="561">
                  <c:v>4.0158158741780103E-6</c:v>
                </c:pt>
                <c:pt idx="562">
                  <c:v>3.0148765694911401E-3</c:v>
                </c:pt>
                <c:pt idx="563">
                  <c:v>2.49953457959705E-8</c:v>
                </c:pt>
                <c:pt idx="564">
                  <c:v>4.8178788369600398E-7</c:v>
                </c:pt>
                <c:pt idx="565">
                  <c:v>7.7074102518839701E-8</c:v>
                </c:pt>
                <c:pt idx="566">
                  <c:v>4.0957179883428002E-8</c:v>
                </c:pt>
                <c:pt idx="567">
                  <c:v>6.4781159957921297E-9</c:v>
                </c:pt>
                <c:pt idx="568">
                  <c:v>4.0725507345375601E-6</c:v>
                </c:pt>
                <c:pt idx="569">
                  <c:v>4.07752801989835E-8</c:v>
                </c:pt>
                <c:pt idx="570">
                  <c:v>6.9768145419016506E-2</c:v>
                </c:pt>
                <c:pt idx="571">
                  <c:v>6.66867274159765E-8</c:v>
                </c:pt>
                <c:pt idx="572">
                  <c:v>0.13389744637609799</c:v>
                </c:pt>
                <c:pt idx="573">
                  <c:v>7.5599729456376002E-3</c:v>
                </c:pt>
                <c:pt idx="574">
                  <c:v>5.5689062249535499E-8</c:v>
                </c:pt>
                <c:pt idx="575">
                  <c:v>8.2627204436853993E-2</c:v>
                </c:pt>
                <c:pt idx="576">
                  <c:v>2.6437647315212999E-10</c:v>
                </c:pt>
                <c:pt idx="577">
                  <c:v>5.2961061332456899E-2</c:v>
                </c:pt>
                <c:pt idx="578">
                  <c:v>2.4255104599200102E-6</c:v>
                </c:pt>
                <c:pt idx="579">
                  <c:v>4.8539877237866198E-3</c:v>
                </c:pt>
                <c:pt idx="580">
                  <c:v>2.4991516240289699E-8</c:v>
                </c:pt>
                <c:pt idx="581">
                  <c:v>1.33178758908882E-7</c:v>
                </c:pt>
                <c:pt idx="582">
                  <c:v>9.4795882813179105E-2</c:v>
                </c:pt>
                <c:pt idx="583">
                  <c:v>4.6553293232218596E-3</c:v>
                </c:pt>
                <c:pt idx="584">
                  <c:v>9.5033127162487005E-2</c:v>
                </c:pt>
                <c:pt idx="585">
                  <c:v>6.6112772022143703E-6</c:v>
                </c:pt>
                <c:pt idx="586">
                  <c:v>1.8790152935642699E-8</c:v>
                </c:pt>
                <c:pt idx="587">
                  <c:v>1.6552230839651798E-8</c:v>
                </c:pt>
                <c:pt idx="588">
                  <c:v>6.4682235066564503E-9</c:v>
                </c:pt>
                <c:pt idx="589">
                  <c:v>0.114320060253986</c:v>
                </c:pt>
                <c:pt idx="590">
                  <c:v>1.4783840002914701E-7</c:v>
                </c:pt>
                <c:pt idx="591">
                  <c:v>3.2926492052961701E-4</c:v>
                </c:pt>
                <c:pt idx="592">
                  <c:v>1.6673914098054199E-7</c:v>
                </c:pt>
                <c:pt idx="593">
                  <c:v>0.16813076673779101</c:v>
                </c:pt>
                <c:pt idx="594">
                  <c:v>7.9979251547772107E-2</c:v>
                </c:pt>
                <c:pt idx="595">
                  <c:v>2.2390348917490901E-8</c:v>
                </c:pt>
                <c:pt idx="596">
                  <c:v>2.01260980832469E-8</c:v>
                </c:pt>
                <c:pt idx="597">
                  <c:v>5.6693558434102599E-2</c:v>
                </c:pt>
                <c:pt idx="598">
                  <c:v>7.2017332696157094E-2</c:v>
                </c:pt>
                <c:pt idx="599">
                  <c:v>9.9336640700983497E-2</c:v>
                </c:pt>
                <c:pt idx="600">
                  <c:v>0.106382621385362</c:v>
                </c:pt>
                <c:pt idx="601">
                  <c:v>2.37449560379587E-2</c:v>
                </c:pt>
                <c:pt idx="602">
                  <c:v>0.14698110439281201</c:v>
                </c:pt>
                <c:pt idx="603">
                  <c:v>5.1848480495569997E-2</c:v>
                </c:pt>
                <c:pt idx="604">
                  <c:v>1.30499356370705E-6</c:v>
                </c:pt>
                <c:pt idx="605">
                  <c:v>8.0432792613550796E-2</c:v>
                </c:pt>
                <c:pt idx="606">
                  <c:v>6.8286039969500903E-2</c:v>
                </c:pt>
                <c:pt idx="607">
                  <c:v>2.3518442198657301E-7</c:v>
                </c:pt>
                <c:pt idx="608">
                  <c:v>3.9645277448041801E-7</c:v>
                </c:pt>
                <c:pt idx="609">
                  <c:v>4.3144454305473499E-2</c:v>
                </c:pt>
                <c:pt idx="610">
                  <c:v>0.100323708392012</c:v>
                </c:pt>
                <c:pt idx="611">
                  <c:v>6.6342404529410204E-2</c:v>
                </c:pt>
                <c:pt idx="612">
                  <c:v>3.6954932553934301E-6</c:v>
                </c:pt>
                <c:pt idx="613">
                  <c:v>3.5191219257166502E-9</c:v>
                </c:pt>
                <c:pt idx="614">
                  <c:v>7.7495642679244997E-2</c:v>
                </c:pt>
                <c:pt idx="615">
                  <c:v>2.4474668486378001E-7</c:v>
                </c:pt>
                <c:pt idx="616">
                  <c:v>1.2760746584605799E-8</c:v>
                </c:pt>
                <c:pt idx="617">
                  <c:v>5.0378384529017297E-9</c:v>
                </c:pt>
                <c:pt idx="618">
                  <c:v>3.2838629691164E-8</c:v>
                </c:pt>
                <c:pt idx="619">
                  <c:v>4.76021550117971E-7</c:v>
                </c:pt>
                <c:pt idx="620">
                  <c:v>2.5358486634143802E-7</c:v>
                </c:pt>
                <c:pt idx="621">
                  <c:v>4.5207801702726898E-10</c:v>
                </c:pt>
                <c:pt idx="622">
                  <c:v>3.1862579112394202E-10</c:v>
                </c:pt>
                <c:pt idx="623">
                  <c:v>3.1166786230539699E-8</c:v>
                </c:pt>
                <c:pt idx="624">
                  <c:v>9.4705447234748503E-10</c:v>
                </c:pt>
                <c:pt idx="625">
                  <c:v>2.9419303621953298E-8</c:v>
                </c:pt>
                <c:pt idx="626">
                  <c:v>4.2624974021215299E-10</c:v>
                </c:pt>
                <c:pt idx="627">
                  <c:v>2.8169843006270899E-8</c:v>
                </c:pt>
                <c:pt idx="628">
                  <c:v>2.48921070232919E-8</c:v>
                </c:pt>
                <c:pt idx="629">
                  <c:v>3.8665248805543601E-8</c:v>
                </c:pt>
                <c:pt idx="630">
                  <c:v>2.8472184778138799E-8</c:v>
                </c:pt>
                <c:pt idx="631">
                  <c:v>1.21132446870838E-6</c:v>
                </c:pt>
                <c:pt idx="632">
                  <c:v>4.9301889733818902E-10</c:v>
                </c:pt>
                <c:pt idx="633">
                  <c:v>7.0050999429153502E-7</c:v>
                </c:pt>
                <c:pt idx="634">
                  <c:v>5.5550857261268301E-2</c:v>
                </c:pt>
                <c:pt idx="635">
                  <c:v>3.5783887081218203E-8</c:v>
                </c:pt>
                <c:pt idx="636">
                  <c:v>1.3295481596005899E-9</c:v>
                </c:pt>
                <c:pt idx="637">
                  <c:v>3.5128238767450402E-8</c:v>
                </c:pt>
                <c:pt idx="638">
                  <c:v>1.1888635429988801E-8</c:v>
                </c:pt>
                <c:pt idx="639">
                  <c:v>2.8482741762780801E-8</c:v>
                </c:pt>
                <c:pt idx="640">
                  <c:v>5.8380921369774197E-9</c:v>
                </c:pt>
                <c:pt idx="641">
                  <c:v>1.0368844868083501E-9</c:v>
                </c:pt>
                <c:pt idx="642">
                  <c:v>3.9553537806189699E-8</c:v>
                </c:pt>
                <c:pt idx="643">
                  <c:v>0.287546484625335</c:v>
                </c:pt>
                <c:pt idx="644">
                  <c:v>6.14526182125302E-9</c:v>
                </c:pt>
                <c:pt idx="645">
                  <c:v>1.0080109147857801E-6</c:v>
                </c:pt>
                <c:pt idx="646">
                  <c:v>3.23200503527736E-6</c:v>
                </c:pt>
                <c:pt idx="647">
                  <c:v>8.9887050485762301E-2</c:v>
                </c:pt>
                <c:pt idx="648">
                  <c:v>7.7856479283500097E-8</c:v>
                </c:pt>
                <c:pt idx="649">
                  <c:v>2.3833152454971002E-9</c:v>
                </c:pt>
                <c:pt idx="650">
                  <c:v>1.0781442823730001E-6</c:v>
                </c:pt>
                <c:pt idx="651">
                  <c:v>1.1064841006495401E-6</c:v>
                </c:pt>
                <c:pt idx="652">
                  <c:v>2.5978085484119401E-6</c:v>
                </c:pt>
                <c:pt idx="653">
                  <c:v>4.66867194990206E-8</c:v>
                </c:pt>
                <c:pt idx="654">
                  <c:v>2.7154218619277699E-8</c:v>
                </c:pt>
                <c:pt idx="655">
                  <c:v>1.09562080751078E-8</c:v>
                </c:pt>
                <c:pt idx="656">
                  <c:v>8.9500584808449897E-8</c:v>
                </c:pt>
                <c:pt idx="657">
                  <c:v>1.8257886969312699E-7</c:v>
                </c:pt>
                <c:pt idx="658">
                  <c:v>2.1006114209325801E-6</c:v>
                </c:pt>
                <c:pt idx="659">
                  <c:v>3.2311966629733298E-9</c:v>
                </c:pt>
                <c:pt idx="660">
                  <c:v>2.7791787599046502E-7</c:v>
                </c:pt>
                <c:pt idx="661">
                  <c:v>0.143165888856913</c:v>
                </c:pt>
                <c:pt idx="662">
                  <c:v>6.6551811950967399E-8</c:v>
                </c:pt>
                <c:pt idx="663">
                  <c:v>3.0458014781295499E-8</c:v>
                </c:pt>
                <c:pt idx="664">
                  <c:v>2.16914231502217E-9</c:v>
                </c:pt>
                <c:pt idx="665">
                  <c:v>3.7434061278559099E-8</c:v>
                </c:pt>
                <c:pt idx="666">
                  <c:v>6.3464334947999697E-10</c:v>
                </c:pt>
                <c:pt idx="667">
                  <c:v>5.6025378112450602E-3</c:v>
                </c:pt>
                <c:pt idx="668">
                  <c:v>1.11717875309958E-7</c:v>
                </c:pt>
                <c:pt idx="669">
                  <c:v>8.1015185160537305E-8</c:v>
                </c:pt>
                <c:pt idx="670">
                  <c:v>3.7315714589230803E-2</c:v>
                </c:pt>
                <c:pt idx="671">
                  <c:v>6.6238191250946696E-2</c:v>
                </c:pt>
                <c:pt idx="672">
                  <c:v>1.0440855559694299E-7</c:v>
                </c:pt>
                <c:pt idx="673">
                  <c:v>1.8823839368631199E-8</c:v>
                </c:pt>
                <c:pt idx="674">
                  <c:v>1.7260172649278599E-8</c:v>
                </c:pt>
                <c:pt idx="675">
                  <c:v>3.1688957766816801E-9</c:v>
                </c:pt>
                <c:pt idx="676">
                  <c:v>1.7008001999188699E-9</c:v>
                </c:pt>
                <c:pt idx="677">
                  <c:v>4.3985700672589402E-7</c:v>
                </c:pt>
                <c:pt idx="678">
                  <c:v>7.1261894978585705E-10</c:v>
                </c:pt>
                <c:pt idx="679">
                  <c:v>2.39954900199692E-8</c:v>
                </c:pt>
                <c:pt idx="680">
                  <c:v>8.5908579484225906E-8</c:v>
                </c:pt>
                <c:pt idx="681">
                  <c:v>1.6250056022670501E-8</c:v>
                </c:pt>
                <c:pt idx="682">
                  <c:v>1.6995787260439999E-7</c:v>
                </c:pt>
                <c:pt idx="683">
                  <c:v>4.7761718719292903E-6</c:v>
                </c:pt>
                <c:pt idx="684">
                  <c:v>1.30029170596375E-6</c:v>
                </c:pt>
                <c:pt idx="685">
                  <c:v>1.19557803088698E-7</c:v>
                </c:pt>
                <c:pt idx="686">
                  <c:v>0.121545896940937</c:v>
                </c:pt>
                <c:pt idx="687">
                  <c:v>1.1066737659536401E-8</c:v>
                </c:pt>
                <c:pt idx="688">
                  <c:v>3.8797224683483303E-2</c:v>
                </c:pt>
                <c:pt idx="689">
                  <c:v>0.15440074486269301</c:v>
                </c:pt>
                <c:pt idx="690">
                  <c:v>0.17488737103579499</c:v>
                </c:pt>
                <c:pt idx="691">
                  <c:v>1.4601374439072201E-2</c:v>
                </c:pt>
                <c:pt idx="692">
                  <c:v>8.8263545545368101E-7</c:v>
                </c:pt>
                <c:pt idx="693">
                  <c:v>1.10326981088711E-2</c:v>
                </c:pt>
                <c:pt idx="694">
                  <c:v>2.9709306384775602E-2</c:v>
                </c:pt>
                <c:pt idx="695">
                  <c:v>1.12240093106362E-7</c:v>
                </c:pt>
                <c:pt idx="696">
                  <c:v>3.3973693941362101E-9</c:v>
                </c:pt>
                <c:pt idx="697">
                  <c:v>1.5223638106364699E-2</c:v>
                </c:pt>
                <c:pt idx="698">
                  <c:v>3.2642614446913402E-4</c:v>
                </c:pt>
                <c:pt idx="699">
                  <c:v>1.9972016207881701E-8</c:v>
                </c:pt>
                <c:pt idx="700">
                  <c:v>1.9235028344620599E-3</c:v>
                </c:pt>
                <c:pt idx="701">
                  <c:v>3.5494518101083102E-3</c:v>
                </c:pt>
                <c:pt idx="702">
                  <c:v>2.7055343447227599E-8</c:v>
                </c:pt>
                <c:pt idx="703">
                  <c:v>1.94372371042338E-8</c:v>
                </c:pt>
                <c:pt idx="704">
                  <c:v>4.5201386434815402E-7</c:v>
                </c:pt>
                <c:pt idx="705">
                  <c:v>1.11548193919748E-7</c:v>
                </c:pt>
                <c:pt idx="706">
                  <c:v>5.2973775356359E-3</c:v>
                </c:pt>
                <c:pt idx="707">
                  <c:v>6.9501818647176699E-8</c:v>
                </c:pt>
                <c:pt idx="708">
                  <c:v>5.9435942245916099E-2</c:v>
                </c:pt>
                <c:pt idx="709">
                  <c:v>5.8918088626658599E-8</c:v>
                </c:pt>
                <c:pt idx="710">
                  <c:v>7.3648020715049604E-9</c:v>
                </c:pt>
                <c:pt idx="711">
                  <c:v>1.6511183056098999E-2</c:v>
                </c:pt>
                <c:pt idx="712">
                  <c:v>3.5570966515522599E-7</c:v>
                </c:pt>
                <c:pt idx="713">
                  <c:v>2.3478238098294299E-8</c:v>
                </c:pt>
                <c:pt idx="714">
                  <c:v>3.0556024053527801E-2</c:v>
                </c:pt>
                <c:pt idx="715">
                  <c:v>6.2874266335407797E-2</c:v>
                </c:pt>
                <c:pt idx="716">
                  <c:v>3.28936093310171E-2</c:v>
                </c:pt>
                <c:pt idx="717">
                  <c:v>1.9496473490718501E-2</c:v>
                </c:pt>
                <c:pt idx="718">
                  <c:v>7.5636902240194702E-3</c:v>
                </c:pt>
                <c:pt idx="719">
                  <c:v>1.54900706148376E-6</c:v>
                </c:pt>
                <c:pt idx="720">
                  <c:v>4.19741883088387E-3</c:v>
                </c:pt>
                <c:pt idx="721">
                  <c:v>1.4556011561094801E-7</c:v>
                </c:pt>
                <c:pt idx="722">
                  <c:v>1.09456065068016E-8</c:v>
                </c:pt>
                <c:pt idx="723">
                  <c:v>4.53786112159262E-2</c:v>
                </c:pt>
                <c:pt idx="724">
                  <c:v>1.3825946163371E-5</c:v>
                </c:pt>
                <c:pt idx="725">
                  <c:v>1.84858179195341E-6</c:v>
                </c:pt>
                <c:pt idx="726">
                  <c:v>1.35246713115294E-2</c:v>
                </c:pt>
                <c:pt idx="727">
                  <c:v>1.3773177134653399E-6</c:v>
                </c:pt>
                <c:pt idx="728">
                  <c:v>2.10806152728688E-8</c:v>
                </c:pt>
                <c:pt idx="729">
                  <c:v>8.3770760161677102E-2</c:v>
                </c:pt>
                <c:pt idx="730">
                  <c:v>3.7592091691125101E-8</c:v>
                </c:pt>
                <c:pt idx="731">
                  <c:v>2.2559736024142799E-2</c:v>
                </c:pt>
                <c:pt idx="732">
                  <c:v>3.6606090936040801E-2</c:v>
                </c:pt>
                <c:pt idx="733">
                  <c:v>1.26304717591499E-2</c:v>
                </c:pt>
                <c:pt idx="734">
                  <c:v>1.6588054938822601E-2</c:v>
                </c:pt>
                <c:pt idx="735">
                  <c:v>1.5860858724673702E-2</c:v>
                </c:pt>
                <c:pt idx="736">
                  <c:v>4.7307648530557099E-2</c:v>
                </c:pt>
                <c:pt idx="737">
                  <c:v>1.0388711841002199E-3</c:v>
                </c:pt>
                <c:pt idx="738">
                  <c:v>1.0774750515028701E-5</c:v>
                </c:pt>
                <c:pt idx="739">
                  <c:v>1.6847016646748401E-2</c:v>
                </c:pt>
                <c:pt idx="740">
                  <c:v>1.5680262751441301E-4</c:v>
                </c:pt>
                <c:pt idx="741">
                  <c:v>1.5923290801014399E-5</c:v>
                </c:pt>
                <c:pt idx="742">
                  <c:v>6.5157462247628601E-8</c:v>
                </c:pt>
                <c:pt idx="743">
                  <c:v>9.4260868189598598E-2</c:v>
                </c:pt>
                <c:pt idx="744">
                  <c:v>7.8009466961370497E-2</c:v>
                </c:pt>
                <c:pt idx="745">
                  <c:v>3.3582174026138803E-7</c:v>
                </c:pt>
                <c:pt idx="746">
                  <c:v>7.3862814665050097E-2</c:v>
                </c:pt>
                <c:pt idx="747">
                  <c:v>0.19111712838675299</c:v>
                </c:pt>
                <c:pt idx="748">
                  <c:v>0.12315759846598801</c:v>
                </c:pt>
                <c:pt idx="749">
                  <c:v>5.1120112020869802E-6</c:v>
                </c:pt>
                <c:pt idx="750">
                  <c:v>6.0989329557910199E-2</c:v>
                </c:pt>
                <c:pt idx="751">
                  <c:v>9.1424183408443702E-2</c:v>
                </c:pt>
                <c:pt idx="752">
                  <c:v>3.2676619712320001E-6</c:v>
                </c:pt>
                <c:pt idx="753">
                  <c:v>1.0441557086767799E-5</c:v>
                </c:pt>
                <c:pt idx="754">
                  <c:v>0.13260265308841099</c:v>
                </c:pt>
                <c:pt idx="755">
                  <c:v>6.5039786817433498E-2</c:v>
                </c:pt>
                <c:pt idx="756">
                  <c:v>5.33153103632392E-2</c:v>
                </c:pt>
                <c:pt idx="757">
                  <c:v>6.8294826833607394E-5</c:v>
                </c:pt>
                <c:pt idx="758">
                  <c:v>2.2055827577894999E-2</c:v>
                </c:pt>
                <c:pt idx="759">
                  <c:v>9.0022447719462504E-10</c:v>
                </c:pt>
                <c:pt idx="760">
                  <c:v>4.03723276596058E-4</c:v>
                </c:pt>
                <c:pt idx="761">
                  <c:v>4.7354402995946003E-2</c:v>
                </c:pt>
                <c:pt idx="762">
                  <c:v>2.7909961886318398E-5</c:v>
                </c:pt>
                <c:pt idx="763">
                  <c:v>1.5597586014401401E-6</c:v>
                </c:pt>
                <c:pt idx="764">
                  <c:v>1.6010485493352801E-2</c:v>
                </c:pt>
                <c:pt idx="765">
                  <c:v>4.3181933277911498E-2</c:v>
                </c:pt>
                <c:pt idx="766">
                  <c:v>3.6762484129628202E-2</c:v>
                </c:pt>
                <c:pt idx="767">
                  <c:v>1.52991144276699E-2</c:v>
                </c:pt>
                <c:pt idx="768">
                  <c:v>2.6888451859855899E-5</c:v>
                </c:pt>
                <c:pt idx="769">
                  <c:v>2.6751418375666799E-2</c:v>
                </c:pt>
                <c:pt idx="770">
                  <c:v>4.1891441137935403E-7</c:v>
                </c:pt>
                <c:pt idx="771">
                  <c:v>5.8452992696760797E-9</c:v>
                </c:pt>
                <c:pt idx="772">
                  <c:v>6.41284508382361E-9</c:v>
                </c:pt>
                <c:pt idx="773">
                  <c:v>4.0818160828603303E-2</c:v>
                </c:pt>
                <c:pt idx="774">
                  <c:v>1.47210959518737E-2</c:v>
                </c:pt>
                <c:pt idx="775">
                  <c:v>1.0835929903696501E-2</c:v>
                </c:pt>
                <c:pt idx="776">
                  <c:v>7.12382512209144E-2</c:v>
                </c:pt>
                <c:pt idx="777">
                  <c:v>0.11176627513089001</c:v>
                </c:pt>
                <c:pt idx="778">
                  <c:v>2.0151688178112501E-6</c:v>
                </c:pt>
                <c:pt idx="779">
                  <c:v>6.3032708306794497E-7</c:v>
                </c:pt>
                <c:pt idx="780">
                  <c:v>3.0106324480391501E-3</c:v>
                </c:pt>
                <c:pt idx="781">
                  <c:v>2.3090765845816899E-4</c:v>
                </c:pt>
                <c:pt idx="782">
                  <c:v>1.6286106988040101E-4</c:v>
                </c:pt>
                <c:pt idx="783">
                  <c:v>2.3136290136309301E-2</c:v>
                </c:pt>
                <c:pt idx="784">
                  <c:v>1.5552338492487E-2</c:v>
                </c:pt>
                <c:pt idx="785">
                  <c:v>4.0560481645090299E-7</c:v>
                </c:pt>
                <c:pt idx="786">
                  <c:v>1.2569039013083101E-9</c:v>
                </c:pt>
                <c:pt idx="787">
                  <c:v>1.9023052310298098E-2</c:v>
                </c:pt>
                <c:pt idx="788">
                  <c:v>3.60563966870883E-3</c:v>
                </c:pt>
                <c:pt idx="789">
                  <c:v>2.3664246028812602E-8</c:v>
                </c:pt>
                <c:pt idx="790">
                  <c:v>6.6222789119445305E-2</c:v>
                </c:pt>
                <c:pt idx="791">
                  <c:v>0.118012883057821</c:v>
                </c:pt>
                <c:pt idx="792">
                  <c:v>7.5748674298824301E-2</c:v>
                </c:pt>
                <c:pt idx="793">
                  <c:v>1.1539531346205001E-4</c:v>
                </c:pt>
                <c:pt idx="794">
                  <c:v>1.4181137384167201E-3</c:v>
                </c:pt>
                <c:pt idx="795">
                  <c:v>9.3812392288320901E-7</c:v>
                </c:pt>
                <c:pt idx="796">
                  <c:v>5.0815627668822499E-2</c:v>
                </c:pt>
                <c:pt idx="797">
                  <c:v>9.1629137192471495E-8</c:v>
                </c:pt>
                <c:pt idx="798">
                  <c:v>9.2796950300942899E-2</c:v>
                </c:pt>
                <c:pt idx="799">
                  <c:v>2.1263112597458699E-3</c:v>
                </c:pt>
                <c:pt idx="800">
                  <c:v>4.7934536865281797E-2</c:v>
                </c:pt>
                <c:pt idx="801">
                  <c:v>0.11864725985307201</c:v>
                </c:pt>
                <c:pt idx="802">
                  <c:v>0.101479865678056</c:v>
                </c:pt>
                <c:pt idx="803">
                  <c:v>4.3754697953084001E-6</c:v>
                </c:pt>
                <c:pt idx="804">
                  <c:v>4.4542534789896102E-2</c:v>
                </c:pt>
                <c:pt idx="805">
                  <c:v>2.5513837405440699E-2</c:v>
                </c:pt>
                <c:pt idx="806">
                  <c:v>2.6571297581573498E-2</c:v>
                </c:pt>
                <c:pt idx="807">
                  <c:v>1.4979388056985201E-6</c:v>
                </c:pt>
                <c:pt idx="808">
                  <c:v>5.23770497241983E-2</c:v>
                </c:pt>
                <c:pt idx="809">
                  <c:v>4.7465872547479498E-2</c:v>
                </c:pt>
                <c:pt idx="810">
                  <c:v>0.13402556992644399</c:v>
                </c:pt>
                <c:pt idx="811">
                  <c:v>5.9817844420774202E-2</c:v>
                </c:pt>
                <c:pt idx="812">
                  <c:v>6.4021274627505E-6</c:v>
                </c:pt>
                <c:pt idx="813">
                  <c:v>6.1903058923670596E-6</c:v>
                </c:pt>
                <c:pt idx="814">
                  <c:v>5.4056966128845002E-5</c:v>
                </c:pt>
                <c:pt idx="815">
                  <c:v>9.1402600898893107E-5</c:v>
                </c:pt>
                <c:pt idx="816">
                  <c:v>2.8904761258207502E-6</c:v>
                </c:pt>
                <c:pt idx="817">
                  <c:v>1.0030310457735899E-3</c:v>
                </c:pt>
                <c:pt idx="818">
                  <c:v>3.9038963329730603E-6</c:v>
                </c:pt>
                <c:pt idx="819">
                  <c:v>1.3848023088815499E-2</c:v>
                </c:pt>
                <c:pt idx="820">
                  <c:v>8.7818053685373099E-2</c:v>
                </c:pt>
                <c:pt idx="821">
                  <c:v>4.4240606372170699E-2</c:v>
                </c:pt>
                <c:pt idx="822">
                  <c:v>0.140686716097393</c:v>
                </c:pt>
                <c:pt idx="823">
                  <c:v>5.8996104582817802E-2</c:v>
                </c:pt>
                <c:pt idx="824">
                  <c:v>4.7041961812588097E-8</c:v>
                </c:pt>
                <c:pt idx="825">
                  <c:v>3.2630651786518998E-7</c:v>
                </c:pt>
                <c:pt idx="826">
                  <c:v>3.6658374630555102E-2</c:v>
                </c:pt>
                <c:pt idx="827">
                  <c:v>0.10489976616879799</c:v>
                </c:pt>
                <c:pt idx="828">
                  <c:v>2.18448318887552E-8</c:v>
                </c:pt>
                <c:pt idx="829">
                  <c:v>0.106264178256532</c:v>
                </c:pt>
                <c:pt idx="830">
                  <c:v>3.03052745224613E-2</c:v>
                </c:pt>
                <c:pt idx="831">
                  <c:v>6.1805496686132499E-2</c:v>
                </c:pt>
                <c:pt idx="832">
                  <c:v>8.6773195367039493E-2</c:v>
                </c:pt>
                <c:pt idx="833">
                  <c:v>1.97179583874245E-8</c:v>
                </c:pt>
                <c:pt idx="834">
                  <c:v>1.2358734969242401E-6</c:v>
                </c:pt>
                <c:pt idx="835">
                  <c:v>1.02053256592662E-4</c:v>
                </c:pt>
                <c:pt idx="836">
                  <c:v>0.106777399399909</c:v>
                </c:pt>
                <c:pt idx="837">
                  <c:v>8.3779957149897596E-2</c:v>
                </c:pt>
                <c:pt idx="838">
                  <c:v>3.9789880183184999E-8</c:v>
                </c:pt>
                <c:pt idx="839">
                  <c:v>5.5147701012351502E-2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3B3-4A45-8A80-0EFF5381A8D0}"/>
            </c:ext>
          </c:extLst>
        </c:ser>
        <c:ser>
          <c:idx val="8"/>
          <c:order val="8"/>
          <c:tx>
            <c:strRef>
              <c:f>'Weights for RiskA=2.4'!$J$1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RiskA=2.4'!$J$2:$J$841</c:f>
              <c:numCache>
                <c:formatCode>0.00</c:formatCode>
                <c:ptCount val="840"/>
                <c:pt idx="0">
                  <c:v>7.2445620998558906E-8</c:v>
                </c:pt>
                <c:pt idx="1">
                  <c:v>1.7560260977833499E-2</c:v>
                </c:pt>
                <c:pt idx="2">
                  <c:v>6.2535652518651896E-2</c:v>
                </c:pt>
                <c:pt idx="3">
                  <c:v>8.2717203994016206E-2</c:v>
                </c:pt>
                <c:pt idx="4">
                  <c:v>6.78811345072729E-2</c:v>
                </c:pt>
                <c:pt idx="5">
                  <c:v>7.0140720530398604E-2</c:v>
                </c:pt>
                <c:pt idx="6">
                  <c:v>6.7014228762266204E-2</c:v>
                </c:pt>
                <c:pt idx="7">
                  <c:v>0.10392967902796001</c:v>
                </c:pt>
                <c:pt idx="8">
                  <c:v>2.7871502347070598E-8</c:v>
                </c:pt>
                <c:pt idx="9">
                  <c:v>2.9956183492869E-2</c:v>
                </c:pt>
                <c:pt idx="10">
                  <c:v>2.0004430009011399E-2</c:v>
                </c:pt>
                <c:pt idx="11">
                  <c:v>4.96435514513568E-2</c:v>
                </c:pt>
                <c:pt idx="12">
                  <c:v>3.66631033420112E-2</c:v>
                </c:pt>
                <c:pt idx="13">
                  <c:v>5.9424622011627098E-2</c:v>
                </c:pt>
                <c:pt idx="14">
                  <c:v>5.0214080318911197E-2</c:v>
                </c:pt>
                <c:pt idx="15">
                  <c:v>3.5002271049990902E-2</c:v>
                </c:pt>
                <c:pt idx="16">
                  <c:v>8.0062124883903201E-4</c:v>
                </c:pt>
                <c:pt idx="17">
                  <c:v>5.3511295254754801E-2</c:v>
                </c:pt>
                <c:pt idx="18">
                  <c:v>4.2783404268193902E-2</c:v>
                </c:pt>
                <c:pt idx="19">
                  <c:v>2.23906593166023E-2</c:v>
                </c:pt>
                <c:pt idx="20">
                  <c:v>3.4822576739478403E-2</c:v>
                </c:pt>
                <c:pt idx="21">
                  <c:v>7.4797818205843802E-2</c:v>
                </c:pt>
                <c:pt idx="22">
                  <c:v>7.05137041497403E-2</c:v>
                </c:pt>
                <c:pt idx="23">
                  <c:v>6.4495383400752199E-2</c:v>
                </c:pt>
                <c:pt idx="24">
                  <c:v>4.0173180916295098E-2</c:v>
                </c:pt>
                <c:pt idx="25">
                  <c:v>3.3093437561153602E-3</c:v>
                </c:pt>
                <c:pt idx="26">
                  <c:v>7.4460190561975504E-8</c:v>
                </c:pt>
                <c:pt idx="27">
                  <c:v>7.4641376483881694E-2</c:v>
                </c:pt>
                <c:pt idx="28">
                  <c:v>1.40321866334561E-2</c:v>
                </c:pt>
                <c:pt idx="29">
                  <c:v>3.1474103417138598E-2</c:v>
                </c:pt>
                <c:pt idx="30">
                  <c:v>1.35005731818791E-2</c:v>
                </c:pt>
                <c:pt idx="31">
                  <c:v>3.0911959843719299E-2</c:v>
                </c:pt>
                <c:pt idx="32">
                  <c:v>6.4254955904693198E-2</c:v>
                </c:pt>
                <c:pt idx="33">
                  <c:v>4.6879007700195402E-2</c:v>
                </c:pt>
                <c:pt idx="34">
                  <c:v>2.80659558534689E-2</c:v>
                </c:pt>
                <c:pt idx="35">
                  <c:v>5.1327586353272399E-2</c:v>
                </c:pt>
                <c:pt idx="36">
                  <c:v>5.1028669936108897E-2</c:v>
                </c:pt>
                <c:pt idx="37">
                  <c:v>7.0344452628636395E-2</c:v>
                </c:pt>
                <c:pt idx="38">
                  <c:v>8.4783051326746101E-2</c:v>
                </c:pt>
                <c:pt idx="39">
                  <c:v>7.8567175515061802E-2</c:v>
                </c:pt>
                <c:pt idx="40">
                  <c:v>7.6997282158750999E-2</c:v>
                </c:pt>
                <c:pt idx="41">
                  <c:v>6.4058474920687905E-2</c:v>
                </c:pt>
                <c:pt idx="42">
                  <c:v>5.3078985130352703E-2</c:v>
                </c:pt>
                <c:pt idx="43">
                  <c:v>3.5272577590921499E-2</c:v>
                </c:pt>
                <c:pt idx="44">
                  <c:v>1.33721665706391E-2</c:v>
                </c:pt>
                <c:pt idx="45">
                  <c:v>4.0046754977716002E-7</c:v>
                </c:pt>
                <c:pt idx="46">
                  <c:v>1.03911026640444E-2</c:v>
                </c:pt>
                <c:pt idx="47">
                  <c:v>6.5835403370990999E-7</c:v>
                </c:pt>
                <c:pt idx="48">
                  <c:v>3.3251548107174303E-2</c:v>
                </c:pt>
                <c:pt idx="49">
                  <c:v>1.6821118450335001E-2</c:v>
                </c:pt>
                <c:pt idx="50">
                  <c:v>6.8891920583508695E-2</c:v>
                </c:pt>
                <c:pt idx="51">
                  <c:v>8.2546044078721195E-2</c:v>
                </c:pt>
                <c:pt idx="52">
                  <c:v>0.111915914490208</c:v>
                </c:pt>
                <c:pt idx="53">
                  <c:v>7.8846253844446698E-2</c:v>
                </c:pt>
                <c:pt idx="54">
                  <c:v>8.29697663290105E-2</c:v>
                </c:pt>
                <c:pt idx="55">
                  <c:v>9.0823361920697093E-2</c:v>
                </c:pt>
                <c:pt idx="56">
                  <c:v>3.8501481147427498E-2</c:v>
                </c:pt>
                <c:pt idx="57">
                  <c:v>4.2941308685382498E-2</c:v>
                </c:pt>
                <c:pt idx="58">
                  <c:v>4.4076794003179903E-2</c:v>
                </c:pt>
                <c:pt idx="59">
                  <c:v>6.1374516646410901E-2</c:v>
                </c:pt>
                <c:pt idx="60">
                  <c:v>3.6896866507830098E-2</c:v>
                </c:pt>
                <c:pt idx="61">
                  <c:v>3.4227887378632603E-2</c:v>
                </c:pt>
                <c:pt idx="62">
                  <c:v>9.6397567293875497E-2</c:v>
                </c:pt>
                <c:pt idx="63">
                  <c:v>7.4094786222740003E-2</c:v>
                </c:pt>
                <c:pt idx="64">
                  <c:v>3.5781956308627301E-2</c:v>
                </c:pt>
                <c:pt idx="65">
                  <c:v>2.5815979694116E-2</c:v>
                </c:pt>
                <c:pt idx="66">
                  <c:v>9.4987804349057695E-2</c:v>
                </c:pt>
                <c:pt idx="67">
                  <c:v>6.2914719525576104E-2</c:v>
                </c:pt>
                <c:pt idx="68">
                  <c:v>1.3925619828312599E-2</c:v>
                </c:pt>
                <c:pt idx="69">
                  <c:v>4.4225357632435899E-3</c:v>
                </c:pt>
                <c:pt idx="70">
                  <c:v>4.1376178214067402E-2</c:v>
                </c:pt>
                <c:pt idx="71">
                  <c:v>9.6957467785609098E-4</c:v>
                </c:pt>
                <c:pt idx="72">
                  <c:v>3.9835917977971702E-2</c:v>
                </c:pt>
                <c:pt idx="73">
                  <c:v>3.8426979937030301E-2</c:v>
                </c:pt>
                <c:pt idx="74">
                  <c:v>6.8192413383893105E-2</c:v>
                </c:pt>
                <c:pt idx="75">
                  <c:v>2.77718565947889E-2</c:v>
                </c:pt>
                <c:pt idx="76">
                  <c:v>6.4851235196389703E-2</c:v>
                </c:pt>
                <c:pt idx="77">
                  <c:v>4.3120492085331801E-2</c:v>
                </c:pt>
                <c:pt idx="78">
                  <c:v>4.0276482556852601E-2</c:v>
                </c:pt>
                <c:pt idx="79">
                  <c:v>2.84443069938035E-2</c:v>
                </c:pt>
                <c:pt idx="80">
                  <c:v>3.6404199896215898E-2</c:v>
                </c:pt>
                <c:pt idx="81">
                  <c:v>2.6335471966736902E-2</c:v>
                </c:pt>
                <c:pt idx="82">
                  <c:v>1.9829770553889799E-2</c:v>
                </c:pt>
                <c:pt idx="83">
                  <c:v>2.6152534417215E-2</c:v>
                </c:pt>
                <c:pt idx="84">
                  <c:v>3.7646233562499798E-2</c:v>
                </c:pt>
                <c:pt idx="85">
                  <c:v>3.2785451397453799E-2</c:v>
                </c:pt>
                <c:pt idx="86">
                  <c:v>3.4447644761401199E-2</c:v>
                </c:pt>
                <c:pt idx="87">
                  <c:v>5.2042850941246298E-2</c:v>
                </c:pt>
                <c:pt idx="88">
                  <c:v>5.5332798265327297E-2</c:v>
                </c:pt>
                <c:pt idx="89">
                  <c:v>3.0881898734593499E-2</c:v>
                </c:pt>
                <c:pt idx="90">
                  <c:v>4.0406616222891302E-2</c:v>
                </c:pt>
                <c:pt idx="91">
                  <c:v>5.2424458998421998E-2</c:v>
                </c:pt>
                <c:pt idx="92">
                  <c:v>4.1353956847242403E-8</c:v>
                </c:pt>
                <c:pt idx="93">
                  <c:v>1.7723283733758401E-2</c:v>
                </c:pt>
                <c:pt idx="94">
                  <c:v>3.1016147297179299E-2</c:v>
                </c:pt>
                <c:pt idx="95">
                  <c:v>3.79546864043726E-10</c:v>
                </c:pt>
                <c:pt idx="96">
                  <c:v>4.9266264069290099E-2</c:v>
                </c:pt>
                <c:pt idx="97">
                  <c:v>3.9133669125359402E-8</c:v>
                </c:pt>
                <c:pt idx="98">
                  <c:v>2.2141962396211301E-2</c:v>
                </c:pt>
                <c:pt idx="99">
                  <c:v>6.9808886196192702E-3</c:v>
                </c:pt>
                <c:pt idx="100">
                  <c:v>6.4702527866093099E-3</c:v>
                </c:pt>
                <c:pt idx="101">
                  <c:v>1.3993743824386401E-2</c:v>
                </c:pt>
                <c:pt idx="102">
                  <c:v>3.3554781984751501E-2</c:v>
                </c:pt>
                <c:pt idx="103">
                  <c:v>4.7123500758766299E-2</c:v>
                </c:pt>
                <c:pt idx="104">
                  <c:v>4.7837755094316901E-3</c:v>
                </c:pt>
                <c:pt idx="105">
                  <c:v>8.2005659454156402E-2</c:v>
                </c:pt>
                <c:pt idx="106">
                  <c:v>1.5881721290951299E-5</c:v>
                </c:pt>
                <c:pt idx="107">
                  <c:v>0.124977003305613</c:v>
                </c:pt>
                <c:pt idx="108">
                  <c:v>5.5125177024280402E-2</c:v>
                </c:pt>
                <c:pt idx="109">
                  <c:v>4.6128322564439203E-2</c:v>
                </c:pt>
                <c:pt idx="110">
                  <c:v>4.9369567589740503E-2</c:v>
                </c:pt>
                <c:pt idx="111">
                  <c:v>3.7984835875765302E-2</c:v>
                </c:pt>
                <c:pt idx="112">
                  <c:v>6.1546968627473601E-2</c:v>
                </c:pt>
                <c:pt idx="113">
                  <c:v>8.4817346063205998E-2</c:v>
                </c:pt>
                <c:pt idx="114">
                  <c:v>7.1378440960522704E-2</c:v>
                </c:pt>
                <c:pt idx="115">
                  <c:v>7.2447961243752398E-2</c:v>
                </c:pt>
                <c:pt idx="116">
                  <c:v>6.8917162303808704E-2</c:v>
                </c:pt>
                <c:pt idx="117">
                  <c:v>2.2132233108738499E-2</c:v>
                </c:pt>
                <c:pt idx="118">
                  <c:v>6.4142078079624298E-2</c:v>
                </c:pt>
                <c:pt idx="119">
                  <c:v>6.5953606461823397E-2</c:v>
                </c:pt>
                <c:pt idx="120">
                  <c:v>2.4370321992249401E-2</c:v>
                </c:pt>
                <c:pt idx="121">
                  <c:v>3.36790656239759E-2</c:v>
                </c:pt>
                <c:pt idx="122">
                  <c:v>3.0196464886370799E-2</c:v>
                </c:pt>
                <c:pt idx="123">
                  <c:v>0.101027759460627</c:v>
                </c:pt>
                <c:pt idx="124">
                  <c:v>6.2995834556455105E-2</c:v>
                </c:pt>
                <c:pt idx="125">
                  <c:v>0.110117400320126</c:v>
                </c:pt>
                <c:pt idx="126">
                  <c:v>5.6782124502415397E-2</c:v>
                </c:pt>
                <c:pt idx="127">
                  <c:v>0.112048806093415</c:v>
                </c:pt>
                <c:pt idx="128">
                  <c:v>6.4299091178355194E-2</c:v>
                </c:pt>
                <c:pt idx="129">
                  <c:v>6.7655185119038701E-7</c:v>
                </c:pt>
                <c:pt idx="130">
                  <c:v>7.1120357540515002E-6</c:v>
                </c:pt>
                <c:pt idx="131">
                  <c:v>1.0403282607165101E-3</c:v>
                </c:pt>
                <c:pt idx="132">
                  <c:v>0.107692238548234</c:v>
                </c:pt>
                <c:pt idx="133">
                  <c:v>5.6696542392089599E-2</c:v>
                </c:pt>
                <c:pt idx="134">
                  <c:v>5.5150898370953598E-2</c:v>
                </c:pt>
                <c:pt idx="135">
                  <c:v>4.7019814970083798E-2</c:v>
                </c:pt>
                <c:pt idx="136">
                  <c:v>7.5202263021102597E-2</c:v>
                </c:pt>
                <c:pt idx="137">
                  <c:v>4.6135870212828303E-3</c:v>
                </c:pt>
                <c:pt idx="138">
                  <c:v>0.140093536863133</c:v>
                </c:pt>
                <c:pt idx="139">
                  <c:v>5.5932722545046998E-2</c:v>
                </c:pt>
                <c:pt idx="140">
                  <c:v>9.7244308664083106E-3</c:v>
                </c:pt>
                <c:pt idx="141">
                  <c:v>1.76792818110924E-2</c:v>
                </c:pt>
                <c:pt idx="142">
                  <c:v>1.96490345989337E-2</c:v>
                </c:pt>
                <c:pt idx="143">
                  <c:v>1.20796111728851E-5</c:v>
                </c:pt>
                <c:pt idx="144">
                  <c:v>2.0335319526845998E-2</c:v>
                </c:pt>
                <c:pt idx="145">
                  <c:v>1.2392522501333E-5</c:v>
                </c:pt>
                <c:pt idx="146">
                  <c:v>6.6049191641864696E-8</c:v>
                </c:pt>
                <c:pt idx="147">
                  <c:v>1.43428259062225E-2</c:v>
                </c:pt>
                <c:pt idx="148">
                  <c:v>4.2575569957997203E-2</c:v>
                </c:pt>
                <c:pt idx="149">
                  <c:v>4.0349930475561098E-7</c:v>
                </c:pt>
                <c:pt idx="150">
                  <c:v>7.5637692204015797E-2</c:v>
                </c:pt>
                <c:pt idx="151">
                  <c:v>6.2803890621372801E-4</c:v>
                </c:pt>
                <c:pt idx="152">
                  <c:v>5.5633872676406501E-2</c:v>
                </c:pt>
                <c:pt idx="153">
                  <c:v>4.56716211492788E-2</c:v>
                </c:pt>
                <c:pt idx="154">
                  <c:v>1.87858549601491E-2</c:v>
                </c:pt>
                <c:pt idx="155">
                  <c:v>8.8986444745687093E-2</c:v>
                </c:pt>
                <c:pt idx="156">
                  <c:v>9.3737117047306903E-2</c:v>
                </c:pt>
                <c:pt idx="157">
                  <c:v>8.7632187849026003E-2</c:v>
                </c:pt>
                <c:pt idx="158">
                  <c:v>0.11027836392908399</c:v>
                </c:pt>
                <c:pt idx="159">
                  <c:v>6.9647337307816901E-2</c:v>
                </c:pt>
                <c:pt idx="160">
                  <c:v>7.0167810365606501E-2</c:v>
                </c:pt>
                <c:pt idx="161">
                  <c:v>7.2922234298198704E-2</c:v>
                </c:pt>
                <c:pt idx="162">
                  <c:v>5.39951684634285E-2</c:v>
                </c:pt>
                <c:pt idx="163">
                  <c:v>7.78657614492448E-2</c:v>
                </c:pt>
                <c:pt idx="164">
                  <c:v>3.6377089205274903E-2</c:v>
                </c:pt>
                <c:pt idx="165">
                  <c:v>9.1067412357839897E-2</c:v>
                </c:pt>
                <c:pt idx="166">
                  <c:v>6.4305087923704193E-2</c:v>
                </c:pt>
                <c:pt idx="167">
                  <c:v>8.5362347801321806E-2</c:v>
                </c:pt>
                <c:pt idx="168">
                  <c:v>0.104097356261976</c:v>
                </c:pt>
                <c:pt idx="169">
                  <c:v>9.5687707695383303E-2</c:v>
                </c:pt>
                <c:pt idx="170">
                  <c:v>3.4479439554618997E-2</c:v>
                </c:pt>
                <c:pt idx="171">
                  <c:v>0.10404483429519799</c:v>
                </c:pt>
                <c:pt idx="172">
                  <c:v>0.122082030620574</c:v>
                </c:pt>
                <c:pt idx="173">
                  <c:v>0.140840344588575</c:v>
                </c:pt>
                <c:pt idx="174">
                  <c:v>0.11994172580246</c:v>
                </c:pt>
                <c:pt idx="175">
                  <c:v>0.101449207803122</c:v>
                </c:pt>
                <c:pt idx="176">
                  <c:v>0.116656476203329</c:v>
                </c:pt>
                <c:pt idx="177">
                  <c:v>0.117623222994924</c:v>
                </c:pt>
                <c:pt idx="178">
                  <c:v>0.13722773467251001</c:v>
                </c:pt>
                <c:pt idx="179">
                  <c:v>7.8696351426280703E-2</c:v>
                </c:pt>
                <c:pt idx="180">
                  <c:v>0.14411685618466399</c:v>
                </c:pt>
                <c:pt idx="181">
                  <c:v>0.14317559547435199</c:v>
                </c:pt>
                <c:pt idx="182">
                  <c:v>0.14055660044725601</c:v>
                </c:pt>
                <c:pt idx="183">
                  <c:v>0.12912432437528901</c:v>
                </c:pt>
                <c:pt idx="184">
                  <c:v>0.10718552600731</c:v>
                </c:pt>
                <c:pt idx="185">
                  <c:v>9.82194931626032E-2</c:v>
                </c:pt>
                <c:pt idx="186">
                  <c:v>9.1623411715862496E-2</c:v>
                </c:pt>
                <c:pt idx="187">
                  <c:v>3.9277670994614697E-2</c:v>
                </c:pt>
                <c:pt idx="188">
                  <c:v>0.101283750175621</c:v>
                </c:pt>
                <c:pt idx="189">
                  <c:v>0.16914962447808199</c:v>
                </c:pt>
                <c:pt idx="190">
                  <c:v>0.17517155306037999</c:v>
                </c:pt>
                <c:pt idx="191">
                  <c:v>0.20880491602390799</c:v>
                </c:pt>
                <c:pt idx="192">
                  <c:v>0.23103920570699699</c:v>
                </c:pt>
                <c:pt idx="193">
                  <c:v>0.25091296007615799</c:v>
                </c:pt>
                <c:pt idx="194">
                  <c:v>0.19350815110139699</c:v>
                </c:pt>
                <c:pt idx="195">
                  <c:v>0.184894477619863</c:v>
                </c:pt>
                <c:pt idx="196">
                  <c:v>5.0974462585594599E-2</c:v>
                </c:pt>
                <c:pt idx="197">
                  <c:v>0.24094966967158199</c:v>
                </c:pt>
                <c:pt idx="198">
                  <c:v>0.23344494488405701</c:v>
                </c:pt>
                <c:pt idx="199">
                  <c:v>6.6880585274860696E-2</c:v>
                </c:pt>
                <c:pt idx="200">
                  <c:v>7.9685540574023897E-2</c:v>
                </c:pt>
                <c:pt idx="201">
                  <c:v>0.101206991842894</c:v>
                </c:pt>
                <c:pt idx="202">
                  <c:v>2.6483319638865601E-5</c:v>
                </c:pt>
                <c:pt idx="203">
                  <c:v>1.5205444962931801E-6</c:v>
                </c:pt>
                <c:pt idx="204">
                  <c:v>5.3814743394062595E-7</c:v>
                </c:pt>
                <c:pt idx="205">
                  <c:v>0.14970528567977101</c:v>
                </c:pt>
                <c:pt idx="206">
                  <c:v>2.29325263411965E-8</c:v>
                </c:pt>
                <c:pt idx="207">
                  <c:v>3.00940717891436E-7</c:v>
                </c:pt>
                <c:pt idx="208">
                  <c:v>0.16566512895808</c:v>
                </c:pt>
                <c:pt idx="209">
                  <c:v>2.97691430599452E-6</c:v>
                </c:pt>
                <c:pt idx="210">
                  <c:v>0.27731085416262902</c:v>
                </c:pt>
                <c:pt idx="211">
                  <c:v>8.7092069617954907E-6</c:v>
                </c:pt>
                <c:pt idx="212">
                  <c:v>6.6950093592039205E-8</c:v>
                </c:pt>
                <c:pt idx="213">
                  <c:v>6.6703938773600993E-2</c:v>
                </c:pt>
                <c:pt idx="214">
                  <c:v>8.2927819687330401E-2</c:v>
                </c:pt>
                <c:pt idx="215">
                  <c:v>9.8872836331356503E-2</c:v>
                </c:pt>
                <c:pt idx="216">
                  <c:v>0.180037986714395</c:v>
                </c:pt>
                <c:pt idx="217">
                  <c:v>0.18560038146279501</c:v>
                </c:pt>
                <c:pt idx="218">
                  <c:v>6.0822047452957601E-7</c:v>
                </c:pt>
                <c:pt idx="219">
                  <c:v>0.12742826031135199</c:v>
                </c:pt>
                <c:pt idx="220">
                  <c:v>0.150269149664538</c:v>
                </c:pt>
                <c:pt idx="221">
                  <c:v>0.15634716493172901</c:v>
                </c:pt>
                <c:pt idx="222">
                  <c:v>1.6337175307998102E-2</c:v>
                </c:pt>
                <c:pt idx="223">
                  <c:v>5.31991669717546E-2</c:v>
                </c:pt>
                <c:pt idx="224">
                  <c:v>0.13081663699871199</c:v>
                </c:pt>
                <c:pt idx="225">
                  <c:v>0.10165917850140301</c:v>
                </c:pt>
                <c:pt idx="226">
                  <c:v>4.7239659507324699E-2</c:v>
                </c:pt>
                <c:pt idx="227">
                  <c:v>0.34879064465730902</c:v>
                </c:pt>
                <c:pt idx="228">
                  <c:v>0.26370312885547598</c:v>
                </c:pt>
                <c:pt idx="229">
                  <c:v>9.0795467306424694E-6</c:v>
                </c:pt>
                <c:pt idx="230">
                  <c:v>4.6815280362683701E-8</c:v>
                </c:pt>
                <c:pt idx="231">
                  <c:v>3.3950768736158902E-5</c:v>
                </c:pt>
                <c:pt idx="232">
                  <c:v>2.0940218941215899E-7</c:v>
                </c:pt>
                <c:pt idx="233">
                  <c:v>6.7077316816573605E-7</c:v>
                </c:pt>
                <c:pt idx="234">
                  <c:v>3.9689254459191302E-9</c:v>
                </c:pt>
                <c:pt idx="235">
                  <c:v>1.38691358739981E-6</c:v>
                </c:pt>
                <c:pt idx="236">
                  <c:v>6.5005156824323003E-8</c:v>
                </c:pt>
                <c:pt idx="237">
                  <c:v>7.6975860169018101E-8</c:v>
                </c:pt>
                <c:pt idx="238">
                  <c:v>0.244155010304415</c:v>
                </c:pt>
                <c:pt idx="239">
                  <c:v>2.4485565686454102E-9</c:v>
                </c:pt>
                <c:pt idx="240">
                  <c:v>3.6792758722967601E-8</c:v>
                </c:pt>
                <c:pt idx="241">
                  <c:v>0.23050087880072501</c:v>
                </c:pt>
                <c:pt idx="242">
                  <c:v>0.52755344592189302</c:v>
                </c:pt>
                <c:pt idx="243">
                  <c:v>0.19670559697156201</c:v>
                </c:pt>
                <c:pt idx="244">
                  <c:v>0.14010880763556699</c:v>
                </c:pt>
                <c:pt idx="245">
                  <c:v>0.14321842107528401</c:v>
                </c:pt>
                <c:pt idx="246">
                  <c:v>1.7209415014589599E-8</c:v>
                </c:pt>
                <c:pt idx="247">
                  <c:v>1.34221013718883E-8</c:v>
                </c:pt>
                <c:pt idx="248">
                  <c:v>2.872361825612E-8</c:v>
                </c:pt>
                <c:pt idx="249">
                  <c:v>1.7892597972393E-7</c:v>
                </c:pt>
                <c:pt idx="250">
                  <c:v>0.126863971658392</c:v>
                </c:pt>
                <c:pt idx="251">
                  <c:v>3.1138186999008201E-9</c:v>
                </c:pt>
                <c:pt idx="252">
                  <c:v>3.0621661341187899E-6</c:v>
                </c:pt>
                <c:pt idx="253">
                  <c:v>9.3407753277395898E-9</c:v>
                </c:pt>
                <c:pt idx="254">
                  <c:v>5.98251272518356E-9</c:v>
                </c:pt>
                <c:pt idx="255">
                  <c:v>2.35714009401052E-9</c:v>
                </c:pt>
                <c:pt idx="256">
                  <c:v>2.2537217855133199E-2</c:v>
                </c:pt>
                <c:pt idx="257">
                  <c:v>4.35553437720152E-9</c:v>
                </c:pt>
                <c:pt idx="258">
                  <c:v>0.34935005263982799</c:v>
                </c:pt>
                <c:pt idx="259">
                  <c:v>2.9130083849124501E-7</c:v>
                </c:pt>
                <c:pt idx="260">
                  <c:v>0.124662767884387</c:v>
                </c:pt>
                <c:pt idx="261">
                  <c:v>1.2963644131295001E-8</c:v>
                </c:pt>
                <c:pt idx="262">
                  <c:v>4.97640715400137E-8</c:v>
                </c:pt>
                <c:pt idx="263">
                  <c:v>2.5432152161118301E-9</c:v>
                </c:pt>
                <c:pt idx="264">
                  <c:v>1.7388028115900699E-7</c:v>
                </c:pt>
                <c:pt idx="265">
                  <c:v>1.0430485690921401E-8</c:v>
                </c:pt>
                <c:pt idx="266">
                  <c:v>5.5629171363150995E-10</c:v>
                </c:pt>
                <c:pt idx="267">
                  <c:v>2.71202000513915E-7</c:v>
                </c:pt>
                <c:pt idx="268">
                  <c:v>8.6652706772763901E-8</c:v>
                </c:pt>
                <c:pt idx="269">
                  <c:v>2.9953628738760902E-7</c:v>
                </c:pt>
                <c:pt idx="270">
                  <c:v>1.56863383946399E-8</c:v>
                </c:pt>
                <c:pt idx="271">
                  <c:v>1.9373426859768499E-2</c:v>
                </c:pt>
                <c:pt idx="272">
                  <c:v>1.7955214952017599E-8</c:v>
                </c:pt>
                <c:pt idx="273">
                  <c:v>2.9146300347432501E-6</c:v>
                </c:pt>
                <c:pt idx="274">
                  <c:v>3.35106918046017E-2</c:v>
                </c:pt>
                <c:pt idx="275">
                  <c:v>0.23550362410758599</c:v>
                </c:pt>
                <c:pt idx="276">
                  <c:v>0.14858041533786701</c:v>
                </c:pt>
                <c:pt idx="277">
                  <c:v>8.6243155326010706E-2</c:v>
                </c:pt>
                <c:pt idx="278">
                  <c:v>3.8544157721919698E-7</c:v>
                </c:pt>
                <c:pt idx="279">
                  <c:v>5.2760629630903902E-9</c:v>
                </c:pt>
                <c:pt idx="280">
                  <c:v>3.88765060676835E-7</c:v>
                </c:pt>
                <c:pt idx="281">
                  <c:v>0.19607397980812299</c:v>
                </c:pt>
                <c:pt idx="282">
                  <c:v>4.0163795173244601E-8</c:v>
                </c:pt>
                <c:pt idx="283">
                  <c:v>0.18460334412791701</c:v>
                </c:pt>
                <c:pt idx="284">
                  <c:v>8.0807017367321599E-2</c:v>
                </c:pt>
                <c:pt idx="285">
                  <c:v>0.32335794271225599</c:v>
                </c:pt>
                <c:pt idx="286">
                  <c:v>0.20409944920318299</c:v>
                </c:pt>
                <c:pt idx="287">
                  <c:v>0.360593557508465</c:v>
                </c:pt>
                <c:pt idx="288">
                  <c:v>0.28126466019267099</c:v>
                </c:pt>
                <c:pt idx="289">
                  <c:v>4.1708036362367599E-7</c:v>
                </c:pt>
                <c:pt idx="290">
                  <c:v>3.5222953409411799E-7</c:v>
                </c:pt>
                <c:pt idx="291">
                  <c:v>7.0049918935364202E-9</c:v>
                </c:pt>
                <c:pt idx="292">
                  <c:v>6.6603743843462205E-7</c:v>
                </c:pt>
                <c:pt idx="293">
                  <c:v>1.21093625932943E-9</c:v>
                </c:pt>
                <c:pt idx="294">
                  <c:v>6.0594979745936905E-7</c:v>
                </c:pt>
                <c:pt idx="295">
                  <c:v>4.8112778845140599E-5</c:v>
                </c:pt>
                <c:pt idx="296">
                  <c:v>8.9264825627483595E-8</c:v>
                </c:pt>
                <c:pt idx="297">
                  <c:v>3.6792030016914799E-10</c:v>
                </c:pt>
                <c:pt idx="298">
                  <c:v>7.7647571758216008E-9</c:v>
                </c:pt>
                <c:pt idx="299">
                  <c:v>3.6059875670419003E-7</c:v>
                </c:pt>
                <c:pt idx="300">
                  <c:v>1.2970036024592299E-2</c:v>
                </c:pt>
                <c:pt idx="301">
                  <c:v>7.4293090235455897E-2</c:v>
                </c:pt>
                <c:pt idx="302">
                  <c:v>6.1617598114973998E-2</c:v>
                </c:pt>
                <c:pt idx="303">
                  <c:v>0.442767180188889</c:v>
                </c:pt>
                <c:pt idx="304">
                  <c:v>1.4199186381630601E-9</c:v>
                </c:pt>
                <c:pt idx="305">
                  <c:v>3.7303840775015602E-9</c:v>
                </c:pt>
                <c:pt idx="306">
                  <c:v>3.6513967190724997E-8</c:v>
                </c:pt>
                <c:pt idx="307">
                  <c:v>4.4297025222867298E-9</c:v>
                </c:pt>
                <c:pt idx="308">
                  <c:v>1.4866500226338201E-7</c:v>
                </c:pt>
                <c:pt idx="309">
                  <c:v>3.2629906712730602E-5</c:v>
                </c:pt>
                <c:pt idx="310">
                  <c:v>0.15310254228485201</c:v>
                </c:pt>
                <c:pt idx="311">
                  <c:v>3.5188616062613698E-2</c:v>
                </c:pt>
                <c:pt idx="312">
                  <c:v>0.41224847689259297</c:v>
                </c:pt>
                <c:pt idx="313">
                  <c:v>9.1326763508584194E-2</c:v>
                </c:pt>
                <c:pt idx="314">
                  <c:v>0.32773079551496598</c:v>
                </c:pt>
                <c:pt idx="315">
                  <c:v>8.41506087698967E-7</c:v>
                </c:pt>
                <c:pt idx="316">
                  <c:v>6.29132350079618E-9</c:v>
                </c:pt>
                <c:pt idx="317">
                  <c:v>9.6244362626379793E-8</c:v>
                </c:pt>
                <c:pt idx="318">
                  <c:v>0.21693436840369201</c:v>
                </c:pt>
                <c:pt idx="319">
                  <c:v>0.497152930473166</c:v>
                </c:pt>
                <c:pt idx="320">
                  <c:v>0.48381147284811199</c:v>
                </c:pt>
                <c:pt idx="321">
                  <c:v>0.408391124311971</c:v>
                </c:pt>
                <c:pt idx="322">
                  <c:v>0.51845043097954902</c:v>
                </c:pt>
                <c:pt idx="323">
                  <c:v>0.37450441648608102</c:v>
                </c:pt>
                <c:pt idx="324">
                  <c:v>1.3963891784973799E-7</c:v>
                </c:pt>
                <c:pt idx="325">
                  <c:v>0.57234355543620097</c:v>
                </c:pt>
                <c:pt idx="326">
                  <c:v>7.8325764664425104E-3</c:v>
                </c:pt>
                <c:pt idx="327">
                  <c:v>0.43275031978166401</c:v>
                </c:pt>
                <c:pt idx="328">
                  <c:v>0.51768615490561598</c:v>
                </c:pt>
                <c:pt idx="329">
                  <c:v>0.17863845453411101</c:v>
                </c:pt>
                <c:pt idx="330">
                  <c:v>0.10721938549531899</c:v>
                </c:pt>
                <c:pt idx="331">
                  <c:v>0.46959518499765601</c:v>
                </c:pt>
                <c:pt idx="332">
                  <c:v>0.404631054562263</c:v>
                </c:pt>
                <c:pt idx="333">
                  <c:v>0.188931726214568</c:v>
                </c:pt>
                <c:pt idx="334">
                  <c:v>1.39069271642955E-9</c:v>
                </c:pt>
                <c:pt idx="335">
                  <c:v>0.36809987362996399</c:v>
                </c:pt>
                <c:pt idx="336">
                  <c:v>0.43857818885465999</c:v>
                </c:pt>
                <c:pt idx="337">
                  <c:v>0.237522608486613</c:v>
                </c:pt>
                <c:pt idx="338">
                  <c:v>0.50760481960694803</c:v>
                </c:pt>
                <c:pt idx="339">
                  <c:v>1.82268371589592E-7</c:v>
                </c:pt>
                <c:pt idx="340">
                  <c:v>2.8875311489175302E-2</c:v>
                </c:pt>
                <c:pt idx="341">
                  <c:v>7.7754345880679005E-8</c:v>
                </c:pt>
                <c:pt idx="342">
                  <c:v>1.70766232554522E-9</c:v>
                </c:pt>
                <c:pt idx="343">
                  <c:v>3.7601448591206499E-9</c:v>
                </c:pt>
                <c:pt idx="344">
                  <c:v>2.0673454848888201E-7</c:v>
                </c:pt>
                <c:pt idx="345">
                  <c:v>2.12057916271139E-7</c:v>
                </c:pt>
                <c:pt idx="346">
                  <c:v>1.19713762330174E-8</c:v>
                </c:pt>
                <c:pt idx="347">
                  <c:v>8.7036359759362896E-5</c:v>
                </c:pt>
                <c:pt idx="348">
                  <c:v>0.463998725208008</c:v>
                </c:pt>
                <c:pt idx="349">
                  <c:v>0.41722589186756198</c:v>
                </c:pt>
                <c:pt idx="350">
                  <c:v>0.36752482624430299</c:v>
                </c:pt>
                <c:pt idx="351">
                  <c:v>0.52668760347427801</c:v>
                </c:pt>
                <c:pt idx="352">
                  <c:v>0.43331949098094202</c:v>
                </c:pt>
                <c:pt idx="353">
                  <c:v>2.15571666435516E-10</c:v>
                </c:pt>
                <c:pt idx="354">
                  <c:v>1.7361785983129E-7</c:v>
                </c:pt>
                <c:pt idx="355">
                  <c:v>1.45239011674446E-8</c:v>
                </c:pt>
                <c:pt idx="356">
                  <c:v>8.3736881762135001E-10</c:v>
                </c:pt>
                <c:pt idx="357">
                  <c:v>0.12745010691716699</c:v>
                </c:pt>
                <c:pt idx="358">
                  <c:v>2.19056590272306E-7</c:v>
                </c:pt>
                <c:pt idx="359">
                  <c:v>7.2853032374590497E-9</c:v>
                </c:pt>
                <c:pt idx="360">
                  <c:v>0.373203844704798</c:v>
                </c:pt>
                <c:pt idx="361">
                  <c:v>0.276766251949569</c:v>
                </c:pt>
                <c:pt idx="362">
                  <c:v>0.23579351593685699</c:v>
                </c:pt>
                <c:pt idx="363">
                  <c:v>0.247141747907698</c:v>
                </c:pt>
                <c:pt idx="364">
                  <c:v>8.4466642257600596E-8</c:v>
                </c:pt>
                <c:pt idx="365">
                  <c:v>3.2811566815454401E-9</c:v>
                </c:pt>
                <c:pt idx="366">
                  <c:v>5.2782932387045404E-3</c:v>
                </c:pt>
                <c:pt idx="367">
                  <c:v>5.85551153988108E-6</c:v>
                </c:pt>
                <c:pt idx="368">
                  <c:v>7.2455628912418205E-2</c:v>
                </c:pt>
                <c:pt idx="369">
                  <c:v>0.195986830703717</c:v>
                </c:pt>
                <c:pt idx="370">
                  <c:v>0.14680783112090801</c:v>
                </c:pt>
                <c:pt idx="371">
                  <c:v>0.188074446130508</c:v>
                </c:pt>
                <c:pt idx="372">
                  <c:v>0.22908139320974</c:v>
                </c:pt>
                <c:pt idx="373">
                  <c:v>0.14065167699810199</c:v>
                </c:pt>
                <c:pt idx="374">
                  <c:v>4.45294352887988E-3</c:v>
                </c:pt>
                <c:pt idx="375">
                  <c:v>2.2148624199311E-8</c:v>
                </c:pt>
                <c:pt idx="376">
                  <c:v>1.02499097601667E-9</c:v>
                </c:pt>
                <c:pt idx="377">
                  <c:v>0.148642417687365</c:v>
                </c:pt>
                <c:pt idx="378">
                  <c:v>0.18709868581125499</c:v>
                </c:pt>
                <c:pt idx="379">
                  <c:v>1.02778956888619E-8</c:v>
                </c:pt>
                <c:pt idx="380">
                  <c:v>6.6602403572394297E-7</c:v>
                </c:pt>
                <c:pt idx="381">
                  <c:v>2.5488246980913301E-2</c:v>
                </c:pt>
                <c:pt idx="382">
                  <c:v>3.5322998529640001E-4</c:v>
                </c:pt>
                <c:pt idx="383">
                  <c:v>5.5968069738033201E-8</c:v>
                </c:pt>
                <c:pt idx="384">
                  <c:v>1.7242181913890001E-6</c:v>
                </c:pt>
                <c:pt idx="385">
                  <c:v>1.20881071464704E-5</c:v>
                </c:pt>
                <c:pt idx="386">
                  <c:v>0.143461300388982</c:v>
                </c:pt>
                <c:pt idx="387">
                  <c:v>1.98679068771183E-8</c:v>
                </c:pt>
                <c:pt idx="388">
                  <c:v>2.3490033157381499E-8</c:v>
                </c:pt>
                <c:pt idx="389">
                  <c:v>3.5525907618753201E-5</c:v>
                </c:pt>
                <c:pt idx="390">
                  <c:v>2.8132650308338501E-7</c:v>
                </c:pt>
                <c:pt idx="391">
                  <c:v>1.54138962208517E-6</c:v>
                </c:pt>
                <c:pt idx="392">
                  <c:v>9.1962184817398E-6</c:v>
                </c:pt>
                <c:pt idx="393">
                  <c:v>7.6724213271390704E-8</c:v>
                </c:pt>
                <c:pt idx="394">
                  <c:v>2.5003375772520901E-8</c:v>
                </c:pt>
                <c:pt idx="395">
                  <c:v>2.43530066127606E-8</c:v>
                </c:pt>
                <c:pt idx="396">
                  <c:v>9.1604157361915994E-9</c:v>
                </c:pt>
                <c:pt idx="397">
                  <c:v>7.0087689356429397E-6</c:v>
                </c:pt>
                <c:pt idx="398">
                  <c:v>1.52849978455662E-7</c:v>
                </c:pt>
                <c:pt idx="399">
                  <c:v>1.70308271042133E-7</c:v>
                </c:pt>
                <c:pt idx="400">
                  <c:v>9.9414667083542506E-8</c:v>
                </c:pt>
                <c:pt idx="401">
                  <c:v>6.01372710745254E-9</c:v>
                </c:pt>
                <c:pt idx="402">
                  <c:v>1.6630762852282998E-8</c:v>
                </c:pt>
                <c:pt idx="403">
                  <c:v>4.6903821250734398E-8</c:v>
                </c:pt>
                <c:pt idx="404">
                  <c:v>1.8135014164384401E-7</c:v>
                </c:pt>
                <c:pt idx="405">
                  <c:v>4.7801001238799004E-9</c:v>
                </c:pt>
                <c:pt idx="406">
                  <c:v>0.15754553799812299</c:v>
                </c:pt>
                <c:pt idx="407">
                  <c:v>5.4729881331435295E-7</c:v>
                </c:pt>
                <c:pt idx="408">
                  <c:v>1.8016870448254901E-9</c:v>
                </c:pt>
                <c:pt idx="409">
                  <c:v>2.17256203817291E-9</c:v>
                </c:pt>
                <c:pt idx="410">
                  <c:v>1.5290675680891199E-7</c:v>
                </c:pt>
                <c:pt idx="411">
                  <c:v>1.16538009457312E-8</c:v>
                </c:pt>
                <c:pt idx="412">
                  <c:v>4.6478849472601302E-8</c:v>
                </c:pt>
                <c:pt idx="413">
                  <c:v>0.33789436633786701</c:v>
                </c:pt>
                <c:pt idx="414">
                  <c:v>0.20225036382289099</c:v>
                </c:pt>
                <c:pt idx="415">
                  <c:v>0.153640578607457</c:v>
                </c:pt>
                <c:pt idx="416">
                  <c:v>2.2176744423702201E-8</c:v>
                </c:pt>
                <c:pt idx="417">
                  <c:v>0.103947587278298</c:v>
                </c:pt>
                <c:pt idx="418">
                  <c:v>0.179705213228289</c:v>
                </c:pt>
                <c:pt idx="419">
                  <c:v>9.7335234947519195E-2</c:v>
                </c:pt>
                <c:pt idx="420">
                  <c:v>0.12934235953745099</c:v>
                </c:pt>
                <c:pt idx="421">
                  <c:v>0.39583949107683503</c:v>
                </c:pt>
                <c:pt idx="422">
                  <c:v>1.3907341032377601E-8</c:v>
                </c:pt>
                <c:pt idx="423">
                  <c:v>0.139471034517583</c:v>
                </c:pt>
                <c:pt idx="424">
                  <c:v>0.27713802751519201</c:v>
                </c:pt>
                <c:pt idx="425">
                  <c:v>0.22288018690896</c:v>
                </c:pt>
                <c:pt idx="426">
                  <c:v>0.119331164629925</c:v>
                </c:pt>
                <c:pt idx="427">
                  <c:v>2.6084395738546199E-8</c:v>
                </c:pt>
                <c:pt idx="428">
                  <c:v>4.1620638868500399E-10</c:v>
                </c:pt>
                <c:pt idx="429">
                  <c:v>1.9667212240407898E-2</c:v>
                </c:pt>
                <c:pt idx="430">
                  <c:v>0.278076804772038</c:v>
                </c:pt>
                <c:pt idx="431">
                  <c:v>1.9715874407193801E-2</c:v>
                </c:pt>
                <c:pt idx="432">
                  <c:v>1.3217357066302299E-2</c:v>
                </c:pt>
                <c:pt idx="433">
                  <c:v>7.1618177054026706E-8</c:v>
                </c:pt>
                <c:pt idx="434">
                  <c:v>1.16137344227116E-7</c:v>
                </c:pt>
                <c:pt idx="435">
                  <c:v>8.96801564298643E-8</c:v>
                </c:pt>
                <c:pt idx="436">
                  <c:v>1.18057740721057E-7</c:v>
                </c:pt>
                <c:pt idx="437">
                  <c:v>5.3772555474097101E-8</c:v>
                </c:pt>
                <c:pt idx="438">
                  <c:v>4.4345603086499299E-10</c:v>
                </c:pt>
                <c:pt idx="439">
                  <c:v>2.1337395050955101E-8</c:v>
                </c:pt>
                <c:pt idx="440">
                  <c:v>4.8962409938923504E-7</c:v>
                </c:pt>
                <c:pt idx="441">
                  <c:v>1.9785183113593199E-7</c:v>
                </c:pt>
                <c:pt idx="442">
                  <c:v>7.4643953331100001E-7</c:v>
                </c:pt>
                <c:pt idx="443">
                  <c:v>5.0733801210695497E-8</c:v>
                </c:pt>
                <c:pt idx="444">
                  <c:v>9.4197390415791504E-2</c:v>
                </c:pt>
                <c:pt idx="445">
                  <c:v>1.23701452554758E-8</c:v>
                </c:pt>
                <c:pt idx="446">
                  <c:v>0.149393311696463</c:v>
                </c:pt>
                <c:pt idx="447">
                  <c:v>0.20248518849186201</c:v>
                </c:pt>
                <c:pt idx="448">
                  <c:v>1.23538656172198E-2</c:v>
                </c:pt>
                <c:pt idx="449">
                  <c:v>1.1626869869797199E-8</c:v>
                </c:pt>
                <c:pt idx="450">
                  <c:v>0.13329112220018</c:v>
                </c:pt>
                <c:pt idx="451">
                  <c:v>4.6547612755149999E-8</c:v>
                </c:pt>
                <c:pt idx="452">
                  <c:v>3.20103380051103E-2</c:v>
                </c:pt>
                <c:pt idx="453">
                  <c:v>2.2367262448707999E-9</c:v>
                </c:pt>
                <c:pt idx="454">
                  <c:v>1.8657435380009102E-5</c:v>
                </c:pt>
                <c:pt idx="455">
                  <c:v>0.124768775541258</c:v>
                </c:pt>
                <c:pt idx="456">
                  <c:v>1.0103955557573499E-9</c:v>
                </c:pt>
                <c:pt idx="457">
                  <c:v>4.3317193091595E-7</c:v>
                </c:pt>
                <c:pt idx="458">
                  <c:v>8.8581571099211002E-3</c:v>
                </c:pt>
                <c:pt idx="459">
                  <c:v>5.37995878730899E-8</c:v>
                </c:pt>
                <c:pt idx="460">
                  <c:v>6.7909984733951295E-8</c:v>
                </c:pt>
                <c:pt idx="461">
                  <c:v>3.3136194395707902E-7</c:v>
                </c:pt>
                <c:pt idx="462">
                  <c:v>3.7894361167178298E-8</c:v>
                </c:pt>
                <c:pt idx="463">
                  <c:v>3.3243586939586998E-7</c:v>
                </c:pt>
                <c:pt idx="464">
                  <c:v>0.36062086522951198</c:v>
                </c:pt>
                <c:pt idx="465">
                  <c:v>0.23959634093062701</c:v>
                </c:pt>
                <c:pt idx="466">
                  <c:v>6.5383226052912599E-3</c:v>
                </c:pt>
                <c:pt idx="467">
                  <c:v>0.17738748959328099</c:v>
                </c:pt>
                <c:pt idx="468">
                  <c:v>7.8091180930173994E-8</c:v>
                </c:pt>
                <c:pt idx="469">
                  <c:v>3.02460907599797E-2</c:v>
                </c:pt>
                <c:pt idx="470">
                  <c:v>0.143938340530394</c:v>
                </c:pt>
                <c:pt idx="471">
                  <c:v>7.4012014472647099E-6</c:v>
                </c:pt>
                <c:pt idx="472">
                  <c:v>1.17837085552811E-7</c:v>
                </c:pt>
                <c:pt idx="473">
                  <c:v>1.13661872428432E-5</c:v>
                </c:pt>
                <c:pt idx="474">
                  <c:v>3.1747781499514599E-2</c:v>
                </c:pt>
                <c:pt idx="475">
                  <c:v>3.9194348115009297E-9</c:v>
                </c:pt>
                <c:pt idx="476">
                  <c:v>3.2280995223270499E-7</c:v>
                </c:pt>
                <c:pt idx="477">
                  <c:v>9.4015425441573302E-8</c:v>
                </c:pt>
                <c:pt idx="478">
                  <c:v>2.6536975893616799E-7</c:v>
                </c:pt>
                <c:pt idx="479">
                  <c:v>5.2326763997860799E-2</c:v>
                </c:pt>
                <c:pt idx="480">
                  <c:v>0.16712001210261801</c:v>
                </c:pt>
                <c:pt idx="481">
                  <c:v>0.179705022787257</c:v>
                </c:pt>
                <c:pt idx="482">
                  <c:v>0.18485591848757901</c:v>
                </c:pt>
                <c:pt idx="483">
                  <c:v>1.24773594293708E-7</c:v>
                </c:pt>
                <c:pt idx="484">
                  <c:v>0.185062259682539</c:v>
                </c:pt>
                <c:pt idx="485">
                  <c:v>0.11378029559898099</c:v>
                </c:pt>
                <c:pt idx="486">
                  <c:v>1.1561549166387899E-8</c:v>
                </c:pt>
                <c:pt idx="487">
                  <c:v>4.8205123385489397E-7</c:v>
                </c:pt>
                <c:pt idx="488">
                  <c:v>5.9879511612150299E-2</c:v>
                </c:pt>
                <c:pt idx="489">
                  <c:v>5.0485938043237102E-2</c:v>
                </c:pt>
                <c:pt idx="490">
                  <c:v>4.9836152973058601E-2</c:v>
                </c:pt>
                <c:pt idx="491">
                  <c:v>0.10547290755797201</c:v>
                </c:pt>
                <c:pt idx="492">
                  <c:v>3.8453386559295102E-2</c:v>
                </c:pt>
                <c:pt idx="493">
                  <c:v>0.15588013784277299</c:v>
                </c:pt>
                <c:pt idx="494">
                  <c:v>0.19303017607803999</c:v>
                </c:pt>
                <c:pt idx="495">
                  <c:v>0.42272141101513</c:v>
                </c:pt>
                <c:pt idx="496">
                  <c:v>1.0626771685548E-2</c:v>
                </c:pt>
                <c:pt idx="497">
                  <c:v>3.11025871516615E-2</c:v>
                </c:pt>
                <c:pt idx="498">
                  <c:v>0.118164761239496</c:v>
                </c:pt>
                <c:pt idx="499">
                  <c:v>1.14437660259327E-2</c:v>
                </c:pt>
                <c:pt idx="500">
                  <c:v>7.8329140328880595E-2</c:v>
                </c:pt>
                <c:pt idx="501">
                  <c:v>6.4027968970308796E-2</c:v>
                </c:pt>
                <c:pt idx="502">
                  <c:v>2.7506037954262101E-8</c:v>
                </c:pt>
                <c:pt idx="503">
                  <c:v>1.6886586800729099E-4</c:v>
                </c:pt>
                <c:pt idx="504">
                  <c:v>0.15496704609820799</c:v>
                </c:pt>
                <c:pt idx="505">
                  <c:v>0.19208628716081999</c:v>
                </c:pt>
                <c:pt idx="506">
                  <c:v>0.18567901105082599</c:v>
                </c:pt>
                <c:pt idx="507">
                  <c:v>0.146657599021907</c:v>
                </c:pt>
                <c:pt idx="508">
                  <c:v>9.0877507939209595E-2</c:v>
                </c:pt>
                <c:pt idx="509">
                  <c:v>2.5464073050277198E-7</c:v>
                </c:pt>
                <c:pt idx="510">
                  <c:v>3.1210457797207097E-7</c:v>
                </c:pt>
                <c:pt idx="511">
                  <c:v>4.66435620144642E-2</c:v>
                </c:pt>
                <c:pt idx="512">
                  <c:v>9.4474698037305502E-2</c:v>
                </c:pt>
                <c:pt idx="513">
                  <c:v>1.1220918767389501E-2</c:v>
                </c:pt>
                <c:pt idx="514">
                  <c:v>7.1860936565258401E-7</c:v>
                </c:pt>
                <c:pt idx="515">
                  <c:v>7.7306974323379102E-2</c:v>
                </c:pt>
                <c:pt idx="516">
                  <c:v>5.0600897386758699E-7</c:v>
                </c:pt>
                <c:pt idx="517">
                  <c:v>1.9785912763238999E-2</c:v>
                </c:pt>
                <c:pt idx="518">
                  <c:v>8.7055083709583994E-2</c:v>
                </c:pt>
                <c:pt idx="519">
                  <c:v>0.11740880628983701</c:v>
                </c:pt>
                <c:pt idx="520">
                  <c:v>8.4030975876615205E-2</c:v>
                </c:pt>
                <c:pt idx="521">
                  <c:v>0.113586056013778</c:v>
                </c:pt>
                <c:pt idx="522">
                  <c:v>0.15504502703897999</c:v>
                </c:pt>
                <c:pt idx="523">
                  <c:v>2.91741305529611E-2</c:v>
                </c:pt>
                <c:pt idx="524">
                  <c:v>1.80247715979573E-2</c:v>
                </c:pt>
                <c:pt idx="525">
                  <c:v>0.104101075189739</c:v>
                </c:pt>
                <c:pt idx="526">
                  <c:v>7.0697697069589704E-4</c:v>
                </c:pt>
                <c:pt idx="527">
                  <c:v>8.1397438231886499E-2</c:v>
                </c:pt>
                <c:pt idx="528">
                  <c:v>0.20800286564717099</c:v>
                </c:pt>
                <c:pt idx="529">
                  <c:v>0.220552923944037</c:v>
                </c:pt>
                <c:pt idx="530">
                  <c:v>0.181906988217923</c:v>
                </c:pt>
                <c:pt idx="531">
                  <c:v>0.18532442549339101</c:v>
                </c:pt>
                <c:pt idx="532">
                  <c:v>1.7959520715381299E-8</c:v>
                </c:pt>
                <c:pt idx="533">
                  <c:v>2.6371248478547501E-8</c:v>
                </c:pt>
                <c:pt idx="534">
                  <c:v>2.0276446474781299E-8</c:v>
                </c:pt>
                <c:pt idx="535">
                  <c:v>7.1376440583920302E-6</c:v>
                </c:pt>
                <c:pt idx="536">
                  <c:v>8.54101057974795E-8</c:v>
                </c:pt>
                <c:pt idx="537">
                  <c:v>1.18727507256068E-8</c:v>
                </c:pt>
                <c:pt idx="538">
                  <c:v>7.6975037904826404E-2</c:v>
                </c:pt>
                <c:pt idx="539">
                  <c:v>0.30712850925695401</c:v>
                </c:pt>
                <c:pt idx="540">
                  <c:v>7.2009952639888006E-2</c:v>
                </c:pt>
                <c:pt idx="541">
                  <c:v>8.1993714302179901E-2</c:v>
                </c:pt>
                <c:pt idx="542">
                  <c:v>7.2639067208411096E-2</c:v>
                </c:pt>
                <c:pt idx="543">
                  <c:v>3.7904615466305198E-2</c:v>
                </c:pt>
                <c:pt idx="544">
                  <c:v>2.17861997054435E-8</c:v>
                </c:pt>
                <c:pt idx="545">
                  <c:v>1.31776308463762E-9</c:v>
                </c:pt>
                <c:pt idx="546">
                  <c:v>3.92407655152465E-7</c:v>
                </c:pt>
                <c:pt idx="547">
                  <c:v>4.8088000117279401E-8</c:v>
                </c:pt>
                <c:pt idx="548">
                  <c:v>0.25880850816960599</c:v>
                </c:pt>
                <c:pt idx="549">
                  <c:v>2.94434048189494E-6</c:v>
                </c:pt>
                <c:pt idx="550">
                  <c:v>0.29931735499460999</c:v>
                </c:pt>
                <c:pt idx="551">
                  <c:v>3.1129889614496598E-8</c:v>
                </c:pt>
                <c:pt idx="552">
                  <c:v>5.1694329890759597E-9</c:v>
                </c:pt>
                <c:pt idx="553">
                  <c:v>0.25094347239099202</c:v>
                </c:pt>
                <c:pt idx="554">
                  <c:v>6.1691771877745803E-8</c:v>
                </c:pt>
                <c:pt idx="555">
                  <c:v>1.0297090382306499E-7</c:v>
                </c:pt>
                <c:pt idx="556">
                  <c:v>1.8231659050927401E-9</c:v>
                </c:pt>
                <c:pt idx="557">
                  <c:v>3.3024170062057498E-9</c:v>
                </c:pt>
                <c:pt idx="558">
                  <c:v>1.2618387466713099E-5</c:v>
                </c:pt>
                <c:pt idx="559">
                  <c:v>0.31356771562568198</c:v>
                </c:pt>
                <c:pt idx="560">
                  <c:v>3.1993387883494602E-2</c:v>
                </c:pt>
                <c:pt idx="561">
                  <c:v>0.14788672160417901</c:v>
                </c:pt>
                <c:pt idx="562">
                  <c:v>2.7912781645936201E-2</c:v>
                </c:pt>
                <c:pt idx="563">
                  <c:v>1.47155548571964E-5</c:v>
                </c:pt>
                <c:pt idx="564">
                  <c:v>5.4041705742038199E-6</c:v>
                </c:pt>
                <c:pt idx="565">
                  <c:v>8.6543824411784704E-8</c:v>
                </c:pt>
                <c:pt idx="566">
                  <c:v>5.0649329476555501E-8</c:v>
                </c:pt>
                <c:pt idx="567">
                  <c:v>6.3867126774738799E-9</c:v>
                </c:pt>
                <c:pt idx="568">
                  <c:v>0.13763311918482099</c:v>
                </c:pt>
                <c:pt idx="569">
                  <c:v>1.0075191035386899E-6</c:v>
                </c:pt>
                <c:pt idx="570">
                  <c:v>9.0673494616919702E-6</c:v>
                </c:pt>
                <c:pt idx="571">
                  <c:v>6.9846352108361098E-2</c:v>
                </c:pt>
                <c:pt idx="572">
                  <c:v>0.36455427278532399</c:v>
                </c:pt>
                <c:pt idx="573">
                  <c:v>0.18681434966212401</c:v>
                </c:pt>
                <c:pt idx="574">
                  <c:v>6.0760342004766099E-2</c:v>
                </c:pt>
                <c:pt idx="575">
                  <c:v>0.28988959269798897</c:v>
                </c:pt>
                <c:pt idx="576">
                  <c:v>1.31213486291705E-2</c:v>
                </c:pt>
                <c:pt idx="577">
                  <c:v>1.8419660810498902E-2</c:v>
                </c:pt>
                <c:pt idx="578">
                  <c:v>0.10511005990132</c:v>
                </c:pt>
                <c:pt idx="579">
                  <c:v>0.28421445599136702</c:v>
                </c:pt>
                <c:pt idx="580">
                  <c:v>0.129028266669097</c:v>
                </c:pt>
                <c:pt idx="581">
                  <c:v>0.166012847936469</c:v>
                </c:pt>
                <c:pt idx="582">
                  <c:v>6.3094890878563306E-2</c:v>
                </c:pt>
                <c:pt idx="583">
                  <c:v>7.2086212345015693E-2</c:v>
                </c:pt>
                <c:pt idx="584">
                  <c:v>0.12639213716657399</c:v>
                </c:pt>
                <c:pt idx="585">
                  <c:v>4.40028870323306E-7</c:v>
                </c:pt>
                <c:pt idx="586">
                  <c:v>1.1650740571274399E-8</c:v>
                </c:pt>
                <c:pt idx="587">
                  <c:v>1.35277890691277E-8</c:v>
                </c:pt>
                <c:pt idx="588">
                  <c:v>2.8347816992435501E-8</c:v>
                </c:pt>
                <c:pt idx="589">
                  <c:v>1.5471145930361201E-6</c:v>
                </c:pt>
                <c:pt idx="590">
                  <c:v>3.4084938833452902E-8</c:v>
                </c:pt>
                <c:pt idx="591">
                  <c:v>0.152576953550043</c:v>
                </c:pt>
                <c:pt idx="592">
                  <c:v>1.23765933267076E-3</c:v>
                </c:pt>
                <c:pt idx="593">
                  <c:v>7.7853242695286604E-7</c:v>
                </c:pt>
                <c:pt idx="594">
                  <c:v>6.8867937842246696E-8</c:v>
                </c:pt>
                <c:pt idx="595">
                  <c:v>4.7705045178859001E-8</c:v>
                </c:pt>
                <c:pt idx="596">
                  <c:v>1.0091964835483299E-8</c:v>
                </c:pt>
                <c:pt idx="597">
                  <c:v>9.9588362500453503E-8</c:v>
                </c:pt>
                <c:pt idx="598">
                  <c:v>7.2348528936325404E-8</c:v>
                </c:pt>
                <c:pt idx="599">
                  <c:v>0.27506477266385798</c:v>
                </c:pt>
                <c:pt idx="600">
                  <c:v>0.31208242973807498</c:v>
                </c:pt>
                <c:pt idx="601">
                  <c:v>2.07954592729741E-2</c:v>
                </c:pt>
                <c:pt idx="602">
                  <c:v>8.1915571368618795E-2</c:v>
                </c:pt>
                <c:pt idx="603">
                  <c:v>0.18036841240280899</c:v>
                </c:pt>
                <c:pt idx="604">
                  <c:v>1.0724488863711099E-7</c:v>
                </c:pt>
                <c:pt idx="605">
                  <c:v>0.12595007316294499</c:v>
                </c:pt>
                <c:pt idx="606">
                  <c:v>4.1136588077916403E-9</c:v>
                </c:pt>
                <c:pt idx="607">
                  <c:v>6.0668318306980599E-6</c:v>
                </c:pt>
                <c:pt idx="608">
                  <c:v>5.5018460199657802E-2</c:v>
                </c:pt>
                <c:pt idx="609">
                  <c:v>0.21159476239092601</c:v>
                </c:pt>
                <c:pt idx="610">
                  <c:v>2.3082998964444201E-7</c:v>
                </c:pt>
                <c:pt idx="611">
                  <c:v>4.2696126673826697E-2</c:v>
                </c:pt>
                <c:pt idx="612">
                  <c:v>1.8485531622476499E-7</c:v>
                </c:pt>
                <c:pt idx="613">
                  <c:v>4.2362370208591397E-8</c:v>
                </c:pt>
                <c:pt idx="614">
                  <c:v>1.3348439790357E-6</c:v>
                </c:pt>
                <c:pt idx="615">
                  <c:v>8.6148668993570894E-6</c:v>
                </c:pt>
                <c:pt idx="616">
                  <c:v>2.4438171155368499E-8</c:v>
                </c:pt>
                <c:pt idx="617">
                  <c:v>8.5440116761147308E-3</c:v>
                </c:pt>
                <c:pt idx="618">
                  <c:v>1.1832200714824199E-7</c:v>
                </c:pt>
                <c:pt idx="619">
                  <c:v>1.3999176625712101E-7</c:v>
                </c:pt>
                <c:pt idx="620">
                  <c:v>1.31073639535357E-7</c:v>
                </c:pt>
                <c:pt idx="621">
                  <c:v>1.7066834158727602E-8</c:v>
                </c:pt>
                <c:pt idx="622">
                  <c:v>1.2457161184369999E-8</c:v>
                </c:pt>
                <c:pt idx="623">
                  <c:v>1.10919861579452E-5</c:v>
                </c:pt>
                <c:pt idx="624">
                  <c:v>3.13616719503635E-9</c:v>
                </c:pt>
                <c:pt idx="625">
                  <c:v>2.8412391454661298E-4</c:v>
                </c:pt>
                <c:pt idx="626">
                  <c:v>4.2597793880424801E-10</c:v>
                </c:pt>
                <c:pt idx="627">
                  <c:v>2.71114688064869E-8</c:v>
                </c:pt>
                <c:pt idx="628">
                  <c:v>9.2340151119573094E-9</c:v>
                </c:pt>
                <c:pt idx="629">
                  <c:v>6.9487064464084203E-8</c:v>
                </c:pt>
                <c:pt idx="630">
                  <c:v>3.26015931208083E-9</c:v>
                </c:pt>
                <c:pt idx="631">
                  <c:v>0.12702559164916999</c:v>
                </c:pt>
                <c:pt idx="632">
                  <c:v>4.0280022431294401E-4</c:v>
                </c:pt>
                <c:pt idx="633">
                  <c:v>1.0564930016471701E-5</c:v>
                </c:pt>
                <c:pt idx="634">
                  <c:v>1.00321718184341E-5</c:v>
                </c:pt>
                <c:pt idx="635">
                  <c:v>3.8348707289344699E-8</c:v>
                </c:pt>
                <c:pt idx="636">
                  <c:v>1.8420005604685701E-2</c:v>
                </c:pt>
                <c:pt idx="637">
                  <c:v>0.15833833974290301</c:v>
                </c:pt>
                <c:pt idx="638">
                  <c:v>0.143345919531539</c:v>
                </c:pt>
                <c:pt idx="639">
                  <c:v>2.4975608965819102E-2</c:v>
                </c:pt>
                <c:pt idx="640">
                  <c:v>9.3592400768931894E-9</c:v>
                </c:pt>
                <c:pt idx="641">
                  <c:v>5.8303870893958199E-10</c:v>
                </c:pt>
                <c:pt idx="642">
                  <c:v>8.0456255617090703E-6</c:v>
                </c:pt>
                <c:pt idx="643">
                  <c:v>5.2908095110975901E-8</c:v>
                </c:pt>
                <c:pt idx="644">
                  <c:v>1.6031076815028E-8</c:v>
                </c:pt>
                <c:pt idx="645">
                  <c:v>0.189501967675237</c:v>
                </c:pt>
                <c:pt idx="646">
                  <c:v>0.14707519952979201</c:v>
                </c:pt>
                <c:pt idx="647">
                  <c:v>1.16368990256328E-7</c:v>
                </c:pt>
                <c:pt idx="648">
                  <c:v>2.3889447895573399E-7</c:v>
                </c:pt>
                <c:pt idx="649">
                  <c:v>1.8889255880628398E-9</c:v>
                </c:pt>
                <c:pt idx="650">
                  <c:v>0.16106832883365699</c:v>
                </c:pt>
                <c:pt idx="651">
                  <c:v>8.7310067615020595E-2</c:v>
                </c:pt>
                <c:pt idx="652">
                  <c:v>8.7222334478135294E-2</c:v>
                </c:pt>
                <c:pt idx="653">
                  <c:v>6.8941844157393094E-8</c:v>
                </c:pt>
                <c:pt idx="654">
                  <c:v>2.4739226093405599E-8</c:v>
                </c:pt>
                <c:pt idx="655">
                  <c:v>1.1357612160734399E-2</c:v>
                </c:pt>
                <c:pt idx="656">
                  <c:v>6.00373288592249E-2</c:v>
                </c:pt>
                <c:pt idx="657">
                  <c:v>7.9794422093485202E-8</c:v>
                </c:pt>
                <c:pt idx="658">
                  <c:v>3.3313500511493998E-6</c:v>
                </c:pt>
                <c:pt idx="659">
                  <c:v>3.81064876165493E-9</c:v>
                </c:pt>
                <c:pt idx="660">
                  <c:v>1.80942239888651E-2</c:v>
                </c:pt>
                <c:pt idx="661">
                  <c:v>0.27698672405122898</c:v>
                </c:pt>
                <c:pt idx="662">
                  <c:v>1.85028652804988E-6</c:v>
                </c:pt>
                <c:pt idx="663">
                  <c:v>2.0888673292016499E-8</c:v>
                </c:pt>
                <c:pt idx="664">
                  <c:v>3.82094667863118E-8</c:v>
                </c:pt>
                <c:pt idx="665">
                  <c:v>1.4672762498201999E-8</c:v>
                </c:pt>
                <c:pt idx="666">
                  <c:v>2.2094185201121302E-8</c:v>
                </c:pt>
                <c:pt idx="667">
                  <c:v>4.9756801344454399E-2</c:v>
                </c:pt>
                <c:pt idx="668">
                  <c:v>1.8934706722552201E-7</c:v>
                </c:pt>
                <c:pt idx="669">
                  <c:v>1.1715646691113799E-6</c:v>
                </c:pt>
                <c:pt idx="670">
                  <c:v>0.15800673217584299</c:v>
                </c:pt>
                <c:pt idx="671">
                  <c:v>0.23449720644806199</c:v>
                </c:pt>
                <c:pt idx="672">
                  <c:v>4.6352859506046201E-2</c:v>
                </c:pt>
                <c:pt idx="673">
                  <c:v>8.6856328990879503E-9</c:v>
                </c:pt>
                <c:pt idx="674">
                  <c:v>3.1735022617885203E-8</c:v>
                </c:pt>
                <c:pt idx="675">
                  <c:v>3.07667358875256E-6</c:v>
                </c:pt>
                <c:pt idx="676">
                  <c:v>4.0586505335945502E-2</c:v>
                </c:pt>
                <c:pt idx="677">
                  <c:v>4.1952853243686299E-2</c:v>
                </c:pt>
                <c:pt idx="678">
                  <c:v>1.2612399850394899E-9</c:v>
                </c:pt>
                <c:pt idx="679">
                  <c:v>1.2671959537228101E-7</c:v>
                </c:pt>
                <c:pt idx="680">
                  <c:v>8.8130125552037404E-8</c:v>
                </c:pt>
                <c:pt idx="681">
                  <c:v>6.14245013179597E-9</c:v>
                </c:pt>
                <c:pt idx="682">
                  <c:v>2.37334561596274E-8</c:v>
                </c:pt>
                <c:pt idx="683">
                  <c:v>1.7882873924977099E-8</c:v>
                </c:pt>
                <c:pt idx="684">
                  <c:v>4.81836375461873E-7</c:v>
                </c:pt>
                <c:pt idx="685">
                  <c:v>4.81444602805313E-2</c:v>
                </c:pt>
                <c:pt idx="686">
                  <c:v>8.4199485313821501E-2</c:v>
                </c:pt>
                <c:pt idx="687">
                  <c:v>1.3783316479147199E-9</c:v>
                </c:pt>
                <c:pt idx="688">
                  <c:v>2.2524940291871302E-2</c:v>
                </c:pt>
                <c:pt idx="689">
                  <c:v>0.16992415959673901</c:v>
                </c:pt>
                <c:pt idx="690">
                  <c:v>0.162887706865425</c:v>
                </c:pt>
                <c:pt idx="691">
                  <c:v>6.2827408312184002E-2</c:v>
                </c:pt>
                <c:pt idx="692">
                  <c:v>2.1221661658209202E-2</c:v>
                </c:pt>
                <c:pt idx="693">
                  <c:v>4.3935772802203801E-2</c:v>
                </c:pt>
                <c:pt idx="694">
                  <c:v>0.10602834568226099</c:v>
                </c:pt>
                <c:pt idx="695">
                  <c:v>2.1737219097883999E-5</c:v>
                </c:pt>
                <c:pt idx="696">
                  <c:v>1.26911364557925E-8</c:v>
                </c:pt>
                <c:pt idx="697">
                  <c:v>6.08576092401307E-2</c:v>
                </c:pt>
                <c:pt idx="698">
                  <c:v>5.0470309494643601E-8</c:v>
                </c:pt>
                <c:pt idx="699">
                  <c:v>1.8998165619045899E-7</c:v>
                </c:pt>
                <c:pt idx="700">
                  <c:v>1.6165363231066499E-9</c:v>
                </c:pt>
                <c:pt idx="701">
                  <c:v>3.84402396581399E-7</c:v>
                </c:pt>
                <c:pt idx="702">
                  <c:v>2.5710323968039598E-4</c:v>
                </c:pt>
                <c:pt idx="703">
                  <c:v>4.6583364226695502E-8</c:v>
                </c:pt>
                <c:pt idx="704">
                  <c:v>7.6187261970503503E-2</c:v>
                </c:pt>
                <c:pt idx="705">
                  <c:v>8.1646600002661093E-2</c:v>
                </c:pt>
                <c:pt idx="706">
                  <c:v>1.30369319852573E-8</c:v>
                </c:pt>
                <c:pt idx="707">
                  <c:v>1.0748750837942699E-8</c:v>
                </c:pt>
                <c:pt idx="708">
                  <c:v>1.9255015446662099E-7</c:v>
                </c:pt>
                <c:pt idx="709">
                  <c:v>6.6448487728979794E-2</c:v>
                </c:pt>
                <c:pt idx="710">
                  <c:v>3.1180832823698001E-3</c:v>
                </c:pt>
                <c:pt idx="711">
                  <c:v>0.136053071179601</c:v>
                </c:pt>
                <c:pt idx="712">
                  <c:v>4.5716210403753903E-8</c:v>
                </c:pt>
                <c:pt idx="713">
                  <c:v>2.7766817447302901E-6</c:v>
                </c:pt>
                <c:pt idx="714">
                  <c:v>9.0194090656222605E-8</c:v>
                </c:pt>
                <c:pt idx="715">
                  <c:v>0.128628612058933</c:v>
                </c:pt>
                <c:pt idx="716">
                  <c:v>1.34512547600489E-2</c:v>
                </c:pt>
                <c:pt idx="717">
                  <c:v>0.12687032159630299</c:v>
                </c:pt>
                <c:pt idx="718">
                  <c:v>0.144709333076111</c:v>
                </c:pt>
                <c:pt idx="719">
                  <c:v>9.3246202047950297E-2</c:v>
                </c:pt>
                <c:pt idx="720">
                  <c:v>0.128910083508746</c:v>
                </c:pt>
                <c:pt idx="721">
                  <c:v>1.0009684711155E-7</c:v>
                </c:pt>
                <c:pt idx="722">
                  <c:v>7.2200029768240595E-2</c:v>
                </c:pt>
                <c:pt idx="723">
                  <c:v>1.2077226705470301E-7</c:v>
                </c:pt>
                <c:pt idx="724">
                  <c:v>4.0907565736707801E-7</c:v>
                </c:pt>
                <c:pt idx="725">
                  <c:v>6.6509108019206396E-3</c:v>
                </c:pt>
                <c:pt idx="726">
                  <c:v>2.7157250584565199E-7</c:v>
                </c:pt>
                <c:pt idx="727">
                  <c:v>9.7438552497205302E-2</c:v>
                </c:pt>
                <c:pt idx="728">
                  <c:v>3.00564486922444E-2</c:v>
                </c:pt>
                <c:pt idx="729">
                  <c:v>9.1810365416670703E-2</c:v>
                </c:pt>
                <c:pt idx="730">
                  <c:v>2.5196826577009199E-2</c:v>
                </c:pt>
                <c:pt idx="731">
                  <c:v>0.168298362496864</c:v>
                </c:pt>
                <c:pt idx="732">
                  <c:v>0.238565502149546</c:v>
                </c:pt>
                <c:pt idx="733">
                  <c:v>0.14866378751676201</c:v>
                </c:pt>
                <c:pt idx="734">
                  <c:v>1.26208164541455E-5</c:v>
                </c:pt>
                <c:pt idx="735">
                  <c:v>1.4740206291550699E-4</c:v>
                </c:pt>
                <c:pt idx="736">
                  <c:v>0.21438539132279399</c:v>
                </c:pt>
                <c:pt idx="737">
                  <c:v>0.104338368081641</c:v>
                </c:pt>
                <c:pt idx="738">
                  <c:v>8.5335891273265102E-2</c:v>
                </c:pt>
                <c:pt idx="739">
                  <c:v>8.1055900762829799E-2</c:v>
                </c:pt>
                <c:pt idx="740">
                  <c:v>7.7013530207808198E-2</c:v>
                </c:pt>
                <c:pt idx="741">
                  <c:v>2.7891149466515902E-6</c:v>
                </c:pt>
                <c:pt idx="742">
                  <c:v>1.67559435332374E-7</c:v>
                </c:pt>
                <c:pt idx="743">
                  <c:v>0.28025938203796402</c:v>
                </c:pt>
                <c:pt idx="744">
                  <c:v>3.7613541524720699E-3</c:v>
                </c:pt>
                <c:pt idx="745">
                  <c:v>3.83741486762725E-2</c:v>
                </c:pt>
                <c:pt idx="746">
                  <c:v>0.104606418597065</c:v>
                </c:pt>
                <c:pt idx="747">
                  <c:v>0.38738993806775002</c:v>
                </c:pt>
                <c:pt idx="748">
                  <c:v>0.522954666191908</c:v>
                </c:pt>
                <c:pt idx="749">
                  <c:v>4.0299212597971701E-8</c:v>
                </c:pt>
                <c:pt idx="750">
                  <c:v>6.9509507099890294E-8</c:v>
                </c:pt>
                <c:pt idx="751">
                  <c:v>9.9535608598992104E-2</c:v>
                </c:pt>
                <c:pt idx="752">
                  <c:v>1.30273012164603E-8</c:v>
                </c:pt>
                <c:pt idx="753">
                  <c:v>4.8197319944287097E-8</c:v>
                </c:pt>
                <c:pt idx="754">
                  <c:v>3.7627535183721403E-2</c:v>
                </c:pt>
                <c:pt idx="755">
                  <c:v>1.7950822084637401E-8</c:v>
                </c:pt>
                <c:pt idx="756">
                  <c:v>4.7844590212202699E-2</c:v>
                </c:pt>
                <c:pt idx="757">
                  <c:v>4.1183337905376502E-3</c:v>
                </c:pt>
                <c:pt idx="758">
                  <c:v>5.8683605973625E-8</c:v>
                </c:pt>
                <c:pt idx="759">
                  <c:v>6.9029595131000807E-2</c:v>
                </c:pt>
                <c:pt idx="760">
                  <c:v>5.14099037766691E-7</c:v>
                </c:pt>
                <c:pt idx="761">
                  <c:v>0.144637334271185</c:v>
                </c:pt>
                <c:pt idx="762">
                  <c:v>0.10105478620993701</c:v>
                </c:pt>
                <c:pt idx="763">
                  <c:v>1.04859387395861E-6</c:v>
                </c:pt>
                <c:pt idx="764">
                  <c:v>6.2619494030642004E-8</c:v>
                </c:pt>
                <c:pt idx="765">
                  <c:v>2.9749446410391799E-2</c:v>
                </c:pt>
                <c:pt idx="766">
                  <c:v>0.18757090261255699</c:v>
                </c:pt>
                <c:pt idx="767">
                  <c:v>0.11820994399298</c:v>
                </c:pt>
                <c:pt idx="768">
                  <c:v>6.6348754793635195E-7</c:v>
                </c:pt>
                <c:pt idx="769">
                  <c:v>0.206873147504465</c:v>
                </c:pt>
                <c:pt idx="770">
                  <c:v>1.32595327461967E-8</c:v>
                </c:pt>
                <c:pt idx="771">
                  <c:v>4.1422102676283496E-9</c:v>
                </c:pt>
                <c:pt idx="772">
                  <c:v>1.57921727594375E-9</c:v>
                </c:pt>
                <c:pt idx="773">
                  <c:v>1.4947176606364201E-6</c:v>
                </c:pt>
                <c:pt idx="774">
                  <c:v>1.9199169885141198E-2</c:v>
                </c:pt>
                <c:pt idx="775">
                  <c:v>5.09071629417873E-2</c:v>
                </c:pt>
                <c:pt idx="776">
                  <c:v>9.9381437545345605E-2</c:v>
                </c:pt>
                <c:pt idx="777">
                  <c:v>0.114680821144613</c:v>
                </c:pt>
                <c:pt idx="778">
                  <c:v>7.9066446429120099E-2</c:v>
                </c:pt>
                <c:pt idx="779">
                  <c:v>5.1944405043198603E-2</c:v>
                </c:pt>
                <c:pt idx="780">
                  <c:v>0.101412675202822</c:v>
                </c:pt>
                <c:pt idx="781">
                  <c:v>0.107641849863129</c:v>
                </c:pt>
                <c:pt idx="782">
                  <c:v>0.11444631819880401</c:v>
                </c:pt>
                <c:pt idx="783">
                  <c:v>4.4317697408621002E-8</c:v>
                </c:pt>
                <c:pt idx="784">
                  <c:v>4.9786847375191699E-2</c:v>
                </c:pt>
                <c:pt idx="785">
                  <c:v>1.32339944642313E-6</c:v>
                </c:pt>
                <c:pt idx="786">
                  <c:v>2.6412769641028501E-10</c:v>
                </c:pt>
                <c:pt idx="787">
                  <c:v>3.2004441902124701E-6</c:v>
                </c:pt>
                <c:pt idx="788">
                  <c:v>7.4127005971741003E-8</c:v>
                </c:pt>
                <c:pt idx="789">
                  <c:v>4.9294809302081801E-8</c:v>
                </c:pt>
                <c:pt idx="790">
                  <c:v>0.148335300243015</c:v>
                </c:pt>
                <c:pt idx="791">
                  <c:v>0.140028670574007</c:v>
                </c:pt>
                <c:pt idx="792">
                  <c:v>0.15425147739845799</c:v>
                </c:pt>
                <c:pt idx="793">
                  <c:v>3.8069044467254103E-9</c:v>
                </c:pt>
                <c:pt idx="794">
                  <c:v>1.1950645070139299E-8</c:v>
                </c:pt>
                <c:pt idx="795">
                  <c:v>3.7354419826281703E-2</c:v>
                </c:pt>
                <c:pt idx="796">
                  <c:v>3.9455242194723697E-2</c:v>
                </c:pt>
                <c:pt idx="797">
                  <c:v>2.5495339690975401E-2</c:v>
                </c:pt>
                <c:pt idx="798">
                  <c:v>4.2768804442911597E-2</c:v>
                </c:pt>
                <c:pt idx="799">
                  <c:v>7.2377851031458704E-2</c:v>
                </c:pt>
                <c:pt idx="800">
                  <c:v>5.24867196194459E-8</c:v>
                </c:pt>
                <c:pt idx="801">
                  <c:v>0.17515531586064501</c:v>
                </c:pt>
                <c:pt idx="802">
                  <c:v>0.12356664462156</c:v>
                </c:pt>
                <c:pt idx="803">
                  <c:v>0.146337478352809</c:v>
                </c:pt>
                <c:pt idx="804">
                  <c:v>1.18624525330763E-8</c:v>
                </c:pt>
                <c:pt idx="805">
                  <c:v>0.128869750163286</c:v>
                </c:pt>
                <c:pt idx="806">
                  <c:v>1.3323712667729799E-6</c:v>
                </c:pt>
                <c:pt idx="807">
                  <c:v>4.6291866752201601E-2</c:v>
                </c:pt>
                <c:pt idx="808">
                  <c:v>1.0688928425370899E-8</c:v>
                </c:pt>
                <c:pt idx="809">
                  <c:v>9.5595890628156904E-2</c:v>
                </c:pt>
                <c:pt idx="810">
                  <c:v>7.0805598631399798E-3</c:v>
                </c:pt>
                <c:pt idx="811">
                  <c:v>5.4534567039005895E-7</c:v>
                </c:pt>
                <c:pt idx="812">
                  <c:v>3.7358825452217297E-2</c:v>
                </c:pt>
                <c:pt idx="813">
                  <c:v>7.2914320268950797E-2</c:v>
                </c:pt>
                <c:pt idx="814">
                  <c:v>5.0419231997439405E-7</c:v>
                </c:pt>
                <c:pt idx="815">
                  <c:v>2.4852991725983099E-7</c:v>
                </c:pt>
                <c:pt idx="816">
                  <c:v>7.7990232666814693E-2</c:v>
                </c:pt>
                <c:pt idx="817">
                  <c:v>6.1309698717980104E-7</c:v>
                </c:pt>
                <c:pt idx="818">
                  <c:v>3.9680847399978202E-2</c:v>
                </c:pt>
                <c:pt idx="819">
                  <c:v>4.8749127227876499E-8</c:v>
                </c:pt>
                <c:pt idx="820">
                  <c:v>7.0564541359912997E-2</c:v>
                </c:pt>
                <c:pt idx="821">
                  <c:v>1.0396452179995899E-6</c:v>
                </c:pt>
                <c:pt idx="822">
                  <c:v>1.4248980714603199E-2</c:v>
                </c:pt>
                <c:pt idx="823">
                  <c:v>3.8909306531320298E-7</c:v>
                </c:pt>
                <c:pt idx="824">
                  <c:v>8.9626310493651501E-8</c:v>
                </c:pt>
                <c:pt idx="825">
                  <c:v>5.0967128839285801E-7</c:v>
                </c:pt>
                <c:pt idx="826">
                  <c:v>2.7871913382858302E-8</c:v>
                </c:pt>
                <c:pt idx="827">
                  <c:v>9.2163901900066403E-3</c:v>
                </c:pt>
                <c:pt idx="828">
                  <c:v>6.3944632478247901E-8</c:v>
                </c:pt>
                <c:pt idx="829">
                  <c:v>0.145705028785582</c:v>
                </c:pt>
                <c:pt idx="830">
                  <c:v>5.5600824559213502E-2</c:v>
                </c:pt>
                <c:pt idx="831">
                  <c:v>4.4543012092691202E-2</c:v>
                </c:pt>
                <c:pt idx="832">
                  <c:v>2.8022402108181301E-6</c:v>
                </c:pt>
                <c:pt idx="833">
                  <c:v>2.3658265063003302E-2</c:v>
                </c:pt>
                <c:pt idx="834">
                  <c:v>6.7240545800163601E-2</c:v>
                </c:pt>
                <c:pt idx="835">
                  <c:v>2.47915738800815E-3</c:v>
                </c:pt>
                <c:pt idx="836">
                  <c:v>1.17333136751477E-2</c:v>
                </c:pt>
                <c:pt idx="837">
                  <c:v>3.81676325135369E-2</c:v>
                </c:pt>
                <c:pt idx="838">
                  <c:v>4.1780118730053699E-8</c:v>
                </c:pt>
                <c:pt idx="839">
                  <c:v>4.7524125982445202E-2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B3-4A45-8A80-0EFF5381A8D0}"/>
            </c:ext>
          </c:extLst>
        </c:ser>
        <c:ser>
          <c:idx val="9"/>
          <c:order val="9"/>
          <c:tx>
            <c:strRef>
              <c:f>'Weights for RiskA=2.4'!$K$1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RiskA=2.4'!$K$2:$K$841</c:f>
              <c:numCache>
                <c:formatCode>0.00</c:formatCode>
                <c:ptCount val="840"/>
                <c:pt idx="0">
                  <c:v>9.7772525255627197E-9</c:v>
                </c:pt>
                <c:pt idx="1">
                  <c:v>3.8336026251358901E-11</c:v>
                </c:pt>
                <c:pt idx="2">
                  <c:v>8.7427169140076999E-9</c:v>
                </c:pt>
                <c:pt idx="3">
                  <c:v>2.0848427656441699E-8</c:v>
                </c:pt>
                <c:pt idx="4">
                  <c:v>2.1527685396033602E-9</c:v>
                </c:pt>
                <c:pt idx="5">
                  <c:v>9.0013716910315308E-9</c:v>
                </c:pt>
                <c:pt idx="6">
                  <c:v>3.21568300234045E-8</c:v>
                </c:pt>
                <c:pt idx="7">
                  <c:v>5.1840157625724302E-8</c:v>
                </c:pt>
                <c:pt idx="8">
                  <c:v>5.70489091351769E-8</c:v>
                </c:pt>
                <c:pt idx="9">
                  <c:v>1.13800573108943E-8</c:v>
                </c:pt>
                <c:pt idx="10">
                  <c:v>5.4416754703811895E-7</c:v>
                </c:pt>
                <c:pt idx="11">
                  <c:v>5.4252847420693699E-10</c:v>
                </c:pt>
                <c:pt idx="12">
                  <c:v>9.3344677109686395E-9</c:v>
                </c:pt>
                <c:pt idx="13">
                  <c:v>1.7234518603923901E-8</c:v>
                </c:pt>
                <c:pt idx="14">
                  <c:v>5.7346982580721796E-9</c:v>
                </c:pt>
                <c:pt idx="15">
                  <c:v>1.8808836751477302E-8</c:v>
                </c:pt>
                <c:pt idx="16">
                  <c:v>4.2906740067268298E-8</c:v>
                </c:pt>
                <c:pt idx="17">
                  <c:v>2.03733258178742E-8</c:v>
                </c:pt>
                <c:pt idx="18">
                  <c:v>1.3436251591031199E-8</c:v>
                </c:pt>
                <c:pt idx="19">
                  <c:v>1.04350030982756E-7</c:v>
                </c:pt>
                <c:pt idx="20">
                  <c:v>6.0828505807602696E-9</c:v>
                </c:pt>
                <c:pt idx="21">
                  <c:v>6.24149458098224E-9</c:v>
                </c:pt>
                <c:pt idx="22">
                  <c:v>6.5054652299914598E-8</c:v>
                </c:pt>
                <c:pt idx="23">
                  <c:v>6.4175840360348898E-9</c:v>
                </c:pt>
                <c:pt idx="24">
                  <c:v>6.8059308822364802E-9</c:v>
                </c:pt>
                <c:pt idx="25">
                  <c:v>2.3770034013413999E-8</c:v>
                </c:pt>
                <c:pt idx="26">
                  <c:v>3.0531451007368099E-10</c:v>
                </c:pt>
                <c:pt idx="27">
                  <c:v>8.3136333148083492E-9</c:v>
                </c:pt>
                <c:pt idx="28">
                  <c:v>4.2227235809096502E-8</c:v>
                </c:pt>
                <c:pt idx="29">
                  <c:v>1.47961059260793E-9</c:v>
                </c:pt>
                <c:pt idx="30">
                  <c:v>8.7196813747062697E-8</c:v>
                </c:pt>
                <c:pt idx="31">
                  <c:v>3.7376200293928302E-8</c:v>
                </c:pt>
                <c:pt idx="32">
                  <c:v>1.51017603389163E-8</c:v>
                </c:pt>
                <c:pt idx="33">
                  <c:v>7.3417540586230103E-9</c:v>
                </c:pt>
                <c:pt idx="34">
                  <c:v>1.12815346393026E-8</c:v>
                </c:pt>
                <c:pt idx="35">
                  <c:v>5.9533813844500503E-8</c:v>
                </c:pt>
                <c:pt idx="36">
                  <c:v>3.1421275530417801E-8</c:v>
                </c:pt>
                <c:pt idx="37">
                  <c:v>1.14580755421645E-10</c:v>
                </c:pt>
                <c:pt idx="38">
                  <c:v>3.0693171245309901E-8</c:v>
                </c:pt>
                <c:pt idx="39">
                  <c:v>6.7019165468801703E-8</c:v>
                </c:pt>
                <c:pt idx="40">
                  <c:v>8.7745258670663005E-9</c:v>
                </c:pt>
                <c:pt idx="41">
                  <c:v>5.1677539735300199E-9</c:v>
                </c:pt>
                <c:pt idx="42">
                  <c:v>7.9932063575460898E-10</c:v>
                </c:pt>
                <c:pt idx="43">
                  <c:v>2.3932287323224898E-8</c:v>
                </c:pt>
                <c:pt idx="44">
                  <c:v>2.8399287810462999E-3</c:v>
                </c:pt>
                <c:pt idx="45">
                  <c:v>6.3786909448928201E-9</c:v>
                </c:pt>
                <c:pt idx="46">
                  <c:v>4.6619078952468198E-7</c:v>
                </c:pt>
                <c:pt idx="47">
                  <c:v>1.11849284726272E-7</c:v>
                </c:pt>
                <c:pt idx="48">
                  <c:v>1.1049438146486199E-7</c:v>
                </c:pt>
                <c:pt idx="49">
                  <c:v>1.7082355623299601E-8</c:v>
                </c:pt>
                <c:pt idx="50">
                  <c:v>5.0199423957491997E-8</c:v>
                </c:pt>
                <c:pt idx="51">
                  <c:v>5.7938202355131701E-9</c:v>
                </c:pt>
                <c:pt idx="52">
                  <c:v>2.8758512879561401E-8</c:v>
                </c:pt>
                <c:pt idx="53">
                  <c:v>8.4672672111688597E-11</c:v>
                </c:pt>
                <c:pt idx="54">
                  <c:v>9.0132399444168508E-9</c:v>
                </c:pt>
                <c:pt idx="55">
                  <c:v>1.13942957243319E-9</c:v>
                </c:pt>
                <c:pt idx="56">
                  <c:v>5.0461587498259802E-8</c:v>
                </c:pt>
                <c:pt idx="57">
                  <c:v>8.4719013886795797E-9</c:v>
                </c:pt>
                <c:pt idx="58">
                  <c:v>5.54562394603056E-8</c:v>
                </c:pt>
                <c:pt idx="59">
                  <c:v>1.08778659067216E-7</c:v>
                </c:pt>
                <c:pt idx="60">
                  <c:v>8.3739132895113299E-10</c:v>
                </c:pt>
                <c:pt idx="61">
                  <c:v>4.0688196443734897E-9</c:v>
                </c:pt>
                <c:pt idx="62">
                  <c:v>2.32447858585163E-8</c:v>
                </c:pt>
                <c:pt idx="63">
                  <c:v>2.9273212900827E-7</c:v>
                </c:pt>
                <c:pt idx="64">
                  <c:v>7.85369996818161E-9</c:v>
                </c:pt>
                <c:pt idx="65">
                  <c:v>3.6493061172232801E-7</c:v>
                </c:pt>
                <c:pt idx="66">
                  <c:v>1.7704500282934399E-9</c:v>
                </c:pt>
                <c:pt idx="67">
                  <c:v>1.1133775695468201E-9</c:v>
                </c:pt>
                <c:pt idx="68">
                  <c:v>1.3788739427701399E-6</c:v>
                </c:pt>
                <c:pt idx="69">
                  <c:v>2.76009923784532E-8</c:v>
                </c:pt>
                <c:pt idx="70">
                  <c:v>7.5373907393932198E-8</c:v>
                </c:pt>
                <c:pt idx="71">
                  <c:v>2.52322597840536E-2</c:v>
                </c:pt>
                <c:pt idx="72">
                  <c:v>1.64880507430797E-7</c:v>
                </c:pt>
                <c:pt idx="73">
                  <c:v>1.8279520362987099E-9</c:v>
                </c:pt>
                <c:pt idx="74">
                  <c:v>4.8282145786157899E-8</c:v>
                </c:pt>
                <c:pt idx="75">
                  <c:v>5.5022340928987996E-9</c:v>
                </c:pt>
                <c:pt idx="76">
                  <c:v>2.62282132094221E-8</c:v>
                </c:pt>
                <c:pt idx="77">
                  <c:v>1.9525589746446002E-8</c:v>
                </c:pt>
                <c:pt idx="78">
                  <c:v>3.3175747646111798E-9</c:v>
                </c:pt>
                <c:pt idx="79">
                  <c:v>8.0783297399581004E-7</c:v>
                </c:pt>
                <c:pt idx="80">
                  <c:v>1.31799755313802E-8</c:v>
                </c:pt>
                <c:pt idx="81">
                  <c:v>1.30860837576712E-7</c:v>
                </c:pt>
                <c:pt idx="82">
                  <c:v>1.2953528577194601E-8</c:v>
                </c:pt>
                <c:pt idx="83">
                  <c:v>6.5121647383972604E-8</c:v>
                </c:pt>
                <c:pt idx="84">
                  <c:v>1.2401153768040399E-4</c:v>
                </c:pt>
                <c:pt idx="85">
                  <c:v>2.2033302330068899E-7</c:v>
                </c:pt>
                <c:pt idx="86">
                  <c:v>5.07140089624998E-9</c:v>
                </c:pt>
                <c:pt idx="87">
                  <c:v>7.4131613493444797E-6</c:v>
                </c:pt>
                <c:pt idx="88">
                  <c:v>2.9650316948568399E-6</c:v>
                </c:pt>
                <c:pt idx="89">
                  <c:v>2.2407440970579701E-2</c:v>
                </c:pt>
                <c:pt idx="90">
                  <c:v>1.9901395561752001E-7</c:v>
                </c:pt>
                <c:pt idx="91">
                  <c:v>8.33725425266312E-10</c:v>
                </c:pt>
                <c:pt idx="92">
                  <c:v>0.141486858246053</c:v>
                </c:pt>
                <c:pt idx="93">
                  <c:v>2.2486212775697101E-7</c:v>
                </c:pt>
                <c:pt idx="94">
                  <c:v>2.1924254694680301E-8</c:v>
                </c:pt>
                <c:pt idx="95">
                  <c:v>1.7937042957967501E-2</c:v>
                </c:pt>
                <c:pt idx="96">
                  <c:v>2.74266076872114E-7</c:v>
                </c:pt>
                <c:pt idx="97">
                  <c:v>9.4993609223634801E-9</c:v>
                </c:pt>
                <c:pt idx="98">
                  <c:v>1.41711079968877E-6</c:v>
                </c:pt>
                <c:pt idx="99">
                  <c:v>2.2386981540057898E-3</c:v>
                </c:pt>
                <c:pt idx="100">
                  <c:v>4.3207809682576502E-2</c:v>
                </c:pt>
                <c:pt idx="101">
                  <c:v>3.6587519305646899E-5</c:v>
                </c:pt>
                <c:pt idx="102">
                  <c:v>1.8633014057892301E-5</c:v>
                </c:pt>
                <c:pt idx="103">
                  <c:v>2.12632082856586E-6</c:v>
                </c:pt>
                <c:pt idx="104">
                  <c:v>9.4484801155113101E-4</c:v>
                </c:pt>
                <c:pt idx="105">
                  <c:v>2.0802846328042299E-7</c:v>
                </c:pt>
                <c:pt idx="106">
                  <c:v>4.1598038044612401E-2</c:v>
                </c:pt>
                <c:pt idx="107">
                  <c:v>2.5679448409208299E-8</c:v>
                </c:pt>
                <c:pt idx="108">
                  <c:v>4.9030558040089795E-7</c:v>
                </c:pt>
                <c:pt idx="109">
                  <c:v>2.3885852002423599E-2</c:v>
                </c:pt>
                <c:pt idx="110">
                  <c:v>1.5824745874534499E-6</c:v>
                </c:pt>
                <c:pt idx="111">
                  <c:v>1.50414762036311E-2</c:v>
                </c:pt>
                <c:pt idx="112">
                  <c:v>2.1421020215067599E-7</c:v>
                </c:pt>
                <c:pt idx="113">
                  <c:v>1.6412984212739199E-5</c:v>
                </c:pt>
                <c:pt idx="114">
                  <c:v>7.8974919379091699E-7</c:v>
                </c:pt>
                <c:pt idx="115">
                  <c:v>3.37401613749377E-7</c:v>
                </c:pt>
                <c:pt idx="116">
                  <c:v>6.5756552805750705E-5</c:v>
                </c:pt>
                <c:pt idx="117">
                  <c:v>1.65456327980022E-2</c:v>
                </c:pt>
                <c:pt idx="118">
                  <c:v>7.6268664979102501E-6</c:v>
                </c:pt>
                <c:pt idx="119">
                  <c:v>1.57647622485714E-6</c:v>
                </c:pt>
                <c:pt idx="120">
                  <c:v>3.3757075396327001E-7</c:v>
                </c:pt>
                <c:pt idx="121">
                  <c:v>1.1059235652799201E-8</c:v>
                </c:pt>
                <c:pt idx="122">
                  <c:v>7.2090234205180695E-2</c:v>
                </c:pt>
                <c:pt idx="123">
                  <c:v>6.3068585695922404E-7</c:v>
                </c:pt>
                <c:pt idx="124">
                  <c:v>1.71367357458745E-7</c:v>
                </c:pt>
                <c:pt idx="125">
                  <c:v>9.6207308622942597E-9</c:v>
                </c:pt>
                <c:pt idx="126">
                  <c:v>3.2429441162073802E-2</c:v>
                </c:pt>
                <c:pt idx="127">
                  <c:v>5.9568538368308897E-7</c:v>
                </c:pt>
                <c:pt idx="128">
                  <c:v>1.5497856329729501E-6</c:v>
                </c:pt>
                <c:pt idx="129">
                  <c:v>0.14917274670269201</c:v>
                </c:pt>
                <c:pt idx="130">
                  <c:v>0.176918460030945</c:v>
                </c:pt>
                <c:pt idx="131">
                  <c:v>0.123079151833137</c:v>
                </c:pt>
                <c:pt idx="132">
                  <c:v>7.6408641397136999E-5</c:v>
                </c:pt>
                <c:pt idx="133">
                  <c:v>7.2819732722500504E-6</c:v>
                </c:pt>
                <c:pt idx="134">
                  <c:v>3.2554483851843903E-2</c:v>
                </c:pt>
                <c:pt idx="135">
                  <c:v>1.05768718196088E-5</c:v>
                </c:pt>
                <c:pt idx="136">
                  <c:v>7.1965084151597996E-8</c:v>
                </c:pt>
                <c:pt idx="137">
                  <c:v>4.8767592000346801E-9</c:v>
                </c:pt>
                <c:pt idx="138">
                  <c:v>6.8169066821001697E-9</c:v>
                </c:pt>
                <c:pt idx="139">
                  <c:v>1.47629759917691E-8</c:v>
                </c:pt>
                <c:pt idx="140">
                  <c:v>0.10397096704476901</c:v>
                </c:pt>
                <c:pt idx="141">
                  <c:v>5.78180533776591E-2</c:v>
                </c:pt>
                <c:pt idx="142">
                  <c:v>7.9842525641108303E-2</c:v>
                </c:pt>
                <c:pt idx="143">
                  <c:v>0.131517887614715</c:v>
                </c:pt>
                <c:pt idx="144">
                  <c:v>4.1199540168355503E-2</c:v>
                </c:pt>
                <c:pt idx="145">
                  <c:v>4.5310417053841999E-2</c:v>
                </c:pt>
                <c:pt idx="146">
                  <c:v>9.1057530272443704E-2</c:v>
                </c:pt>
                <c:pt idx="147">
                  <c:v>8.1243903314474397E-2</c:v>
                </c:pt>
                <c:pt idx="148">
                  <c:v>1.7800597017289999E-8</c:v>
                </c:pt>
                <c:pt idx="149">
                  <c:v>0.180952247618687</c:v>
                </c:pt>
                <c:pt idx="150">
                  <c:v>5.0372968634664197E-6</c:v>
                </c:pt>
                <c:pt idx="151">
                  <c:v>4.1717747223394601E-2</c:v>
                </c:pt>
                <c:pt idx="152">
                  <c:v>1.83027086763387E-4</c:v>
                </c:pt>
                <c:pt idx="153">
                  <c:v>9.4365804196500103E-7</c:v>
                </c:pt>
                <c:pt idx="154">
                  <c:v>0.102500601613085</c:v>
                </c:pt>
                <c:pt idx="155">
                  <c:v>2.7326517567215701E-8</c:v>
                </c:pt>
                <c:pt idx="156">
                  <c:v>3.0756917402060301E-8</c:v>
                </c:pt>
                <c:pt idx="157">
                  <c:v>2.85296949191173E-8</c:v>
                </c:pt>
                <c:pt idx="158">
                  <c:v>2.6876861453339601E-9</c:v>
                </c:pt>
                <c:pt idx="159">
                  <c:v>3.2955491546548402E-7</c:v>
                </c:pt>
                <c:pt idx="160">
                  <c:v>4.0464806058938097E-8</c:v>
                </c:pt>
                <c:pt idx="161">
                  <c:v>1.1594503123531E-7</c:v>
                </c:pt>
                <c:pt idx="162">
                  <c:v>1.2931807196482099E-8</c:v>
                </c:pt>
                <c:pt idx="163">
                  <c:v>7.8369524137340495E-7</c:v>
                </c:pt>
                <c:pt idx="164">
                  <c:v>3.0236545334425799E-6</c:v>
                </c:pt>
                <c:pt idx="165">
                  <c:v>3.41687465759973E-7</c:v>
                </c:pt>
                <c:pt idx="166">
                  <c:v>2.4821972853830202E-6</c:v>
                </c:pt>
                <c:pt idx="167">
                  <c:v>1.5108065866535299E-6</c:v>
                </c:pt>
                <c:pt idx="168">
                  <c:v>5.7445484898281701E-8</c:v>
                </c:pt>
                <c:pt idx="169">
                  <c:v>2.9899588971439101E-6</c:v>
                </c:pt>
                <c:pt idx="170">
                  <c:v>2.3911158371897199E-2</c:v>
                </c:pt>
                <c:pt idx="171">
                  <c:v>8.5741488478906692E-6</c:v>
                </c:pt>
                <c:pt idx="172">
                  <c:v>7.2909358364373202E-8</c:v>
                </c:pt>
                <c:pt idx="173">
                  <c:v>4.08221340894944E-8</c:v>
                </c:pt>
                <c:pt idx="174">
                  <c:v>2.25316444038439E-9</c:v>
                </c:pt>
                <c:pt idx="175">
                  <c:v>1.6152172324117501E-7</c:v>
                </c:pt>
                <c:pt idx="176">
                  <c:v>2.2019352935610399E-8</c:v>
                </c:pt>
                <c:pt idx="177">
                  <c:v>5.3705152712907E-8</c:v>
                </c:pt>
                <c:pt idx="178">
                  <c:v>1.9103475821262601E-7</c:v>
                </c:pt>
                <c:pt idx="179">
                  <c:v>1.05638006385224E-7</c:v>
                </c:pt>
                <c:pt idx="180">
                  <c:v>2.2394301261772501E-9</c:v>
                </c:pt>
                <c:pt idx="181">
                  <c:v>1.40641315560798E-8</c:v>
                </c:pt>
                <c:pt idx="182">
                  <c:v>6.9253102734119597E-9</c:v>
                </c:pt>
                <c:pt idx="183">
                  <c:v>1.8883860716502401E-8</c:v>
                </c:pt>
                <c:pt idx="184">
                  <c:v>6.9649888097513597E-9</c:v>
                </c:pt>
                <c:pt idx="185">
                  <c:v>3.8785687773643099E-6</c:v>
                </c:pt>
                <c:pt idx="186">
                  <c:v>5.7974644548561697E-7</c:v>
                </c:pt>
                <c:pt idx="187">
                  <c:v>7.9669489808970004E-6</c:v>
                </c:pt>
                <c:pt idx="188">
                  <c:v>5.7486188371724799E-8</c:v>
                </c:pt>
                <c:pt idx="189">
                  <c:v>1.8910247733408002E-8</c:v>
                </c:pt>
                <c:pt idx="190">
                  <c:v>2.48303452612186E-8</c:v>
                </c:pt>
                <c:pt idx="191">
                  <c:v>1.5935303109447001E-8</c:v>
                </c:pt>
                <c:pt idx="192">
                  <c:v>5.05711203067714E-8</c:v>
                </c:pt>
                <c:pt idx="193">
                  <c:v>7.5703135105713696E-10</c:v>
                </c:pt>
                <c:pt idx="194">
                  <c:v>4.2913563403835801E-8</c:v>
                </c:pt>
                <c:pt idx="195">
                  <c:v>3.3258739617564098E-7</c:v>
                </c:pt>
                <c:pt idx="196">
                  <c:v>4.5612154484849199E-4</c:v>
                </c:pt>
                <c:pt idx="197">
                  <c:v>3.9113645988911303E-2</c:v>
                </c:pt>
                <c:pt idx="198">
                  <c:v>1.55390120603804E-7</c:v>
                </c:pt>
                <c:pt idx="199">
                  <c:v>1.69418482503652E-7</c:v>
                </c:pt>
                <c:pt idx="200">
                  <c:v>0.103630761228666</c:v>
                </c:pt>
                <c:pt idx="201">
                  <c:v>1.6839778485215001E-7</c:v>
                </c:pt>
                <c:pt idx="202">
                  <c:v>0.66509336190535895</c:v>
                </c:pt>
                <c:pt idx="203">
                  <c:v>0.85336296798343403</c:v>
                </c:pt>
                <c:pt idx="204">
                  <c:v>0.77447329428998102</c:v>
                </c:pt>
                <c:pt idx="205">
                  <c:v>1.05994509170392E-8</c:v>
                </c:pt>
                <c:pt idx="206">
                  <c:v>0.95729225523403605</c:v>
                </c:pt>
                <c:pt idx="207">
                  <c:v>0.95608019897840701</c:v>
                </c:pt>
                <c:pt idx="208">
                  <c:v>0.14860939686365801</c:v>
                </c:pt>
                <c:pt idx="209">
                  <c:v>0.99997719811299002</c:v>
                </c:pt>
                <c:pt idx="210">
                  <c:v>1.0929136864761E-5</c:v>
                </c:pt>
                <c:pt idx="211">
                  <c:v>0.91851760567817498</c:v>
                </c:pt>
                <c:pt idx="212">
                  <c:v>0.97354715427769001</c:v>
                </c:pt>
                <c:pt idx="213">
                  <c:v>0.75089373785465097</c:v>
                </c:pt>
                <c:pt idx="214">
                  <c:v>0.73111442081814104</c:v>
                </c:pt>
                <c:pt idx="215">
                  <c:v>0.72607763115353896</c:v>
                </c:pt>
                <c:pt idx="216">
                  <c:v>0.54470726771059497</c:v>
                </c:pt>
                <c:pt idx="217">
                  <c:v>0.53499718717700495</c:v>
                </c:pt>
                <c:pt idx="218">
                  <c:v>0.52000877530119605</c:v>
                </c:pt>
                <c:pt idx="219">
                  <c:v>0.22602489313653501</c:v>
                </c:pt>
                <c:pt idx="220">
                  <c:v>0.57365867229207801</c:v>
                </c:pt>
                <c:pt idx="221">
                  <c:v>0.47560486372798799</c:v>
                </c:pt>
                <c:pt idx="222">
                  <c:v>0.66643130381496496</c:v>
                </c:pt>
                <c:pt idx="223">
                  <c:v>0.74608335562624295</c:v>
                </c:pt>
                <c:pt idx="224">
                  <c:v>0.61169498293659297</c:v>
                </c:pt>
                <c:pt idx="225">
                  <c:v>0.13197428988093399</c:v>
                </c:pt>
                <c:pt idx="226">
                  <c:v>0.46155432944984598</c:v>
                </c:pt>
                <c:pt idx="227">
                  <c:v>7.8935835732435802E-2</c:v>
                </c:pt>
                <c:pt idx="228">
                  <c:v>0.17347033665801601</c:v>
                </c:pt>
                <c:pt idx="229">
                  <c:v>0.49166213542487203</c:v>
                </c:pt>
                <c:pt idx="230">
                  <c:v>0.99998436771080501</c:v>
                </c:pt>
                <c:pt idx="231">
                  <c:v>0.53873914578097204</c:v>
                </c:pt>
                <c:pt idx="232">
                  <c:v>0.53620484377867506</c:v>
                </c:pt>
                <c:pt idx="233">
                  <c:v>0.73831686653451201</c:v>
                </c:pt>
                <c:pt idx="234">
                  <c:v>0.64446316965878603</c:v>
                </c:pt>
                <c:pt idx="235">
                  <c:v>0.77968872220093899</c:v>
                </c:pt>
                <c:pt idx="236">
                  <c:v>0.76770057998285801</c:v>
                </c:pt>
                <c:pt idx="237">
                  <c:v>7.1864602776677097E-6</c:v>
                </c:pt>
                <c:pt idx="238">
                  <c:v>1.02728724536073E-6</c:v>
                </c:pt>
                <c:pt idx="239">
                  <c:v>1.8243037490061601E-8</c:v>
                </c:pt>
                <c:pt idx="240">
                  <c:v>0.70768339458280805</c:v>
                </c:pt>
                <c:pt idx="241">
                  <c:v>5.2897495442518103E-7</c:v>
                </c:pt>
                <c:pt idx="242">
                  <c:v>1.7876590765881199E-7</c:v>
                </c:pt>
                <c:pt idx="243">
                  <c:v>3.5239766603536102E-2</c:v>
                </c:pt>
                <c:pt idx="244">
                  <c:v>1.787407574515E-9</c:v>
                </c:pt>
                <c:pt idx="245">
                  <c:v>0.761537950607581</c:v>
                </c:pt>
                <c:pt idx="246">
                  <c:v>0.99986757244475</c:v>
                </c:pt>
                <c:pt idx="247">
                  <c:v>2.4034304417161E-8</c:v>
                </c:pt>
                <c:pt idx="248">
                  <c:v>0.516415012494713</c:v>
                </c:pt>
                <c:pt idx="249">
                  <c:v>0.66010262766102801</c:v>
                </c:pt>
                <c:pt idx="250">
                  <c:v>7.3474432774714405E-7</c:v>
                </c:pt>
                <c:pt idx="251">
                  <c:v>5.2948024474110797E-9</c:v>
                </c:pt>
                <c:pt idx="252">
                  <c:v>8.1143597429856097E-9</c:v>
                </c:pt>
                <c:pt idx="253">
                  <c:v>2.6504489990962001E-8</c:v>
                </c:pt>
                <c:pt idx="254">
                  <c:v>0.17509481797982701</c:v>
                </c:pt>
                <c:pt idx="255">
                  <c:v>0.77285122166335596</c:v>
                </c:pt>
                <c:pt idx="256">
                  <c:v>3.9653693315919801E-8</c:v>
                </c:pt>
                <c:pt idx="257">
                  <c:v>0.719807461355643</c:v>
                </c:pt>
                <c:pt idx="258">
                  <c:v>1.0397067251753399E-7</c:v>
                </c:pt>
                <c:pt idx="259">
                  <c:v>0.60598862985615198</c:v>
                </c:pt>
                <c:pt idx="260">
                  <c:v>8.9413460224322696E-9</c:v>
                </c:pt>
                <c:pt idx="261">
                  <c:v>3.4237554656473902E-8</c:v>
                </c:pt>
                <c:pt idx="262">
                  <c:v>2.8618489229037301E-10</c:v>
                </c:pt>
                <c:pt idx="263">
                  <c:v>0.946108803331838</c:v>
                </c:pt>
                <c:pt idx="264">
                  <c:v>8.5225358187379902E-7</c:v>
                </c:pt>
                <c:pt idx="265">
                  <c:v>8.93178813188509E-8</c:v>
                </c:pt>
                <c:pt idx="266">
                  <c:v>9.3496365548843598E-10</c:v>
                </c:pt>
                <c:pt idx="267">
                  <c:v>1.23253679671948E-8</c:v>
                </c:pt>
                <c:pt idx="268">
                  <c:v>0.62573976963675104</c:v>
                </c:pt>
                <c:pt idx="269">
                  <c:v>5.0355265996006698E-8</c:v>
                </c:pt>
                <c:pt idx="270">
                  <c:v>4.54276980968683E-8</c:v>
                </c:pt>
                <c:pt idx="271">
                  <c:v>8.2199188195367795E-4</c:v>
                </c:pt>
                <c:pt idx="272">
                  <c:v>5.9913039335009099E-8</c:v>
                </c:pt>
                <c:pt idx="273">
                  <c:v>5.59305100904828E-5</c:v>
                </c:pt>
                <c:pt idx="274">
                  <c:v>1.87646804366404E-7</c:v>
                </c:pt>
                <c:pt idx="275">
                  <c:v>3.0903262851848698E-6</c:v>
                </c:pt>
                <c:pt idx="276">
                  <c:v>0.64842148736100103</c:v>
                </c:pt>
                <c:pt idx="277">
                  <c:v>0.25478657744874</c:v>
                </c:pt>
                <c:pt idx="278">
                  <c:v>9.9318551384008399E-8</c:v>
                </c:pt>
                <c:pt idx="279">
                  <c:v>5.7131047008403999E-10</c:v>
                </c:pt>
                <c:pt idx="280">
                  <c:v>0.84576152052372999</c:v>
                </c:pt>
                <c:pt idx="281">
                  <c:v>8.4731333540252595E-7</c:v>
                </c:pt>
                <c:pt idx="282">
                  <c:v>3.4862904895854902E-9</c:v>
                </c:pt>
                <c:pt idx="283">
                  <c:v>1.3357034039243501E-8</c:v>
                </c:pt>
                <c:pt idx="284">
                  <c:v>5.0393893269179603E-8</c:v>
                </c:pt>
                <c:pt idx="285">
                  <c:v>1.63828942690793E-6</c:v>
                </c:pt>
                <c:pt idx="286">
                  <c:v>1.6811732368412199E-7</c:v>
                </c:pt>
                <c:pt idx="287">
                  <c:v>6.0721042672670102E-8</c:v>
                </c:pt>
                <c:pt idx="288">
                  <c:v>8.0245869189898795E-9</c:v>
                </c:pt>
                <c:pt idx="289">
                  <c:v>0.22917368949634601</c:v>
                </c:pt>
                <c:pt idx="290">
                  <c:v>5.67500408748961E-7</c:v>
                </c:pt>
                <c:pt idx="291">
                  <c:v>1.7484502541299599E-9</c:v>
                </c:pt>
                <c:pt idx="292">
                  <c:v>0.781928168372648</c:v>
                </c:pt>
                <c:pt idx="293">
                  <c:v>0.99997737377273599</c:v>
                </c:pt>
                <c:pt idx="294">
                  <c:v>2.4705206750396098E-5</c:v>
                </c:pt>
                <c:pt idx="295">
                  <c:v>2.5330391712943102E-9</c:v>
                </c:pt>
                <c:pt idx="296">
                  <c:v>1.27241657910086E-7</c:v>
                </c:pt>
                <c:pt idx="297">
                  <c:v>9.9405611770015102E-8</c:v>
                </c:pt>
                <c:pt idx="298">
                  <c:v>0.98729146653910504</c:v>
                </c:pt>
                <c:pt idx="299">
                  <c:v>2.6672045901111798E-6</c:v>
                </c:pt>
                <c:pt idx="300">
                  <c:v>0.13267167535835001</c:v>
                </c:pt>
                <c:pt idx="301">
                  <c:v>0.80849562219194104</c:v>
                </c:pt>
                <c:pt idx="302">
                  <c:v>0.63847157392846299</c:v>
                </c:pt>
                <c:pt idx="303">
                  <c:v>5.8447212234139098E-7</c:v>
                </c:pt>
                <c:pt idx="304">
                  <c:v>0.99999912199506402</c:v>
                </c:pt>
                <c:pt idx="305">
                  <c:v>0.43661035021537897</c:v>
                </c:pt>
                <c:pt idx="306">
                  <c:v>0.49663388992707203</c:v>
                </c:pt>
                <c:pt idx="307">
                  <c:v>0.71398196624334598</c:v>
                </c:pt>
                <c:pt idx="308">
                  <c:v>0.75562905809525804</c:v>
                </c:pt>
                <c:pt idx="309">
                  <c:v>0.840564399294217</c:v>
                </c:pt>
                <c:pt idx="310">
                  <c:v>0.72841954970022804</c:v>
                </c:pt>
                <c:pt idx="311">
                  <c:v>1.14666146962401E-9</c:v>
                </c:pt>
                <c:pt idx="312">
                  <c:v>4.0327886211108899E-8</c:v>
                </c:pt>
                <c:pt idx="313">
                  <c:v>7.3006011891274997E-9</c:v>
                </c:pt>
                <c:pt idx="314">
                  <c:v>1.0605062992646799E-7</c:v>
                </c:pt>
                <c:pt idx="315">
                  <c:v>0.20824041479597299</c:v>
                </c:pt>
                <c:pt idx="316">
                  <c:v>6.76056698419225E-7</c:v>
                </c:pt>
                <c:pt idx="317">
                  <c:v>0.86148454541748398</c:v>
                </c:pt>
                <c:pt idx="318">
                  <c:v>0.21409657383425201</c:v>
                </c:pt>
                <c:pt idx="319">
                  <c:v>4.3998951082282099E-2</c:v>
                </c:pt>
                <c:pt idx="320">
                  <c:v>9.7008666684836591E-7</c:v>
                </c:pt>
                <c:pt idx="321">
                  <c:v>2.3774696067152198E-2</c:v>
                </c:pt>
                <c:pt idx="322">
                  <c:v>3.6789102226090203E-7</c:v>
                </c:pt>
                <c:pt idx="323">
                  <c:v>1.7621270789349199E-8</c:v>
                </c:pt>
                <c:pt idx="324">
                  <c:v>3.3157412657487299E-8</c:v>
                </c:pt>
                <c:pt idx="325">
                  <c:v>1.7162145652403199E-9</c:v>
                </c:pt>
                <c:pt idx="326">
                  <c:v>1.1390290046864101E-8</c:v>
                </c:pt>
                <c:pt idx="327">
                  <c:v>1.93285733131541E-7</c:v>
                </c:pt>
                <c:pt idx="328">
                  <c:v>3.2732110338236899E-8</c:v>
                </c:pt>
                <c:pt idx="329">
                  <c:v>0.54208238432553502</c:v>
                </c:pt>
                <c:pt idx="330">
                  <c:v>7.9858448267714395E-8</c:v>
                </c:pt>
                <c:pt idx="331">
                  <c:v>5.0442477317402501E-8</c:v>
                </c:pt>
                <c:pt idx="332">
                  <c:v>1.5786653758003499E-7</c:v>
                </c:pt>
                <c:pt idx="333">
                  <c:v>0.42716337010788702</c:v>
                </c:pt>
                <c:pt idx="334">
                  <c:v>0.96211412271850905</c:v>
                </c:pt>
                <c:pt idx="335">
                  <c:v>1.4637408234831499E-9</c:v>
                </c:pt>
                <c:pt idx="336">
                  <c:v>3.3838952974504699E-10</c:v>
                </c:pt>
                <c:pt idx="337">
                  <c:v>0.22674048330242899</c:v>
                </c:pt>
                <c:pt idx="338">
                  <c:v>4.4698526725115198E-4</c:v>
                </c:pt>
                <c:pt idx="339">
                  <c:v>1.70193421923506E-6</c:v>
                </c:pt>
                <c:pt idx="340">
                  <c:v>0.79649111423132102</c:v>
                </c:pt>
                <c:pt idx="341">
                  <c:v>0.29271846108024902</c:v>
                </c:pt>
                <c:pt idx="342">
                  <c:v>0.23184514467786799</c:v>
                </c:pt>
                <c:pt idx="343">
                  <c:v>0.79307446781483903</c:v>
                </c:pt>
                <c:pt idx="344">
                  <c:v>8.6769528808252004E-8</c:v>
                </c:pt>
                <c:pt idx="345">
                  <c:v>0.49858523251528702</c:v>
                </c:pt>
                <c:pt idx="346">
                  <c:v>2.4952560377923599E-8</c:v>
                </c:pt>
                <c:pt idx="347">
                  <c:v>0.74208269051042997</c:v>
                </c:pt>
                <c:pt idx="348">
                  <c:v>4.4206511288546601E-10</c:v>
                </c:pt>
                <c:pt idx="349">
                  <c:v>9.6020041132999097E-9</c:v>
                </c:pt>
                <c:pt idx="350">
                  <c:v>2.1658836095447299E-6</c:v>
                </c:pt>
                <c:pt idx="351">
                  <c:v>1.4808058077694801E-7</c:v>
                </c:pt>
                <c:pt idx="352">
                  <c:v>5.24892293692393E-6</c:v>
                </c:pt>
                <c:pt idx="353">
                  <c:v>5.0484454406554099E-8</c:v>
                </c:pt>
                <c:pt idx="354">
                  <c:v>2.7662769485663901E-6</c:v>
                </c:pt>
                <c:pt idx="355">
                  <c:v>1.21899995079581E-7</c:v>
                </c:pt>
                <c:pt idx="356">
                  <c:v>1.4532389800823101E-9</c:v>
                </c:pt>
                <c:pt idx="357">
                  <c:v>0.71601234257610202</c:v>
                </c:pt>
                <c:pt idx="358">
                  <c:v>0.28255261207239202</c:v>
                </c:pt>
                <c:pt idx="359">
                  <c:v>0.75116456597855996</c:v>
                </c:pt>
                <c:pt idx="360">
                  <c:v>1.4297422414510801E-6</c:v>
                </c:pt>
                <c:pt idx="361">
                  <c:v>2.9755530060880802E-7</c:v>
                </c:pt>
                <c:pt idx="362">
                  <c:v>0.50700513152888604</c:v>
                </c:pt>
                <c:pt idx="363">
                  <c:v>4.2367512643495602E-7</c:v>
                </c:pt>
                <c:pt idx="364">
                  <c:v>8.1678747872549098E-7</c:v>
                </c:pt>
                <c:pt idx="365">
                  <c:v>0.99999466108551305</c:v>
                </c:pt>
                <c:pt idx="366">
                  <c:v>8.7207558992538507E-9</c:v>
                </c:pt>
                <c:pt idx="367">
                  <c:v>5.0876308380183701E-8</c:v>
                </c:pt>
                <c:pt idx="368">
                  <c:v>0.80838530783462403</c:v>
                </c:pt>
                <c:pt idx="369">
                  <c:v>3.76828379813638E-9</c:v>
                </c:pt>
                <c:pt idx="370">
                  <c:v>0.43442989886449201</c:v>
                </c:pt>
                <c:pt idx="371">
                  <c:v>3.1633347578448399E-8</c:v>
                </c:pt>
                <c:pt idx="372">
                  <c:v>1.39082929222373E-6</c:v>
                </c:pt>
                <c:pt idx="373">
                  <c:v>6.2278367789669297E-7</c:v>
                </c:pt>
                <c:pt idx="374">
                  <c:v>7.7864230721997503E-9</c:v>
                </c:pt>
                <c:pt idx="375">
                  <c:v>0.18810215663937199</c:v>
                </c:pt>
                <c:pt idx="376">
                  <c:v>1.39586861765001E-7</c:v>
                </c:pt>
                <c:pt idx="377">
                  <c:v>7.1530260600034898E-6</c:v>
                </c:pt>
                <c:pt idx="378">
                  <c:v>1.10476631522025E-7</c:v>
                </c:pt>
                <c:pt idx="379">
                  <c:v>0.497361773193709</c:v>
                </c:pt>
                <c:pt idx="380">
                  <c:v>6.9363644774270901E-6</c:v>
                </c:pt>
                <c:pt idx="381">
                  <c:v>6.7245267963466394E-8</c:v>
                </c:pt>
                <c:pt idx="382">
                  <c:v>7.1079770771385404E-7</c:v>
                </c:pt>
                <c:pt idx="383">
                  <c:v>4.1336777981462901E-7</c:v>
                </c:pt>
                <c:pt idx="384">
                  <c:v>0.40016651921518298</c:v>
                </c:pt>
                <c:pt idx="385">
                  <c:v>1.3973533615922399E-5</c:v>
                </c:pt>
                <c:pt idx="386">
                  <c:v>3.5281856682039497E-8</c:v>
                </c:pt>
                <c:pt idx="387">
                  <c:v>0.49984813462255101</c:v>
                </c:pt>
                <c:pt idx="388">
                  <c:v>7.7126209850756001E-7</c:v>
                </c:pt>
                <c:pt idx="389">
                  <c:v>0.52578190908401901</c:v>
                </c:pt>
                <c:pt idx="390">
                  <c:v>1.0158528724715499E-3</c:v>
                </c:pt>
                <c:pt idx="391">
                  <c:v>0.10719786114636499</c:v>
                </c:pt>
                <c:pt idx="392">
                  <c:v>0.29545373108947698</c:v>
                </c:pt>
                <c:pt idx="393">
                  <c:v>0.51028979130683305</c:v>
                </c:pt>
                <c:pt idx="394">
                  <c:v>0.266940007131095</c:v>
                </c:pt>
                <c:pt idx="395">
                  <c:v>1.79462974529989E-7</c:v>
                </c:pt>
                <c:pt idx="396">
                  <c:v>0.113443952233138</c:v>
                </c:pt>
                <c:pt idx="397">
                  <c:v>3.9199490273554801E-7</c:v>
                </c:pt>
                <c:pt idx="398">
                  <c:v>2.73290728827088E-8</c:v>
                </c:pt>
                <c:pt idx="399">
                  <c:v>2.4589637862668801E-7</c:v>
                </c:pt>
                <c:pt idx="400">
                  <c:v>9.1342545739271405E-7</c:v>
                </c:pt>
                <c:pt idx="401">
                  <c:v>3.0499021778118801E-8</c:v>
                </c:pt>
                <c:pt idx="402">
                  <c:v>2.5693654512253201E-8</c:v>
                </c:pt>
                <c:pt idx="403">
                  <c:v>0.723643023848348</c:v>
                </c:pt>
                <c:pt idx="404">
                  <c:v>4.1212037809690299E-5</c:v>
                </c:pt>
                <c:pt idx="405">
                  <c:v>2.3016679632232599E-8</c:v>
                </c:pt>
                <c:pt idx="406">
                  <c:v>4.8846733598957497E-6</c:v>
                </c:pt>
                <c:pt idx="407">
                  <c:v>1.9199259683765299E-7</c:v>
                </c:pt>
                <c:pt idx="408">
                  <c:v>1.7700076471771399E-8</c:v>
                </c:pt>
                <c:pt idx="409">
                  <c:v>1.8116877734303E-8</c:v>
                </c:pt>
                <c:pt idx="410">
                  <c:v>1.38488584739919E-6</c:v>
                </c:pt>
                <c:pt idx="411">
                  <c:v>1.5545320203725501E-5</c:v>
                </c:pt>
                <c:pt idx="412">
                  <c:v>8.6456142496400101E-8</c:v>
                </c:pt>
                <c:pt idx="413">
                  <c:v>5.9421698408339797E-7</c:v>
                </c:pt>
                <c:pt idx="414">
                  <c:v>8.1576206366150805E-8</c:v>
                </c:pt>
                <c:pt idx="415">
                  <c:v>3.3209236164279498E-8</c:v>
                </c:pt>
                <c:pt idx="416">
                  <c:v>1.2295520402748599E-8</c:v>
                </c:pt>
                <c:pt idx="417">
                  <c:v>1.7684760142783E-9</c:v>
                </c:pt>
                <c:pt idx="418">
                  <c:v>2.7035974131305402E-9</c:v>
                </c:pt>
                <c:pt idx="419">
                  <c:v>3.01892573782106E-6</c:v>
                </c:pt>
                <c:pt idx="420">
                  <c:v>4.3651288571876398E-9</c:v>
                </c:pt>
                <c:pt idx="421">
                  <c:v>6.4455998031150997E-8</c:v>
                </c:pt>
                <c:pt idx="422">
                  <c:v>0.697201003529485</c:v>
                </c:pt>
                <c:pt idx="423">
                  <c:v>3.5832223503932697E-8</c:v>
                </c:pt>
                <c:pt idx="424">
                  <c:v>4.3340973221939902E-8</c:v>
                </c:pt>
                <c:pt idx="425">
                  <c:v>9.2038542486241306E-9</c:v>
                </c:pt>
                <c:pt idx="426">
                  <c:v>1.9552106548118199E-8</c:v>
                </c:pt>
                <c:pt idx="427">
                  <c:v>0.91592166722709301</c:v>
                </c:pt>
                <c:pt idx="428">
                  <c:v>2.7402335541120199E-9</c:v>
                </c:pt>
                <c:pt idx="429">
                  <c:v>1.44293356850527E-8</c:v>
                </c:pt>
                <c:pt idx="430">
                  <c:v>8.1018282286038495E-9</c:v>
                </c:pt>
                <c:pt idx="431">
                  <c:v>3.02382132540965E-9</c:v>
                </c:pt>
                <c:pt idx="432">
                  <c:v>3.1176470404381701E-7</c:v>
                </c:pt>
                <c:pt idx="433">
                  <c:v>1.91705679184123E-7</c:v>
                </c:pt>
                <c:pt idx="434">
                  <c:v>1.11327916058007E-7</c:v>
                </c:pt>
                <c:pt idx="435">
                  <c:v>8.2300894336016999E-7</c:v>
                </c:pt>
                <c:pt idx="436">
                  <c:v>3.5365145547468802E-6</c:v>
                </c:pt>
                <c:pt idx="437">
                  <c:v>5.3297693182815598E-6</c:v>
                </c:pt>
                <c:pt idx="438">
                  <c:v>5.5527732524715497E-2</c:v>
                </c:pt>
                <c:pt idx="439">
                  <c:v>1.5332218999482E-7</c:v>
                </c:pt>
                <c:pt idx="440">
                  <c:v>2.0786982029427499E-6</c:v>
                </c:pt>
                <c:pt idx="441">
                  <c:v>0.77626155244887896</c:v>
                </c:pt>
                <c:pt idx="442">
                  <c:v>2.37017046022082E-6</c:v>
                </c:pt>
                <c:pt idx="443">
                  <c:v>9.07934853999198E-8</c:v>
                </c:pt>
                <c:pt idx="444">
                  <c:v>7.2273425981937198E-7</c:v>
                </c:pt>
                <c:pt idx="445">
                  <c:v>0.99999945155291303</c:v>
                </c:pt>
                <c:pt idx="446">
                  <c:v>9.42179968996214E-8</c:v>
                </c:pt>
                <c:pt idx="447">
                  <c:v>0.132452070634382</c:v>
                </c:pt>
                <c:pt idx="448">
                  <c:v>2.9182312952067001E-8</c:v>
                </c:pt>
                <c:pt idx="449">
                  <c:v>1.1598715239165201E-8</c:v>
                </c:pt>
                <c:pt idx="450">
                  <c:v>0.43289680075221698</c:v>
                </c:pt>
                <c:pt idx="451">
                  <c:v>0.76887806251228696</c:v>
                </c:pt>
                <c:pt idx="452">
                  <c:v>0.90052121088844195</c:v>
                </c:pt>
                <c:pt idx="453">
                  <c:v>1.20515124924461E-8</c:v>
                </c:pt>
                <c:pt idx="454">
                  <c:v>1.4178431615345799E-7</c:v>
                </c:pt>
                <c:pt idx="455">
                  <c:v>0.202691337821963</c:v>
                </c:pt>
                <c:pt idx="456">
                  <c:v>7.3484437958462202E-6</c:v>
                </c:pt>
                <c:pt idx="457">
                  <c:v>4.3205113835031002E-8</c:v>
                </c:pt>
                <c:pt idx="458">
                  <c:v>7.8926201463733296E-8</c:v>
                </c:pt>
                <c:pt idx="459">
                  <c:v>9.5043947982920503E-10</c:v>
                </c:pt>
                <c:pt idx="460">
                  <c:v>0.67321779185745001</c:v>
                </c:pt>
                <c:pt idx="461">
                  <c:v>3.7329551041740698E-6</c:v>
                </c:pt>
                <c:pt idx="462">
                  <c:v>3.1101229872809501E-9</c:v>
                </c:pt>
                <c:pt idx="463">
                  <c:v>7.2430847931227897E-7</c:v>
                </c:pt>
                <c:pt idx="464">
                  <c:v>1.20635030957389E-7</c:v>
                </c:pt>
                <c:pt idx="465">
                  <c:v>0.38899041904061099</c:v>
                </c:pt>
                <c:pt idx="466">
                  <c:v>7.0821210916955493E-2</c:v>
                </c:pt>
                <c:pt idx="467">
                  <c:v>1.3305938396254599E-7</c:v>
                </c:pt>
                <c:pt idx="468">
                  <c:v>0.39482674448890198</c:v>
                </c:pt>
                <c:pt idx="469">
                  <c:v>8.7213915621069199E-8</c:v>
                </c:pt>
                <c:pt idx="470">
                  <c:v>0.23398659966993701</c:v>
                </c:pt>
                <c:pt idx="471">
                  <c:v>0.98495797514533601</c:v>
                </c:pt>
                <c:pt idx="472">
                  <c:v>1.10693510357861E-6</c:v>
                </c:pt>
                <c:pt idx="473">
                  <c:v>0.66091744530424101</c:v>
                </c:pt>
                <c:pt idx="474">
                  <c:v>0.45010174652805202</c:v>
                </c:pt>
                <c:pt idx="475">
                  <c:v>0.84681156622000597</c:v>
                </c:pt>
                <c:pt idx="476">
                  <c:v>1.6053775814613299E-6</c:v>
                </c:pt>
                <c:pt idx="477">
                  <c:v>0.99999951291034905</c:v>
                </c:pt>
                <c:pt idx="478">
                  <c:v>0.99416816755998005</c:v>
                </c:pt>
                <c:pt idx="479">
                  <c:v>0.817221611887614</c:v>
                </c:pt>
                <c:pt idx="480">
                  <c:v>3.8878095075331303E-6</c:v>
                </c:pt>
                <c:pt idx="481">
                  <c:v>3.8568710619075301E-9</c:v>
                </c:pt>
                <c:pt idx="482">
                  <c:v>1.8527411162812901E-7</c:v>
                </c:pt>
                <c:pt idx="483">
                  <c:v>2.69240120533236E-8</c:v>
                </c:pt>
                <c:pt idx="484">
                  <c:v>5.35913300015063E-9</c:v>
                </c:pt>
                <c:pt idx="485">
                  <c:v>0.32158540597288399</c:v>
                </c:pt>
                <c:pt idx="486">
                  <c:v>0.85727810633439605</c:v>
                </c:pt>
                <c:pt idx="487">
                  <c:v>0.91918481168335298</c:v>
                </c:pt>
                <c:pt idx="488">
                  <c:v>4.2408753788851601E-8</c:v>
                </c:pt>
                <c:pt idx="489">
                  <c:v>0.41884245967477401</c:v>
                </c:pt>
                <c:pt idx="490">
                  <c:v>5.0815188211873401E-7</c:v>
                </c:pt>
                <c:pt idx="491">
                  <c:v>4.2315716592293903E-9</c:v>
                </c:pt>
                <c:pt idx="492">
                  <c:v>3.5765874201742498E-7</c:v>
                </c:pt>
                <c:pt idx="493">
                  <c:v>1.69611280912772E-10</c:v>
                </c:pt>
                <c:pt idx="494">
                  <c:v>2.8931007332333501E-8</c:v>
                </c:pt>
                <c:pt idx="495">
                  <c:v>1.2294691997696999E-7</c:v>
                </c:pt>
                <c:pt idx="496">
                  <c:v>0.989373100107655</c:v>
                </c:pt>
                <c:pt idx="497">
                  <c:v>0.63128520717353498</c:v>
                </c:pt>
                <c:pt idx="498">
                  <c:v>1.87524118407453E-6</c:v>
                </c:pt>
                <c:pt idx="499">
                  <c:v>0.76704392526945298</c:v>
                </c:pt>
                <c:pt idx="500">
                  <c:v>1.63331049465626E-9</c:v>
                </c:pt>
                <c:pt idx="501">
                  <c:v>5.9153389817483702E-8</c:v>
                </c:pt>
                <c:pt idx="502">
                  <c:v>0.99991213225931797</c:v>
                </c:pt>
                <c:pt idx="503">
                  <c:v>0.35025075156110802</c:v>
                </c:pt>
                <c:pt idx="504">
                  <c:v>5.6111828381266095E-10</c:v>
                </c:pt>
                <c:pt idx="505">
                  <c:v>2.6838985782123502E-7</c:v>
                </c:pt>
                <c:pt idx="506">
                  <c:v>5.2573804155815202E-11</c:v>
                </c:pt>
                <c:pt idx="507">
                  <c:v>0.30492084019719501</c:v>
                </c:pt>
                <c:pt idx="508">
                  <c:v>0.217880403839016</c:v>
                </c:pt>
                <c:pt idx="509">
                  <c:v>0.32352280701953001</c:v>
                </c:pt>
                <c:pt idx="510">
                  <c:v>0.93126108933761698</c:v>
                </c:pt>
                <c:pt idx="511">
                  <c:v>0.56175601313552503</c:v>
                </c:pt>
                <c:pt idx="512">
                  <c:v>1.5444486067503801E-7</c:v>
                </c:pt>
                <c:pt idx="513">
                  <c:v>0.771133828496403</c:v>
                </c:pt>
                <c:pt idx="514">
                  <c:v>0.90576713113672502</c:v>
                </c:pt>
                <c:pt idx="515">
                  <c:v>0.92265024197255996</c:v>
                </c:pt>
                <c:pt idx="516">
                  <c:v>0.89155878926578302</c:v>
                </c:pt>
                <c:pt idx="517">
                  <c:v>0.57415098387837105</c:v>
                </c:pt>
                <c:pt idx="518">
                  <c:v>9.7180135505515E-7</c:v>
                </c:pt>
                <c:pt idx="519">
                  <c:v>0.88108516072677601</c:v>
                </c:pt>
                <c:pt idx="520">
                  <c:v>1.1275859014097001E-2</c:v>
                </c:pt>
                <c:pt idx="521">
                  <c:v>1.07101250832522E-8</c:v>
                </c:pt>
                <c:pt idx="522">
                  <c:v>1.9458904053180499E-8</c:v>
                </c:pt>
                <c:pt idx="523">
                  <c:v>0.71725208854116695</c:v>
                </c:pt>
                <c:pt idx="524">
                  <c:v>0.40246709347968102</c:v>
                </c:pt>
                <c:pt idx="525">
                  <c:v>1.15594413612572E-7</c:v>
                </c:pt>
                <c:pt idx="526">
                  <c:v>1.0428897152267701E-5</c:v>
                </c:pt>
                <c:pt idx="527">
                  <c:v>0.86912333450839996</c:v>
                </c:pt>
                <c:pt idx="528">
                  <c:v>8.3313138868858098E-8</c:v>
                </c:pt>
                <c:pt idx="529">
                  <c:v>7.5961321809754495E-9</c:v>
                </c:pt>
                <c:pt idx="530">
                  <c:v>7.8608684872092395E-10</c:v>
                </c:pt>
                <c:pt idx="531">
                  <c:v>6.2032756892119001E-8</c:v>
                </c:pt>
                <c:pt idx="532">
                  <c:v>3.5033163092801501E-8</c:v>
                </c:pt>
                <c:pt idx="533">
                  <c:v>8.0580017546940496E-9</c:v>
                </c:pt>
                <c:pt idx="534">
                  <c:v>8.7395441465368096E-2</c:v>
                </c:pt>
                <c:pt idx="535">
                  <c:v>1.3506346709793501E-8</c:v>
                </c:pt>
                <c:pt idx="536">
                  <c:v>0.76176286492152301</c:v>
                </c:pt>
                <c:pt idx="537">
                  <c:v>0.93595137517682703</c:v>
                </c:pt>
                <c:pt idx="538">
                  <c:v>0.920161871001698</c:v>
                </c:pt>
                <c:pt idx="539">
                  <c:v>0.47237220961128701</c:v>
                </c:pt>
                <c:pt idx="540">
                  <c:v>0.76831848354158105</c:v>
                </c:pt>
                <c:pt idx="541">
                  <c:v>0.85646226187670904</c:v>
                </c:pt>
                <c:pt idx="542">
                  <c:v>0.352567715696393</c:v>
                </c:pt>
                <c:pt idx="543">
                  <c:v>0.77775800011916696</c:v>
                </c:pt>
                <c:pt idx="544">
                  <c:v>0.656597599007261</c:v>
                </c:pt>
                <c:pt idx="545">
                  <c:v>1.57253212416845E-8</c:v>
                </c:pt>
                <c:pt idx="546">
                  <c:v>0.90037338588609195</c:v>
                </c:pt>
                <c:pt idx="547">
                  <c:v>0.33996892824664399</c:v>
                </c:pt>
                <c:pt idx="548">
                  <c:v>0.42486821121922203</c:v>
                </c:pt>
                <c:pt idx="549">
                  <c:v>0.357747011660421</c:v>
                </c:pt>
                <c:pt idx="550">
                  <c:v>0.56039270195769497</c:v>
                </c:pt>
                <c:pt idx="551">
                  <c:v>7.7490694190127996E-2</c:v>
                </c:pt>
                <c:pt idx="552">
                  <c:v>0.92427153142081697</c:v>
                </c:pt>
                <c:pt idx="553">
                  <c:v>0.662459187693346</c:v>
                </c:pt>
                <c:pt idx="554">
                  <c:v>2.8299712874722101E-7</c:v>
                </c:pt>
                <c:pt idx="555">
                  <c:v>2.58318612025739E-7</c:v>
                </c:pt>
                <c:pt idx="556">
                  <c:v>9.5081410404134897E-2</c:v>
                </c:pt>
                <c:pt idx="557">
                  <c:v>0.95166652481551595</c:v>
                </c:pt>
                <c:pt idx="558">
                  <c:v>0.24125559942769101</c:v>
                </c:pt>
                <c:pt idx="559">
                  <c:v>9.6331226908491593E-2</c:v>
                </c:pt>
                <c:pt idx="560">
                  <c:v>0.836581486099787</c:v>
                </c:pt>
                <c:pt idx="561">
                  <c:v>0.82354840669852003</c:v>
                </c:pt>
                <c:pt idx="562">
                  <c:v>3.25378025859489E-9</c:v>
                </c:pt>
                <c:pt idx="563">
                  <c:v>5.1382494526989097E-3</c:v>
                </c:pt>
                <c:pt idx="564">
                  <c:v>0.50146556186242597</c:v>
                </c:pt>
                <c:pt idx="565">
                  <c:v>0.122140801855884</c:v>
                </c:pt>
                <c:pt idx="566">
                  <c:v>1.86624044690729E-7</c:v>
                </c:pt>
                <c:pt idx="567">
                  <c:v>3.77240709627732E-2</c:v>
                </c:pt>
                <c:pt idx="568">
                  <c:v>0.77510997393970704</c:v>
                </c:pt>
                <c:pt idx="569">
                  <c:v>0.60438100086695401</c:v>
                </c:pt>
                <c:pt idx="570">
                  <c:v>0.89729477459864704</c:v>
                </c:pt>
                <c:pt idx="571">
                  <c:v>0.84857263851310705</c:v>
                </c:pt>
                <c:pt idx="572">
                  <c:v>0.41985653885721202</c:v>
                </c:pt>
                <c:pt idx="573">
                  <c:v>0.75341633220502702</c:v>
                </c:pt>
                <c:pt idx="574">
                  <c:v>0.93121930626673899</c:v>
                </c:pt>
                <c:pt idx="575">
                  <c:v>0.56241715861157504</c:v>
                </c:pt>
                <c:pt idx="576">
                  <c:v>0.80931042171985001</c:v>
                </c:pt>
                <c:pt idx="577">
                  <c:v>0.86835657146172596</c:v>
                </c:pt>
                <c:pt idx="578">
                  <c:v>1.29980874554522E-7</c:v>
                </c:pt>
                <c:pt idx="579">
                  <c:v>1.0297026876318999E-7</c:v>
                </c:pt>
                <c:pt idx="580">
                  <c:v>0.782562033710688</c:v>
                </c:pt>
                <c:pt idx="581">
                  <c:v>0.228761964075262</c:v>
                </c:pt>
                <c:pt idx="582">
                  <c:v>0.180737887949384</c:v>
                </c:pt>
                <c:pt idx="583">
                  <c:v>3.5135483496532297E-8</c:v>
                </c:pt>
                <c:pt idx="584">
                  <c:v>0.40228157094293499</c:v>
                </c:pt>
                <c:pt idx="585">
                  <c:v>0.98150858313840195</c:v>
                </c:pt>
                <c:pt idx="586">
                  <c:v>0.943539394521409</c:v>
                </c:pt>
                <c:pt idx="587">
                  <c:v>0.81715986046091005</c:v>
                </c:pt>
                <c:pt idx="588">
                  <c:v>0.14235527975576201</c:v>
                </c:pt>
                <c:pt idx="589">
                  <c:v>0.84596596618982101</c:v>
                </c:pt>
                <c:pt idx="590">
                  <c:v>0.94942763627073401</c:v>
                </c:pt>
                <c:pt idx="591">
                  <c:v>0.53397901745124099</c:v>
                </c:pt>
                <c:pt idx="592">
                  <c:v>3.6856799336686302E-8</c:v>
                </c:pt>
                <c:pt idx="593">
                  <c:v>0.82904934932202701</c:v>
                </c:pt>
                <c:pt idx="594">
                  <c:v>0.91999865708684803</c:v>
                </c:pt>
                <c:pt idx="595">
                  <c:v>3.5003027719549898E-9</c:v>
                </c:pt>
                <c:pt idx="596">
                  <c:v>0.68459295473978998</c:v>
                </c:pt>
                <c:pt idx="597">
                  <c:v>0.92394507554023098</c:v>
                </c:pt>
                <c:pt idx="598">
                  <c:v>0.83305085816551805</c:v>
                </c:pt>
                <c:pt idx="599">
                  <c:v>0.55808194147989199</c:v>
                </c:pt>
                <c:pt idx="600">
                  <c:v>0.48669862494803701</c:v>
                </c:pt>
                <c:pt idx="601">
                  <c:v>1.55643214972547E-6</c:v>
                </c:pt>
                <c:pt idx="602">
                  <c:v>0.70463401897622602</c:v>
                </c:pt>
                <c:pt idx="603">
                  <c:v>0.74472493222538205</c:v>
                </c:pt>
                <c:pt idx="604">
                  <c:v>0.99907882195387598</c:v>
                </c:pt>
                <c:pt idx="605">
                  <c:v>0.76642013073229898</c:v>
                </c:pt>
                <c:pt idx="606">
                  <c:v>0.92795034737813598</c:v>
                </c:pt>
                <c:pt idx="607">
                  <c:v>0.962526272488196</c:v>
                </c:pt>
                <c:pt idx="608">
                  <c:v>0.94172421217761504</c:v>
                </c:pt>
                <c:pt idx="609">
                  <c:v>0.65733969655886304</c:v>
                </c:pt>
                <c:pt idx="610">
                  <c:v>0.83015937468299605</c:v>
                </c:pt>
                <c:pt idx="611">
                  <c:v>0.75850658046679797</c:v>
                </c:pt>
                <c:pt idx="612">
                  <c:v>0.99991696781976702</c:v>
                </c:pt>
                <c:pt idx="613">
                  <c:v>1.37360331338194E-8</c:v>
                </c:pt>
                <c:pt idx="614">
                  <c:v>0.43624390519096701</c:v>
                </c:pt>
                <c:pt idx="615">
                  <c:v>0.97217259905804199</c:v>
                </c:pt>
                <c:pt idx="616">
                  <c:v>0.96310294094225501</c:v>
                </c:pt>
                <c:pt idx="617">
                  <c:v>0.95966893276087495</c:v>
                </c:pt>
                <c:pt idx="618">
                  <c:v>0.43867337300473302</c:v>
                </c:pt>
                <c:pt idx="619">
                  <c:v>0.75084692389954999</c:v>
                </c:pt>
                <c:pt idx="620">
                  <c:v>0.69926824975228896</c:v>
                </c:pt>
                <c:pt idx="621">
                  <c:v>0.46945066443863098</c:v>
                </c:pt>
                <c:pt idx="622">
                  <c:v>0.93826316388661501</c:v>
                </c:pt>
                <c:pt idx="623">
                  <c:v>0.87632727499960805</c:v>
                </c:pt>
                <c:pt idx="624">
                  <c:v>0.66161913718779497</c:v>
                </c:pt>
                <c:pt idx="625">
                  <c:v>0.97539430910024805</c:v>
                </c:pt>
                <c:pt idx="626">
                  <c:v>4.0177170783715101E-8</c:v>
                </c:pt>
                <c:pt idx="627">
                  <c:v>1.05200327537991E-7</c:v>
                </c:pt>
                <c:pt idx="628">
                  <c:v>0.87765520820350695</c:v>
                </c:pt>
                <c:pt idx="629">
                  <c:v>0.80191769962229398</c:v>
                </c:pt>
                <c:pt idx="630">
                  <c:v>0.92851448547203796</c:v>
                </c:pt>
                <c:pt idx="631">
                  <c:v>0.787558538490988</c:v>
                </c:pt>
                <c:pt idx="632">
                  <c:v>3.1181625352379602E-9</c:v>
                </c:pt>
                <c:pt idx="633">
                  <c:v>2.05699370763207E-5</c:v>
                </c:pt>
                <c:pt idx="634">
                  <c:v>0.94443606619131604</c:v>
                </c:pt>
                <c:pt idx="635">
                  <c:v>0.92205676622780497</c:v>
                </c:pt>
                <c:pt idx="636">
                  <c:v>0.37974481410194499</c:v>
                </c:pt>
                <c:pt idx="637">
                  <c:v>0.25381217051708799</c:v>
                </c:pt>
                <c:pt idx="638">
                  <c:v>0.124858897206217</c:v>
                </c:pt>
                <c:pt idx="639">
                  <c:v>0.71410691592295195</c:v>
                </c:pt>
                <c:pt idx="640">
                  <c:v>0.72805317826514304</c:v>
                </c:pt>
                <c:pt idx="641">
                  <c:v>0.85003908610726298</c:v>
                </c:pt>
                <c:pt idx="642">
                  <c:v>6.3255558728282697E-9</c:v>
                </c:pt>
                <c:pt idx="643">
                  <c:v>0.70135591596496105</c:v>
                </c:pt>
                <c:pt idx="644">
                  <c:v>0.33600349827841403</c:v>
                </c:pt>
                <c:pt idx="645">
                  <c:v>0.74110525243376602</c:v>
                </c:pt>
                <c:pt idx="646">
                  <c:v>0.83851764109015603</c:v>
                </c:pt>
                <c:pt idx="647">
                  <c:v>0.35089920551398501</c:v>
                </c:pt>
                <c:pt idx="648">
                  <c:v>0.99396237210075999</c:v>
                </c:pt>
                <c:pt idx="649">
                  <c:v>2.60213730941729E-3</c:v>
                </c:pt>
                <c:pt idx="650">
                  <c:v>0.82619275495886002</c:v>
                </c:pt>
                <c:pt idx="651">
                  <c:v>0.91106747305033697</c:v>
                </c:pt>
                <c:pt idx="652">
                  <c:v>0.91271797826639101</c:v>
                </c:pt>
                <c:pt idx="653">
                  <c:v>0.99623030942837199</c:v>
                </c:pt>
                <c:pt idx="654">
                  <c:v>1.62228593152962E-7</c:v>
                </c:pt>
                <c:pt idx="655">
                  <c:v>0.97513758332906797</c:v>
                </c:pt>
                <c:pt idx="656">
                  <c:v>0.93315081934881705</c:v>
                </c:pt>
                <c:pt idx="657">
                  <c:v>0.46857355721346799</c:v>
                </c:pt>
                <c:pt idx="658">
                  <c:v>0.39795489084922098</c:v>
                </c:pt>
                <c:pt idx="659">
                  <c:v>0.42269731766673102</c:v>
                </c:pt>
                <c:pt idx="660">
                  <c:v>0.97700765667357503</c:v>
                </c:pt>
                <c:pt idx="661">
                  <c:v>0.57439179001827401</c:v>
                </c:pt>
                <c:pt idx="662">
                  <c:v>0.87160519686395299</c:v>
                </c:pt>
                <c:pt idx="663">
                  <c:v>0.93471889667412</c:v>
                </c:pt>
                <c:pt idx="664">
                  <c:v>4.9973288702534201E-8</c:v>
                </c:pt>
                <c:pt idx="665">
                  <c:v>0.31779465958099401</c:v>
                </c:pt>
                <c:pt idx="666">
                  <c:v>0.103782408246981</c:v>
                </c:pt>
                <c:pt idx="667">
                  <c:v>0.94142963618989495</c:v>
                </c:pt>
                <c:pt idx="668">
                  <c:v>0.28528382637977501</c:v>
                </c:pt>
                <c:pt idx="669">
                  <c:v>0.86841060015836302</c:v>
                </c:pt>
                <c:pt idx="670">
                  <c:v>0.80467728451937004</c:v>
                </c:pt>
                <c:pt idx="671">
                  <c:v>0.69926392165933904</c:v>
                </c:pt>
                <c:pt idx="672">
                  <c:v>0.86428925866624795</c:v>
                </c:pt>
                <c:pt idx="673">
                  <c:v>0.99999880548509601</c:v>
                </c:pt>
                <c:pt idx="674">
                  <c:v>0.99071052966586304</c:v>
                </c:pt>
                <c:pt idx="675">
                  <c:v>3.6971138979024298E-6</c:v>
                </c:pt>
                <c:pt idx="676">
                  <c:v>1.64395191962112E-9</c:v>
                </c:pt>
                <c:pt idx="677">
                  <c:v>0.91805848586110395</c:v>
                </c:pt>
                <c:pt idx="678">
                  <c:v>0.47890164363912102</c:v>
                </c:pt>
                <c:pt idx="679">
                  <c:v>0.87200414543970595</c:v>
                </c:pt>
                <c:pt idx="680">
                  <c:v>0.45108615353883902</c:v>
                </c:pt>
                <c:pt idx="681">
                  <c:v>0.975905021143608</c:v>
                </c:pt>
                <c:pt idx="682">
                  <c:v>6.6011373886465705E-2</c:v>
                </c:pt>
                <c:pt idx="683">
                  <c:v>0.92263289545596805</c:v>
                </c:pt>
                <c:pt idx="684">
                  <c:v>0.62924278202463302</c:v>
                </c:pt>
                <c:pt idx="685">
                  <c:v>0.35091403548980299</c:v>
                </c:pt>
                <c:pt idx="686">
                  <c:v>0.79126446059571298</c:v>
                </c:pt>
                <c:pt idx="687">
                  <c:v>0.70004583750189997</c:v>
                </c:pt>
                <c:pt idx="688">
                  <c:v>0.92947272163649197</c:v>
                </c:pt>
                <c:pt idx="689">
                  <c:v>0.67108970814011504</c:v>
                </c:pt>
                <c:pt idx="690">
                  <c:v>0.57266142278135201</c:v>
                </c:pt>
                <c:pt idx="691">
                  <c:v>0.83114618907388005</c:v>
                </c:pt>
                <c:pt idx="692">
                  <c:v>0.96517457152401298</c:v>
                </c:pt>
                <c:pt idx="693">
                  <c:v>0.94502973931050005</c:v>
                </c:pt>
                <c:pt idx="694">
                  <c:v>0.86426205681807899</c:v>
                </c:pt>
                <c:pt idx="695">
                  <c:v>0.25240502999230902</c:v>
                </c:pt>
                <c:pt idx="696">
                  <c:v>0.47015628356331002</c:v>
                </c:pt>
                <c:pt idx="697">
                  <c:v>0.92378683997182598</c:v>
                </c:pt>
                <c:pt idx="698">
                  <c:v>0.99728231228841702</c:v>
                </c:pt>
                <c:pt idx="699">
                  <c:v>0.74266409765105901</c:v>
                </c:pt>
                <c:pt idx="700">
                  <c:v>0.175125458620292</c:v>
                </c:pt>
                <c:pt idx="701">
                  <c:v>0.82156987278938598</c:v>
                </c:pt>
                <c:pt idx="702">
                  <c:v>0.811663642193998</c:v>
                </c:pt>
                <c:pt idx="703">
                  <c:v>0.99345997833771704</c:v>
                </c:pt>
                <c:pt idx="704">
                  <c:v>0.77629193932292395</c:v>
                </c:pt>
                <c:pt idx="705">
                  <c:v>0.86985676086789498</c:v>
                </c:pt>
                <c:pt idx="706">
                  <c:v>0.372925608884974</c:v>
                </c:pt>
                <c:pt idx="707">
                  <c:v>3.3898017201046299E-9</c:v>
                </c:pt>
                <c:pt idx="708">
                  <c:v>1.94338386471004E-7</c:v>
                </c:pt>
                <c:pt idx="709">
                  <c:v>0.93171687284119697</c:v>
                </c:pt>
                <c:pt idx="710">
                  <c:v>8.0746038680629198E-3</c:v>
                </c:pt>
                <c:pt idx="711">
                  <c:v>0.82497901815918295</c:v>
                </c:pt>
                <c:pt idx="712">
                  <c:v>0.96934128602710101</c:v>
                </c:pt>
                <c:pt idx="713">
                  <c:v>0.98368734043681805</c:v>
                </c:pt>
                <c:pt idx="714">
                  <c:v>1.13303052249521E-7</c:v>
                </c:pt>
                <c:pt idx="715">
                  <c:v>0.78848307155972397</c:v>
                </c:pt>
                <c:pt idx="716">
                  <c:v>0.19559798346267099</c:v>
                </c:pt>
                <c:pt idx="717">
                  <c:v>9.3150707339708899E-2</c:v>
                </c:pt>
                <c:pt idx="718">
                  <c:v>0.81572594388651498</c:v>
                </c:pt>
                <c:pt idx="719">
                  <c:v>0.51317017593922498</c:v>
                </c:pt>
                <c:pt idx="720">
                  <c:v>5.3010595414161303E-8</c:v>
                </c:pt>
                <c:pt idx="721">
                  <c:v>2.4979900278163099E-8</c:v>
                </c:pt>
                <c:pt idx="722">
                  <c:v>0.85651095751570805</c:v>
                </c:pt>
                <c:pt idx="723">
                  <c:v>9.6913311584176103E-8</c:v>
                </c:pt>
                <c:pt idx="724">
                  <c:v>0.98134891114733203</c:v>
                </c:pt>
                <c:pt idx="725">
                  <c:v>1.0711168999521501E-7</c:v>
                </c:pt>
                <c:pt idx="726">
                  <c:v>8.1692150973408598E-8</c:v>
                </c:pt>
                <c:pt idx="727">
                  <c:v>0.89734172416418501</c:v>
                </c:pt>
                <c:pt idx="728">
                  <c:v>7.4305292345226303E-9</c:v>
                </c:pt>
                <c:pt idx="729">
                  <c:v>1.0187376726159699E-8</c:v>
                </c:pt>
                <c:pt idx="730">
                  <c:v>0.92910523960215896</c:v>
                </c:pt>
                <c:pt idx="731">
                  <c:v>0.60262302396113598</c:v>
                </c:pt>
                <c:pt idx="732">
                  <c:v>0.51128833478774205</c:v>
                </c:pt>
                <c:pt idx="733">
                  <c:v>0.78597060722920598</c:v>
                </c:pt>
                <c:pt idx="734">
                  <c:v>0.97599654907557998</c:v>
                </c:pt>
                <c:pt idx="735">
                  <c:v>2.35249496667719E-7</c:v>
                </c:pt>
                <c:pt idx="736">
                  <c:v>0.202190346943323</c:v>
                </c:pt>
                <c:pt idx="737">
                  <c:v>0.86271230080467798</c:v>
                </c:pt>
                <c:pt idx="738">
                  <c:v>0.91138877903536797</c:v>
                </c:pt>
                <c:pt idx="739">
                  <c:v>7.17641861432736E-4</c:v>
                </c:pt>
                <c:pt idx="740">
                  <c:v>7.5682783657796903E-8</c:v>
                </c:pt>
                <c:pt idx="741">
                  <c:v>1.52001566195518E-7</c:v>
                </c:pt>
                <c:pt idx="742">
                  <c:v>1.4181210441606899E-8</c:v>
                </c:pt>
                <c:pt idx="743">
                  <c:v>0.100115338183157</c:v>
                </c:pt>
                <c:pt idx="744">
                  <c:v>1.3110223608198E-6</c:v>
                </c:pt>
                <c:pt idx="745">
                  <c:v>9.7094387019738999E-3</c:v>
                </c:pt>
                <c:pt idx="746">
                  <c:v>1.6948490802401001E-5</c:v>
                </c:pt>
                <c:pt idx="747">
                  <c:v>0.173395842208491</c:v>
                </c:pt>
                <c:pt idx="748">
                  <c:v>0.33113027098597703</c:v>
                </c:pt>
                <c:pt idx="749">
                  <c:v>3.4834520137761498E-8</c:v>
                </c:pt>
                <c:pt idx="750">
                  <c:v>1.27553053384507E-8</c:v>
                </c:pt>
                <c:pt idx="751">
                  <c:v>8.8855372397779599E-10</c:v>
                </c:pt>
                <c:pt idx="752">
                  <c:v>6.3572183561420304E-8</c:v>
                </c:pt>
                <c:pt idx="753">
                  <c:v>2.6863233654759299E-8</c:v>
                </c:pt>
                <c:pt idx="754">
                  <c:v>3.5333041510828801E-8</c:v>
                </c:pt>
                <c:pt idx="755">
                  <c:v>3.7258482688316999E-10</c:v>
                </c:pt>
                <c:pt idx="756">
                  <c:v>1.28700305685748E-7</c:v>
                </c:pt>
                <c:pt idx="757">
                  <c:v>0.933817319001367</c:v>
                </c:pt>
                <c:pt idx="758">
                  <c:v>0.45135097636774901</c:v>
                </c:pt>
                <c:pt idx="759">
                  <c:v>2.2498128224985398E-9</c:v>
                </c:pt>
                <c:pt idx="760">
                  <c:v>2.2978801958145499E-3</c:v>
                </c:pt>
                <c:pt idx="761">
                  <c:v>0.15732269334144999</c:v>
                </c:pt>
                <c:pt idx="762">
                  <c:v>0.88156242499859105</c:v>
                </c:pt>
                <c:pt idx="763">
                  <c:v>3.3519348525184899E-6</c:v>
                </c:pt>
                <c:pt idx="764">
                  <c:v>0.53120972803109501</c:v>
                </c:pt>
                <c:pt idx="765">
                  <c:v>1.64627794299714E-8</c:v>
                </c:pt>
                <c:pt idx="766">
                  <c:v>0.71070424418970402</c:v>
                </c:pt>
                <c:pt idx="767">
                  <c:v>0.45463241423898598</c:v>
                </c:pt>
                <c:pt idx="768">
                  <c:v>0.16818696612835199</c:v>
                </c:pt>
                <c:pt idx="769">
                  <c:v>0.63951107527526996</c:v>
                </c:pt>
                <c:pt idx="770">
                  <c:v>1.6840746382060699E-8</c:v>
                </c:pt>
                <c:pt idx="771">
                  <c:v>6.6218428835502397E-7</c:v>
                </c:pt>
                <c:pt idx="772">
                  <c:v>0.29652758925011402</c:v>
                </c:pt>
                <c:pt idx="773">
                  <c:v>0.91181491311359897</c:v>
                </c:pt>
                <c:pt idx="774">
                  <c:v>0.42108946011021797</c:v>
                </c:pt>
                <c:pt idx="775">
                  <c:v>0.84660451243685497</c:v>
                </c:pt>
                <c:pt idx="776">
                  <c:v>0.695497983917021</c:v>
                </c:pt>
                <c:pt idx="777">
                  <c:v>0.42441291761368599</c:v>
                </c:pt>
                <c:pt idx="778">
                  <c:v>0.598137042463319</c:v>
                </c:pt>
                <c:pt idx="779">
                  <c:v>0.884184353157633</c:v>
                </c:pt>
                <c:pt idx="780">
                  <c:v>0.887524552659125</c:v>
                </c:pt>
                <c:pt idx="781">
                  <c:v>0.87147737127565605</c:v>
                </c:pt>
                <c:pt idx="782">
                  <c:v>0.86172181836112205</c:v>
                </c:pt>
                <c:pt idx="783">
                  <c:v>1.14141636018129E-5</c:v>
                </c:pt>
                <c:pt idx="784">
                  <c:v>1.6474275922466801E-8</c:v>
                </c:pt>
                <c:pt idx="785">
                  <c:v>0.17217139910505699</c:v>
                </c:pt>
                <c:pt idx="786">
                  <c:v>4.6553779029565103E-8</c:v>
                </c:pt>
                <c:pt idx="787">
                  <c:v>7.6430099176130195E-2</c:v>
                </c:pt>
                <c:pt idx="788">
                  <c:v>0.76655306873945706</c:v>
                </c:pt>
                <c:pt idx="789">
                  <c:v>3.48055673903193E-2</c:v>
                </c:pt>
                <c:pt idx="790">
                  <c:v>9.3841114083819504E-6</c:v>
                </c:pt>
                <c:pt idx="791">
                  <c:v>0.62096275135033596</c:v>
                </c:pt>
                <c:pt idx="792">
                  <c:v>5.1692162233758197E-7</c:v>
                </c:pt>
                <c:pt idx="793">
                  <c:v>4.5563261369829004E-9</c:v>
                </c:pt>
                <c:pt idx="794">
                  <c:v>5.4884264591017598E-8</c:v>
                </c:pt>
                <c:pt idx="795">
                  <c:v>0.167092220195661</c:v>
                </c:pt>
                <c:pt idx="796">
                  <c:v>0.14254072103953999</c:v>
                </c:pt>
                <c:pt idx="797">
                  <c:v>0.919642510108307</c:v>
                </c:pt>
                <c:pt idx="798">
                  <c:v>3.2268507736921001E-8</c:v>
                </c:pt>
                <c:pt idx="799">
                  <c:v>0.61195610242416898</c:v>
                </c:pt>
                <c:pt idx="800">
                  <c:v>5.97403725927082E-9</c:v>
                </c:pt>
                <c:pt idx="801">
                  <c:v>7.3854280256585301E-9</c:v>
                </c:pt>
                <c:pt idx="802">
                  <c:v>6.8478727793893399E-2</c:v>
                </c:pt>
                <c:pt idx="803">
                  <c:v>0.70243451055040496</c:v>
                </c:pt>
                <c:pt idx="804">
                  <c:v>0.38112772457761701</c:v>
                </c:pt>
                <c:pt idx="805">
                  <c:v>0.77342812839873898</c:v>
                </c:pt>
                <c:pt idx="806">
                  <c:v>0.55855130584991297</c:v>
                </c:pt>
                <c:pt idx="807">
                  <c:v>0.74577426204874298</c:v>
                </c:pt>
                <c:pt idx="808">
                  <c:v>0.58876727538680795</c:v>
                </c:pt>
                <c:pt idx="809">
                  <c:v>0.47041201826752399</c:v>
                </c:pt>
                <c:pt idx="810">
                  <c:v>0.58621318126133104</c:v>
                </c:pt>
                <c:pt idx="811">
                  <c:v>0.74378550103061203</c:v>
                </c:pt>
                <c:pt idx="812">
                  <c:v>0.850746427004754</c:v>
                </c:pt>
                <c:pt idx="813">
                  <c:v>0.92186622229287496</c:v>
                </c:pt>
                <c:pt idx="814">
                  <c:v>0.97046571718735997</c:v>
                </c:pt>
                <c:pt idx="815">
                  <c:v>0.98228550165556505</c:v>
                </c:pt>
                <c:pt idx="816">
                  <c:v>0.91428528952712496</c:v>
                </c:pt>
                <c:pt idx="817">
                  <c:v>0.82861053878634605</c:v>
                </c:pt>
                <c:pt idx="818">
                  <c:v>0.95820230766853698</c:v>
                </c:pt>
                <c:pt idx="819">
                  <c:v>0.75871514144103402</c:v>
                </c:pt>
                <c:pt idx="820">
                  <c:v>2.06015776189346E-7</c:v>
                </c:pt>
                <c:pt idx="821">
                  <c:v>0.34242181437647301</c:v>
                </c:pt>
                <c:pt idx="822">
                  <c:v>3.36434074907255E-8</c:v>
                </c:pt>
                <c:pt idx="823">
                  <c:v>2.72514080824808E-3</c:v>
                </c:pt>
                <c:pt idx="824">
                  <c:v>1.0741176135278601E-2</c:v>
                </c:pt>
                <c:pt idx="825">
                  <c:v>0.35166741205234803</c:v>
                </c:pt>
                <c:pt idx="826">
                  <c:v>0.95106699908139003</c:v>
                </c:pt>
                <c:pt idx="827">
                  <c:v>0.831843196089602</c:v>
                </c:pt>
                <c:pt idx="828">
                  <c:v>0.99432110968031195</c:v>
                </c:pt>
                <c:pt idx="829">
                  <c:v>0.41873866070166699</c:v>
                </c:pt>
                <c:pt idx="830">
                  <c:v>0.55978327122618199</c:v>
                </c:pt>
                <c:pt idx="831">
                  <c:v>0.166252680694949</c:v>
                </c:pt>
                <c:pt idx="832">
                  <c:v>0.60960917244674495</c:v>
                </c:pt>
                <c:pt idx="833">
                  <c:v>0.33966239726722502</c:v>
                </c:pt>
                <c:pt idx="834">
                  <c:v>0.81505315348166596</c:v>
                </c:pt>
                <c:pt idx="835">
                  <c:v>0.416311600473666</c:v>
                </c:pt>
                <c:pt idx="836">
                  <c:v>4.5711265824931197E-8</c:v>
                </c:pt>
                <c:pt idx="837">
                  <c:v>5.2433881087194595E-7</c:v>
                </c:pt>
                <c:pt idx="838">
                  <c:v>5.9123080061806797E-2</c:v>
                </c:pt>
                <c:pt idx="839">
                  <c:v>0.323001644338269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3B3-4A45-8A80-0EFF5381A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8334128"/>
        <c:axId val="518332816"/>
      </c:barChart>
      <c:dateAx>
        <c:axId val="518334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2816"/>
        <c:crosses val="autoZero"/>
        <c:auto val="1"/>
        <c:lblOffset val="100"/>
        <c:baseTimeUnit val="months"/>
      </c:dateAx>
      <c:valAx>
        <c:axId val="51833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dirty="0"/>
              <a:t>Returns,</a:t>
            </a:r>
            <a:r>
              <a:rPr lang="da-DK" baseline="0" dirty="0"/>
              <a:t> </a:t>
            </a:r>
            <a:r>
              <a:rPr lang="da-DK" baseline="0" dirty="0" err="1"/>
              <a:t>drawdown</a:t>
            </a:r>
            <a:r>
              <a:rPr lang="da-DK" baseline="0" dirty="0"/>
              <a:t>, </a:t>
            </a:r>
            <a:r>
              <a:rPr lang="da-DK" baseline="0" dirty="0" err="1"/>
              <a:t>Pvalues</a:t>
            </a:r>
            <a:r>
              <a:rPr lang="da-DK" baseline="0" dirty="0"/>
              <a:t> of 1, recessions vs. time (SAA RFR)</a:t>
            </a:r>
          </a:p>
        </c:rich>
      </c:tx>
      <c:layout>
        <c:manualLayout>
          <c:xMode val="edge"/>
          <c:yMode val="edge"/>
          <c:x val="0.39588609368940525"/>
          <c:y val="7.628293480672186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areaChart>
        <c:grouping val="percentStacked"/>
        <c:varyColors val="0"/>
        <c:ser>
          <c:idx val="1"/>
          <c:order val="1"/>
          <c:tx>
            <c:strRef>
              <c:f>'P-values and recession'!$C$1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cat>
            <c:numRef>
              <c:f>'P-values and recession'!$A$2:$A$841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'P-values and recession'!$C$2:$C$841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8-4159-9050-AF5551430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679400"/>
        <c:axId val="739679072"/>
      </c:areaChart>
      <c:barChart>
        <c:barDir val="col"/>
        <c:grouping val="stacked"/>
        <c:varyColors val="0"/>
        <c:ser>
          <c:idx val="3"/>
          <c:order val="3"/>
          <c:tx>
            <c:v>Returns</c:v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'P-values and recession'!$O$2:$O$841</c:f>
              <c:numCache>
                <c:formatCode>0.00</c:formatCode>
                <c:ptCount val="840"/>
                <c:pt idx="0">
                  <c:v>-4.9100035694061104</c:v>
                </c:pt>
                <c:pt idx="1">
                  <c:v>-7.9444492975497898</c:v>
                </c:pt>
                <c:pt idx="2">
                  <c:v>-2.28193047334898</c:v>
                </c:pt>
                <c:pt idx="3">
                  <c:v>1.17476018810451</c:v>
                </c:pt>
                <c:pt idx="4">
                  <c:v>7.1888244413190199</c:v>
                </c:pt>
                <c:pt idx="5">
                  <c:v>-2.7299793305355502</c:v>
                </c:pt>
                <c:pt idx="6">
                  <c:v>-4.1916968108872101</c:v>
                </c:pt>
                <c:pt idx="7">
                  <c:v>-1.2602769189063701</c:v>
                </c:pt>
                <c:pt idx="8">
                  <c:v>3.1447718112631501E-2</c:v>
                </c:pt>
                <c:pt idx="9">
                  <c:v>3.1620552904530003E-2</c:v>
                </c:pt>
                <c:pt idx="10">
                  <c:v>3.1667619801178097E-2</c:v>
                </c:pt>
                <c:pt idx="11">
                  <c:v>3.1751158885367198E-2</c:v>
                </c:pt>
                <c:pt idx="12">
                  <c:v>3.9573980885162299E-2</c:v>
                </c:pt>
                <c:pt idx="13">
                  <c:v>0.31728503857446499</c:v>
                </c:pt>
                <c:pt idx="14">
                  <c:v>5.6813876912175001</c:v>
                </c:pt>
                <c:pt idx="15">
                  <c:v>-1.2003688929006999</c:v>
                </c:pt>
                <c:pt idx="16">
                  <c:v>12.369975596636801</c:v>
                </c:pt>
                <c:pt idx="17">
                  <c:v>-4.06333814602504</c:v>
                </c:pt>
                <c:pt idx="18">
                  <c:v>-0.57509036834569305</c:v>
                </c:pt>
                <c:pt idx="19">
                  <c:v>2.2152528769889401</c:v>
                </c:pt>
                <c:pt idx="20">
                  <c:v>9.0171196817294597</c:v>
                </c:pt>
                <c:pt idx="21">
                  <c:v>9.9828320960823405</c:v>
                </c:pt>
                <c:pt idx="22">
                  <c:v>-0.70461698197719103</c:v>
                </c:pt>
                <c:pt idx="23">
                  <c:v>-5.6666617969961601</c:v>
                </c:pt>
                <c:pt idx="24">
                  <c:v>-0.13687476094959</c:v>
                </c:pt>
                <c:pt idx="25">
                  <c:v>-5.26483870184469</c:v>
                </c:pt>
                <c:pt idx="26">
                  <c:v>6.0872169909699503</c:v>
                </c:pt>
                <c:pt idx="27">
                  <c:v>-11.602495363790901</c:v>
                </c:pt>
                <c:pt idx="28">
                  <c:v>1.59532175992</c:v>
                </c:pt>
                <c:pt idx="29">
                  <c:v>4.36362983931157</c:v>
                </c:pt>
                <c:pt idx="30">
                  <c:v>0.42225597421548</c:v>
                </c:pt>
                <c:pt idx="31">
                  <c:v>5.4400028931508899</c:v>
                </c:pt>
                <c:pt idx="32">
                  <c:v>0.74996689853088405</c:v>
                </c:pt>
                <c:pt idx="33">
                  <c:v>-1.04899110892011</c:v>
                </c:pt>
                <c:pt idx="34">
                  <c:v>-0.38295335743699999</c:v>
                </c:pt>
                <c:pt idx="35">
                  <c:v>0.84574186162895404</c:v>
                </c:pt>
                <c:pt idx="36">
                  <c:v>4.3697718648434902</c:v>
                </c:pt>
                <c:pt idx="37">
                  <c:v>4.5199363463017397</c:v>
                </c:pt>
                <c:pt idx="38">
                  <c:v>0.89000909241189796</c:v>
                </c:pt>
                <c:pt idx="39">
                  <c:v>3.70774628873761</c:v>
                </c:pt>
                <c:pt idx="40">
                  <c:v>4.0614147161283096</c:v>
                </c:pt>
                <c:pt idx="41">
                  <c:v>3.9569616257881202</c:v>
                </c:pt>
                <c:pt idx="42">
                  <c:v>2.9987331183089698</c:v>
                </c:pt>
                <c:pt idx="43">
                  <c:v>1.0451480482225799</c:v>
                </c:pt>
                <c:pt idx="44">
                  <c:v>1.9844381337163799</c:v>
                </c:pt>
                <c:pt idx="45">
                  <c:v>-0.46539322628662599</c:v>
                </c:pt>
                <c:pt idx="46">
                  <c:v>-9.5077200741491001</c:v>
                </c:pt>
                <c:pt idx="47">
                  <c:v>-1.2284524669318599</c:v>
                </c:pt>
                <c:pt idx="48">
                  <c:v>5.4060598323646696</c:v>
                </c:pt>
                <c:pt idx="49">
                  <c:v>6.6051234462189097</c:v>
                </c:pt>
                <c:pt idx="50">
                  <c:v>-3.01964984590257</c:v>
                </c:pt>
                <c:pt idx="51">
                  <c:v>1.28096166687077</c:v>
                </c:pt>
                <c:pt idx="52">
                  <c:v>10.5662274842063</c:v>
                </c:pt>
                <c:pt idx="53">
                  <c:v>6.8890972616493897</c:v>
                </c:pt>
                <c:pt idx="54">
                  <c:v>0.54241609531057999</c:v>
                </c:pt>
                <c:pt idx="55">
                  <c:v>-3.6750021938391599</c:v>
                </c:pt>
                <c:pt idx="56">
                  <c:v>3.48118195053374</c:v>
                </c:pt>
                <c:pt idx="57">
                  <c:v>-3.7303020637481801</c:v>
                </c:pt>
                <c:pt idx="58">
                  <c:v>-5.40824282016768</c:v>
                </c:pt>
                <c:pt idx="59">
                  <c:v>7.4767550906773703</c:v>
                </c:pt>
                <c:pt idx="60">
                  <c:v>-0.301078061528331</c:v>
                </c:pt>
                <c:pt idx="61">
                  <c:v>0.47476324390764102</c:v>
                </c:pt>
                <c:pt idx="62">
                  <c:v>-2.4000494689872802</c:v>
                </c:pt>
                <c:pt idx="63">
                  <c:v>0.266966417521453</c:v>
                </c:pt>
                <c:pt idx="64">
                  <c:v>1.34007318366077</c:v>
                </c:pt>
                <c:pt idx="65">
                  <c:v>3.2100310303810402</c:v>
                </c:pt>
                <c:pt idx="66">
                  <c:v>-1.48075200114912</c:v>
                </c:pt>
                <c:pt idx="67">
                  <c:v>2.2582170200957199</c:v>
                </c:pt>
                <c:pt idx="68">
                  <c:v>-4.96813338171774</c:v>
                </c:pt>
                <c:pt idx="69">
                  <c:v>3.2299995923582001</c:v>
                </c:pt>
                <c:pt idx="70">
                  <c:v>1.86623313197924</c:v>
                </c:pt>
                <c:pt idx="71">
                  <c:v>0.92522854944719701</c:v>
                </c:pt>
                <c:pt idx="72">
                  <c:v>2.1999946580179799</c:v>
                </c:pt>
                <c:pt idx="73">
                  <c:v>0.65999597241580599</c:v>
                </c:pt>
                <c:pt idx="74">
                  <c:v>-0.22000015955285099</c:v>
                </c:pt>
                <c:pt idx="75">
                  <c:v>5.0100103939951302</c:v>
                </c:pt>
                <c:pt idx="76">
                  <c:v>1.86001489726935</c:v>
                </c:pt>
                <c:pt idx="77">
                  <c:v>1.0600118344654501</c:v>
                </c:pt>
                <c:pt idx="78">
                  <c:v>0.73076932780789206</c:v>
                </c:pt>
                <c:pt idx="79">
                  <c:v>-1.42801360265628</c:v>
                </c:pt>
                <c:pt idx="80">
                  <c:v>-1.6925750338755401</c:v>
                </c:pt>
                <c:pt idx="81">
                  <c:v>0.49028048494974003</c:v>
                </c:pt>
                <c:pt idx="82">
                  <c:v>1.7798408293457699</c:v>
                </c:pt>
                <c:pt idx="83">
                  <c:v>3.2299974861218699</c:v>
                </c:pt>
                <c:pt idx="84">
                  <c:v>-2.4600029407649702</c:v>
                </c:pt>
                <c:pt idx="85">
                  <c:v>2.1099982212194401</c:v>
                </c:pt>
                <c:pt idx="86">
                  <c:v>3.8197010354921699</c:v>
                </c:pt>
                <c:pt idx="87">
                  <c:v>3.1822428318515401</c:v>
                </c:pt>
                <c:pt idx="88">
                  <c:v>-0.261079677530698</c:v>
                </c:pt>
                <c:pt idx="89">
                  <c:v>3.73528325897674</c:v>
                </c:pt>
                <c:pt idx="90">
                  <c:v>2.5352912902684999</c:v>
                </c:pt>
                <c:pt idx="91">
                  <c:v>2.58309188537701</c:v>
                </c:pt>
                <c:pt idx="92">
                  <c:v>1.3092289977999001</c:v>
                </c:pt>
                <c:pt idx="93">
                  <c:v>2.7283011859271</c:v>
                </c:pt>
                <c:pt idx="94">
                  <c:v>1.3062305313174001</c:v>
                </c:pt>
                <c:pt idx="95">
                  <c:v>5.85000218213791</c:v>
                </c:pt>
                <c:pt idx="96">
                  <c:v>-1.6828799503526799</c:v>
                </c:pt>
                <c:pt idx="97">
                  <c:v>5.3199354460929902</c:v>
                </c:pt>
                <c:pt idx="98">
                  <c:v>-0.25145215721674402</c:v>
                </c:pt>
                <c:pt idx="99">
                  <c:v>10.579807864480999</c:v>
                </c:pt>
                <c:pt idx="100">
                  <c:v>11.895444164352799</c:v>
                </c:pt>
                <c:pt idx="101">
                  <c:v>1.94000646180652</c:v>
                </c:pt>
                <c:pt idx="102">
                  <c:v>4.3365949441132798</c:v>
                </c:pt>
                <c:pt idx="103">
                  <c:v>0.91999308189746398</c:v>
                </c:pt>
                <c:pt idx="104">
                  <c:v>3.39903959391498</c:v>
                </c:pt>
                <c:pt idx="105">
                  <c:v>1.86053334612974</c:v>
                </c:pt>
                <c:pt idx="106">
                  <c:v>1.4793773890086099</c:v>
                </c:pt>
                <c:pt idx="107">
                  <c:v>-0.81670130180581801</c:v>
                </c:pt>
                <c:pt idx="108">
                  <c:v>0.11691215215223499</c:v>
                </c:pt>
                <c:pt idx="109">
                  <c:v>-1.5899026341884099</c:v>
                </c:pt>
                <c:pt idx="110">
                  <c:v>-2.4398362735730599</c:v>
                </c:pt>
                <c:pt idx="111">
                  <c:v>6.4474285508284597</c:v>
                </c:pt>
                <c:pt idx="112">
                  <c:v>1.3156280565126599</c:v>
                </c:pt>
                <c:pt idx="113">
                  <c:v>-1.72238429696284</c:v>
                </c:pt>
                <c:pt idx="114">
                  <c:v>4.5438461380598998</c:v>
                </c:pt>
                <c:pt idx="115">
                  <c:v>7.0486246888217403</c:v>
                </c:pt>
                <c:pt idx="116">
                  <c:v>1.0863152141869901</c:v>
                </c:pt>
                <c:pt idx="117">
                  <c:v>-3.3394854497492101</c:v>
                </c:pt>
                <c:pt idx="118">
                  <c:v>2.3673729971167301</c:v>
                </c:pt>
                <c:pt idx="119">
                  <c:v>5.2636948585036798</c:v>
                </c:pt>
                <c:pt idx="120">
                  <c:v>-3.3746520989983999</c:v>
                </c:pt>
                <c:pt idx="121">
                  <c:v>-3.47654371496672</c:v>
                </c:pt>
                <c:pt idx="122">
                  <c:v>0.76049694844666405</c:v>
                </c:pt>
                <c:pt idx="123">
                  <c:v>6.0055240951952502</c:v>
                </c:pt>
                <c:pt idx="124">
                  <c:v>1.2393608186087901</c:v>
                </c:pt>
                <c:pt idx="125">
                  <c:v>-2.25225098472567</c:v>
                </c:pt>
                <c:pt idx="126">
                  <c:v>-3.08414147858204</c:v>
                </c:pt>
                <c:pt idx="127">
                  <c:v>4.2732250756367796</c:v>
                </c:pt>
                <c:pt idx="128">
                  <c:v>4.5926970422247999</c:v>
                </c:pt>
                <c:pt idx="129">
                  <c:v>4.4958198931996103</c:v>
                </c:pt>
                <c:pt idx="130">
                  <c:v>4.1099500831273499</c:v>
                </c:pt>
                <c:pt idx="131">
                  <c:v>2.1099635921005802</c:v>
                </c:pt>
                <c:pt idx="132">
                  <c:v>-2.3751437639210198</c:v>
                </c:pt>
                <c:pt idx="133">
                  <c:v>-1.54000571597336</c:v>
                </c:pt>
                <c:pt idx="134">
                  <c:v>-1.6000028198016401</c:v>
                </c:pt>
                <c:pt idx="135">
                  <c:v>7.4099951487067903</c:v>
                </c:pt>
                <c:pt idx="136">
                  <c:v>-0.60000108770006799</c:v>
                </c:pt>
                <c:pt idx="137">
                  <c:v>2.3600051685422798</c:v>
                </c:pt>
                <c:pt idx="138">
                  <c:v>4.27999902602782</c:v>
                </c:pt>
                <c:pt idx="139">
                  <c:v>10.339997000138</c:v>
                </c:pt>
                <c:pt idx="140">
                  <c:v>8.4599828801121006</c:v>
                </c:pt>
                <c:pt idx="141">
                  <c:v>2.4302262749346699</c:v>
                </c:pt>
                <c:pt idx="142">
                  <c:v>2.8847649273887401</c:v>
                </c:pt>
                <c:pt idx="143">
                  <c:v>4.1699202158658002</c:v>
                </c:pt>
                <c:pt idx="144">
                  <c:v>3.2900000351004999</c:v>
                </c:pt>
                <c:pt idx="145">
                  <c:v>11.0995607356537</c:v>
                </c:pt>
                <c:pt idx="146">
                  <c:v>1.3110163464384701</c:v>
                </c:pt>
                <c:pt idx="147">
                  <c:v>8.5899724815151703</c:v>
                </c:pt>
                <c:pt idx="148">
                  <c:v>5.0022466880214802</c:v>
                </c:pt>
                <c:pt idx="149">
                  <c:v>2.2636990858151602</c:v>
                </c:pt>
                <c:pt idx="150">
                  <c:v>8.4625148379782793</c:v>
                </c:pt>
                <c:pt idx="151">
                  <c:v>3.3071798856233698</c:v>
                </c:pt>
                <c:pt idx="152">
                  <c:v>8.5797894321829702</c:v>
                </c:pt>
                <c:pt idx="153">
                  <c:v>1.14462031723275</c:v>
                </c:pt>
                <c:pt idx="154">
                  <c:v>1.5734298774028901</c:v>
                </c:pt>
                <c:pt idx="155">
                  <c:v>3.4070312522991699</c:v>
                </c:pt>
                <c:pt idx="156">
                  <c:v>-2.15614736031762</c:v>
                </c:pt>
                <c:pt idx="157">
                  <c:v>-5.9762206074842501</c:v>
                </c:pt>
                <c:pt idx="158">
                  <c:v>6.1337570763495703</c:v>
                </c:pt>
                <c:pt idx="159">
                  <c:v>2.8512826968734699</c:v>
                </c:pt>
                <c:pt idx="160">
                  <c:v>-0.40578318437087602</c:v>
                </c:pt>
                <c:pt idx="161">
                  <c:v>-6.7002271575591896</c:v>
                </c:pt>
                <c:pt idx="162">
                  <c:v>1.93782458364568</c:v>
                </c:pt>
                <c:pt idx="163">
                  <c:v>-1.9269820840866301</c:v>
                </c:pt>
                <c:pt idx="164">
                  <c:v>-0.53539134449519599</c:v>
                </c:pt>
                <c:pt idx="165">
                  <c:v>8.6504923199206996</c:v>
                </c:pt>
                <c:pt idx="166">
                  <c:v>2.9134984174605201</c:v>
                </c:pt>
                <c:pt idx="167">
                  <c:v>-4.2915251754326098</c:v>
                </c:pt>
                <c:pt idx="168">
                  <c:v>4.77997721308222</c:v>
                </c:pt>
                <c:pt idx="169">
                  <c:v>-6.8376808873497197</c:v>
                </c:pt>
                <c:pt idx="170">
                  <c:v>-1.06878815548312</c:v>
                </c:pt>
                <c:pt idx="171">
                  <c:v>3.6260180851111201</c:v>
                </c:pt>
                <c:pt idx="172">
                  <c:v>5.5424067062957398</c:v>
                </c:pt>
                <c:pt idx="173">
                  <c:v>5.6414859772754804</c:v>
                </c:pt>
                <c:pt idx="174">
                  <c:v>4.4068960049717099</c:v>
                </c:pt>
                <c:pt idx="175">
                  <c:v>2.2228010576219899</c:v>
                </c:pt>
                <c:pt idx="176">
                  <c:v>2.5278011919580798</c:v>
                </c:pt>
                <c:pt idx="177">
                  <c:v>1.2310634579572699</c:v>
                </c:pt>
                <c:pt idx="178">
                  <c:v>-3.6702557886647198</c:v>
                </c:pt>
                <c:pt idx="179">
                  <c:v>0.77117833233258204</c:v>
                </c:pt>
                <c:pt idx="180">
                  <c:v>1.7991056263238101</c:v>
                </c:pt>
                <c:pt idx="181">
                  <c:v>-3.08402948144079</c:v>
                </c:pt>
                <c:pt idx="182">
                  <c:v>5.1059721824626898</c:v>
                </c:pt>
                <c:pt idx="183">
                  <c:v>4.6262332375994601</c:v>
                </c:pt>
                <c:pt idx="184">
                  <c:v>-2.7702974115287899</c:v>
                </c:pt>
                <c:pt idx="185">
                  <c:v>-1.3716088606587</c:v>
                </c:pt>
                <c:pt idx="186">
                  <c:v>0.57533010687443997</c:v>
                </c:pt>
                <c:pt idx="187">
                  <c:v>0.49448169212256998</c:v>
                </c:pt>
                <c:pt idx="188">
                  <c:v>-2.3399564313211698</c:v>
                </c:pt>
                <c:pt idx="189">
                  <c:v>-10.075635175088101</c:v>
                </c:pt>
                <c:pt idx="190">
                  <c:v>0.22414440760564</c:v>
                </c:pt>
                <c:pt idx="191">
                  <c:v>0.227501033762251</c:v>
                </c:pt>
                <c:pt idx="192">
                  <c:v>0.24333505228455901</c:v>
                </c:pt>
                <c:pt idx="193">
                  <c:v>0.23474028973191</c:v>
                </c:pt>
                <c:pt idx="194">
                  <c:v>0.230754538979624</c:v>
                </c:pt>
                <c:pt idx="195">
                  <c:v>0.228608892041609</c:v>
                </c:pt>
                <c:pt idx="196">
                  <c:v>0.23583292485573301</c:v>
                </c:pt>
                <c:pt idx="197">
                  <c:v>0.239233886513013</c:v>
                </c:pt>
                <c:pt idx="198">
                  <c:v>-0.62000248311824002</c:v>
                </c:pt>
                <c:pt idx="199">
                  <c:v>1.6600634695311001</c:v>
                </c:pt>
                <c:pt idx="200">
                  <c:v>3.1804363457524398</c:v>
                </c:pt>
                <c:pt idx="201">
                  <c:v>1.0842132770922599</c:v>
                </c:pt>
                <c:pt idx="202">
                  <c:v>-1.5899729918499601</c:v>
                </c:pt>
                <c:pt idx="203">
                  <c:v>-1.07988922144245</c:v>
                </c:pt>
                <c:pt idx="204">
                  <c:v>4.9032598831093503</c:v>
                </c:pt>
                <c:pt idx="205">
                  <c:v>-1.1466141297927599</c:v>
                </c:pt>
                <c:pt idx="206">
                  <c:v>3.3848763818704501</c:v>
                </c:pt>
                <c:pt idx="207">
                  <c:v>-0.54899315141329896</c:v>
                </c:pt>
                <c:pt idx="208">
                  <c:v>0.15531946973428901</c:v>
                </c:pt>
                <c:pt idx="209">
                  <c:v>3.3664465482648902</c:v>
                </c:pt>
                <c:pt idx="210">
                  <c:v>1.46910252792236</c:v>
                </c:pt>
                <c:pt idx="211">
                  <c:v>1.3554937085110199</c:v>
                </c:pt>
                <c:pt idx="212">
                  <c:v>0.81024175407091104</c:v>
                </c:pt>
                <c:pt idx="213">
                  <c:v>1.43771888485194</c:v>
                </c:pt>
                <c:pt idx="214">
                  <c:v>0.69942526427098395</c:v>
                </c:pt>
                <c:pt idx="215">
                  <c:v>2.8273855044633698</c:v>
                </c:pt>
                <c:pt idx="216">
                  <c:v>-0.20944790798553101</c:v>
                </c:pt>
                <c:pt idx="217">
                  <c:v>2.7233087427491101</c:v>
                </c:pt>
                <c:pt idx="218">
                  <c:v>2.3648333617241399</c:v>
                </c:pt>
                <c:pt idx="219">
                  <c:v>-0.45167097921538202</c:v>
                </c:pt>
                <c:pt idx="220">
                  <c:v>-0.95267676697460901</c:v>
                </c:pt>
                <c:pt idx="221">
                  <c:v>6.42299635031834</c:v>
                </c:pt>
                <c:pt idx="222">
                  <c:v>2.8331308385804599</c:v>
                </c:pt>
                <c:pt idx="223">
                  <c:v>1.9949128825350699</c:v>
                </c:pt>
                <c:pt idx="224">
                  <c:v>5.1244991634192996</c:v>
                </c:pt>
                <c:pt idx="225">
                  <c:v>0.25993745943565599</c:v>
                </c:pt>
                <c:pt idx="226">
                  <c:v>-9.3999949900656006</c:v>
                </c:pt>
                <c:pt idx="227">
                  <c:v>1.6831979992563799</c:v>
                </c:pt>
                <c:pt idx="228">
                  <c:v>4.5233425405877501</c:v>
                </c:pt>
                <c:pt idx="229">
                  <c:v>3.4189629522159399</c:v>
                </c:pt>
                <c:pt idx="230">
                  <c:v>4.8343310728585198</c:v>
                </c:pt>
                <c:pt idx="231">
                  <c:v>8.4388918935636195</c:v>
                </c:pt>
                <c:pt idx="232">
                  <c:v>2.65438694526601</c:v>
                </c:pt>
                <c:pt idx="233">
                  <c:v>7.0326643442657302</c:v>
                </c:pt>
                <c:pt idx="234">
                  <c:v>6.0266616464650999</c:v>
                </c:pt>
                <c:pt idx="235">
                  <c:v>-1.30942953706504</c:v>
                </c:pt>
                <c:pt idx="236">
                  <c:v>9.7461270719786501</c:v>
                </c:pt>
                <c:pt idx="237">
                  <c:v>-14.128880103358499</c:v>
                </c:pt>
                <c:pt idx="238">
                  <c:v>1.17097033455254</c:v>
                </c:pt>
                <c:pt idx="239">
                  <c:v>-2.2180107602990198</c:v>
                </c:pt>
                <c:pt idx="240">
                  <c:v>-8.8734312621660703</c:v>
                </c:pt>
                <c:pt idx="241">
                  <c:v>-3.8655300755612898</c:v>
                </c:pt>
                <c:pt idx="242">
                  <c:v>-4.15405113492751</c:v>
                </c:pt>
                <c:pt idx="243">
                  <c:v>0.50488615982432095</c:v>
                </c:pt>
                <c:pt idx="244">
                  <c:v>0.47145978734894201</c:v>
                </c:pt>
                <c:pt idx="245">
                  <c:v>0.43527684330119998</c:v>
                </c:pt>
                <c:pt idx="246">
                  <c:v>4.8518576668835998</c:v>
                </c:pt>
                <c:pt idx="247">
                  <c:v>7.8695222207339697</c:v>
                </c:pt>
                <c:pt idx="248">
                  <c:v>4.7224369953993799</c:v>
                </c:pt>
                <c:pt idx="249">
                  <c:v>-4.6853868592705901</c:v>
                </c:pt>
                <c:pt idx="250">
                  <c:v>6.4586909386613804</c:v>
                </c:pt>
                <c:pt idx="251">
                  <c:v>3.61136835154382</c:v>
                </c:pt>
                <c:pt idx="252">
                  <c:v>-1.4799225655814201</c:v>
                </c:pt>
                <c:pt idx="253">
                  <c:v>5.3397100447192596</c:v>
                </c:pt>
                <c:pt idx="254">
                  <c:v>-0.92768334742363201</c:v>
                </c:pt>
                <c:pt idx="255">
                  <c:v>0.32652619979056002</c:v>
                </c:pt>
                <c:pt idx="256">
                  <c:v>9.1990432539096698</c:v>
                </c:pt>
                <c:pt idx="257">
                  <c:v>2.8920210672135598</c:v>
                </c:pt>
                <c:pt idx="258">
                  <c:v>-4.3182933628829296</c:v>
                </c:pt>
                <c:pt idx="259">
                  <c:v>0.67371465151520904</c:v>
                </c:pt>
                <c:pt idx="260">
                  <c:v>15.003047986914</c:v>
                </c:pt>
                <c:pt idx="261">
                  <c:v>11.5613133173054</c:v>
                </c:pt>
                <c:pt idx="262">
                  <c:v>1.9263369046988901</c:v>
                </c:pt>
                <c:pt idx="263">
                  <c:v>-1.32197172461082</c:v>
                </c:pt>
                <c:pt idx="264">
                  <c:v>4.4713605590809102</c:v>
                </c:pt>
                <c:pt idx="265">
                  <c:v>9.1186750479884697</c:v>
                </c:pt>
                <c:pt idx="266">
                  <c:v>3.5088863044446099</c:v>
                </c:pt>
                <c:pt idx="267">
                  <c:v>7.02090386107961</c:v>
                </c:pt>
                <c:pt idx="268">
                  <c:v>0.64875943453246798</c:v>
                </c:pt>
                <c:pt idx="269">
                  <c:v>-0.97137354488069705</c:v>
                </c:pt>
                <c:pt idx="270">
                  <c:v>-8.8006198114306198</c:v>
                </c:pt>
                <c:pt idx="271">
                  <c:v>2.1457557413533999</c:v>
                </c:pt>
                <c:pt idx="272">
                  <c:v>2.0292325227327801</c:v>
                </c:pt>
                <c:pt idx="273">
                  <c:v>-0.51987556387626499</c:v>
                </c:pt>
                <c:pt idx="274">
                  <c:v>-12.776305714241801</c:v>
                </c:pt>
                <c:pt idx="275">
                  <c:v>2.9279986070551E-2</c:v>
                </c:pt>
                <c:pt idx="276">
                  <c:v>0.58354119590122799</c:v>
                </c:pt>
                <c:pt idx="277">
                  <c:v>0.532874280473979</c:v>
                </c:pt>
                <c:pt idx="278">
                  <c:v>11.122268336801399</c:v>
                </c:pt>
                <c:pt idx="279">
                  <c:v>-1.4261091122276901</c:v>
                </c:pt>
                <c:pt idx="280">
                  <c:v>0.60505190313459101</c:v>
                </c:pt>
                <c:pt idx="281">
                  <c:v>-0.47412256205769199</c:v>
                </c:pt>
                <c:pt idx="282">
                  <c:v>0.81996241740154596</c:v>
                </c:pt>
                <c:pt idx="283">
                  <c:v>-4.7220582436171297</c:v>
                </c:pt>
                <c:pt idx="284">
                  <c:v>-5.3417531381809198</c:v>
                </c:pt>
                <c:pt idx="285">
                  <c:v>0.54236606108226004</c:v>
                </c:pt>
                <c:pt idx="286">
                  <c:v>0.56999041476119505</c:v>
                </c:pt>
                <c:pt idx="287">
                  <c:v>0.55666699981707002</c:v>
                </c:pt>
                <c:pt idx="288">
                  <c:v>0.53750114044825603</c:v>
                </c:pt>
                <c:pt idx="289">
                  <c:v>0.53424700284451199</c:v>
                </c:pt>
                <c:pt idx="290">
                  <c:v>0.50998082260392497</c:v>
                </c:pt>
                <c:pt idx="291">
                  <c:v>0.49251545615581999</c:v>
                </c:pt>
                <c:pt idx="292">
                  <c:v>6.7540773025531999</c:v>
                </c:pt>
                <c:pt idx="293">
                  <c:v>5.5072487077062702</c:v>
                </c:pt>
                <c:pt idx="294">
                  <c:v>-1.86386394966505</c:v>
                </c:pt>
                <c:pt idx="295">
                  <c:v>1.8090295675228201</c:v>
                </c:pt>
                <c:pt idx="296">
                  <c:v>2.2731149953143301</c:v>
                </c:pt>
                <c:pt idx="297">
                  <c:v>-4.9567617243319297</c:v>
                </c:pt>
                <c:pt idx="298">
                  <c:v>-1.07438243024392</c:v>
                </c:pt>
                <c:pt idx="299">
                  <c:v>-5.9352037482977096</c:v>
                </c:pt>
                <c:pt idx="300">
                  <c:v>4.2357833249188896</c:v>
                </c:pt>
                <c:pt idx="301">
                  <c:v>0.58032597748414805</c:v>
                </c:pt>
                <c:pt idx="302">
                  <c:v>-5.6823978508571997</c:v>
                </c:pt>
                <c:pt idx="303">
                  <c:v>-3.3857008138590299</c:v>
                </c:pt>
                <c:pt idx="304">
                  <c:v>12.9461286061035</c:v>
                </c:pt>
                <c:pt idx="305">
                  <c:v>7.22300431885051</c:v>
                </c:pt>
                <c:pt idx="306">
                  <c:v>6.9987085696115399</c:v>
                </c:pt>
                <c:pt idx="307">
                  <c:v>0.33626569255309702</c:v>
                </c:pt>
                <c:pt idx="308">
                  <c:v>-0.24270442091174699</c:v>
                </c:pt>
                <c:pt idx="309">
                  <c:v>0.36768738932865902</c:v>
                </c:pt>
                <c:pt idx="310">
                  <c:v>-3.44681268190496</c:v>
                </c:pt>
                <c:pt idx="311">
                  <c:v>-1.53980814324913</c:v>
                </c:pt>
                <c:pt idx="312">
                  <c:v>2.87541848396436</c:v>
                </c:pt>
                <c:pt idx="313">
                  <c:v>-2.9959144909005002</c:v>
                </c:pt>
                <c:pt idx="314">
                  <c:v>-3.0508991839539599</c:v>
                </c:pt>
                <c:pt idx="315">
                  <c:v>6.54411004630132</c:v>
                </c:pt>
                <c:pt idx="316">
                  <c:v>-3.1107197688750299</c:v>
                </c:pt>
                <c:pt idx="317">
                  <c:v>-1.5861518631732101</c:v>
                </c:pt>
                <c:pt idx="318">
                  <c:v>-3.9195499671026299</c:v>
                </c:pt>
                <c:pt idx="319">
                  <c:v>-1.3999755722957099</c:v>
                </c:pt>
                <c:pt idx="320">
                  <c:v>0.50681362764743998</c:v>
                </c:pt>
                <c:pt idx="321">
                  <c:v>-0.69010338375202396</c:v>
                </c:pt>
                <c:pt idx="322">
                  <c:v>-1.7899973177530499</c:v>
                </c:pt>
                <c:pt idx="323">
                  <c:v>0.59916471769040303</c:v>
                </c:pt>
                <c:pt idx="324">
                  <c:v>0.66749807158466801</c:v>
                </c:pt>
                <c:pt idx="325">
                  <c:v>0.72251328523870395</c:v>
                </c:pt>
                <c:pt idx="326">
                  <c:v>0.69084270647282897</c:v>
                </c:pt>
                <c:pt idx="327">
                  <c:v>0.44463691469869099</c:v>
                </c:pt>
                <c:pt idx="328">
                  <c:v>0.65250682955568995</c:v>
                </c:pt>
                <c:pt idx="329">
                  <c:v>0.669316631572479</c:v>
                </c:pt>
                <c:pt idx="330">
                  <c:v>0.63333038183414803</c:v>
                </c:pt>
                <c:pt idx="331">
                  <c:v>0.51547736728969895</c:v>
                </c:pt>
                <c:pt idx="332">
                  <c:v>0.36281258471737599</c:v>
                </c:pt>
                <c:pt idx="333">
                  <c:v>0.49598847597197998</c:v>
                </c:pt>
                <c:pt idx="334">
                  <c:v>-0.68278764134276804</c:v>
                </c:pt>
                <c:pt idx="335">
                  <c:v>-4.2906954831329998</c:v>
                </c:pt>
                <c:pt idx="336">
                  <c:v>0.62898031609610805</c:v>
                </c:pt>
                <c:pt idx="337">
                  <c:v>0.74659577579414105</c:v>
                </c:pt>
                <c:pt idx="338">
                  <c:v>0.67173332004144204</c:v>
                </c:pt>
                <c:pt idx="339">
                  <c:v>0.62165909666758301</c:v>
                </c:pt>
                <c:pt idx="340">
                  <c:v>0.62246627212147099</c:v>
                </c:pt>
                <c:pt idx="341">
                  <c:v>0.59583437949071605</c:v>
                </c:pt>
                <c:pt idx="342">
                  <c:v>0.52167653610005005</c:v>
                </c:pt>
                <c:pt idx="343">
                  <c:v>0.45834924894102902</c:v>
                </c:pt>
                <c:pt idx="344">
                  <c:v>6.8740370594476801</c:v>
                </c:pt>
                <c:pt idx="345">
                  <c:v>8.8673704732131693</c:v>
                </c:pt>
                <c:pt idx="346">
                  <c:v>6.0912133088934803</c:v>
                </c:pt>
                <c:pt idx="347">
                  <c:v>-3.3362357644998202</c:v>
                </c:pt>
                <c:pt idx="348">
                  <c:v>-7.3938389871027397</c:v>
                </c:pt>
                <c:pt idx="349">
                  <c:v>-4.8919117780122798</c:v>
                </c:pt>
                <c:pt idx="350">
                  <c:v>1.4830243692577201</c:v>
                </c:pt>
                <c:pt idx="351">
                  <c:v>3.24921047273528</c:v>
                </c:pt>
                <c:pt idx="352">
                  <c:v>-0.14528541035012699</c:v>
                </c:pt>
                <c:pt idx="353">
                  <c:v>20.3096431238686</c:v>
                </c:pt>
                <c:pt idx="354">
                  <c:v>14.1030358561311</c:v>
                </c:pt>
                <c:pt idx="355">
                  <c:v>2.5464156278918901</c:v>
                </c:pt>
                <c:pt idx="356">
                  <c:v>-1.2313267860045101</c:v>
                </c:pt>
                <c:pt idx="357">
                  <c:v>-3.8570629220095798</c:v>
                </c:pt>
                <c:pt idx="358">
                  <c:v>0.80266508438900097</c:v>
                </c:pt>
                <c:pt idx="359">
                  <c:v>-0.76948434300158597</c:v>
                </c:pt>
                <c:pt idx="360">
                  <c:v>-1.6724027792159499</c:v>
                </c:pt>
                <c:pt idx="361">
                  <c:v>1.3228849564562799</c:v>
                </c:pt>
                <c:pt idx="362">
                  <c:v>-1.24950771171582</c:v>
                </c:pt>
                <c:pt idx="363">
                  <c:v>4.0638859213638998</c:v>
                </c:pt>
                <c:pt idx="364">
                  <c:v>8.6777609999764103</c:v>
                </c:pt>
                <c:pt idx="365">
                  <c:v>8.6264213168436097</c:v>
                </c:pt>
                <c:pt idx="366">
                  <c:v>-1.209512395607</c:v>
                </c:pt>
                <c:pt idx="367">
                  <c:v>-0.21152948150258599</c:v>
                </c:pt>
                <c:pt idx="368">
                  <c:v>3.1842677852410901</c:v>
                </c:pt>
                <c:pt idx="369">
                  <c:v>1.03737543820504</c:v>
                </c:pt>
                <c:pt idx="370">
                  <c:v>7.58745161194771</c:v>
                </c:pt>
                <c:pt idx="371">
                  <c:v>1.97955549414745</c:v>
                </c:pt>
                <c:pt idx="372">
                  <c:v>-0.275893132535101</c:v>
                </c:pt>
                <c:pt idx="373">
                  <c:v>1.5762189792094401</c:v>
                </c:pt>
                <c:pt idx="374">
                  <c:v>-4.1859325476587603</c:v>
                </c:pt>
                <c:pt idx="375">
                  <c:v>9.2100067569268393</c:v>
                </c:pt>
                <c:pt idx="376">
                  <c:v>3.0800075999024998</c:v>
                </c:pt>
                <c:pt idx="377">
                  <c:v>-2.0399268102318202</c:v>
                </c:pt>
                <c:pt idx="378">
                  <c:v>2.5144320768178998</c:v>
                </c:pt>
                <c:pt idx="379">
                  <c:v>8.6324337498266495</c:v>
                </c:pt>
                <c:pt idx="380">
                  <c:v>10.2417402640107</c:v>
                </c:pt>
                <c:pt idx="381">
                  <c:v>8.2899881207282995</c:v>
                </c:pt>
                <c:pt idx="382">
                  <c:v>0.73054321029264302</c:v>
                </c:pt>
                <c:pt idx="383">
                  <c:v>8.0527975385748505</c:v>
                </c:pt>
                <c:pt idx="384">
                  <c:v>12.643981456753901</c:v>
                </c:pt>
                <c:pt idx="385">
                  <c:v>0.90996034710281604</c:v>
                </c:pt>
                <c:pt idx="386">
                  <c:v>-24.9299734778889</c:v>
                </c:pt>
                <c:pt idx="387">
                  <c:v>8.1099680715658806</c:v>
                </c:pt>
                <c:pt idx="388">
                  <c:v>3.9817267591008698</c:v>
                </c:pt>
                <c:pt idx="389">
                  <c:v>12.029957692427899</c:v>
                </c:pt>
                <c:pt idx="390">
                  <c:v>-3.60999959770961</c:v>
                </c:pt>
                <c:pt idx="391">
                  <c:v>10.1818625199955</c:v>
                </c:pt>
                <c:pt idx="392">
                  <c:v>3.5373586974265798</c:v>
                </c:pt>
                <c:pt idx="393">
                  <c:v>-1.3073520212319101</c:v>
                </c:pt>
                <c:pt idx="394">
                  <c:v>6.12264878133493</c:v>
                </c:pt>
                <c:pt idx="395">
                  <c:v>1.5276820024784901</c:v>
                </c:pt>
                <c:pt idx="396">
                  <c:v>7.8773810013891596</c:v>
                </c:pt>
                <c:pt idx="397">
                  <c:v>2.5688629440345099</c:v>
                </c:pt>
                <c:pt idx="398">
                  <c:v>-8.2616129483995397</c:v>
                </c:pt>
                <c:pt idx="399">
                  <c:v>14.7305439208639</c:v>
                </c:pt>
                <c:pt idx="400">
                  <c:v>14.057903882093299</c:v>
                </c:pt>
                <c:pt idx="401">
                  <c:v>17.7345574242796</c:v>
                </c:pt>
                <c:pt idx="402">
                  <c:v>7.5705838544866904</c:v>
                </c:pt>
                <c:pt idx="403">
                  <c:v>-23.3729572589973</c:v>
                </c:pt>
                <c:pt idx="404">
                  <c:v>4.24332011864447</c:v>
                </c:pt>
                <c:pt idx="405">
                  <c:v>7.82603394374304</c:v>
                </c:pt>
                <c:pt idx="406">
                  <c:v>2.8121088991535901</c:v>
                </c:pt>
                <c:pt idx="407">
                  <c:v>12.292874303221399</c:v>
                </c:pt>
                <c:pt idx="408">
                  <c:v>9.1815215609198102</c:v>
                </c:pt>
                <c:pt idx="409">
                  <c:v>7.2957691433356802</c:v>
                </c:pt>
                <c:pt idx="410">
                  <c:v>7.9031592853780301</c:v>
                </c:pt>
                <c:pt idx="411">
                  <c:v>12.742456548484901</c:v>
                </c:pt>
                <c:pt idx="412">
                  <c:v>-4.35450869554621</c:v>
                </c:pt>
                <c:pt idx="413">
                  <c:v>-3.6694314331349802</c:v>
                </c:pt>
                <c:pt idx="414">
                  <c:v>-1.8833921707269199</c:v>
                </c:pt>
                <c:pt idx="415">
                  <c:v>11.4131675661363</c:v>
                </c:pt>
                <c:pt idx="416">
                  <c:v>7.0960920604193598</c:v>
                </c:pt>
                <c:pt idx="417">
                  <c:v>4.1136459848696996</c:v>
                </c:pt>
                <c:pt idx="418">
                  <c:v>-2.7976997938720598</c:v>
                </c:pt>
                <c:pt idx="419">
                  <c:v>-4.2056822111716103</c:v>
                </c:pt>
                <c:pt idx="420">
                  <c:v>-10.9697773857412</c:v>
                </c:pt>
                <c:pt idx="421">
                  <c:v>-7.3560584553373101</c:v>
                </c:pt>
                <c:pt idx="422">
                  <c:v>1.2253018672101399</c:v>
                </c:pt>
                <c:pt idx="423">
                  <c:v>2.4247639144609701</c:v>
                </c:pt>
                <c:pt idx="424">
                  <c:v>-2.2028064330678001</c:v>
                </c:pt>
                <c:pt idx="425">
                  <c:v>-0.35637935470508503</c:v>
                </c:pt>
                <c:pt idx="426">
                  <c:v>1.00968205471363</c:v>
                </c:pt>
                <c:pt idx="427">
                  <c:v>1.1233337311287299</c:v>
                </c:pt>
                <c:pt idx="428">
                  <c:v>1.05667342481117</c:v>
                </c:pt>
                <c:pt idx="429">
                  <c:v>-0.100004872756378</c:v>
                </c:pt>
                <c:pt idx="430">
                  <c:v>-1.49969990226655</c:v>
                </c:pt>
                <c:pt idx="431">
                  <c:v>1.03916595464086</c:v>
                </c:pt>
                <c:pt idx="432">
                  <c:v>0.94587575421110803</c:v>
                </c:pt>
                <c:pt idx="433">
                  <c:v>1.99690463061256</c:v>
                </c:pt>
                <c:pt idx="434">
                  <c:v>7.4472764264431204</c:v>
                </c:pt>
                <c:pt idx="435">
                  <c:v>6.3432090794529197</c:v>
                </c:pt>
                <c:pt idx="436">
                  <c:v>2.9782437814118299</c:v>
                </c:pt>
                <c:pt idx="437">
                  <c:v>8.4294153365216502</c:v>
                </c:pt>
                <c:pt idx="438">
                  <c:v>8.4395902663616091</c:v>
                </c:pt>
                <c:pt idx="439">
                  <c:v>5.6527210754792501</c:v>
                </c:pt>
                <c:pt idx="440">
                  <c:v>8.6196898989443707</c:v>
                </c:pt>
                <c:pt idx="441">
                  <c:v>8.1276087746689303</c:v>
                </c:pt>
                <c:pt idx="442">
                  <c:v>5.7000011173435796</c:v>
                </c:pt>
                <c:pt idx="443">
                  <c:v>-6.8961003868202697</c:v>
                </c:pt>
                <c:pt idx="444">
                  <c:v>-4.3287550682101203</c:v>
                </c:pt>
                <c:pt idx="445">
                  <c:v>-2.41726310641006</c:v>
                </c:pt>
                <c:pt idx="446">
                  <c:v>-9.0934335730651199</c:v>
                </c:pt>
                <c:pt idx="447">
                  <c:v>3.2175109069402201</c:v>
                </c:pt>
                <c:pt idx="448">
                  <c:v>-3.11861681625459</c:v>
                </c:pt>
                <c:pt idx="449">
                  <c:v>-2.64891239747916</c:v>
                </c:pt>
                <c:pt idx="450">
                  <c:v>-5.9891749136753898</c:v>
                </c:pt>
                <c:pt idx="451">
                  <c:v>0.30029113408095098</c:v>
                </c:pt>
                <c:pt idx="452">
                  <c:v>-2.0566502837069902</c:v>
                </c:pt>
                <c:pt idx="453">
                  <c:v>0.83499977240447099</c:v>
                </c:pt>
                <c:pt idx="454">
                  <c:v>0.81916673946982399</c:v>
                </c:pt>
                <c:pt idx="455">
                  <c:v>0.82249504961431297</c:v>
                </c:pt>
                <c:pt idx="456">
                  <c:v>0.84337732601590598</c:v>
                </c:pt>
                <c:pt idx="457">
                  <c:v>4.17999925883211</c:v>
                </c:pt>
                <c:pt idx="458">
                  <c:v>3.2899836011090402</c:v>
                </c:pt>
                <c:pt idx="459">
                  <c:v>2.8699911909998899</c:v>
                </c:pt>
                <c:pt idx="460">
                  <c:v>2.11998114133121</c:v>
                </c:pt>
                <c:pt idx="461">
                  <c:v>4.3700163800542997</c:v>
                </c:pt>
                <c:pt idx="462">
                  <c:v>1.27156118168961</c:v>
                </c:pt>
                <c:pt idx="463">
                  <c:v>5.4847476779897004</c:v>
                </c:pt>
                <c:pt idx="464">
                  <c:v>2.3088881543369899</c:v>
                </c:pt>
                <c:pt idx="465">
                  <c:v>5.2799834390615397</c:v>
                </c:pt>
                <c:pt idx="466">
                  <c:v>3.6485662751243599</c:v>
                </c:pt>
                <c:pt idx="467">
                  <c:v>-2.7499552436656698</c:v>
                </c:pt>
                <c:pt idx="468">
                  <c:v>1.20734017390754</c:v>
                </c:pt>
                <c:pt idx="469">
                  <c:v>-3.8705487267233099</c:v>
                </c:pt>
                <c:pt idx="470">
                  <c:v>4.4032437945867304</c:v>
                </c:pt>
                <c:pt idx="471">
                  <c:v>4.6552523847029104</c:v>
                </c:pt>
                <c:pt idx="472">
                  <c:v>2.93342850575472</c:v>
                </c:pt>
                <c:pt idx="473">
                  <c:v>6.3848520673869098</c:v>
                </c:pt>
                <c:pt idx="474">
                  <c:v>6.1300145209857204</c:v>
                </c:pt>
                <c:pt idx="475">
                  <c:v>4.1000027076828101</c:v>
                </c:pt>
                <c:pt idx="476">
                  <c:v>1.7199955652255401</c:v>
                </c:pt>
                <c:pt idx="477">
                  <c:v>3.44001632819782</c:v>
                </c:pt>
                <c:pt idx="478">
                  <c:v>1.4599801251595901</c:v>
                </c:pt>
                <c:pt idx="479">
                  <c:v>-6.33000162782802</c:v>
                </c:pt>
                <c:pt idx="480">
                  <c:v>6.6767878638088396</c:v>
                </c:pt>
                <c:pt idx="481">
                  <c:v>-7.0763274661429199</c:v>
                </c:pt>
                <c:pt idx="482">
                  <c:v>5.03666063184943</c:v>
                </c:pt>
                <c:pt idx="483">
                  <c:v>0.30055598899379998</c:v>
                </c:pt>
                <c:pt idx="484">
                  <c:v>-2.9301215553076498</c:v>
                </c:pt>
                <c:pt idx="485">
                  <c:v>7.9700696496896599</c:v>
                </c:pt>
                <c:pt idx="486">
                  <c:v>-8.7982761594967707E-2</c:v>
                </c:pt>
                <c:pt idx="487">
                  <c:v>-0.14993743261114101</c:v>
                </c:pt>
                <c:pt idx="488">
                  <c:v>-4.1886318876816198</c:v>
                </c:pt>
                <c:pt idx="489">
                  <c:v>-0.89015099463310798</c:v>
                </c:pt>
                <c:pt idx="490">
                  <c:v>2.6449839105364599</c:v>
                </c:pt>
                <c:pt idx="491">
                  <c:v>1.55204081063933</c:v>
                </c:pt>
                <c:pt idx="492">
                  <c:v>0.87505617326542795</c:v>
                </c:pt>
                <c:pt idx="493">
                  <c:v>-1.8437386396917701</c:v>
                </c:pt>
                <c:pt idx="494">
                  <c:v>-25.522229820752901</c:v>
                </c:pt>
                <c:pt idx="495">
                  <c:v>0.137682155734029</c:v>
                </c:pt>
                <c:pt idx="496">
                  <c:v>0.34267668017963998</c:v>
                </c:pt>
                <c:pt idx="497">
                  <c:v>1.07656320555171</c:v>
                </c:pt>
                <c:pt idx="498">
                  <c:v>0.70491536048649905</c:v>
                </c:pt>
                <c:pt idx="499">
                  <c:v>0.66114726062662299</c:v>
                </c:pt>
                <c:pt idx="500">
                  <c:v>0.50921974705540995</c:v>
                </c:pt>
                <c:pt idx="501">
                  <c:v>0.34743280385256903</c:v>
                </c:pt>
                <c:pt idx="502">
                  <c:v>0.663926000773159</c:v>
                </c:pt>
                <c:pt idx="503">
                  <c:v>0.63523571092888098</c:v>
                </c:pt>
                <c:pt idx="504">
                  <c:v>0.560596013506238</c:v>
                </c:pt>
                <c:pt idx="505">
                  <c:v>0.58835601697943596</c:v>
                </c:pt>
                <c:pt idx="506">
                  <c:v>0.603123382684426</c:v>
                </c:pt>
                <c:pt idx="507">
                  <c:v>-2.01906661480474</c:v>
                </c:pt>
                <c:pt idx="508">
                  <c:v>4.6764561283318402</c:v>
                </c:pt>
                <c:pt idx="509">
                  <c:v>5.9039694161086</c:v>
                </c:pt>
                <c:pt idx="510">
                  <c:v>0.28609677271492501</c:v>
                </c:pt>
                <c:pt idx="511">
                  <c:v>3.6833608334069399</c:v>
                </c:pt>
                <c:pt idx="512">
                  <c:v>6.0328366265620499</c:v>
                </c:pt>
                <c:pt idx="513">
                  <c:v>6.5959204887246097</c:v>
                </c:pt>
                <c:pt idx="514">
                  <c:v>-0.13147178665187501</c:v>
                </c:pt>
                <c:pt idx="515">
                  <c:v>4.4199980851417999</c:v>
                </c:pt>
                <c:pt idx="516">
                  <c:v>3.4939287321149899</c:v>
                </c:pt>
                <c:pt idx="517">
                  <c:v>0.68789626934515902</c:v>
                </c:pt>
                <c:pt idx="518">
                  <c:v>-6.6597373623438898</c:v>
                </c:pt>
                <c:pt idx="519">
                  <c:v>0.64098499471343195</c:v>
                </c:pt>
                <c:pt idx="520">
                  <c:v>0.69987181624212402</c:v>
                </c:pt>
                <c:pt idx="521">
                  <c:v>-8.1608337623232998</c:v>
                </c:pt>
                <c:pt idx="522">
                  <c:v>1.7178221513230301</c:v>
                </c:pt>
                <c:pt idx="523">
                  <c:v>1.07035085969052</c:v>
                </c:pt>
                <c:pt idx="524">
                  <c:v>-4.5919485369425104</c:v>
                </c:pt>
                <c:pt idx="525">
                  <c:v>3.8243864395426201</c:v>
                </c:pt>
                <c:pt idx="526">
                  <c:v>0.45372397465104097</c:v>
                </c:pt>
                <c:pt idx="527">
                  <c:v>0.32348019848369403</c:v>
                </c:pt>
                <c:pt idx="528">
                  <c:v>-4.86017589826342</c:v>
                </c:pt>
                <c:pt idx="529">
                  <c:v>0.64843800121083905</c:v>
                </c:pt>
                <c:pt idx="530">
                  <c:v>-0.90669235721816699</c:v>
                </c:pt>
                <c:pt idx="531">
                  <c:v>0.45170035352924998</c:v>
                </c:pt>
                <c:pt idx="532">
                  <c:v>0.35320817132833598</c:v>
                </c:pt>
                <c:pt idx="533">
                  <c:v>0.561701666560114</c:v>
                </c:pt>
                <c:pt idx="534">
                  <c:v>2.6469885670797</c:v>
                </c:pt>
                <c:pt idx="535">
                  <c:v>15.8532220921934</c:v>
                </c:pt>
                <c:pt idx="536">
                  <c:v>3.8721223145155501</c:v>
                </c:pt>
                <c:pt idx="537">
                  <c:v>5.4226270665891496</c:v>
                </c:pt>
                <c:pt idx="538">
                  <c:v>-4.23963035901944</c:v>
                </c:pt>
                <c:pt idx="539">
                  <c:v>7.7937875144525801</c:v>
                </c:pt>
                <c:pt idx="540">
                  <c:v>6.2677472152919096</c:v>
                </c:pt>
                <c:pt idx="541">
                  <c:v>6.7098949363052496</c:v>
                </c:pt>
                <c:pt idx="542">
                  <c:v>10.5309984748049</c:v>
                </c:pt>
                <c:pt idx="543">
                  <c:v>-0.39092978591305599</c:v>
                </c:pt>
                <c:pt idx="544">
                  <c:v>10.700790858782799</c:v>
                </c:pt>
                <c:pt idx="545">
                  <c:v>24.626109246044699</c:v>
                </c:pt>
                <c:pt idx="546">
                  <c:v>-0.70510705115497796</c:v>
                </c:pt>
                <c:pt idx="547">
                  <c:v>-4.7285694283411299</c:v>
                </c:pt>
                <c:pt idx="548">
                  <c:v>-9.3861238873459705</c:v>
                </c:pt>
                <c:pt idx="549">
                  <c:v>1.9374894403671601</c:v>
                </c:pt>
                <c:pt idx="550">
                  <c:v>-2.4256404475083899</c:v>
                </c:pt>
                <c:pt idx="551">
                  <c:v>3.7138841216602798</c:v>
                </c:pt>
                <c:pt idx="552">
                  <c:v>-3.4755351247497801</c:v>
                </c:pt>
                <c:pt idx="553">
                  <c:v>1.38893605931252</c:v>
                </c:pt>
                <c:pt idx="554">
                  <c:v>1.28005185308247</c:v>
                </c:pt>
                <c:pt idx="555">
                  <c:v>5.6200026381824397</c:v>
                </c:pt>
                <c:pt idx="556">
                  <c:v>5.1699915441293296</c:v>
                </c:pt>
                <c:pt idx="557">
                  <c:v>9.1900002818619999</c:v>
                </c:pt>
                <c:pt idx="558">
                  <c:v>0.67985471493991301</c:v>
                </c:pt>
                <c:pt idx="559">
                  <c:v>3.7798714771273598</c:v>
                </c:pt>
                <c:pt idx="560">
                  <c:v>-0.65451303072602596</c:v>
                </c:pt>
                <c:pt idx="561">
                  <c:v>2.6003197806429399</c:v>
                </c:pt>
                <c:pt idx="562">
                  <c:v>5.6750872101925198</c:v>
                </c:pt>
                <c:pt idx="563">
                  <c:v>7.1511728599045599</c:v>
                </c:pt>
                <c:pt idx="564">
                  <c:v>11.096983977165699</c:v>
                </c:pt>
                <c:pt idx="565">
                  <c:v>5.50535496663184</c:v>
                </c:pt>
                <c:pt idx="566">
                  <c:v>10.121127032178499</c:v>
                </c:pt>
                <c:pt idx="567">
                  <c:v>-7.7401737522253304</c:v>
                </c:pt>
                <c:pt idx="568">
                  <c:v>0.36997537448123702</c:v>
                </c:pt>
                <c:pt idx="569">
                  <c:v>3.4385627566919901</c:v>
                </c:pt>
                <c:pt idx="570">
                  <c:v>-2.3292199054055498</c:v>
                </c:pt>
                <c:pt idx="571">
                  <c:v>-5.2579436089087599</c:v>
                </c:pt>
                <c:pt idx="572">
                  <c:v>-0.70263853791688102</c:v>
                </c:pt>
                <c:pt idx="573">
                  <c:v>0.95120286638490603</c:v>
                </c:pt>
                <c:pt idx="574">
                  <c:v>-1.1209539547862499</c:v>
                </c:pt>
                <c:pt idx="575">
                  <c:v>1.1209041180927699</c:v>
                </c:pt>
                <c:pt idx="576">
                  <c:v>2.6129864621893502</c:v>
                </c:pt>
                <c:pt idx="577">
                  <c:v>0.53932165822672995</c:v>
                </c:pt>
                <c:pt idx="578">
                  <c:v>-0.36772273546613798</c:v>
                </c:pt>
                <c:pt idx="579">
                  <c:v>0.272949773236974</c:v>
                </c:pt>
                <c:pt idx="580">
                  <c:v>0.57270275302750695</c:v>
                </c:pt>
                <c:pt idx="581">
                  <c:v>0.52089893236143603</c:v>
                </c:pt>
                <c:pt idx="582">
                  <c:v>0.48150053495225098</c:v>
                </c:pt>
                <c:pt idx="583">
                  <c:v>2.99492508792413</c:v>
                </c:pt>
                <c:pt idx="584">
                  <c:v>4.3322076151374898</c:v>
                </c:pt>
                <c:pt idx="585">
                  <c:v>2.7414928658664399</c:v>
                </c:pt>
                <c:pt idx="586">
                  <c:v>9.1251037131776709</c:v>
                </c:pt>
                <c:pt idx="587">
                  <c:v>9.9738947892260494</c:v>
                </c:pt>
                <c:pt idx="588">
                  <c:v>4.8850933045139202</c:v>
                </c:pt>
                <c:pt idx="589">
                  <c:v>4.8845172911426502</c:v>
                </c:pt>
                <c:pt idx="590">
                  <c:v>-6.1545908545007002</c:v>
                </c:pt>
                <c:pt idx="591">
                  <c:v>1.6373012979095001</c:v>
                </c:pt>
                <c:pt idx="592">
                  <c:v>5.169240338042</c:v>
                </c:pt>
                <c:pt idx="593">
                  <c:v>9.4086462703226701</c:v>
                </c:pt>
                <c:pt idx="594">
                  <c:v>5.7965096547441401</c:v>
                </c:pt>
                <c:pt idx="595">
                  <c:v>3.37069184064549</c:v>
                </c:pt>
                <c:pt idx="596">
                  <c:v>7.3656822550992196</c:v>
                </c:pt>
                <c:pt idx="597">
                  <c:v>7.4109385705753699</c:v>
                </c:pt>
                <c:pt idx="598">
                  <c:v>-6.46714802221278</c:v>
                </c:pt>
                <c:pt idx="599">
                  <c:v>-14.5499752404946</c:v>
                </c:pt>
                <c:pt idx="600">
                  <c:v>5.3314231724891696</c:v>
                </c:pt>
                <c:pt idx="601">
                  <c:v>3.0833689037921399</c:v>
                </c:pt>
                <c:pt idx="602">
                  <c:v>3.4005313705770699</c:v>
                </c:pt>
                <c:pt idx="603">
                  <c:v>6.4824160817263197</c:v>
                </c:pt>
                <c:pt idx="604">
                  <c:v>-0.55016170958855803</c:v>
                </c:pt>
                <c:pt idx="605">
                  <c:v>7.1755974559083899</c:v>
                </c:pt>
                <c:pt idx="606">
                  <c:v>-0.459999325637792</c:v>
                </c:pt>
                <c:pt idx="607">
                  <c:v>-2.3490968593380499</c:v>
                </c:pt>
                <c:pt idx="608">
                  <c:v>-1.4550075109314899</c:v>
                </c:pt>
                <c:pt idx="609">
                  <c:v>6.3836683202069402</c:v>
                </c:pt>
                <c:pt idx="610">
                  <c:v>5.4858522937113499</c:v>
                </c:pt>
                <c:pt idx="611">
                  <c:v>6.0108069911080602</c:v>
                </c:pt>
                <c:pt idx="612">
                  <c:v>1.8339719900332301</c:v>
                </c:pt>
                <c:pt idx="613">
                  <c:v>8.6997521190029303</c:v>
                </c:pt>
                <c:pt idx="614">
                  <c:v>9.0699419788744101E-3</c:v>
                </c:pt>
                <c:pt idx="615">
                  <c:v>-0.19710691848657799</c:v>
                </c:pt>
                <c:pt idx="616">
                  <c:v>2.1699342878608898</c:v>
                </c:pt>
                <c:pt idx="617">
                  <c:v>1.05000062051203</c:v>
                </c:pt>
                <c:pt idx="618">
                  <c:v>5.6700178257668403</c:v>
                </c:pt>
                <c:pt idx="619">
                  <c:v>5.62040394574466</c:v>
                </c:pt>
                <c:pt idx="620">
                  <c:v>2.7922020638809202</c:v>
                </c:pt>
                <c:pt idx="621">
                  <c:v>-4.6205137659269298</c:v>
                </c:pt>
                <c:pt idx="622">
                  <c:v>-1.00900884529104</c:v>
                </c:pt>
                <c:pt idx="623">
                  <c:v>-1.41899921043333</c:v>
                </c:pt>
                <c:pt idx="624">
                  <c:v>-19.4598095311426</c:v>
                </c:pt>
                <c:pt idx="625">
                  <c:v>8.3399924620172108</c:v>
                </c:pt>
                <c:pt idx="626">
                  <c:v>0.75002818036011099</c:v>
                </c:pt>
                <c:pt idx="627">
                  <c:v>1.2734181403908</c:v>
                </c:pt>
                <c:pt idx="628">
                  <c:v>2.56083658337687</c:v>
                </c:pt>
                <c:pt idx="629">
                  <c:v>0.43666981573452202</c:v>
                </c:pt>
                <c:pt idx="630">
                  <c:v>-2.11054938072084</c:v>
                </c:pt>
                <c:pt idx="631">
                  <c:v>0.75957001671191204</c:v>
                </c:pt>
                <c:pt idx="632">
                  <c:v>1.5363791025756799</c:v>
                </c:pt>
                <c:pt idx="633">
                  <c:v>1.56736726765515</c:v>
                </c:pt>
                <c:pt idx="634">
                  <c:v>1.78238830785696</c:v>
                </c:pt>
                <c:pt idx="635">
                  <c:v>2.0111243068537301</c:v>
                </c:pt>
                <c:pt idx="636">
                  <c:v>-0.29624398800363899</c:v>
                </c:pt>
                <c:pt idx="637">
                  <c:v>-1.2274150608051799</c:v>
                </c:pt>
                <c:pt idx="638">
                  <c:v>-0.45973773040455401</c:v>
                </c:pt>
                <c:pt idx="639">
                  <c:v>8.2893141772285102</c:v>
                </c:pt>
                <c:pt idx="640">
                  <c:v>17.302975164689698</c:v>
                </c:pt>
                <c:pt idx="641">
                  <c:v>4.2794524835042402</c:v>
                </c:pt>
                <c:pt idx="642">
                  <c:v>29.7164762207432</c:v>
                </c:pt>
                <c:pt idx="643">
                  <c:v>-8.1821183578716798</c:v>
                </c:pt>
                <c:pt idx="644">
                  <c:v>-13.9095086197892</c:v>
                </c:pt>
                <c:pt idx="645">
                  <c:v>-7.5421756693500397</c:v>
                </c:pt>
                <c:pt idx="646">
                  <c:v>18.7457517359076</c:v>
                </c:pt>
                <c:pt idx="647">
                  <c:v>-2.5065423284772401</c:v>
                </c:pt>
                <c:pt idx="648">
                  <c:v>12.4634872119285</c:v>
                </c:pt>
                <c:pt idx="649">
                  <c:v>-0.46708431704940401</c:v>
                </c:pt>
                <c:pt idx="650">
                  <c:v>-8.1053052273076194</c:v>
                </c:pt>
                <c:pt idx="651">
                  <c:v>-13.6682031829164</c:v>
                </c:pt>
                <c:pt idx="652">
                  <c:v>-3.01672887463124</c:v>
                </c:pt>
                <c:pt idx="653">
                  <c:v>2.01357457524341</c:v>
                </c:pt>
                <c:pt idx="654">
                  <c:v>2.4262634049035099</c:v>
                </c:pt>
                <c:pt idx="655">
                  <c:v>2.3839532427123</c:v>
                </c:pt>
                <c:pt idx="656">
                  <c:v>3.9305621909897299</c:v>
                </c:pt>
                <c:pt idx="657">
                  <c:v>1.1584206741972201</c:v>
                </c:pt>
                <c:pt idx="658">
                  <c:v>0.72635260944084501</c:v>
                </c:pt>
                <c:pt idx="659">
                  <c:v>-3.2103079370551102</c:v>
                </c:pt>
                <c:pt idx="660">
                  <c:v>-0.83714605523201202</c:v>
                </c:pt>
                <c:pt idx="661">
                  <c:v>-9.3271064799124499</c:v>
                </c:pt>
                <c:pt idx="662">
                  <c:v>1.71999696410877</c:v>
                </c:pt>
                <c:pt idx="663">
                  <c:v>5.6200072656378701</c:v>
                </c:pt>
                <c:pt idx="664">
                  <c:v>6.4756527772609402</c:v>
                </c:pt>
                <c:pt idx="665">
                  <c:v>-2.7592441089341899</c:v>
                </c:pt>
                <c:pt idx="666">
                  <c:v>-1.9671982746874199</c:v>
                </c:pt>
                <c:pt idx="667">
                  <c:v>8.5276838844684395</c:v>
                </c:pt>
                <c:pt idx="668">
                  <c:v>-1.0825980016430601</c:v>
                </c:pt>
                <c:pt idx="669">
                  <c:v>0.30248499776192</c:v>
                </c:pt>
                <c:pt idx="670">
                  <c:v>-4.9179777316536102</c:v>
                </c:pt>
                <c:pt idx="671">
                  <c:v>-14.467679394954301</c:v>
                </c:pt>
                <c:pt idx="672">
                  <c:v>-1.04845785436141</c:v>
                </c:pt>
                <c:pt idx="673">
                  <c:v>-5.4101213382785502</c:v>
                </c:pt>
                <c:pt idx="674">
                  <c:v>1.68974303036565</c:v>
                </c:pt>
                <c:pt idx="675">
                  <c:v>6.7800393842175497</c:v>
                </c:pt>
                <c:pt idx="676">
                  <c:v>-1.29000433147622</c:v>
                </c:pt>
                <c:pt idx="677">
                  <c:v>0.67991192189998095</c:v>
                </c:pt>
                <c:pt idx="678">
                  <c:v>9.7318061665747094E-2</c:v>
                </c:pt>
                <c:pt idx="679">
                  <c:v>9.7496490989840298E-2</c:v>
                </c:pt>
                <c:pt idx="680">
                  <c:v>9.4191433192091306E-2</c:v>
                </c:pt>
                <c:pt idx="681">
                  <c:v>9.4177399614450596E-2</c:v>
                </c:pt>
                <c:pt idx="682">
                  <c:v>5.37292535789335</c:v>
                </c:pt>
                <c:pt idx="683">
                  <c:v>6.9357981118179701</c:v>
                </c:pt>
                <c:pt idx="684">
                  <c:v>3.4834017326876001</c:v>
                </c:pt>
                <c:pt idx="685">
                  <c:v>6.8821799465167004</c:v>
                </c:pt>
                <c:pt idx="686">
                  <c:v>6.3537822729867202</c:v>
                </c:pt>
                <c:pt idx="687">
                  <c:v>3.4259465982817399</c:v>
                </c:pt>
                <c:pt idx="688">
                  <c:v>3.4932646626964998</c:v>
                </c:pt>
                <c:pt idx="689">
                  <c:v>11.9584497648225</c:v>
                </c:pt>
                <c:pt idx="690">
                  <c:v>0.44950546222339499</c:v>
                </c:pt>
                <c:pt idx="691">
                  <c:v>0.28547101499359601</c:v>
                </c:pt>
                <c:pt idx="692">
                  <c:v>-1.24415067619533</c:v>
                </c:pt>
                <c:pt idx="693">
                  <c:v>-3.9495633696858601</c:v>
                </c:pt>
                <c:pt idx="694">
                  <c:v>0.93601050741479697</c:v>
                </c:pt>
                <c:pt idx="695">
                  <c:v>-8.9334244278981796</c:v>
                </c:pt>
                <c:pt idx="696">
                  <c:v>-1.03762979438909</c:v>
                </c:pt>
                <c:pt idx="697">
                  <c:v>6.6071908364404104</c:v>
                </c:pt>
                <c:pt idx="698">
                  <c:v>1.0875786837846499</c:v>
                </c:pt>
                <c:pt idx="699">
                  <c:v>10.651283392010001</c:v>
                </c:pt>
                <c:pt idx="700">
                  <c:v>0.86113941217211298</c:v>
                </c:pt>
                <c:pt idx="701">
                  <c:v>-1.57039214528363</c:v>
                </c:pt>
                <c:pt idx="702">
                  <c:v>2.8599211739588402</c:v>
                </c:pt>
                <c:pt idx="703">
                  <c:v>-0.64232886857039395</c:v>
                </c:pt>
                <c:pt idx="704">
                  <c:v>-7.0395748999044097</c:v>
                </c:pt>
                <c:pt idx="705">
                  <c:v>5.05820551044682</c:v>
                </c:pt>
                <c:pt idx="706">
                  <c:v>9.8163384125397002</c:v>
                </c:pt>
                <c:pt idx="707">
                  <c:v>10.035078446728701</c:v>
                </c:pt>
                <c:pt idx="708">
                  <c:v>4.7508549594301197</c:v>
                </c:pt>
                <c:pt idx="709">
                  <c:v>8.3632300763002494</c:v>
                </c:pt>
                <c:pt idx="710">
                  <c:v>-7.4060925007890201</c:v>
                </c:pt>
                <c:pt idx="711">
                  <c:v>0.80098063781990703</c:v>
                </c:pt>
                <c:pt idx="712">
                  <c:v>1.2584214016489601</c:v>
                </c:pt>
                <c:pt idx="713">
                  <c:v>15.5096731321691</c:v>
                </c:pt>
                <c:pt idx="714">
                  <c:v>-0.62777106096282598</c:v>
                </c:pt>
                <c:pt idx="715">
                  <c:v>4.7792008958038696</c:v>
                </c:pt>
                <c:pt idx="716">
                  <c:v>-1.37247854901086</c:v>
                </c:pt>
                <c:pt idx="717">
                  <c:v>-5.6986757198865501</c:v>
                </c:pt>
                <c:pt idx="718">
                  <c:v>-0.130864688289131</c:v>
                </c:pt>
                <c:pt idx="719">
                  <c:v>-2.5567228620497602</c:v>
                </c:pt>
                <c:pt idx="720">
                  <c:v>0.57017169772250997</c:v>
                </c:pt>
                <c:pt idx="721">
                  <c:v>0.235723204149273</c:v>
                </c:pt>
                <c:pt idx="722">
                  <c:v>5.4601830256437198</c:v>
                </c:pt>
                <c:pt idx="723">
                  <c:v>1.1377092426447999</c:v>
                </c:pt>
                <c:pt idx="724">
                  <c:v>0.41159657859572002</c:v>
                </c:pt>
                <c:pt idx="725">
                  <c:v>0.23203694589871299</c:v>
                </c:pt>
                <c:pt idx="726">
                  <c:v>2.0722118131780198</c:v>
                </c:pt>
                <c:pt idx="727">
                  <c:v>2.1515835199055799</c:v>
                </c:pt>
                <c:pt idx="728">
                  <c:v>2.3914765269910601</c:v>
                </c:pt>
                <c:pt idx="729">
                  <c:v>0.70036398577941505</c:v>
                </c:pt>
                <c:pt idx="730">
                  <c:v>-3.5596531312281599</c:v>
                </c:pt>
                <c:pt idx="731">
                  <c:v>-4.2139150740959703</c:v>
                </c:pt>
                <c:pt idx="732">
                  <c:v>-1.88651588046803</c:v>
                </c:pt>
                <c:pt idx="733">
                  <c:v>0.18086759518599399</c:v>
                </c:pt>
                <c:pt idx="734">
                  <c:v>5.19744880941355</c:v>
                </c:pt>
                <c:pt idx="735">
                  <c:v>-2.01974042434684</c:v>
                </c:pt>
                <c:pt idx="736">
                  <c:v>0.52999992244549399</c:v>
                </c:pt>
                <c:pt idx="737">
                  <c:v>-6.03002989529997</c:v>
                </c:pt>
                <c:pt idx="738">
                  <c:v>-3.2319058931556999</c:v>
                </c:pt>
                <c:pt idx="739">
                  <c:v>-5.1179669728199997E-2</c:v>
                </c:pt>
                <c:pt idx="740">
                  <c:v>0.82202413558767595</c:v>
                </c:pt>
                <c:pt idx="741">
                  <c:v>0.54748162955635704</c:v>
                </c:pt>
                <c:pt idx="742">
                  <c:v>0.566498159445188</c:v>
                </c:pt>
                <c:pt idx="743">
                  <c:v>-5.8589601387226402</c:v>
                </c:pt>
                <c:pt idx="744">
                  <c:v>0.90464805510879998</c:v>
                </c:pt>
                <c:pt idx="745">
                  <c:v>-8.2061031398965802</c:v>
                </c:pt>
                <c:pt idx="746">
                  <c:v>9.4157143872588098E-2</c:v>
                </c:pt>
                <c:pt idx="747">
                  <c:v>5.5800790185019003E-2</c:v>
                </c:pt>
                <c:pt idx="748">
                  <c:v>1.5832792955099501E-2</c:v>
                </c:pt>
                <c:pt idx="749">
                  <c:v>2.4978117272662502E-3</c:v>
                </c:pt>
                <c:pt idx="750">
                  <c:v>1.0741108999527399E-2</c:v>
                </c:pt>
                <c:pt idx="751">
                  <c:v>2.50218437504134E-2</c:v>
                </c:pt>
                <c:pt idx="752">
                  <c:v>1.75042182104658E-2</c:v>
                </c:pt>
                <c:pt idx="753">
                  <c:v>1.3473730907736899E-2</c:v>
                </c:pt>
                <c:pt idx="754">
                  <c:v>1.5358053594919501E-2</c:v>
                </c:pt>
                <c:pt idx="755">
                  <c:v>2.40941456470562</c:v>
                </c:pt>
                <c:pt idx="756">
                  <c:v>1.9139163100577199</c:v>
                </c:pt>
                <c:pt idx="757">
                  <c:v>5.0302424015568201</c:v>
                </c:pt>
                <c:pt idx="758">
                  <c:v>-8.5562198452423104</c:v>
                </c:pt>
                <c:pt idx="759">
                  <c:v>3.38654269869027</c:v>
                </c:pt>
                <c:pt idx="760">
                  <c:v>8.0395177331859493</c:v>
                </c:pt>
                <c:pt idx="761">
                  <c:v>-8.1561706138100695E-2</c:v>
                </c:pt>
                <c:pt idx="762">
                  <c:v>5.0463519126450498</c:v>
                </c:pt>
                <c:pt idx="763">
                  <c:v>8.9539700370825006</c:v>
                </c:pt>
                <c:pt idx="764">
                  <c:v>8.4076149017947301</c:v>
                </c:pt>
                <c:pt idx="765">
                  <c:v>-8.1212550543664097</c:v>
                </c:pt>
                <c:pt idx="766">
                  <c:v>-6.9209675934034003</c:v>
                </c:pt>
                <c:pt idx="767">
                  <c:v>7.3465738819044502</c:v>
                </c:pt>
                <c:pt idx="768">
                  <c:v>-7.7435643173090201</c:v>
                </c:pt>
                <c:pt idx="769">
                  <c:v>7.2049660050035103</c:v>
                </c:pt>
                <c:pt idx="770">
                  <c:v>5.9204366664939201</c:v>
                </c:pt>
                <c:pt idx="771">
                  <c:v>2.5097792669711798</c:v>
                </c:pt>
                <c:pt idx="772">
                  <c:v>6.9829614632576904</c:v>
                </c:pt>
                <c:pt idx="773">
                  <c:v>1.9874061125786999</c:v>
                </c:pt>
                <c:pt idx="774">
                  <c:v>7.4522556932555002</c:v>
                </c:pt>
                <c:pt idx="775">
                  <c:v>3.4514106131665998</c:v>
                </c:pt>
                <c:pt idx="776">
                  <c:v>1.3822176062231899</c:v>
                </c:pt>
                <c:pt idx="777">
                  <c:v>-1.4939216182200701</c:v>
                </c:pt>
                <c:pt idx="778">
                  <c:v>-4.2259403779142399</c:v>
                </c:pt>
                <c:pt idx="779">
                  <c:v>-0.458773480912118</c:v>
                </c:pt>
                <c:pt idx="780">
                  <c:v>-11.5663249860884</c:v>
                </c:pt>
                <c:pt idx="781">
                  <c:v>-4.4097040894970601</c:v>
                </c:pt>
                <c:pt idx="782">
                  <c:v>6.6700007184054204</c:v>
                </c:pt>
                <c:pt idx="783">
                  <c:v>1.1799985644397799</c:v>
                </c:pt>
                <c:pt idx="784">
                  <c:v>2.2799894989363798</c:v>
                </c:pt>
                <c:pt idx="785">
                  <c:v>-1.9999977712773001</c:v>
                </c:pt>
                <c:pt idx="786">
                  <c:v>2.5600632402674699</c:v>
                </c:pt>
                <c:pt idx="787">
                  <c:v>-0.45997634826086797</c:v>
                </c:pt>
                <c:pt idx="788">
                  <c:v>0.90003974776189899</c:v>
                </c:pt>
                <c:pt idx="789">
                  <c:v>-2.0383961045939598</c:v>
                </c:pt>
                <c:pt idx="790">
                  <c:v>4.3998553777687803</c:v>
                </c:pt>
                <c:pt idx="791">
                  <c:v>3.0999607970846199</c:v>
                </c:pt>
                <c:pt idx="792">
                  <c:v>-1.5967858307689</c:v>
                </c:pt>
                <c:pt idx="793">
                  <c:v>6.3634735619024996</c:v>
                </c:pt>
                <c:pt idx="794">
                  <c:v>-4.0397657400179003</c:v>
                </c:pt>
                <c:pt idx="795">
                  <c:v>-0.34051241580772601</c:v>
                </c:pt>
                <c:pt idx="796">
                  <c:v>1.3161947638145799</c:v>
                </c:pt>
                <c:pt idx="797">
                  <c:v>9.1453363931892806</c:v>
                </c:pt>
                <c:pt idx="798">
                  <c:v>2.1199670036889202</c:v>
                </c:pt>
                <c:pt idx="799">
                  <c:v>4.3400020389700797</c:v>
                </c:pt>
                <c:pt idx="800">
                  <c:v>-0.80969538763260396</c:v>
                </c:pt>
                <c:pt idx="801">
                  <c:v>1.2965720203203099</c:v>
                </c:pt>
                <c:pt idx="802">
                  <c:v>2.8071818402197599</c:v>
                </c:pt>
                <c:pt idx="803">
                  <c:v>7.8824767908423503</c:v>
                </c:pt>
                <c:pt idx="804">
                  <c:v>-3.1855816354260802</c:v>
                </c:pt>
                <c:pt idx="805">
                  <c:v>4.9243450294275997</c:v>
                </c:pt>
                <c:pt idx="806">
                  <c:v>2.9813388611713099</c:v>
                </c:pt>
                <c:pt idx="807">
                  <c:v>4.2908059585577103</c:v>
                </c:pt>
                <c:pt idx="808">
                  <c:v>2.2647318641937799</c:v>
                </c:pt>
                <c:pt idx="809">
                  <c:v>-0.88471263740291395</c:v>
                </c:pt>
                <c:pt idx="810">
                  <c:v>4.7279198236862898</c:v>
                </c:pt>
                <c:pt idx="811">
                  <c:v>-0.49634821530276801</c:v>
                </c:pt>
                <c:pt idx="812">
                  <c:v>-7.2556129173538899</c:v>
                </c:pt>
                <c:pt idx="813">
                  <c:v>1.1434119604394299</c:v>
                </c:pt>
                <c:pt idx="814">
                  <c:v>5.3716286059597804</c:v>
                </c:pt>
                <c:pt idx="815">
                  <c:v>-6.8477103162097404</c:v>
                </c:pt>
                <c:pt idx="816">
                  <c:v>4.8777490478773604</c:v>
                </c:pt>
                <c:pt idx="817">
                  <c:v>-4.9155867080061002</c:v>
                </c:pt>
                <c:pt idx="818">
                  <c:v>7.7856858841991103</c:v>
                </c:pt>
                <c:pt idx="819">
                  <c:v>0.56093556921721399</c:v>
                </c:pt>
                <c:pt idx="820">
                  <c:v>3.8022606333149098</c:v>
                </c:pt>
                <c:pt idx="821">
                  <c:v>1.00226262277552</c:v>
                </c:pt>
                <c:pt idx="822">
                  <c:v>-2.59000636153668</c:v>
                </c:pt>
                <c:pt idx="823">
                  <c:v>0.213322704432967</c:v>
                </c:pt>
                <c:pt idx="824">
                  <c:v>-3.3684044489485001</c:v>
                </c:pt>
                <c:pt idx="825">
                  <c:v>0.96563572227943695</c:v>
                </c:pt>
                <c:pt idx="826">
                  <c:v>1.1253796154453</c:v>
                </c:pt>
                <c:pt idx="827">
                  <c:v>-0.79936693992394903</c:v>
                </c:pt>
                <c:pt idx="828">
                  <c:v>-5.9300117108700396</c:v>
                </c:pt>
                <c:pt idx="829">
                  <c:v>-9.8438906465694203</c:v>
                </c:pt>
                <c:pt idx="830">
                  <c:v>3.5590848201179801</c:v>
                </c:pt>
                <c:pt idx="831">
                  <c:v>3.06515843072911</c:v>
                </c:pt>
                <c:pt idx="832">
                  <c:v>-5.5989889234195296</c:v>
                </c:pt>
                <c:pt idx="833">
                  <c:v>-0.15747150993523601</c:v>
                </c:pt>
                <c:pt idx="834">
                  <c:v>2.3468281646058398E-2</c:v>
                </c:pt>
                <c:pt idx="835">
                  <c:v>2.5940610577122498E-2</c:v>
                </c:pt>
                <c:pt idx="836">
                  <c:v>2.9099446104228499</c:v>
                </c:pt>
                <c:pt idx="837">
                  <c:v>2.0607101994262198</c:v>
                </c:pt>
                <c:pt idx="838">
                  <c:v>3.3012758168565801</c:v>
                </c:pt>
                <c:pt idx="839">
                  <c:v>-7.47098915166374E-2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B8-4159-9050-AF5551430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43233928"/>
        <c:axId val="743236224"/>
      </c:barChart>
      <c:barChart>
        <c:barDir val="col"/>
        <c:grouping val="clustered"/>
        <c:varyColors val="0"/>
        <c:ser>
          <c:idx val="0"/>
          <c:order val="0"/>
          <c:tx>
            <c:strRef>
              <c:f>'P-values and recession'!$B$1</c:f>
              <c:strCache>
                <c:ptCount val="1"/>
                <c:pt idx="0">
                  <c:v>P-values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'P-values and recession'!$A$2:$A$841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'P-values and recession'!$N$2:$N$841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0.99996864870149527</c:v>
                </c:pt>
                <c:pt idx="9">
                  <c:v>0.99998704157089491</c:v>
                </c:pt>
                <c:pt idx="10">
                  <c:v>0</c:v>
                </c:pt>
                <c:pt idx="11">
                  <c:v>0</c:v>
                </c:pt>
                <c:pt idx="12">
                  <c:v>0.99198269632078373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0.99999773184939811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0.99359718584730849</c:v>
                </c:pt>
                <c:pt idx="31">
                  <c:v>0</c:v>
                </c:pt>
                <c:pt idx="32">
                  <c:v>0.99999190526133108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0.99921011078042776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0.99999975177154832</c:v>
                </c:pt>
                <c:pt idx="70">
                  <c:v>0</c:v>
                </c:pt>
                <c:pt idx="71">
                  <c:v>0</c:v>
                </c:pt>
                <c:pt idx="72">
                  <c:v>1.0000007286505275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0.99996216663208615</c:v>
                </c:pt>
                <c:pt idx="83">
                  <c:v>1.000011631436174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0.99999180249620545</c:v>
                </c:pt>
                <c:pt idx="131">
                  <c:v>0.99998441740363608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1.0000011730304075</c:v>
                </c:pt>
                <c:pt idx="136">
                  <c:v>0</c:v>
                </c:pt>
                <c:pt idx="137">
                  <c:v>0</c:v>
                </c:pt>
                <c:pt idx="138">
                  <c:v>1.000000521526853</c:v>
                </c:pt>
                <c:pt idx="139">
                  <c:v>1.0000011531370827</c:v>
                </c:pt>
                <c:pt idx="140">
                  <c:v>0.99999638657321499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0.99992796840955644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0.99999797595325712</c:v>
                </c:pt>
                <c:pt idx="191">
                  <c:v>0</c:v>
                </c:pt>
                <c:pt idx="192">
                  <c:v>0</c:v>
                </c:pt>
                <c:pt idx="193">
                  <c:v>0.99995591163974995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0.99915192827201327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0.99998460694798186</c:v>
                </c:pt>
                <c:pt idx="286">
                  <c:v>0.99999862559395014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0.99999651737317841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0.99990197140947279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0.99999964868181346</c:v>
                </c:pt>
                <c:pt idx="325">
                  <c:v>0</c:v>
                </c:pt>
                <c:pt idx="326">
                  <c:v>0</c:v>
                </c:pt>
                <c:pt idx="327">
                  <c:v>0.99019688685404939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0.99997618361884844</c:v>
                </c:pt>
                <c:pt idx="337">
                  <c:v>0.99999206291409881</c:v>
                </c:pt>
                <c:pt idx="338">
                  <c:v>0</c:v>
                </c:pt>
                <c:pt idx="339">
                  <c:v>0.99999896827079804</c:v>
                </c:pt>
                <c:pt idx="340">
                  <c:v>0.99999518469722126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0.99810286418584304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0.99998871490884977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0.99049009966182167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0.99726135287304074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0.99999908600020104</c:v>
                </c:pt>
                <c:pt idx="456">
                  <c:v>0</c:v>
                </c:pt>
                <c:pt idx="457">
                  <c:v>1.0000027859085177</c:v>
                </c:pt>
                <c:pt idx="458">
                  <c:v>0.99999904164764664</c:v>
                </c:pt>
                <c:pt idx="459">
                  <c:v>1.0000002877199328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0.99909296502784994</c:v>
                </c:pt>
                <c:pt idx="464">
                  <c:v>0.99967693793358403</c:v>
                </c:pt>
                <c:pt idx="465">
                  <c:v>0.99999492837251114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0.99521139536836145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0.99991143550821671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0.99029144498260668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0.99473948566727821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0.99645924102349703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0.99878388605830104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0.9917070312934313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0.99922497790615394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0.99999965073522501</c:v>
                </c:pt>
                <c:pt idx="747">
                  <c:v>0.9999984296367318</c:v>
                </c:pt>
                <c:pt idx="748">
                  <c:v>0</c:v>
                </c:pt>
                <c:pt idx="749">
                  <c:v>0</c:v>
                </c:pt>
                <c:pt idx="750">
                  <c:v>0.99999212470953469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1.0000005510336689</c:v>
                </c:pt>
                <c:pt idx="784">
                  <c:v>0.99999668605531766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0.99998912739563506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0.99997921958391545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B8-4159-9050-AF555143008B}"/>
            </c:ext>
          </c:extLst>
        </c:ser>
        <c:ser>
          <c:idx val="2"/>
          <c:order val="2"/>
          <c:tx>
            <c:strRef>
              <c:f>'P-values and recession'!$D$1</c:f>
              <c:strCache>
                <c:ptCount val="1"/>
                <c:pt idx="0">
                  <c:v>Drawdown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'P-values and recession'!$D$2:$D$841</c:f>
              <c:numCache>
                <c:formatCode>#,#00</c:formatCode>
                <c:ptCount val="840"/>
                <c:pt idx="0">
                  <c:v>0</c:v>
                </c:pt>
                <c:pt idx="1">
                  <c:v>-7.9444492975497938E-2</c:v>
                </c:pt>
                <c:pt idx="2">
                  <c:v>-0.10045092961438229</c:v>
                </c:pt>
                <c:pt idx="3">
                  <c:v>-8.988338526302786E-2</c:v>
                </c:pt>
                <c:pt idx="4">
                  <c:v>-2.4456699618311206E-2</c:v>
                </c:pt>
                <c:pt idx="5">
                  <c:v>-5.1088830079155656E-2</c:v>
                </c:pt>
                <c:pt idx="6">
                  <c:v>-9.0864309326880166E-2</c:v>
                </c:pt>
                <c:pt idx="7">
                  <c:v>-0.10232193659797351</c:v>
                </c:pt>
                <c:pt idx="8">
                  <c:v>-0.10203963733103594</c:v>
                </c:pt>
                <c:pt idx="9">
                  <c:v>-0.10175569729949652</c:v>
                </c:pt>
                <c:pt idx="10">
                  <c:v>-0.10147124470883162</c:v>
                </c:pt>
                <c:pt idx="11">
                  <c:v>-0.10118595141610842</c:v>
                </c:pt>
                <c:pt idx="12">
                  <c:v>-0.10083025491632869</c:v>
                </c:pt>
                <c:pt idx="13">
                  <c:v>-9.7977323843789987E-2</c:v>
                </c:pt>
                <c:pt idx="14">
                  <c:v>-4.6729918548660265E-2</c:v>
                </c:pt>
                <c:pt idx="15">
                  <c:v>-5.8172676071731377E-2</c:v>
                </c:pt>
                <c:pt idx="16">
                  <c:v>0</c:v>
                </c:pt>
                <c:pt idx="17">
                  <c:v>-4.0633381460250417E-2</c:v>
                </c:pt>
                <c:pt idx="18">
                  <c:v>-4.6150606480596212E-2</c:v>
                </c:pt>
                <c:pt idx="19">
                  <c:v>-2.5020430348516087E-2</c:v>
                </c:pt>
                <c:pt idx="20">
                  <c:v>0</c:v>
                </c:pt>
                <c:pt idx="21">
                  <c:v>0</c:v>
                </c:pt>
                <c:pt idx="22">
                  <c:v>-7.046169819771908E-3</c:v>
                </c:pt>
                <c:pt idx="23">
                  <c:v>-6.3313505176405105E-2</c:v>
                </c:pt>
                <c:pt idx="24">
                  <c:v>-6.4595592577041949E-2</c:v>
                </c:pt>
                <c:pt idx="25">
                  <c:v>-0.11384312583780676</c:v>
                </c:pt>
                <c:pt idx="26">
                  <c:v>-5.9900834027157623E-2</c:v>
                </c:pt>
                <c:pt idx="27">
                  <c:v>-0.16897579617419356</c:v>
                </c:pt>
                <c:pt idx="28">
                  <c:v>-0.15571828622035855</c:v>
                </c:pt>
                <c:pt idx="29">
                  <c:v>-0.11887695743001891</c:v>
                </c:pt>
                <c:pt idx="30">
                  <c:v>-0.11515636274257801</c:v>
                </c:pt>
                <c:pt idx="31">
                  <c:v>-6.7020843275912623E-2</c:v>
                </c:pt>
                <c:pt idx="32">
                  <c:v>-6.0023808430289316E-2</c:v>
                </c:pt>
                <c:pt idx="33">
                  <c:v>-6.9884075105821508E-2</c:v>
                </c:pt>
                <c:pt idx="34">
                  <c:v>-7.3445985268260072E-2</c:v>
                </c:pt>
                <c:pt idx="35">
                  <c:v>-6.5609730095069985E-2</c:v>
                </c:pt>
                <c:pt idx="36">
                  <c:v>-2.4779006972929229E-2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-4.6539322628663671E-3</c:v>
                </c:pt>
                <c:pt idx="46">
                  <c:v>-9.9288650152363545E-2</c:v>
                </c:pt>
                <c:pt idx="47">
                  <c:v>-0.11035346094950205</c:v>
                </c:pt>
                <c:pt idx="48">
                  <c:v>-6.2258636751870711E-2</c:v>
                </c:pt>
                <c:pt idx="49">
                  <c:v>-3.1966210307576848E-4</c:v>
                </c:pt>
                <c:pt idx="50">
                  <c:v>-3.0506507885898482E-2</c:v>
                </c:pt>
                <c:pt idx="51">
                  <c:v>-1.8087667889110093E-2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-3.6750021938391608E-2</c:v>
                </c:pt>
                <c:pt idx="56">
                  <c:v>-3.2175375635907777E-3</c:v>
                </c:pt>
                <c:pt idx="57">
                  <c:v>-4.0400534330936155E-2</c:v>
                </c:pt>
                <c:pt idx="58">
                  <c:v>-9.229800353535067E-2</c:v>
                </c:pt>
                <c:pt idx="59">
                  <c:v>-2.4431348306499845E-2</c:v>
                </c:pt>
                <c:pt idx="60">
                  <c:v>-2.7368571491896643E-2</c:v>
                </c:pt>
                <c:pt idx="61">
                  <c:v>-2.2750874970646318E-2</c:v>
                </c:pt>
                <c:pt idx="62">
                  <c:v>-4.6205337406596159E-2</c:v>
                </c:pt>
                <c:pt idx="63">
                  <c:v>-4.3659025965359644E-2</c:v>
                </c:pt>
                <c:pt idx="64">
                  <c:v>-3.084335702796126E-2</c:v>
                </c:pt>
                <c:pt idx="65">
                  <c:v>0</c:v>
                </c:pt>
                <c:pt idx="66">
                  <c:v>-1.4807520011491215E-2</c:v>
                </c:pt>
                <c:pt idx="67">
                  <c:v>0</c:v>
                </c:pt>
                <c:pt idx="68">
                  <c:v>-4.9681333817177431E-2</c:v>
                </c:pt>
                <c:pt idx="69">
                  <c:v>-1.8986044773368516E-2</c:v>
                </c:pt>
                <c:pt idx="70">
                  <c:v>-6.7803731158899705E-4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-2.2000015955284669E-3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-1.4280136026562751E-2</c:v>
                </c:pt>
                <c:pt idx="80">
                  <c:v>-3.0964184348128976E-2</c:v>
                </c:pt>
                <c:pt idx="81">
                  <c:v>-2.6213190851814283E-2</c:v>
                </c:pt>
                <c:pt idx="82">
                  <c:v>-8.8813356318115932E-3</c:v>
                </c:pt>
                <c:pt idx="83">
                  <c:v>0</c:v>
                </c:pt>
                <c:pt idx="84">
                  <c:v>-2.4600029407649715E-2</c:v>
                </c:pt>
                <c:pt idx="85">
                  <c:v>-4.0191073783761855E-3</c:v>
                </c:pt>
                <c:pt idx="86">
                  <c:v>0</c:v>
                </c:pt>
                <c:pt idx="87">
                  <c:v>0</c:v>
                </c:pt>
                <c:pt idx="88">
                  <c:v>-2.6107967753069561E-3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-1.682879950352667E-2</c:v>
                </c:pt>
                <c:pt idx="97">
                  <c:v>0</c:v>
                </c:pt>
                <c:pt idx="98">
                  <c:v>-2.5145215721674719E-3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-8.1670130180582223E-3</c:v>
                </c:pt>
                <c:pt idx="108">
                  <c:v>-7.0074397272217315E-3</c:v>
                </c:pt>
                <c:pt idx="109">
                  <c:v>-2.2795054600293629E-2</c:v>
                </c:pt>
                <c:pt idx="110">
                  <c:v>-4.6637255325305493E-2</c:v>
                </c:pt>
                <c:pt idx="111">
                  <c:v>0</c:v>
                </c:pt>
                <c:pt idx="112">
                  <c:v>0</c:v>
                </c:pt>
                <c:pt idx="113">
                  <c:v>-1.7223842969628422E-2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-3.3394854497492132E-2</c:v>
                </c:pt>
                <c:pt idx="118">
                  <c:v>-1.0511705294124929E-2</c:v>
                </c:pt>
                <c:pt idx="119">
                  <c:v>0</c:v>
                </c:pt>
                <c:pt idx="120">
                  <c:v>-3.3746520989983986E-2</c:v>
                </c:pt>
                <c:pt idx="121">
                  <c:v>-6.7338745585153958E-2</c:v>
                </c:pt>
                <c:pt idx="122">
                  <c:v>-6.0245885205984617E-2</c:v>
                </c:pt>
                <c:pt idx="123">
                  <c:v>-3.8087254064411713E-3</c:v>
                </c:pt>
                <c:pt idx="124">
                  <c:v>0</c:v>
                </c:pt>
                <c:pt idx="125">
                  <c:v>-2.2522509847256678E-2</c:v>
                </c:pt>
                <c:pt idx="126">
                  <c:v>-5.2669298564860023E-2</c:v>
                </c:pt>
                <c:pt idx="127">
                  <c:v>-1.2187725481927814E-2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-2.3751437639210171E-2</c:v>
                </c:pt>
                <c:pt idx="133">
                  <c:v>-3.8785721301674125E-2</c:v>
                </c:pt>
                <c:pt idx="134">
                  <c:v>-5.4165176865183295E-2</c:v>
                </c:pt>
                <c:pt idx="135">
                  <c:v>0</c:v>
                </c:pt>
                <c:pt idx="136">
                  <c:v>-6.0000108770006388E-3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-2.1561473603176173E-2</c:v>
                </c:pt>
                <c:pt idx="157">
                  <c:v>-8.0035118449268472E-2</c:v>
                </c:pt>
                <c:pt idx="158">
                  <c:v>-2.3606707427219376E-2</c:v>
                </c:pt>
                <c:pt idx="159">
                  <c:v>0</c:v>
                </c:pt>
                <c:pt idx="160">
                  <c:v>-4.0578318437087812E-3</c:v>
                </c:pt>
                <c:pt idx="161">
                  <c:v>-7.0788219468100433E-2</c:v>
                </c:pt>
                <c:pt idx="162">
                  <c:v>-5.2781725150821468E-2</c:v>
                </c:pt>
                <c:pt idx="163">
                  <c:v>-7.1034451604359394E-2</c:v>
                </c:pt>
                <c:pt idx="164">
                  <c:v>-7.600805274381206E-2</c:v>
                </c:pt>
                <c:pt idx="165">
                  <c:v>0</c:v>
                </c:pt>
                <c:pt idx="166">
                  <c:v>0</c:v>
                </c:pt>
                <c:pt idx="167">
                  <c:v>-4.2915251754326089E-2</c:v>
                </c:pt>
                <c:pt idx="168">
                  <c:v>0</c:v>
                </c:pt>
                <c:pt idx="169">
                  <c:v>-6.8376808873497175E-2</c:v>
                </c:pt>
                <c:pt idx="170">
                  <c:v>-7.8333887193991147E-2</c:v>
                </c:pt>
                <c:pt idx="171">
                  <c:v>-4.491410725930467E-2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-3.6702557886647225E-2</c:v>
                </c:pt>
                <c:pt idx="179">
                  <c:v>-2.9273816737155123E-2</c:v>
                </c:pt>
                <c:pt idx="180">
                  <c:v>-1.1809427357874824E-2</c:v>
                </c:pt>
                <c:pt idx="181">
                  <c:v>-4.2285515950976515E-2</c:v>
                </c:pt>
                <c:pt idx="182">
                  <c:v>0</c:v>
                </c:pt>
                <c:pt idx="183">
                  <c:v>0</c:v>
                </c:pt>
                <c:pt idx="184">
                  <c:v>-2.7702974115287882E-2</c:v>
                </c:pt>
                <c:pt idx="185">
                  <c:v>-4.1039086274243686E-2</c:v>
                </c:pt>
                <c:pt idx="186">
                  <c:v>-3.5521895424421079E-2</c:v>
                </c:pt>
                <c:pt idx="187">
                  <c:v>-3.0752727772764166E-2</c:v>
                </c:pt>
                <c:pt idx="188">
                  <c:v>-5.3432691654650366E-2</c:v>
                </c:pt>
                <c:pt idx="189">
                  <c:v>-0.1488053603301791</c:v>
                </c:pt>
                <c:pt idx="190">
                  <c:v>-0.14689745514752028</c:v>
                </c:pt>
                <c:pt idx="191">
                  <c:v>-0.14495663803892878</c:v>
                </c:pt>
                <c:pt idx="192">
                  <c:v>-0.14287601782704518</c:v>
                </c:pt>
                <c:pt idx="193">
                  <c:v>-0.14086400250793063</c:v>
                </c:pt>
                <c:pt idx="194">
                  <c:v>-0.13888150719770975</c:v>
                </c:pt>
                <c:pt idx="195">
                  <c:v>-0.13691291375214898</c:v>
                </c:pt>
                <c:pt idx="196">
                  <c:v>-0.13487747023259855</c:v>
                </c:pt>
                <c:pt idx="197">
                  <c:v>-0.13280780398153624</c:v>
                </c:pt>
                <c:pt idx="198">
                  <c:v>-0.13818441713025842</c:v>
                </c:pt>
                <c:pt idx="199">
                  <c:v>-0.12387773146431136</c:v>
                </c:pt>
                <c:pt idx="200">
                  <c:v>-9.6013220402571542E-2</c:v>
                </c:pt>
                <c:pt idx="201">
                  <c:v>-8.6212075715017544E-2</c:v>
                </c:pt>
                <c:pt idx="202">
                  <c:v>-0.1007410569139352</c:v>
                </c:pt>
                <c:pt idx="203">
                  <c:v>-0.11045205731317886</c:v>
                </c:pt>
                <c:pt idx="204">
                  <c:v>-6.6835209898391312E-2</c:v>
                </c:pt>
                <c:pt idx="205">
                  <c:v>-7.7535009235947361E-2</c:v>
                </c:pt>
                <c:pt idx="206">
                  <c:v>-4.631070963255135E-2</c:v>
                </c:pt>
                <c:pt idx="207">
                  <c:v>-5.1546398522430703E-2</c:v>
                </c:pt>
                <c:pt idx="208">
                  <c:v>-5.0073265417940105E-2</c:v>
                </c:pt>
                <c:pt idx="209">
                  <c:v>-1.8094489650556933E-2</c:v>
                </c:pt>
                <c:pt idx="210">
                  <c:v>-3.6692909762043868E-3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-2.0944790798551605E-3</c:v>
                </c:pt>
                <c:pt idx="217">
                  <c:v>0</c:v>
                </c:pt>
                <c:pt idx="218">
                  <c:v>0</c:v>
                </c:pt>
                <c:pt idx="219">
                  <c:v>-4.5167097921537946E-3</c:v>
                </c:pt>
                <c:pt idx="220">
                  <c:v>-1.4000447817078321E-2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-9.3999949900655966E-2</c:v>
                </c:pt>
                <c:pt idx="227">
                  <c:v>-7.8750175184121973E-2</c:v>
                </c:pt>
                <c:pt idx="228">
                  <c:v>-3.7078889953135241E-2</c:v>
                </c:pt>
                <c:pt idx="229">
                  <c:v>-4.1569739415665552E-3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-1.3094295370650544E-2</c:v>
                </c:pt>
                <c:pt idx="236">
                  <c:v>0</c:v>
                </c:pt>
                <c:pt idx="237">
                  <c:v>-0.14128880103358499</c:v>
                </c:pt>
                <c:pt idx="238">
                  <c:v>-0.13123354763420791</c:v>
                </c:pt>
                <c:pt idx="239">
                  <c:v>-0.15050288102954923</c:v>
                </c:pt>
                <c:pt idx="240">
                  <c:v>-0.22588242395547331</c:v>
                </c:pt>
                <c:pt idx="241">
                  <c:v>-0.25580617167768049</c:v>
                </c:pt>
                <c:pt idx="242">
                  <c:v>-0.28672036384916422</c:v>
                </c:pt>
                <c:pt idx="243">
                  <c:v>-0.28311911368539333</c:v>
                </c:pt>
                <c:pt idx="244">
                  <c:v>-0.27973930858322926</c:v>
                </c:pt>
                <c:pt idx="245">
                  <c:v>-0.27660418058209091</c:v>
                </c:pt>
                <c:pt idx="246">
                  <c:v>-0.24150604505574758</c:v>
                </c:pt>
                <c:pt idx="247">
                  <c:v>-0.18181619472848576</c:v>
                </c:pt>
                <c:pt idx="248">
                  <c:v>-0.14317798001797732</c:v>
                </c:pt>
                <c:pt idx="249">
                  <c:v>-0.1833234063495518</c:v>
                </c:pt>
                <c:pt idx="250">
                  <c:v>-0.13057678919728188</c:v>
                </c:pt>
                <c:pt idx="251">
                  <c:v>-9.9178714521376388E-2</c:v>
                </c:pt>
                <c:pt idx="252">
                  <c:v>-0.1125101720007351</c:v>
                </c:pt>
                <c:pt idx="253">
                  <c:v>-6.5120788509196559E-2</c:v>
                </c:pt>
                <c:pt idx="254">
                  <c:v>-7.3793507272722159E-2</c:v>
                </c:pt>
                <c:pt idx="255">
                  <c:v>-7.0769200409806388E-2</c:v>
                </c:pt>
                <c:pt idx="256">
                  <c:v>0</c:v>
                </c:pt>
                <c:pt idx="257">
                  <c:v>0</c:v>
                </c:pt>
                <c:pt idx="258">
                  <c:v>-4.3182933628829301E-2</c:v>
                </c:pt>
                <c:pt idx="259">
                  <c:v>-3.6736716864488761E-2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-1.3219717246108265E-2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-9.7137354488068262E-3</c:v>
                </c:pt>
                <c:pt idx="270">
                  <c:v>-9.6865064636775355E-2</c:v>
                </c:pt>
                <c:pt idx="271">
                  <c:v>-7.7485994909050504E-2</c:v>
                </c:pt>
                <c:pt idx="272">
                  <c:v>-5.8766040690980348E-2</c:v>
                </c:pt>
                <c:pt idx="273">
                  <c:v>-6.3659286044332908E-2</c:v>
                </c:pt>
                <c:pt idx="274">
                  <c:v>-0.18328903818622322</c:v>
                </c:pt>
                <c:pt idx="275">
                  <c:v>-0.18304990533036758</c:v>
                </c:pt>
                <c:pt idx="276">
                  <c:v>-0.17828266497801626</c:v>
                </c:pt>
                <c:pt idx="277">
                  <c:v>-0.17390394464148806</c:v>
                </c:pt>
                <c:pt idx="278">
                  <c:v>-8.2023324644783013E-2</c:v>
                </c:pt>
                <c:pt idx="279">
                  <c:v>-9.5114673660148585E-2</c:v>
                </c:pt>
                <c:pt idx="280">
                  <c:v>-8.9639647771943443E-2</c:v>
                </c:pt>
                <c:pt idx="281">
                  <c:v>-9.3955871597884544E-2</c:v>
                </c:pt>
                <c:pt idx="282">
                  <c:v>-8.6526650259913795E-2</c:v>
                </c:pt>
                <c:pt idx="283">
                  <c:v>-0.12966139387456099</c:v>
                </c:pt>
                <c:pt idx="284">
                  <c:v>-0.17615273368006668</c:v>
                </c:pt>
                <c:pt idx="285">
                  <c:v>-0.17168446571239337</c:v>
                </c:pt>
                <c:pt idx="286">
                  <c:v>-0.16696314656297595</c:v>
                </c:pt>
                <c:pt idx="287">
                  <c:v>-0.1623259053035776</c:v>
                </c:pt>
                <c:pt idx="288">
                  <c:v>-0.15782339749134466</c:v>
                </c:pt>
                <c:pt idx="289">
                  <c:v>-0.15332409423378457</c:v>
                </c:pt>
                <c:pt idx="290">
                  <c:v>-0.14900620948476884</c:v>
                </c:pt>
                <c:pt idx="291">
                  <c:v>-0.14481493353555486</c:v>
                </c:pt>
                <c:pt idx="292">
                  <c:v>-8.7055073066655386E-2</c:v>
                </c:pt>
                <c:pt idx="293">
                  <c:v>-3.6776925376048708E-2</c:v>
                </c:pt>
                <c:pt idx="294">
                  <c:v>-5.4730093018819814E-2</c:v>
                </c:pt>
                <c:pt idx="295">
                  <c:v>-3.7629880908634727E-2</c:v>
                </c:pt>
                <c:pt idx="296">
                  <c:v>-1.575410142114464E-2</c:v>
                </c:pt>
                <c:pt idx="297">
                  <c:v>-6.4540825395208223E-2</c:v>
                </c:pt>
                <c:pt idx="298">
                  <c:v>-7.459123440926696E-2</c:v>
                </c:pt>
                <c:pt idx="299">
                  <c:v>-0.12951613015168373</c:v>
                </c:pt>
                <c:pt idx="300">
                  <c:v>-9.2644319546540066E-2</c:v>
                </c:pt>
                <c:pt idx="301">
                  <c:v>-8.7378698824690626E-2</c:v>
                </c:pt>
                <c:pt idx="302">
                  <c:v>-0.1392374720291415</c:v>
                </c:pt>
                <c:pt idx="303">
                  <c:v>-0.16838031594404446</c:v>
                </c:pt>
                <c:pt idx="304">
                  <c:v>-6.0717762132488917E-2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-2.4270442091174349E-3</c:v>
                </c:pt>
                <c:pt idx="309">
                  <c:v>0</c:v>
                </c:pt>
                <c:pt idx="310">
                  <c:v>-3.4468126819049649E-2</c:v>
                </c:pt>
                <c:pt idx="311">
                  <c:v>-4.9335465227955844E-2</c:v>
                </c:pt>
                <c:pt idx="312">
                  <c:v>-2.1999881474626837E-2</c:v>
                </c:pt>
                <c:pt idx="313">
                  <c:v>-5.1299928746552426E-2</c:v>
                </c:pt>
                <c:pt idx="314">
                  <c:v>-8.0243811478594607E-2</c:v>
                </c:pt>
                <c:pt idx="315">
                  <c:v>-2.0053954344087299E-2</c:v>
                </c:pt>
                <c:pt idx="316">
                  <c:v>-5.0537329710614864E-2</c:v>
                </c:pt>
                <c:pt idx="317">
                  <c:v>-6.5597249545544134E-2</c:v>
                </c:pt>
                <c:pt idx="318">
                  <c:v>-0.10222163224358782</c:v>
                </c:pt>
                <c:pt idx="319">
                  <c:v>-0.11479031008553275</c:v>
                </c:pt>
                <c:pt idx="320">
                  <c:v>-0.11030394674379063</c:v>
                </c:pt>
                <c:pt idx="321">
                  <c:v>-0.11644376931242006</c:v>
                </c:pt>
                <c:pt idx="322">
                  <c:v>-0.13225940214256759</c:v>
                </c:pt>
                <c:pt idx="323">
                  <c:v>-0.1270602066391302</c:v>
                </c:pt>
                <c:pt idx="324">
                  <c:v>-0.12123335035235128</c:v>
                </c:pt>
                <c:pt idx="325">
                  <c:v>-0.11488414456239993</c:v>
                </c:pt>
                <c:pt idx="326">
                  <c:v>-0.10876938623127463</c:v>
                </c:pt>
                <c:pt idx="327">
                  <c:v>-0.10480664592736322</c:v>
                </c:pt>
                <c:pt idx="328">
                  <c:v>-9.8965448154310631E-2</c:v>
                </c:pt>
                <c:pt idx="329">
                  <c:v>-9.2934674042592924E-2</c:v>
                </c:pt>
                <c:pt idx="330">
                  <c:v>-8.7189953750221649E-2</c:v>
                </c:pt>
                <c:pt idx="331">
                  <c:v>-8.2484624555457464E-2</c:v>
                </c:pt>
                <c:pt idx="332">
                  <c:v>-7.9155763306627769E-2</c:v>
                </c:pt>
                <c:pt idx="333">
                  <c:v>-7.4588482010976342E-2</c:v>
                </c:pt>
                <c:pt idx="334">
                  <c:v>-8.0907077487367918E-2</c:v>
                </c:pt>
                <c:pt idx="335">
                  <c:v>-0.12034255599941246</c:v>
                </c:pt>
                <c:pt idx="336">
                  <c:v>-0.11480968382757473</c:v>
                </c:pt>
                <c:pt idx="337">
                  <c:v>-0.10820089031929259</c:v>
                </c:pt>
                <c:pt idx="338">
                  <c:v>-0.10221037855173432</c:v>
                </c:pt>
                <c:pt idx="339">
                  <c:v>-9.6629187701063768E-2</c:v>
                </c:pt>
                <c:pt idx="340">
                  <c:v>-9.1006009082313044E-2</c:v>
                </c:pt>
                <c:pt idx="341">
                  <c:v>-8.5589910376920764E-2</c:v>
                </c:pt>
                <c:pt idx="342">
                  <c:v>-8.0819647495625757E-2</c:v>
                </c:pt>
                <c:pt idx="343">
                  <c:v>-7.6606591253508327E-2</c:v>
                </c:pt>
                <c:pt idx="344">
                  <c:v>-1.3132186131777246E-2</c:v>
                </c:pt>
                <c:pt idx="345">
                  <c:v>0</c:v>
                </c:pt>
                <c:pt idx="346">
                  <c:v>0</c:v>
                </c:pt>
                <c:pt idx="347">
                  <c:v>-3.3362357644998175E-2</c:v>
                </c:pt>
                <c:pt idx="348">
                  <c:v>-0.10483398850945314</c:v>
                </c:pt>
                <c:pt idx="349">
                  <c:v>-0.14862472005832195</c:v>
                </c:pt>
                <c:pt idx="350">
                  <c:v>-0.13599861718295081</c:v>
                </c:pt>
                <c:pt idx="351">
                  <c:v>-0.10792539376788168</c:v>
                </c:pt>
                <c:pt idx="352">
                  <c:v>-0.10922144802017519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-1.2313267860045052E-2</c:v>
                </c:pt>
                <c:pt idx="357">
                  <c:v>-5.0408966591023452E-2</c:v>
                </c:pt>
                <c:pt idx="358">
                  <c:v>-4.2786930921360988E-2</c:v>
                </c:pt>
                <c:pt idx="359">
                  <c:v>-5.0152535617085992E-2</c:v>
                </c:pt>
                <c:pt idx="360">
                  <c:v>-6.6037811009738157E-2</c:v>
                </c:pt>
                <c:pt idx="361">
                  <c:v>-5.3682565712596331E-2</c:v>
                </c:pt>
                <c:pt idx="362">
                  <c:v>-6.5506875031328793E-2</c:v>
                </c:pt>
                <c:pt idx="363">
                  <c:v>-2.7530140489613442E-2</c:v>
                </c:pt>
                <c:pt idx="364">
                  <c:v>0</c:v>
                </c:pt>
                <c:pt idx="365">
                  <c:v>0</c:v>
                </c:pt>
                <c:pt idx="366">
                  <c:v>-1.2095123956070042E-2</c:v>
                </c:pt>
                <c:pt idx="367">
                  <c:v>-1.4184834018104442E-2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-2.7589313253510994E-3</c:v>
                </c:pt>
                <c:pt idx="373">
                  <c:v>0</c:v>
                </c:pt>
                <c:pt idx="374">
                  <c:v>-4.185932547658755E-2</c:v>
                </c:pt>
                <c:pt idx="375">
                  <c:v>0</c:v>
                </c:pt>
                <c:pt idx="376">
                  <c:v>0</c:v>
                </c:pt>
                <c:pt idx="377">
                  <c:v>-2.039926810231818E-2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-0.249299734778889</c:v>
                </c:pt>
                <c:pt idx="387">
                  <c:v>-0.18841818295629653</c:v>
                </c:pt>
                <c:pt idx="388">
                  <c:v>-0.1561032125750702</c:v>
                </c:pt>
                <c:pt idx="389">
                  <c:v>-5.4582786080093038E-2</c:v>
                </c:pt>
                <c:pt idx="390">
                  <c:v>-8.871234369927905E-2</c:v>
                </c:pt>
                <c:pt idx="391">
                  <c:v>0</c:v>
                </c:pt>
                <c:pt idx="392">
                  <c:v>0</c:v>
                </c:pt>
                <c:pt idx="393">
                  <c:v>-1.3073520212319223E-2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-8.2616129483995437E-2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-0.23372957258997296</c:v>
                </c:pt>
                <c:pt idx="404">
                  <c:v>-0.20121426538046028</c:v>
                </c:pt>
                <c:pt idx="405">
                  <c:v>-0.13870102265135797</c:v>
                </c:pt>
                <c:pt idx="406">
                  <c:v>-0.11448035746101803</c:v>
                </c:pt>
                <c:pt idx="407">
                  <c:v>-5.6245408733656133E-3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-4.3545086955462109E-2</c:v>
                </c:pt>
                <c:pt idx="413">
                  <c:v>-7.8641544178482348E-2</c:v>
                </c:pt>
                <c:pt idx="414">
                  <c:v>-9.5994337199755253E-2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-2.7976997938720549E-2</c:v>
                </c:pt>
                <c:pt idx="419">
                  <c:v>-6.8857196424908063E-2</c:v>
                </c:pt>
                <c:pt idx="420">
                  <c:v>-0.1710014891204451</c:v>
                </c:pt>
                <c:pt idx="421">
                  <c:v>-0.23198310417462109</c:v>
                </c:pt>
                <c:pt idx="422">
                  <c:v>-0.22257257880958325</c:v>
                </c:pt>
                <c:pt idx="423">
                  <c:v>-0.20372179923943357</c:v>
                </c:pt>
                <c:pt idx="424">
                  <c:v>-0.22126226667090387</c:v>
                </c:pt>
                <c:pt idx="425">
                  <c:v>-0.2240375271797872</c:v>
                </c:pt>
                <c:pt idx="426">
                  <c:v>-0.21620277334040927</c:v>
                </c:pt>
                <c:pt idx="427">
                  <c:v>-0.2073981147096905</c:v>
                </c:pt>
                <c:pt idx="428">
                  <c:v>-0.19902290122327548</c:v>
                </c:pt>
                <c:pt idx="429">
                  <c:v>-0.1998239173517149</c:v>
                </c:pt>
                <c:pt idx="430">
                  <c:v>-0.21182415728115167</c:v>
                </c:pt>
                <c:pt idx="431">
                  <c:v>-0.2036337022609136</c:v>
                </c:pt>
                <c:pt idx="432">
                  <c:v>-0.19610106653589099</c:v>
                </c:pt>
                <c:pt idx="433">
                  <c:v>-0.18004797150810126</c:v>
                </c:pt>
                <c:pt idx="434">
                  <c:v>-0.11898387738208194</c:v>
                </c:pt>
                <c:pt idx="435">
                  <c:v>-6.309918270073811E-2</c:v>
                </c:pt>
                <c:pt idx="436">
                  <c:v>-3.5195992371526263E-2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-6.8961003868202697E-2</c:v>
                </c:pt>
                <c:pt idx="444">
                  <c:v>-0.10926340160027059</c:v>
                </c:pt>
                <c:pt idx="445">
                  <c:v>-0.13079484876867919</c:v>
                </c:pt>
                <c:pt idx="446">
                  <c:v>-0.2098354418095596</c:v>
                </c:pt>
                <c:pt idx="447">
                  <c:v>-0.1844118109670061</c:v>
                </c:pt>
                <c:pt idx="448">
                  <c:v>-0.20984688138157548</c:v>
                </c:pt>
                <c:pt idx="449">
                  <c:v>-0.23077734529972715</c:v>
                </c:pt>
                <c:pt idx="450">
                  <c:v>-0.27684743556534375</c:v>
                </c:pt>
                <c:pt idx="451">
                  <c:v>-0.27467587252846748</c:v>
                </c:pt>
                <c:pt idx="452">
                  <c:v>-0.28959325325390606</c:v>
                </c:pt>
                <c:pt idx="453">
                  <c:v>-0.28366135853543017</c:v>
                </c:pt>
                <c:pt idx="454">
                  <c:v>-0.27779335064258237</c:v>
                </c:pt>
                <c:pt idx="455">
                  <c:v>-0.27185323670363226</c:v>
                </c:pt>
                <c:pt idx="456">
                  <c:v>-0.26571221200187201</c:v>
                </c:pt>
                <c:pt idx="457">
                  <c:v>-0.23501898790585563</c:v>
                </c:pt>
                <c:pt idx="458">
                  <c:v>-0.2098512380563603</c:v>
                </c:pt>
                <c:pt idx="459">
                  <c:v>-0.18717403819278322</c:v>
                </c:pt>
                <c:pt idx="460">
                  <c:v>-0.16994228109062626</c:v>
                </c:pt>
                <c:pt idx="461">
                  <c:v>-0.1336686228103815</c:v>
                </c:pt>
                <c:pt idx="462">
                  <c:v>-0.12265268931324136</c:v>
                </c:pt>
                <c:pt idx="463">
                  <c:v>-7.4532403062444352E-2</c:v>
                </c:pt>
                <c:pt idx="464">
                  <c:v>-5.3164391344525885E-2</c:v>
                </c:pt>
                <c:pt idx="465">
                  <c:v>-3.1716280123794682E-3</c:v>
                </c:pt>
                <c:pt idx="466">
                  <c:v>0</c:v>
                </c:pt>
                <c:pt idx="467">
                  <c:v>-2.7499552436656693E-2</c:v>
                </c:pt>
                <c:pt idx="468">
                  <c:v>-1.5758163841793849E-2</c:v>
                </c:pt>
                <c:pt idx="469">
                  <c:v>-5.3853723699093359E-2</c:v>
                </c:pt>
                <c:pt idx="470">
                  <c:v>-1.2192596500160469E-2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-6.3300016278280191E-2</c:v>
                </c:pt>
                <c:pt idx="480">
                  <c:v>-7.5854544484921238E-4</c:v>
                </c:pt>
                <c:pt idx="481">
                  <c:v>-7.1468142946621294E-2</c:v>
                </c:pt>
                <c:pt idx="482">
                  <c:v>-2.4701144448233459E-2</c:v>
                </c:pt>
                <c:pt idx="483">
                  <c:v>-2.1769825327284664E-2</c:v>
                </c:pt>
                <c:pt idx="484">
                  <c:v>-5.0433158535893585E-2</c:v>
                </c:pt>
                <c:pt idx="485">
                  <c:v>0</c:v>
                </c:pt>
                <c:pt idx="486">
                  <c:v>-8.7982761594962433E-4</c:v>
                </c:pt>
                <c:pt idx="487">
                  <c:v>-2.3778827511222733E-3</c:v>
                </c:pt>
                <c:pt idx="488">
                  <c:v>-4.4164600872773074E-2</c:v>
                </c:pt>
                <c:pt idx="489">
                  <c:v>-5.2672979185159563E-2</c:v>
                </c:pt>
                <c:pt idx="490">
                  <c:v>-2.761633190444257E-2</c:v>
                </c:pt>
                <c:pt idx="491">
                  <c:v>-1.2524540539607831E-2</c:v>
                </c:pt>
                <c:pt idx="492">
                  <c:v>-3.8835755721186027E-3</c:v>
                </c:pt>
                <c:pt idx="493">
                  <c:v>-2.2249358985611645E-2</c:v>
                </c:pt>
                <c:pt idx="494">
                  <c:v>-0.27179312465918848</c:v>
                </c:pt>
                <c:pt idx="495">
                  <c:v>-0.27079051373501584</c:v>
                </c:pt>
                <c:pt idx="496">
                  <c:v>-0.26829168287592797</c:v>
                </c:pt>
                <c:pt idx="497">
                  <c:v>-0.26041438036180864</c:v>
                </c:pt>
                <c:pt idx="498">
                  <c:v>-0.25520092772502989</c:v>
                </c:pt>
                <c:pt idx="499">
                  <c:v>-0.25027670906151134</c:v>
                </c:pt>
                <c:pt idx="500">
                  <c:v>-0.24645897001577899</c:v>
                </c:pt>
                <c:pt idx="501">
                  <c:v>-0.24384092128712531</c:v>
                </c:pt>
                <c:pt idx="502">
                  <c:v>-0.23882058455634381</c:v>
                </c:pt>
                <c:pt idx="503">
                  <c:v>-0.23398530108520599</c:v>
                </c:pt>
                <c:pt idx="504">
                  <c:v>-0.22969105322021788</c:v>
                </c:pt>
                <c:pt idx="505">
                  <c:v>-0.22515889418250801</c:v>
                </c:pt>
                <c:pt idx="506">
                  <c:v>-0.22048564629467227</c:v>
                </c:pt>
                <c:pt idx="507">
                  <c:v>-0.23622456036794748</c:v>
                </c:pt>
                <c:pt idx="508">
                  <c:v>-0.200506937014581</c:v>
                </c:pt>
                <c:pt idx="509">
                  <c:v>-0.15330511109201195</c:v>
                </c:pt>
                <c:pt idx="510">
                  <c:v>-0.15088274434010407</c:v>
                </c:pt>
                <c:pt idx="511">
                  <c:v>-0.1196066919154275</c:v>
                </c:pt>
                <c:pt idx="512">
                  <c:v>-6.6494001967500216E-2</c:v>
                </c:pt>
                <c:pt idx="513">
                  <c:v>-4.9206885798014355E-3</c:v>
                </c:pt>
                <c:pt idx="514">
                  <c:v>-6.2289371291286422E-3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-6.6597373623438871E-2</c:v>
                </c:pt>
                <c:pt idx="519">
                  <c:v>-6.0614402848103932E-2</c:v>
                </c:pt>
                <c:pt idx="520">
                  <c:v>-5.4039907807800214E-2</c:v>
                </c:pt>
                <c:pt idx="521">
                  <c:v>-0.13123813838952603</c:v>
                </c:pt>
                <c:pt idx="522">
                  <c:v>-0.11631435468853502</c:v>
                </c:pt>
                <c:pt idx="523">
                  <c:v>-0.10685581778698217</c:v>
                </c:pt>
                <c:pt idx="524">
                  <c:v>-0.14786853899489993</c:v>
                </c:pt>
                <c:pt idx="525">
                  <c:v>-0.11527973895314458</c:v>
                </c:pt>
                <c:pt idx="526">
                  <c:v>-0.11126555102017976</c:v>
                </c:pt>
                <c:pt idx="527">
                  <c:v>-0.10839067106062683</c:v>
                </c:pt>
                <c:pt idx="528">
                  <c:v>-0.15172445277240643</c:v>
                </c:pt>
                <c:pt idx="529">
                  <c:v>-0.14622391176920357</c:v>
                </c:pt>
                <c:pt idx="530">
                  <c:v>-0.15396503430894848</c:v>
                </c:pt>
                <c:pt idx="531">
                  <c:v>-0.1501434913779407</c:v>
                </c:pt>
                <c:pt idx="532">
                  <c:v>-0.14714172874492193</c:v>
                </c:pt>
                <c:pt idx="533">
                  <c:v>-0.14235120962188652</c:v>
                </c:pt>
                <c:pt idx="534">
                  <c:v>-0.11964934419488049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-4.2396303590194417E-2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-3.9092978591306338E-3</c:v>
                </c:pt>
                <c:pt idx="544">
                  <c:v>0</c:v>
                </c:pt>
                <c:pt idx="545">
                  <c:v>0</c:v>
                </c:pt>
                <c:pt idx="546">
                  <c:v>-7.0510705115497396E-3</c:v>
                </c:pt>
                <c:pt idx="547">
                  <c:v>-5.4003350030381259E-2</c:v>
                </c:pt>
                <c:pt idx="548">
                  <c:v>-0.14279576756667223</c:v>
                </c:pt>
                <c:pt idx="549">
                  <c:v>-0.12618752608089623</c:v>
                </c:pt>
                <c:pt idx="550">
                  <c:v>-0.14738307488365165</c:v>
                </c:pt>
                <c:pt idx="551">
                  <c:v>-0.11571787028316749</c:v>
                </c:pt>
                <c:pt idx="552">
                  <c:v>-0.14645140630336151</c:v>
                </c:pt>
                <c:pt idx="553">
                  <c:v>-0.13459616210175407</c:v>
                </c:pt>
                <c:pt idx="554">
                  <c:v>-0.12351854423809083</c:v>
                </c:pt>
                <c:pt idx="555">
                  <c:v>-7.42602633010917E-2</c:v>
                </c:pt>
                <c:pt idx="556">
                  <c:v>-2.6399597193112911E-2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-6.5451303072602274E-3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-7.7401737522253322E-2</c:v>
                </c:pt>
                <c:pt idx="568">
                  <c:v>-7.3988351145693909E-2</c:v>
                </c:pt>
                <c:pt idx="569">
                  <c:v>-4.2146859465560405E-2</c:v>
                </c:pt>
                <c:pt idx="570">
                  <c:v>-6.4457365479440809E-2</c:v>
                </c:pt>
                <c:pt idx="571">
                  <c:v>-0.11364766963983108</c:v>
                </c:pt>
                <c:pt idx="572">
                  <c:v>-0.11987552269466595</c:v>
                </c:pt>
                <c:pt idx="573">
                  <c:v>-0.11150375343878238</c:v>
                </c:pt>
                <c:pt idx="574">
                  <c:v>-0.12146338725273775</c:v>
                </c:pt>
                <c:pt idx="575">
                  <c:v>-0.11161583418150089</c:v>
                </c:pt>
                <c:pt idx="576">
                  <c:v>-8.8402476196429713E-2</c:v>
                </c:pt>
                <c:pt idx="577">
                  <c:v>-8.3486033314698505E-2</c:v>
                </c:pt>
                <c:pt idx="578">
                  <c:v>-8.685626354392284E-2</c:v>
                </c:pt>
                <c:pt idx="579">
                  <c:v>-8.436383978593831E-2</c:v>
                </c:pt>
                <c:pt idx="580">
                  <c:v>-7.9119966288677124E-2</c:v>
                </c:pt>
                <c:pt idx="581">
                  <c:v>-7.4323112024745064E-2</c:v>
                </c:pt>
                <c:pt idx="582">
                  <c:v>-6.9865972857214742E-2</c:v>
                </c:pt>
                <c:pt idx="583">
                  <c:v>-4.2009155526996356E-2</c:v>
                </c:pt>
                <c:pt idx="584">
                  <c:v>-5.0700321041707852E-4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-6.1545908545006967E-2</c:v>
                </c:pt>
                <c:pt idx="591">
                  <c:v>-4.6180587525329386E-2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-6.4671480222127764E-2</c:v>
                </c:pt>
                <c:pt idx="599">
                  <c:v>-0.20076154826709269</c:v>
                </c:pt>
                <c:pt idx="600">
                  <c:v>-0.15815076424796071</c:v>
                </c:pt>
                <c:pt idx="601">
                  <c:v>-0.13219344669597044</c:v>
                </c:pt>
                <c:pt idx="602">
                  <c:v>-0.10268341261494329</c:v>
                </c:pt>
                <c:pt idx="603">
                  <c:v>-4.4515617850296563E-2</c:v>
                </c:pt>
                <c:pt idx="604">
                  <c:v>-4.977232706198309E-2</c:v>
                </c:pt>
                <c:pt idx="605">
                  <c:v>0</c:v>
                </c:pt>
                <c:pt idx="606">
                  <c:v>-4.5999932563779433E-3</c:v>
                </c:pt>
                <c:pt idx="607">
                  <c:v>-2.7982903552643101E-2</c:v>
                </c:pt>
                <c:pt idx="608">
                  <c:v>-4.2125825313490406E-2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-1.9710691848657813E-3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-4.6205137659269147E-2</c:v>
                </c:pt>
                <c:pt idx="622">
                  <c:v>-5.5829012186218718E-2</c:v>
                </c:pt>
                <c:pt idx="623">
                  <c:v>-6.9226791048436764E-2</c:v>
                </c:pt>
                <c:pt idx="624">
                  <c:v>-0.250353484677315</c:v>
                </c:pt>
                <c:pt idx="625">
                  <c:v>-0.18783302180762818</c:v>
                </c:pt>
                <c:pt idx="626">
                  <c:v>-0.18174154059960612</c:v>
                </c:pt>
                <c:pt idx="627">
                  <c:v>-0.17132168894231936</c:v>
                </c:pt>
                <c:pt idx="628">
                  <c:v>-0.1501005915942446</c:v>
                </c:pt>
                <c:pt idx="629">
                  <c:v>-0.14638933741363047</c:v>
                </c:pt>
                <c:pt idx="630">
                  <c:v>-0.16440521196661406</c:v>
                </c:pt>
                <c:pt idx="631">
                  <c:v>-0.15805828449550485</c:v>
                </c:pt>
                <c:pt idx="632">
                  <c:v>-0.14512286792262674</c:v>
                </c:pt>
                <c:pt idx="633">
                  <c:v>-0.13172380357577695</c:v>
                </c:pt>
                <c:pt idx="634">
                  <c:v>-0.11624775017080646</c:v>
                </c:pt>
                <c:pt idx="635">
                  <c:v>-9.8474393862124865E-2</c:v>
                </c:pt>
                <c:pt idx="636">
                  <c:v>-0.1011451092706217</c:v>
                </c:pt>
                <c:pt idx="637">
                  <c:v>-0.11217778957421798</c:v>
                </c:pt>
                <c:pt idx="638">
                  <c:v>-0.11625944325445692</c:v>
                </c:pt>
                <c:pt idx="639">
                  <c:v>-4.3003411994230523E-2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-8.1821183578716816E-2</c:v>
                </c:pt>
                <c:pt idx="644">
                  <c:v>-0.2095353451939137</c:v>
                </c:pt>
                <c:pt idx="645">
                  <c:v>-0.26915357806351015</c:v>
                </c:pt>
                <c:pt idx="646">
                  <c:v>-0.13215092223653191</c:v>
                </c:pt>
                <c:pt idx="647">
                  <c:v>-0.15390392671797259</c:v>
                </c:pt>
                <c:pt idx="648">
                  <c:v>-4.8450850823837932E-2</c:v>
                </c:pt>
                <c:pt idx="649">
                  <c:v>-5.2895387668656868E-2</c:v>
                </c:pt>
                <c:pt idx="650">
                  <c:v>-0.12966110732002067</c:v>
                </c:pt>
                <c:pt idx="651">
                  <c:v>-0.24862079555146488</c:v>
                </c:pt>
                <c:pt idx="652">
                  <c:v>-0.27128786897003832</c:v>
                </c:pt>
                <c:pt idx="653">
                  <c:v>-0.25661470677290465</c:v>
                </c:pt>
                <c:pt idx="654">
                  <c:v>-0.23857822144590102</c:v>
                </c:pt>
                <c:pt idx="655">
                  <c:v>-0.22042628226534289</c:v>
                </c:pt>
                <c:pt idx="656">
                  <c:v>-0.1897846524651714</c:v>
                </c:pt>
                <c:pt idx="657">
                  <c:v>-0.18039895037380904</c:v>
                </c:pt>
                <c:pt idx="658">
                  <c:v>-0.17444575676284468</c:v>
                </c:pt>
                <c:pt idx="659">
                  <c:v>-0.20094859015818234</c:v>
                </c:pt>
                <c:pt idx="660">
                  <c:v>-0.20763781751494892</c:v>
                </c:pt>
                <c:pt idx="661">
                  <c:v>-0.28154228198188769</c:v>
                </c:pt>
                <c:pt idx="662">
                  <c:v>-0.26918483104357116</c:v>
                </c:pt>
                <c:pt idx="663">
                  <c:v>-0.22811296544983617</c:v>
                </c:pt>
                <c:pt idx="664">
                  <c:v>-0.17812824125967142</c:v>
                </c:pt>
                <c:pt idx="665">
                  <c:v>-0.20080568934570775</c:v>
                </c:pt>
                <c:pt idx="666">
                  <c:v>-0.21652742603629904</c:v>
                </c:pt>
                <c:pt idx="667">
                  <c:v>-0.14971536160716659</c:v>
                </c:pt>
                <c:pt idx="668">
                  <c:v>-0.1589205261106853</c:v>
                </c:pt>
                <c:pt idx="669">
                  <c:v>-0.15637638688291533</c:v>
                </c:pt>
                <c:pt idx="670">
                  <c:v>-0.19786560831498512</c:v>
                </c:pt>
                <c:pt idx="671">
                  <c:v>-0.31391584042064014</c:v>
                </c:pt>
                <c:pt idx="672">
                  <c:v>-0.32110914367927934</c:v>
                </c:pt>
                <c:pt idx="673">
                  <c:v>-0.35783796276070867</c:v>
                </c:pt>
                <c:pt idx="674">
                  <c:v>-0.34698707449280364</c:v>
                </c:pt>
                <c:pt idx="675">
                  <c:v>-0.30271254095938471</c:v>
                </c:pt>
                <c:pt idx="676">
                  <c:v>-0.31170757938384908</c:v>
                </c:pt>
                <c:pt idx="677">
                  <c:v>-0.30702779715854589</c:v>
                </c:pt>
                <c:pt idx="678">
                  <c:v>-0.3063534100428581</c:v>
                </c:pt>
                <c:pt idx="679">
                  <c:v>-0.30567712895777921</c:v>
                </c:pt>
                <c:pt idx="680">
                  <c:v>-0.30502313629456401</c:v>
                </c:pt>
                <c:pt idx="681">
                  <c:v>-0.30436862515640417</c:v>
                </c:pt>
                <c:pt idx="682">
                  <c:v>-0.26699287061997046</c:v>
                </c:pt>
                <c:pt idx="683">
                  <c:v>-0.21615297598093919</c:v>
                </c:pt>
                <c:pt idx="684">
                  <c:v>-0.18884843516463912</c:v>
                </c:pt>
                <c:pt idx="685">
                  <c:v>-0.13302352483368352</c:v>
                </c:pt>
                <c:pt idx="686">
                  <c:v>-7.7937727243600929E-2</c:v>
                </c:pt>
                <c:pt idx="687">
                  <c:v>-4.6348366176063638E-2</c:v>
                </c:pt>
                <c:pt idx="688">
                  <c:v>-1.3034790646464289E-2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-1.2441506761953325E-2</c:v>
                </c:pt>
                <c:pt idx="693">
                  <c:v>-5.1445755265104864E-2</c:v>
                </c:pt>
                <c:pt idx="694">
                  <c:v>-4.2567187865857226E-2</c:v>
                </c:pt>
                <c:pt idx="695">
                  <c:v>-0.1280987245857611</c:v>
                </c:pt>
                <c:pt idx="696">
                  <c:v>-0.13714583199711772</c:v>
                </c:pt>
                <c:pt idx="697">
                  <c:v>-8.0135410476987134E-2</c:v>
                </c:pt>
                <c:pt idx="698">
                  <c:v>-7.0131159281651811E-2</c:v>
                </c:pt>
                <c:pt idx="699">
                  <c:v>0</c:v>
                </c:pt>
                <c:pt idx="700">
                  <c:v>0</c:v>
                </c:pt>
                <c:pt idx="701">
                  <c:v>-1.5703921452836278E-2</c:v>
                </c:pt>
                <c:pt idx="702">
                  <c:v>0</c:v>
                </c:pt>
                <c:pt idx="703">
                  <c:v>-6.4232886857039651E-3</c:v>
                </c:pt>
                <c:pt idx="704">
                  <c:v>-7.6366865466680811E-2</c:v>
                </c:pt>
                <c:pt idx="705">
                  <c:v>-2.9647603359403751E-2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-7.4060925007890188E-2</c:v>
                </c:pt>
                <c:pt idx="711">
                  <c:v>-6.6644332299194753E-2</c:v>
                </c:pt>
                <c:pt idx="712">
                  <c:v>-5.4898784823344204E-2</c:v>
                </c:pt>
                <c:pt idx="713">
                  <c:v>0</c:v>
                </c:pt>
                <c:pt idx="714">
                  <c:v>-6.2777106096282287E-3</c:v>
                </c:pt>
                <c:pt idx="715">
                  <c:v>0</c:v>
                </c:pt>
                <c:pt idx="716">
                  <c:v>-1.3724785490108582E-2</c:v>
                </c:pt>
                <c:pt idx="717">
                  <c:v>-6.9929411670642705E-2</c:v>
                </c:pt>
                <c:pt idx="718">
                  <c:v>-7.1146545646928905E-2</c:v>
                </c:pt>
                <c:pt idx="719">
                  <c:v>-9.489475426931282E-2</c:v>
                </c:pt>
                <c:pt idx="720">
                  <c:v>-8.9734100323554666E-2</c:v>
                </c:pt>
                <c:pt idx="721">
                  <c:v>-8.758839237855931E-2</c:v>
                </c:pt>
                <c:pt idx="722">
                  <c:v>-3.7769048655210358E-2</c:v>
                </c:pt>
                <c:pt idx="723">
                  <c:v>-2.682165818617166E-2</c:v>
                </c:pt>
                <c:pt idx="724">
                  <c:v>-2.2816089427631359E-2</c:v>
                </c:pt>
                <c:pt idx="725">
                  <c:v>-2.0548661725725781E-2</c:v>
                </c:pt>
                <c:pt idx="726">
                  <c:v>-2.5235538967594007E-4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-3.5596531312281465E-2</c:v>
                </c:pt>
                <c:pt idx="731">
                  <c:v>-7.6235674454417701E-2</c:v>
                </c:pt>
                <c:pt idx="732">
                  <c:v>-9.3662635153933582E-2</c:v>
                </c:pt>
                <c:pt idx="733">
                  <c:v>-9.2023364557864529E-2</c:v>
                </c:pt>
                <c:pt idx="734">
                  <c:v>-4.4831743729324081E-2</c:v>
                </c:pt>
                <c:pt idx="735">
                  <c:v>-6.4123663121751662E-2</c:v>
                </c:pt>
                <c:pt idx="736">
                  <c:v>-5.9163519262111275E-2</c:v>
                </c:pt>
                <c:pt idx="737">
                  <c:v>-0.11589624031649404</c:v>
                </c:pt>
                <c:pt idx="738">
                  <c:v>-0.14446964182731636</c:v>
                </c:pt>
                <c:pt idx="739">
                  <c:v>-0.14490749943905368</c:v>
                </c:pt>
                <c:pt idx="740">
                  <c:v>-0.1378784327028425</c:v>
                </c:pt>
                <c:pt idx="741">
                  <c:v>-0.1331584754974473</c:v>
                </c:pt>
                <c:pt idx="742">
                  <c:v>-0.12824783421583386</c:v>
                </c:pt>
                <c:pt idx="743">
                  <c:v>-0.17932344611757944</c:v>
                </c:pt>
                <c:pt idx="744">
                  <c:v>-0.17189921163414823</c:v>
                </c:pt>
                <c:pt idx="745">
                  <c:v>-0.2398540164297468</c:v>
                </c:pt>
                <c:pt idx="746">
                  <c:v>-0.23913828468235476</c:v>
                </c:pt>
                <c:pt idx="747">
                  <c:v>-0.23871371783299222</c:v>
                </c:pt>
                <c:pt idx="748">
                  <c:v>-0.23859318495214121</c:v>
                </c:pt>
                <c:pt idx="749">
                  <c:v>-0.23857416644342266</c:v>
                </c:pt>
                <c:pt idx="750">
                  <c:v>-0.23849238086468982</c:v>
                </c:pt>
                <c:pt idx="751">
                  <c:v>-0.23830183761808232</c:v>
                </c:pt>
                <c:pt idx="752">
                  <c:v>-0.23816850830963376</c:v>
                </c:pt>
                <c:pt idx="753">
                  <c:v>-0.23806586118447304</c:v>
                </c:pt>
                <c:pt idx="754">
                  <c:v>-0.23794884293107577</c:v>
                </c:pt>
                <c:pt idx="755">
                  <c:v>-0.2195878713621493</c:v>
                </c:pt>
                <c:pt idx="756">
                  <c:v>-0.20465143634648064</c:v>
                </c:pt>
                <c:pt idx="757">
                  <c:v>-0.16464347565740822</c:v>
                </c:pt>
                <c:pt idx="758">
                  <c:v>-0.23611841637173536</c:v>
                </c:pt>
                <c:pt idx="759">
                  <c:v>-0.2102492403747328</c:v>
                </c:pt>
                <c:pt idx="760">
                  <c:v>-0.14675708800668874</c:v>
                </c:pt>
                <c:pt idx="761">
                  <c:v>-0.14745300748321288</c:v>
                </c:pt>
                <c:pt idx="762">
                  <c:v>-0.10443048602014415</c:v>
                </c:pt>
                <c:pt idx="763">
                  <c:v>-2.4241460077142563E-2</c:v>
                </c:pt>
                <c:pt idx="764">
                  <c:v>0</c:v>
                </c:pt>
                <c:pt idx="765">
                  <c:v>-8.1212550543664053E-2</c:v>
                </c:pt>
                <c:pt idx="766">
                  <c:v>-0.14480153217279468</c:v>
                </c:pt>
                <c:pt idx="767">
                  <c:v>-8.1973744896954193E-2</c:v>
                </c:pt>
                <c:pt idx="768">
                  <c:v>-0.15306169841064199</c:v>
                </c:pt>
                <c:pt idx="769">
                  <c:v>-9.2040081697774667E-2</c:v>
                </c:pt>
                <c:pt idx="770">
                  <c:v>-3.828488977754152E-2</c:v>
                </c:pt>
                <c:pt idx="771">
                  <c:v>-1.4147963333849156E-2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-1.4939216182200843E-2</c:v>
                </c:pt>
                <c:pt idx="778">
                  <c:v>-5.6567297592555632E-2</c:v>
                </c:pt>
                <c:pt idx="779">
                  <c:v>-6.0895516641453651E-2</c:v>
                </c:pt>
                <c:pt idx="780">
                  <c:v>-0.16951539314562958</c:v>
                </c:pt>
                <c:pt idx="781">
                  <c:v>-0.20613730681673026</c:v>
                </c:pt>
                <c:pt idx="782">
                  <c:v>-0.1531866594782535</c:v>
                </c:pt>
                <c:pt idx="783">
                  <c:v>-0.14319427421661246</c:v>
                </c:pt>
                <c:pt idx="784">
                  <c:v>-0.12365919364246558</c:v>
                </c:pt>
                <c:pt idx="785">
                  <c:v>-0.14118599023840983</c:v>
                </c:pt>
                <c:pt idx="786">
                  <c:v>-0.11919980847223621</c:v>
                </c:pt>
                <c:pt idx="787">
                  <c:v>-0.12325128102870042</c:v>
                </c:pt>
                <c:pt idx="788">
                  <c:v>-0.11536019406996545</c:v>
                </c:pt>
                <c:pt idx="789">
                  <c:v>-0.13339265741373085</c:v>
                </c:pt>
                <c:pt idx="790">
                  <c:v>-9.5263187646809633E-2</c:v>
                </c:pt>
                <c:pt idx="791">
                  <c:v>-6.7216701147067792E-2</c:v>
                </c:pt>
                <c:pt idx="792">
                  <c:v>-8.2111252694930248E-2</c:v>
                </c:pt>
                <c:pt idx="793">
                  <c:v>-2.3701644932493937E-2</c:v>
                </c:pt>
                <c:pt idx="794">
                  <c:v>-6.3141811400869274E-2</c:v>
                </c:pt>
                <c:pt idx="795">
                  <c:v>-6.6331929851560667E-2</c:v>
                </c:pt>
                <c:pt idx="796">
                  <c:v>-5.4043039600858322E-2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-8.0969538763260296E-3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-3.1855816354260824E-2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-8.8471263740291795E-3</c:v>
                </c:pt>
                <c:pt idx="810">
                  <c:v>0</c:v>
                </c:pt>
                <c:pt idx="811">
                  <c:v>-4.9634821530276652E-3</c:v>
                </c:pt>
                <c:pt idx="812">
                  <c:v>-7.7159480274320957E-2</c:v>
                </c:pt>
                <c:pt idx="813">
                  <c:v>-6.6607611395996136E-2</c:v>
                </c:pt>
                <c:pt idx="814">
                  <c:v>-1.6469238843892176E-2</c:v>
                </c:pt>
                <c:pt idx="815">
                  <c:v>-8.3818576238675169E-2</c:v>
                </c:pt>
                <c:pt idx="816">
                  <c:v>-3.9129545564327795E-2</c:v>
                </c:pt>
                <c:pt idx="817">
                  <c:v>-8.6361965903725468E-2</c:v>
                </c:pt>
                <c:pt idx="818">
                  <c:v>-1.5228978450417707E-2</c:v>
                </c:pt>
                <c:pt idx="819">
                  <c:v>-9.7050475152024029E-3</c:v>
                </c:pt>
                <c:pt idx="820">
                  <c:v>0</c:v>
                </c:pt>
                <c:pt idx="821">
                  <c:v>0</c:v>
                </c:pt>
                <c:pt idx="822">
                  <c:v>-2.5900063615366786E-2</c:v>
                </c:pt>
                <c:pt idx="823">
                  <c:v>-2.3822087287191152E-2</c:v>
                </c:pt>
                <c:pt idx="824">
                  <c:v>-5.6703707528662051E-2</c:v>
                </c:pt>
                <c:pt idx="825">
                  <c:v>-4.7594901561621383E-2</c:v>
                </c:pt>
                <c:pt idx="826">
                  <c:v>-3.6876728727334163E-2</c:v>
                </c:pt>
                <c:pt idx="827">
                  <c:v>-4.457561774860197E-2</c:v>
                </c:pt>
                <c:pt idx="828">
                  <c:v>-0.1012323955046176</c:v>
                </c:pt>
                <c:pt idx="829">
                  <c:v>-0.18970609565793461</c:v>
                </c:pt>
                <c:pt idx="830">
                  <c:v>-0.16086704831015486</c:v>
                </c:pt>
                <c:pt idx="831">
                  <c:v>-0.13514629389640742</c:v>
                </c:pt>
                <c:pt idx="832">
                  <c:v>-0.18356935710493094</c:v>
                </c:pt>
                <c:pt idx="833">
                  <c:v>-0.18485500276587175</c:v>
                </c:pt>
                <c:pt idx="834">
                  <c:v>-0.18466370224209716</c:v>
                </c:pt>
                <c:pt idx="835">
                  <c:v>-0.18445219902820187</c:v>
                </c:pt>
                <c:pt idx="836">
                  <c:v>-0.16072020974840096</c:v>
                </c:pt>
                <c:pt idx="837">
                  <c:v>-0.14342508550896327</c:v>
                </c:pt>
                <c:pt idx="838">
                  <c:v>-0.11514718500361076</c:v>
                </c:pt>
                <c:pt idx="839">
                  <c:v>-0.11580825758177649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B8-4159-9050-AF5551430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39679400"/>
        <c:axId val="739679072"/>
      </c:barChart>
      <c:catAx>
        <c:axId val="7432339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6224"/>
        <c:crosses val="autoZero"/>
        <c:auto val="1"/>
        <c:lblAlgn val="ctr"/>
        <c:lblOffset val="100"/>
        <c:noMultiLvlLbl val="0"/>
      </c:catAx>
      <c:valAx>
        <c:axId val="74323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3928"/>
        <c:crosses val="autoZero"/>
        <c:crossBetween val="between"/>
      </c:valAx>
      <c:valAx>
        <c:axId val="739679072"/>
        <c:scaling>
          <c:orientation val="minMax"/>
          <c:max val="1"/>
          <c:min val="-0.5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39679400"/>
        <c:crosses val="max"/>
        <c:crossBetween val="between"/>
      </c:valAx>
      <c:dateAx>
        <c:axId val="739679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39679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Returns,</a:t>
            </a:r>
            <a:r>
              <a:rPr lang="da-DK" baseline="0"/>
              <a:t> drawdown, Pvalues of 1, recessions vs. time (PPD RFR, 2.4 Risk Aversion)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areaChart>
        <c:grouping val="percentStacked"/>
        <c:varyColors val="0"/>
        <c:ser>
          <c:idx val="1"/>
          <c:order val="1"/>
          <c:tx>
            <c:strRef>
              <c:f>'P-values and recession'!$C$1</c:f>
              <c:strCache>
                <c:ptCount val="1"/>
                <c:pt idx="0">
                  <c:v>Recession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cat>
            <c:numRef>
              <c:f>'P-values and recession'!$A$2:$A$841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'P-values and recession'!$C$2:$C$841</c:f>
              <c:numCache>
                <c:formatCode>General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B-4AD3-B425-6D31A7A17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9679400"/>
        <c:axId val="739679072"/>
      </c:areaChart>
      <c:barChart>
        <c:barDir val="col"/>
        <c:grouping val="stacked"/>
        <c:varyColors val="0"/>
        <c:ser>
          <c:idx val="3"/>
          <c:order val="3"/>
          <c:tx>
            <c:v>Returns</c:v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'P-values and recession'!$O$2:$O$841</c:f>
              <c:numCache>
                <c:formatCode>#,#00</c:formatCode>
                <c:ptCount val="840"/>
                <c:pt idx="0">
                  <c:v>-3.18698197843631</c:v>
                </c:pt>
                <c:pt idx="1">
                  <c:v>-4.3421362662604599</c:v>
                </c:pt>
                <c:pt idx="2">
                  <c:v>-2.6061830912987301E-3</c:v>
                </c:pt>
                <c:pt idx="3">
                  <c:v>2.11795638446917E-2</c:v>
                </c:pt>
                <c:pt idx="4">
                  <c:v>0.19303730322048199</c:v>
                </c:pt>
                <c:pt idx="5">
                  <c:v>0.38001278744654299</c:v>
                </c:pt>
                <c:pt idx="6">
                  <c:v>-0.20822832297071001</c:v>
                </c:pt>
                <c:pt idx="7">
                  <c:v>-1.44299461752331E-2</c:v>
                </c:pt>
                <c:pt idx="8">
                  <c:v>-2.2427048374056402</c:v>
                </c:pt>
                <c:pt idx="9">
                  <c:v>-0.23495483314031301</c:v>
                </c:pt>
                <c:pt idx="10">
                  <c:v>0.45613446210228498</c:v>
                </c:pt>
                <c:pt idx="11">
                  <c:v>1.0493695288104199</c:v>
                </c:pt>
                <c:pt idx="12">
                  <c:v>-1.4096944619990801</c:v>
                </c:pt>
                <c:pt idx="13">
                  <c:v>0.42862382746139999</c:v>
                </c:pt>
                <c:pt idx="14">
                  <c:v>1.31529356522492</c:v>
                </c:pt>
                <c:pt idx="15">
                  <c:v>-0.77487729979567799</c:v>
                </c:pt>
                <c:pt idx="16">
                  <c:v>0.881421383662221</c:v>
                </c:pt>
                <c:pt idx="17">
                  <c:v>-1.34846548573355E-2</c:v>
                </c:pt>
                <c:pt idx="18">
                  <c:v>-0.10879385010237</c:v>
                </c:pt>
                <c:pt idx="19">
                  <c:v>0.186740715181895</c:v>
                </c:pt>
                <c:pt idx="20">
                  <c:v>1.6637159153558001</c:v>
                </c:pt>
                <c:pt idx="21">
                  <c:v>1.6804283065262899</c:v>
                </c:pt>
                <c:pt idx="22">
                  <c:v>0.28170570350056301</c:v>
                </c:pt>
                <c:pt idx="23">
                  <c:v>-4.2390481363932498E-4</c:v>
                </c:pt>
                <c:pt idx="24">
                  <c:v>7.8933472474299493E-2</c:v>
                </c:pt>
                <c:pt idx="25">
                  <c:v>-0.480568179947507</c:v>
                </c:pt>
                <c:pt idx="26">
                  <c:v>5.4634746193829002</c:v>
                </c:pt>
                <c:pt idx="27">
                  <c:v>-0.50571205121610996</c:v>
                </c:pt>
                <c:pt idx="28">
                  <c:v>0.13754673031391601</c:v>
                </c:pt>
                <c:pt idx="29">
                  <c:v>-0.22404904713871199</c:v>
                </c:pt>
                <c:pt idx="30">
                  <c:v>-4.8863296956391098</c:v>
                </c:pt>
                <c:pt idx="31">
                  <c:v>0.94903384444681205</c:v>
                </c:pt>
                <c:pt idx="32">
                  <c:v>-1.3248506938787401</c:v>
                </c:pt>
                <c:pt idx="33">
                  <c:v>-4.90174932702711</c:v>
                </c:pt>
                <c:pt idx="34">
                  <c:v>-0.68138711508570604</c:v>
                </c:pt>
                <c:pt idx="35">
                  <c:v>3.0994519318012101</c:v>
                </c:pt>
                <c:pt idx="36">
                  <c:v>2.0491636232486399</c:v>
                </c:pt>
                <c:pt idx="37">
                  <c:v>3.3015387079003702</c:v>
                </c:pt>
                <c:pt idx="38">
                  <c:v>1.81640356316433</c:v>
                </c:pt>
                <c:pt idx="39">
                  <c:v>0.61222186292813197</c:v>
                </c:pt>
                <c:pt idx="40">
                  <c:v>4.5528346909392701</c:v>
                </c:pt>
                <c:pt idx="41">
                  <c:v>3.1518136031975401</c:v>
                </c:pt>
                <c:pt idx="42">
                  <c:v>2.0072732849880301</c:v>
                </c:pt>
                <c:pt idx="43">
                  <c:v>1.2117764354358</c:v>
                </c:pt>
                <c:pt idx="44">
                  <c:v>1.45809013523411</c:v>
                </c:pt>
                <c:pt idx="45">
                  <c:v>0.50477182912079699</c:v>
                </c:pt>
                <c:pt idx="46">
                  <c:v>-4.9366771262747502</c:v>
                </c:pt>
                <c:pt idx="47">
                  <c:v>-0.16249002668033199</c:v>
                </c:pt>
                <c:pt idx="48">
                  <c:v>2.3655543172868998</c:v>
                </c:pt>
                <c:pt idx="49">
                  <c:v>6.9335685933981397</c:v>
                </c:pt>
                <c:pt idx="50">
                  <c:v>-3.99225265276138E-2</c:v>
                </c:pt>
                <c:pt idx="51">
                  <c:v>0.156139326090945</c:v>
                </c:pt>
                <c:pt idx="52">
                  <c:v>0.84830124765136095</c:v>
                </c:pt>
                <c:pt idx="53">
                  <c:v>1.54933159194514</c:v>
                </c:pt>
                <c:pt idx="54">
                  <c:v>0.43632566839901799</c:v>
                </c:pt>
                <c:pt idx="55">
                  <c:v>0.101030224313467</c:v>
                </c:pt>
                <c:pt idx="56">
                  <c:v>0.56613707230848698</c:v>
                </c:pt>
                <c:pt idx="57">
                  <c:v>-0.58310752250914899</c:v>
                </c:pt>
                <c:pt idx="58">
                  <c:v>9.8065932397883707E-2</c:v>
                </c:pt>
                <c:pt idx="59">
                  <c:v>0.33775963405149301</c:v>
                </c:pt>
                <c:pt idx="60">
                  <c:v>0.61135640303544803</c:v>
                </c:pt>
                <c:pt idx="61">
                  <c:v>0.85636358046255001</c:v>
                </c:pt>
                <c:pt idx="62">
                  <c:v>0.110749355439719</c:v>
                </c:pt>
                <c:pt idx="63">
                  <c:v>0.13110626492613001</c:v>
                </c:pt>
                <c:pt idx="64">
                  <c:v>0.38996818605696298</c:v>
                </c:pt>
                <c:pt idx="65">
                  <c:v>0.390379278213972</c:v>
                </c:pt>
                <c:pt idx="66">
                  <c:v>-0.22822129464185101</c:v>
                </c:pt>
                <c:pt idx="67">
                  <c:v>0.12928312326448599</c:v>
                </c:pt>
                <c:pt idx="68">
                  <c:v>-2.13304805494219</c:v>
                </c:pt>
                <c:pt idx="69">
                  <c:v>0.90999077554720498</c:v>
                </c:pt>
                <c:pt idx="70">
                  <c:v>0.310264782676685</c:v>
                </c:pt>
                <c:pt idx="71">
                  <c:v>1.37232863604078</c:v>
                </c:pt>
                <c:pt idx="72">
                  <c:v>0.20407251476923799</c:v>
                </c:pt>
                <c:pt idx="73">
                  <c:v>0.21092613919479</c:v>
                </c:pt>
                <c:pt idx="74">
                  <c:v>8.1134969126955406E-2</c:v>
                </c:pt>
                <c:pt idx="75">
                  <c:v>1.5198115379537001</c:v>
                </c:pt>
                <c:pt idx="76">
                  <c:v>0.38414495843237501</c:v>
                </c:pt>
                <c:pt idx="77">
                  <c:v>0.81522210936416095</c:v>
                </c:pt>
                <c:pt idx="78">
                  <c:v>0.378228012682429</c:v>
                </c:pt>
                <c:pt idx="79">
                  <c:v>-0.85261325557310497</c:v>
                </c:pt>
                <c:pt idx="80">
                  <c:v>4.7575098856486003E-2</c:v>
                </c:pt>
                <c:pt idx="81">
                  <c:v>0.11710313561614299</c:v>
                </c:pt>
                <c:pt idx="82">
                  <c:v>-0.429206138684396</c:v>
                </c:pt>
                <c:pt idx="83">
                  <c:v>0.69184677618936896</c:v>
                </c:pt>
                <c:pt idx="84">
                  <c:v>-6.7143777420711204E-2</c:v>
                </c:pt>
                <c:pt idx="85">
                  <c:v>0.66945136270862204</c:v>
                </c:pt>
                <c:pt idx="86">
                  <c:v>2.7337205980328299</c:v>
                </c:pt>
                <c:pt idx="87">
                  <c:v>0.18074829118487701</c:v>
                </c:pt>
                <c:pt idx="88">
                  <c:v>-0.63289587030794003</c:v>
                </c:pt>
                <c:pt idx="89">
                  <c:v>1.4359249896022499</c:v>
                </c:pt>
                <c:pt idx="90">
                  <c:v>0.45327793742522698</c:v>
                </c:pt>
                <c:pt idx="91">
                  <c:v>4.2085098213089296</c:v>
                </c:pt>
                <c:pt idx="92">
                  <c:v>2.2515588628081802</c:v>
                </c:pt>
                <c:pt idx="93">
                  <c:v>3.53656481678154</c:v>
                </c:pt>
                <c:pt idx="94">
                  <c:v>2.18772863940604</c:v>
                </c:pt>
                <c:pt idx="95">
                  <c:v>4.4185680538657897</c:v>
                </c:pt>
                <c:pt idx="96">
                  <c:v>-0.16998606628573901</c:v>
                </c:pt>
                <c:pt idx="97">
                  <c:v>5.7234027443459796</c:v>
                </c:pt>
                <c:pt idx="98">
                  <c:v>-0.15234952428270701</c:v>
                </c:pt>
                <c:pt idx="99">
                  <c:v>11.724841558132701</c:v>
                </c:pt>
                <c:pt idx="100">
                  <c:v>5.3600577763684498</c:v>
                </c:pt>
                <c:pt idx="101">
                  <c:v>0.90964497667323696</c:v>
                </c:pt>
                <c:pt idx="102">
                  <c:v>1.2076175285094899</c:v>
                </c:pt>
                <c:pt idx="103">
                  <c:v>-1.34753574836319E-2</c:v>
                </c:pt>
                <c:pt idx="104">
                  <c:v>1.3292100882012401</c:v>
                </c:pt>
                <c:pt idx="105">
                  <c:v>0.15199898161837699</c:v>
                </c:pt>
                <c:pt idx="106">
                  <c:v>1.3462379298548699</c:v>
                </c:pt>
                <c:pt idx="107">
                  <c:v>0.199235327303705</c:v>
                </c:pt>
                <c:pt idx="108">
                  <c:v>0.141429216897306</c:v>
                </c:pt>
                <c:pt idx="109">
                  <c:v>0.138316841194257</c:v>
                </c:pt>
                <c:pt idx="110">
                  <c:v>0.161143063773869</c:v>
                </c:pt>
                <c:pt idx="111">
                  <c:v>0.88479497329644696</c:v>
                </c:pt>
                <c:pt idx="112">
                  <c:v>0.186668396897719</c:v>
                </c:pt>
                <c:pt idx="113">
                  <c:v>0.211681550073924</c:v>
                </c:pt>
                <c:pt idx="114">
                  <c:v>0.28962487296936101</c:v>
                </c:pt>
                <c:pt idx="115">
                  <c:v>0.34348235028056001</c:v>
                </c:pt>
                <c:pt idx="116">
                  <c:v>0.35251988636213799</c:v>
                </c:pt>
                <c:pt idx="117">
                  <c:v>-1.62609420186991</c:v>
                </c:pt>
                <c:pt idx="118">
                  <c:v>0.69345330172576203</c:v>
                </c:pt>
                <c:pt idx="119">
                  <c:v>0.207988087217305</c:v>
                </c:pt>
                <c:pt idx="120">
                  <c:v>-0.88845873673268505</c:v>
                </c:pt>
                <c:pt idx="121">
                  <c:v>-1.13923395681482</c:v>
                </c:pt>
                <c:pt idx="122">
                  <c:v>0.237856602843323</c:v>
                </c:pt>
                <c:pt idx="123">
                  <c:v>0.241619945530715</c:v>
                </c:pt>
                <c:pt idx="124">
                  <c:v>0.25254055373414203</c:v>
                </c:pt>
                <c:pt idx="125">
                  <c:v>0.26751114592943898</c:v>
                </c:pt>
                <c:pt idx="126">
                  <c:v>8.0027213899722199E-2</c:v>
                </c:pt>
                <c:pt idx="127">
                  <c:v>0.30448230406780802</c:v>
                </c:pt>
                <c:pt idx="128">
                  <c:v>0.25945938220167097</c:v>
                </c:pt>
                <c:pt idx="129">
                  <c:v>3.6941721904779699</c:v>
                </c:pt>
                <c:pt idx="130">
                  <c:v>0.95401955537435701</c:v>
                </c:pt>
                <c:pt idx="131">
                  <c:v>0.386819919912608</c:v>
                </c:pt>
                <c:pt idx="132">
                  <c:v>0.25605779205567702</c:v>
                </c:pt>
                <c:pt idx="133">
                  <c:v>-1.79044065324405</c:v>
                </c:pt>
                <c:pt idx="134">
                  <c:v>-1.8085149527216</c:v>
                </c:pt>
                <c:pt idx="135">
                  <c:v>2.8137043888123201</c:v>
                </c:pt>
                <c:pt idx="136">
                  <c:v>0.27589326832573002</c:v>
                </c:pt>
                <c:pt idx="137">
                  <c:v>9.5100205113721294</c:v>
                </c:pt>
                <c:pt idx="138">
                  <c:v>0.20328538368239801</c:v>
                </c:pt>
                <c:pt idx="139">
                  <c:v>0.51296284098024303</c:v>
                </c:pt>
                <c:pt idx="140">
                  <c:v>0.40705517462857799</c:v>
                </c:pt>
                <c:pt idx="141">
                  <c:v>0.91986937310315597</c:v>
                </c:pt>
                <c:pt idx="142">
                  <c:v>0.60257117163964702</c:v>
                </c:pt>
                <c:pt idx="143">
                  <c:v>2.83021482921973</c:v>
                </c:pt>
                <c:pt idx="144">
                  <c:v>1.8264893192734599</c:v>
                </c:pt>
                <c:pt idx="145">
                  <c:v>2.2345096580383799</c:v>
                </c:pt>
                <c:pt idx="146">
                  <c:v>5.1850553848654197</c:v>
                </c:pt>
                <c:pt idx="147">
                  <c:v>2.8557480088995799</c:v>
                </c:pt>
                <c:pt idx="148">
                  <c:v>4.48705242632282</c:v>
                </c:pt>
                <c:pt idx="149">
                  <c:v>2.5898878500664702</c:v>
                </c:pt>
                <c:pt idx="150">
                  <c:v>0.82847400037700203</c:v>
                </c:pt>
                <c:pt idx="151">
                  <c:v>1.99639423470544</c:v>
                </c:pt>
                <c:pt idx="152">
                  <c:v>3.1153112196508901</c:v>
                </c:pt>
                <c:pt idx="153">
                  <c:v>0.88127729836130198</c:v>
                </c:pt>
                <c:pt idx="154">
                  <c:v>0.63224602807747898</c:v>
                </c:pt>
                <c:pt idx="155">
                  <c:v>1.46497003470794</c:v>
                </c:pt>
                <c:pt idx="156">
                  <c:v>0.27692210223936098</c:v>
                </c:pt>
                <c:pt idx="157">
                  <c:v>0.108168867450436</c:v>
                </c:pt>
                <c:pt idx="158">
                  <c:v>1.0109474539432</c:v>
                </c:pt>
                <c:pt idx="159">
                  <c:v>0.50483177056871698</c:v>
                </c:pt>
                <c:pt idx="160">
                  <c:v>1.8321514712561</c:v>
                </c:pt>
                <c:pt idx="161">
                  <c:v>-0.15443391380376301</c:v>
                </c:pt>
                <c:pt idx="162">
                  <c:v>2.3025451255273501</c:v>
                </c:pt>
                <c:pt idx="163">
                  <c:v>0.22005578256293501</c:v>
                </c:pt>
                <c:pt idx="164">
                  <c:v>-0.782346621938667</c:v>
                </c:pt>
                <c:pt idx="165">
                  <c:v>0.26924872961452201</c:v>
                </c:pt>
                <c:pt idx="166">
                  <c:v>0.32106654162263198</c:v>
                </c:pt>
                <c:pt idx="167">
                  <c:v>-0.23905926336076899</c:v>
                </c:pt>
                <c:pt idx="168">
                  <c:v>0.193049328034295</c:v>
                </c:pt>
                <c:pt idx="169">
                  <c:v>0.12338159863232399</c:v>
                </c:pt>
                <c:pt idx="170">
                  <c:v>-0.486717729186253</c:v>
                </c:pt>
                <c:pt idx="171">
                  <c:v>0.19217419803692901</c:v>
                </c:pt>
                <c:pt idx="172">
                  <c:v>0.44658884201665</c:v>
                </c:pt>
                <c:pt idx="173">
                  <c:v>0.66288452207197701</c:v>
                </c:pt>
                <c:pt idx="174">
                  <c:v>0.53436083815272795</c:v>
                </c:pt>
                <c:pt idx="175">
                  <c:v>0.37219686946841501</c:v>
                </c:pt>
                <c:pt idx="176">
                  <c:v>0.34564207102139599</c:v>
                </c:pt>
                <c:pt idx="177">
                  <c:v>0.21188308884026899</c:v>
                </c:pt>
                <c:pt idx="178">
                  <c:v>-1.77236772349076E-2</c:v>
                </c:pt>
                <c:pt idx="179">
                  <c:v>0.21129281052030899</c:v>
                </c:pt>
                <c:pt idx="180">
                  <c:v>0.186829327088812</c:v>
                </c:pt>
                <c:pt idx="181">
                  <c:v>0.15477088228796201</c:v>
                </c:pt>
                <c:pt idx="182">
                  <c:v>0.19145308862330801</c:v>
                </c:pt>
                <c:pt idx="183">
                  <c:v>0.30422058962751602</c:v>
                </c:pt>
                <c:pt idx="184">
                  <c:v>0.26810089626088901</c:v>
                </c:pt>
                <c:pt idx="185">
                  <c:v>0.216679390193875</c:v>
                </c:pt>
                <c:pt idx="186">
                  <c:v>0.26670781612967598</c:v>
                </c:pt>
                <c:pt idx="187">
                  <c:v>0.12667454913943499</c:v>
                </c:pt>
                <c:pt idx="188">
                  <c:v>0.11243141735055701</c:v>
                </c:pt>
                <c:pt idx="189">
                  <c:v>0.22722544257923499</c:v>
                </c:pt>
                <c:pt idx="190">
                  <c:v>-2.8150588881621998E-2</c:v>
                </c:pt>
                <c:pt idx="191">
                  <c:v>0.22753146061936899</c:v>
                </c:pt>
                <c:pt idx="192">
                  <c:v>0.29873629714179101</c:v>
                </c:pt>
                <c:pt idx="193">
                  <c:v>0.23495187516208699</c:v>
                </c:pt>
                <c:pt idx="194">
                  <c:v>0.23160824900711899</c:v>
                </c:pt>
                <c:pt idx="195">
                  <c:v>0.98661723295738801</c:v>
                </c:pt>
                <c:pt idx="196">
                  <c:v>-0.10422763690535899</c:v>
                </c:pt>
                <c:pt idx="197">
                  <c:v>0.239221109137321</c:v>
                </c:pt>
                <c:pt idx="198">
                  <c:v>0.15912883500070099</c:v>
                </c:pt>
                <c:pt idx="199">
                  <c:v>2.4936647356506398</c:v>
                </c:pt>
                <c:pt idx="200">
                  <c:v>0.241414019300527</c:v>
                </c:pt>
                <c:pt idx="201">
                  <c:v>0.41619057151113897</c:v>
                </c:pt>
                <c:pt idx="202">
                  <c:v>-1.0164870836550299</c:v>
                </c:pt>
                <c:pt idx="203">
                  <c:v>-0.93315743820520602</c:v>
                </c:pt>
                <c:pt idx="204">
                  <c:v>4.2717940553686597</c:v>
                </c:pt>
                <c:pt idx="205">
                  <c:v>-6.1866805803111199E-2</c:v>
                </c:pt>
                <c:pt idx="206">
                  <c:v>1.0093974083866299</c:v>
                </c:pt>
                <c:pt idx="207">
                  <c:v>-1.9761211507076799</c:v>
                </c:pt>
                <c:pt idx="208">
                  <c:v>-7.0661216494023404E-2</c:v>
                </c:pt>
                <c:pt idx="209">
                  <c:v>2.9100007307987101</c:v>
                </c:pt>
                <c:pt idx="210">
                  <c:v>0.41759012165250398</c:v>
                </c:pt>
                <c:pt idx="211">
                  <c:v>3.2151439354015001</c:v>
                </c:pt>
                <c:pt idx="212">
                  <c:v>-0.243514139661726</c:v>
                </c:pt>
                <c:pt idx="213">
                  <c:v>0.56762118142655704</c:v>
                </c:pt>
                <c:pt idx="214">
                  <c:v>0.36039048501783899</c:v>
                </c:pt>
                <c:pt idx="215">
                  <c:v>0.54830843757620495</c:v>
                </c:pt>
                <c:pt idx="216">
                  <c:v>0.27608879669643899</c:v>
                </c:pt>
                <c:pt idx="217">
                  <c:v>0.47622298199975599</c:v>
                </c:pt>
                <c:pt idx="218">
                  <c:v>2.5693708747040001</c:v>
                </c:pt>
                <c:pt idx="219">
                  <c:v>0.56683587851697803</c:v>
                </c:pt>
                <c:pt idx="220">
                  <c:v>0.30914651856897302</c:v>
                </c:pt>
                <c:pt idx="221">
                  <c:v>0.99431491459773302</c:v>
                </c:pt>
                <c:pt idx="222">
                  <c:v>3.7195950623261602</c:v>
                </c:pt>
                <c:pt idx="223">
                  <c:v>0.963449553834964</c:v>
                </c:pt>
                <c:pt idx="224">
                  <c:v>0.39578852409255999</c:v>
                </c:pt>
                <c:pt idx="225">
                  <c:v>0.33718715598633198</c:v>
                </c:pt>
                <c:pt idx="226">
                  <c:v>-5.61401750844104</c:v>
                </c:pt>
                <c:pt idx="227">
                  <c:v>0.31917230520975998</c:v>
                </c:pt>
                <c:pt idx="228">
                  <c:v>1.0235409862916001</c:v>
                </c:pt>
                <c:pt idx="229">
                  <c:v>2.7455102872658301</c:v>
                </c:pt>
                <c:pt idx="230">
                  <c:v>5.82999485466528</c:v>
                </c:pt>
                <c:pt idx="231">
                  <c:v>9.1518598229731101</c:v>
                </c:pt>
                <c:pt idx="232">
                  <c:v>4.6662265146323003</c:v>
                </c:pt>
                <c:pt idx="233">
                  <c:v>7.4389872763392599</c:v>
                </c:pt>
                <c:pt idx="234">
                  <c:v>3.5847356551810701</c:v>
                </c:pt>
                <c:pt idx="235">
                  <c:v>0.36998322142358703</c:v>
                </c:pt>
                <c:pt idx="236">
                  <c:v>5.9934883942407202</c:v>
                </c:pt>
                <c:pt idx="237">
                  <c:v>-8.7387688996711397</c:v>
                </c:pt>
                <c:pt idx="238">
                  <c:v>0.39846125971383001</c:v>
                </c:pt>
                <c:pt idx="239">
                  <c:v>-2.0350224933962302</c:v>
                </c:pt>
                <c:pt idx="240">
                  <c:v>-11.233218348783801</c:v>
                </c:pt>
                <c:pt idx="241">
                  <c:v>0.41332910455209598</c:v>
                </c:pt>
                <c:pt idx="242">
                  <c:v>0.55477769060837401</c:v>
                </c:pt>
                <c:pt idx="243">
                  <c:v>0.35572198725242798</c:v>
                </c:pt>
                <c:pt idx="244">
                  <c:v>0.82322346216971798</c:v>
                </c:pt>
                <c:pt idx="245">
                  <c:v>16.175636626983401</c:v>
                </c:pt>
                <c:pt idx="246">
                  <c:v>4.6000036390808798</c:v>
                </c:pt>
                <c:pt idx="247">
                  <c:v>7.6215316720615496</c:v>
                </c:pt>
                <c:pt idx="248">
                  <c:v>4.3853753500091104</c:v>
                </c:pt>
                <c:pt idx="249">
                  <c:v>0.338344303724881</c:v>
                </c:pt>
                <c:pt idx="250">
                  <c:v>1.39347193463107</c:v>
                </c:pt>
                <c:pt idx="251">
                  <c:v>8.4255026167649092</c:v>
                </c:pt>
                <c:pt idx="252">
                  <c:v>0.62550141305856</c:v>
                </c:pt>
                <c:pt idx="253">
                  <c:v>9.7435912157903406</c:v>
                </c:pt>
                <c:pt idx="254">
                  <c:v>-1.0504356841006499</c:v>
                </c:pt>
                <c:pt idx="255">
                  <c:v>0.12840911261068499</c:v>
                </c:pt>
                <c:pt idx="256">
                  <c:v>6.3738480836737699</c:v>
                </c:pt>
                <c:pt idx="257">
                  <c:v>3.2621902821972202</c:v>
                </c:pt>
                <c:pt idx="258">
                  <c:v>0.39922676681061797</c:v>
                </c:pt>
                <c:pt idx="259">
                  <c:v>-0.18009956075804001</c:v>
                </c:pt>
                <c:pt idx="260">
                  <c:v>0.434727698262724</c:v>
                </c:pt>
                <c:pt idx="261">
                  <c:v>13.1000512507247</c:v>
                </c:pt>
                <c:pt idx="262">
                  <c:v>0.98948852973274204</c:v>
                </c:pt>
                <c:pt idx="263">
                  <c:v>-1.07166658040568</c:v>
                </c:pt>
                <c:pt idx="264">
                  <c:v>5.1700001113744198</c:v>
                </c:pt>
                <c:pt idx="265">
                  <c:v>8.0434997384401008</c:v>
                </c:pt>
                <c:pt idx="266">
                  <c:v>3.96996659066094</c:v>
                </c:pt>
                <c:pt idx="267">
                  <c:v>7.0100201022458997</c:v>
                </c:pt>
                <c:pt idx="268">
                  <c:v>0.572938152212356</c:v>
                </c:pt>
                <c:pt idx="269">
                  <c:v>-1.1999896043140099</c:v>
                </c:pt>
                <c:pt idx="270">
                  <c:v>-8.4300714766858498</c:v>
                </c:pt>
                <c:pt idx="271">
                  <c:v>0.51000213747307799</c:v>
                </c:pt>
                <c:pt idx="272">
                  <c:v>1.00917325909837</c:v>
                </c:pt>
                <c:pt idx="273">
                  <c:v>1.1563345431284899</c:v>
                </c:pt>
                <c:pt idx="274">
                  <c:v>0.437955607169913</c:v>
                </c:pt>
                <c:pt idx="275">
                  <c:v>0.53664489783734204</c:v>
                </c:pt>
                <c:pt idx="276">
                  <c:v>0.58334940980421401</c:v>
                </c:pt>
                <c:pt idx="277">
                  <c:v>-0.56471792544337296</c:v>
                </c:pt>
                <c:pt idx="278">
                  <c:v>2.0794149609215098</c:v>
                </c:pt>
                <c:pt idx="279">
                  <c:v>-5.0699991920826797</c:v>
                </c:pt>
                <c:pt idx="280">
                  <c:v>0.60333226010836805</c:v>
                </c:pt>
                <c:pt idx="281">
                  <c:v>0.65166062530750402</c:v>
                </c:pt>
                <c:pt idx="282">
                  <c:v>0.65583613566954602</c:v>
                </c:pt>
                <c:pt idx="283">
                  <c:v>0.59415096122343203</c:v>
                </c:pt>
                <c:pt idx="284">
                  <c:v>0.55235259982539697</c:v>
                </c:pt>
                <c:pt idx="285">
                  <c:v>0.54244422660361702</c:v>
                </c:pt>
                <c:pt idx="286">
                  <c:v>0.56999343310122197</c:v>
                </c:pt>
                <c:pt idx="287">
                  <c:v>0.55666736626237201</c:v>
                </c:pt>
                <c:pt idx="288">
                  <c:v>0.538867107405964</c:v>
                </c:pt>
                <c:pt idx="289">
                  <c:v>10.9881493473353</c:v>
                </c:pt>
                <c:pt idx="290">
                  <c:v>-5.0500011449422004</c:v>
                </c:pt>
                <c:pt idx="291">
                  <c:v>0.49225447381411003</c:v>
                </c:pt>
                <c:pt idx="292">
                  <c:v>7.7651197817878899</c:v>
                </c:pt>
                <c:pt idx="293">
                  <c:v>16.150369525328401</c:v>
                </c:pt>
                <c:pt idx="294">
                  <c:v>5.7782033768323098</c:v>
                </c:pt>
                <c:pt idx="295">
                  <c:v>0.96487140234723501</c:v>
                </c:pt>
                <c:pt idx="296">
                  <c:v>1.74000020965082</c:v>
                </c:pt>
                <c:pt idx="297">
                  <c:v>-4.7600012571373398</c:v>
                </c:pt>
                <c:pt idx="298">
                  <c:v>-1.64007426084226</c:v>
                </c:pt>
                <c:pt idx="299">
                  <c:v>-5.5199996264278699</c:v>
                </c:pt>
                <c:pt idx="300">
                  <c:v>2.30635480036926</c:v>
                </c:pt>
                <c:pt idx="301">
                  <c:v>-3.3105868410036002E-2</c:v>
                </c:pt>
                <c:pt idx="302">
                  <c:v>-0.60922271287687002</c:v>
                </c:pt>
                <c:pt idx="303">
                  <c:v>0.36976560591743302</c:v>
                </c:pt>
                <c:pt idx="304">
                  <c:v>11.2700029366118</c:v>
                </c:pt>
                <c:pt idx="305">
                  <c:v>15.912717045981401</c:v>
                </c:pt>
                <c:pt idx="306">
                  <c:v>4.2414879800861396</c:v>
                </c:pt>
                <c:pt idx="307">
                  <c:v>0.27898788963869497</c:v>
                </c:pt>
                <c:pt idx="308">
                  <c:v>0.22837982719497099</c:v>
                </c:pt>
                <c:pt idx="309">
                  <c:v>-1.00460564750562</c:v>
                </c:pt>
                <c:pt idx="310">
                  <c:v>0.123530511393311</c:v>
                </c:pt>
                <c:pt idx="311">
                  <c:v>0.28785953357194499</c:v>
                </c:pt>
                <c:pt idx="312">
                  <c:v>0.52169517547632804</c:v>
                </c:pt>
                <c:pt idx="313">
                  <c:v>-0.24958782645580899</c:v>
                </c:pt>
                <c:pt idx="314">
                  <c:v>0.38832815754543099</c:v>
                </c:pt>
                <c:pt idx="315">
                  <c:v>6.1057131338111104</c:v>
                </c:pt>
                <c:pt idx="316">
                  <c:v>-2.9199975434535901</c:v>
                </c:pt>
                <c:pt idx="317">
                  <c:v>-3.0923094748198099</c:v>
                </c:pt>
                <c:pt idx="318">
                  <c:v>0.45083127865301698</c:v>
                </c:pt>
                <c:pt idx="319">
                  <c:v>0.46666006639237301</c:v>
                </c:pt>
                <c:pt idx="320">
                  <c:v>0.50738662467653795</c:v>
                </c:pt>
                <c:pt idx="321">
                  <c:v>0.52162665586941703</c:v>
                </c:pt>
                <c:pt idx="322">
                  <c:v>0.52999959084900405</c:v>
                </c:pt>
                <c:pt idx="323">
                  <c:v>0.59926530626325403</c:v>
                </c:pt>
                <c:pt idx="324">
                  <c:v>-4.7379944353160903</c:v>
                </c:pt>
                <c:pt idx="325">
                  <c:v>0.73577947819456202</c:v>
                </c:pt>
                <c:pt idx="326">
                  <c:v>-1.4479310437769899</c:v>
                </c:pt>
                <c:pt idx="327">
                  <c:v>0.36874522839254698</c:v>
                </c:pt>
                <c:pt idx="328">
                  <c:v>0.65250465348665398</c:v>
                </c:pt>
                <c:pt idx="329">
                  <c:v>0.62115763359904197</c:v>
                </c:pt>
                <c:pt idx="330">
                  <c:v>0.647473229923204</c:v>
                </c:pt>
                <c:pt idx="331">
                  <c:v>0.59332982953553504</c:v>
                </c:pt>
                <c:pt idx="332">
                  <c:v>0.66303866385856203</c:v>
                </c:pt>
                <c:pt idx="333">
                  <c:v>0.69416583963230205</c:v>
                </c:pt>
                <c:pt idx="334">
                  <c:v>-3.7282601058284701</c:v>
                </c:pt>
                <c:pt idx="335">
                  <c:v>0.65831251908817301</c:v>
                </c:pt>
                <c:pt idx="336">
                  <c:v>0.62901697971751702</c:v>
                </c:pt>
                <c:pt idx="337">
                  <c:v>0.746661077851411</c:v>
                </c:pt>
                <c:pt idx="338">
                  <c:v>0.67166906628072598</c:v>
                </c:pt>
                <c:pt idx="339">
                  <c:v>-5.8099987750605004</c:v>
                </c:pt>
                <c:pt idx="340">
                  <c:v>0.57560204832741801</c:v>
                </c:pt>
                <c:pt idx="341">
                  <c:v>33.0890753584073</c:v>
                </c:pt>
                <c:pt idx="342">
                  <c:v>5.6753309601206396</c:v>
                </c:pt>
                <c:pt idx="343">
                  <c:v>7.9197445179127604</c:v>
                </c:pt>
                <c:pt idx="344">
                  <c:v>3.1303132530779099</c:v>
                </c:pt>
                <c:pt idx="345">
                  <c:v>7.2864160872677601</c:v>
                </c:pt>
                <c:pt idx="346">
                  <c:v>7.9889539411572503</c:v>
                </c:pt>
                <c:pt idx="347">
                  <c:v>-0.116867922758864</c:v>
                </c:pt>
                <c:pt idx="348">
                  <c:v>0.51081413168997603</c:v>
                </c:pt>
                <c:pt idx="349">
                  <c:v>0.525515273581597</c:v>
                </c:pt>
                <c:pt idx="350">
                  <c:v>0.80032909525175799</c:v>
                </c:pt>
                <c:pt idx="351">
                  <c:v>0.99103278486309498</c:v>
                </c:pt>
                <c:pt idx="352">
                  <c:v>0.45684463394379299</c:v>
                </c:pt>
                <c:pt idx="353">
                  <c:v>25.308272457729402</c:v>
                </c:pt>
                <c:pt idx="354">
                  <c:v>14.384834409623901</c:v>
                </c:pt>
                <c:pt idx="355">
                  <c:v>2.5346512619746902</c:v>
                </c:pt>
                <c:pt idx="356">
                  <c:v>-1.40840676413749</c:v>
                </c:pt>
                <c:pt idx="357">
                  <c:v>-2.7258444573736801E-2</c:v>
                </c:pt>
                <c:pt idx="358">
                  <c:v>3.6211489290733798</c:v>
                </c:pt>
                <c:pt idx="359">
                  <c:v>0.22335773248719101</c:v>
                </c:pt>
                <c:pt idx="360">
                  <c:v>0.75288344677836505</c:v>
                </c:pt>
                <c:pt idx="361">
                  <c:v>1.7532437703239601</c:v>
                </c:pt>
                <c:pt idx="362">
                  <c:v>0.29430212984344101</c:v>
                </c:pt>
                <c:pt idx="363">
                  <c:v>2.56742796911574</c:v>
                </c:pt>
                <c:pt idx="364">
                  <c:v>10.8647734143614</c:v>
                </c:pt>
                <c:pt idx="365">
                  <c:v>3.61999970373008</c:v>
                </c:pt>
                <c:pt idx="366">
                  <c:v>-0.34600343874825401</c:v>
                </c:pt>
                <c:pt idx="367">
                  <c:v>-0.17169375898202399</c:v>
                </c:pt>
                <c:pt idx="368">
                  <c:v>2.3499903004970801</c:v>
                </c:pt>
                <c:pt idx="369">
                  <c:v>0.35013603254081899</c:v>
                </c:pt>
                <c:pt idx="370">
                  <c:v>3.1395705492619901</c:v>
                </c:pt>
                <c:pt idx="371">
                  <c:v>0.77186493771310505</c:v>
                </c:pt>
                <c:pt idx="372">
                  <c:v>0.30732372777702599</c:v>
                </c:pt>
                <c:pt idx="373">
                  <c:v>2.5744114653208201</c:v>
                </c:pt>
                <c:pt idx="374">
                  <c:v>-1.90494897877839</c:v>
                </c:pt>
                <c:pt idx="375">
                  <c:v>8.8245869803813797</c:v>
                </c:pt>
                <c:pt idx="376">
                  <c:v>1.99999878460081</c:v>
                </c:pt>
                <c:pt idx="377">
                  <c:v>0.24072949815178599</c:v>
                </c:pt>
                <c:pt idx="378">
                  <c:v>0.64508959188598303</c:v>
                </c:pt>
                <c:pt idx="379">
                  <c:v>8.2577282561038405</c:v>
                </c:pt>
                <c:pt idx="380">
                  <c:v>8.6616546913455092</c:v>
                </c:pt>
                <c:pt idx="381">
                  <c:v>3.6049471898319401</c:v>
                </c:pt>
                <c:pt idx="382">
                  <c:v>0.125166822537253</c:v>
                </c:pt>
                <c:pt idx="383">
                  <c:v>7.3093448469535902</c:v>
                </c:pt>
                <c:pt idx="384">
                  <c:v>14.225316983138599</c:v>
                </c:pt>
                <c:pt idx="385">
                  <c:v>-0.14172666921252799</c:v>
                </c:pt>
                <c:pt idx="386">
                  <c:v>-0.61395442933476396</c:v>
                </c:pt>
                <c:pt idx="387">
                  <c:v>4.0035559615066196</c:v>
                </c:pt>
                <c:pt idx="388">
                  <c:v>0.36039570528569398</c:v>
                </c:pt>
                <c:pt idx="389">
                  <c:v>9.9395272987855208</c:v>
                </c:pt>
                <c:pt idx="390">
                  <c:v>-3.0442742542947201</c:v>
                </c:pt>
                <c:pt idx="391">
                  <c:v>10.959474899598799</c:v>
                </c:pt>
                <c:pt idx="392">
                  <c:v>2.9262094986606502</c:v>
                </c:pt>
                <c:pt idx="393">
                  <c:v>-0.92360177534232701</c:v>
                </c:pt>
                <c:pt idx="394">
                  <c:v>5.0662845712867703</c:v>
                </c:pt>
                <c:pt idx="395">
                  <c:v>1.8388941389903699</c:v>
                </c:pt>
                <c:pt idx="396">
                  <c:v>9.3951411830438207</c:v>
                </c:pt>
                <c:pt idx="397">
                  <c:v>0.183914132913056</c:v>
                </c:pt>
                <c:pt idx="398">
                  <c:v>-9.1875165343666403</c:v>
                </c:pt>
                <c:pt idx="399">
                  <c:v>0.97502072220477898</c:v>
                </c:pt>
                <c:pt idx="400">
                  <c:v>7.2297279978365996</c:v>
                </c:pt>
                <c:pt idx="401">
                  <c:v>13.644797647278599</c:v>
                </c:pt>
                <c:pt idx="402">
                  <c:v>1.1626618799660899</c:v>
                </c:pt>
                <c:pt idx="403">
                  <c:v>0.627322647599177</c:v>
                </c:pt>
                <c:pt idx="404">
                  <c:v>2.0471358051728199</c:v>
                </c:pt>
                <c:pt idx="405">
                  <c:v>8.5699993198310302</c:v>
                </c:pt>
                <c:pt idx="406">
                  <c:v>1.5193945139487901</c:v>
                </c:pt>
                <c:pt idx="407">
                  <c:v>12.9848459270804</c:v>
                </c:pt>
                <c:pt idx="408">
                  <c:v>13.0495924807819</c:v>
                </c:pt>
                <c:pt idx="409">
                  <c:v>6.7975348220867602</c:v>
                </c:pt>
                <c:pt idx="410">
                  <c:v>2.7238984756175402</c:v>
                </c:pt>
                <c:pt idx="411">
                  <c:v>10.7799759157765</c:v>
                </c:pt>
                <c:pt idx="412">
                  <c:v>-6.0346872739500803</c:v>
                </c:pt>
                <c:pt idx="413">
                  <c:v>1.23484855428402</c:v>
                </c:pt>
                <c:pt idx="414">
                  <c:v>1.1070432908558701</c:v>
                </c:pt>
                <c:pt idx="415">
                  <c:v>1.2326589875604299</c:v>
                </c:pt>
                <c:pt idx="416">
                  <c:v>5.1874424434977797</c:v>
                </c:pt>
                <c:pt idx="417">
                  <c:v>4.5059529929280897</c:v>
                </c:pt>
                <c:pt idx="418">
                  <c:v>0.170572539256687</c:v>
                </c:pt>
                <c:pt idx="419">
                  <c:v>1.16653966443483</c:v>
                </c:pt>
                <c:pt idx="420">
                  <c:v>1.2384321706538699</c:v>
                </c:pt>
                <c:pt idx="421">
                  <c:v>1.2912218524986201</c:v>
                </c:pt>
                <c:pt idx="422">
                  <c:v>7.9939311959057902</c:v>
                </c:pt>
                <c:pt idx="423">
                  <c:v>2.8209891172215098</c:v>
                </c:pt>
                <c:pt idx="424">
                  <c:v>-2.01544985836223</c:v>
                </c:pt>
                <c:pt idx="425">
                  <c:v>0.53582091314443503</c:v>
                </c:pt>
                <c:pt idx="426">
                  <c:v>-0.94486780719447805</c:v>
                </c:pt>
                <c:pt idx="427">
                  <c:v>-1.2532952883889099</c:v>
                </c:pt>
                <c:pt idx="428">
                  <c:v>7.7306820855046698</c:v>
                </c:pt>
                <c:pt idx="429">
                  <c:v>-1.8269098773583401</c:v>
                </c:pt>
                <c:pt idx="430">
                  <c:v>0.39182612922760701</c:v>
                </c:pt>
                <c:pt idx="431">
                  <c:v>1.0081201129272399</c:v>
                </c:pt>
                <c:pt idx="432">
                  <c:v>4.7553673134436103</c:v>
                </c:pt>
                <c:pt idx="433">
                  <c:v>4.6846151508534204</c:v>
                </c:pt>
                <c:pt idx="434">
                  <c:v>18.519943469680801</c:v>
                </c:pt>
                <c:pt idx="435">
                  <c:v>11.186304130259099</c:v>
                </c:pt>
                <c:pt idx="436">
                  <c:v>2.5845102526513801</c:v>
                </c:pt>
                <c:pt idx="437">
                  <c:v>15.5686124993306</c:v>
                </c:pt>
                <c:pt idx="438">
                  <c:v>8.8285451675008701</c:v>
                </c:pt>
                <c:pt idx="439">
                  <c:v>6.5395717782628502</c:v>
                </c:pt>
                <c:pt idx="440">
                  <c:v>8.4677752153142691</c:v>
                </c:pt>
                <c:pt idx="441">
                  <c:v>8.6595782094110607</c:v>
                </c:pt>
                <c:pt idx="442">
                  <c:v>6.7720511522811098</c:v>
                </c:pt>
                <c:pt idx="443">
                  <c:v>-3.0953885937816898</c:v>
                </c:pt>
                <c:pt idx="444">
                  <c:v>0.75666436546224103</c:v>
                </c:pt>
                <c:pt idx="445">
                  <c:v>0.49996645876019902</c:v>
                </c:pt>
                <c:pt idx="446">
                  <c:v>0.48453310575609598</c:v>
                </c:pt>
                <c:pt idx="447">
                  <c:v>0.71999590364088095</c:v>
                </c:pt>
                <c:pt idx="448">
                  <c:v>-3.0947819316151999</c:v>
                </c:pt>
                <c:pt idx="449">
                  <c:v>-2.625989086218</c:v>
                </c:pt>
                <c:pt idx="450">
                  <c:v>0.452667883840218</c:v>
                </c:pt>
                <c:pt idx="451">
                  <c:v>0.14771198895483401</c:v>
                </c:pt>
                <c:pt idx="452">
                  <c:v>0.79332081036118596</c:v>
                </c:pt>
                <c:pt idx="453">
                  <c:v>-5.8897535482973202</c:v>
                </c:pt>
                <c:pt idx="454">
                  <c:v>0.81916801335827605</c:v>
                </c:pt>
                <c:pt idx="455">
                  <c:v>0.15580154902197299</c:v>
                </c:pt>
                <c:pt idx="456">
                  <c:v>10.8455737350248</c:v>
                </c:pt>
                <c:pt idx="457">
                  <c:v>-0.130108315570581</c:v>
                </c:pt>
                <c:pt idx="458">
                  <c:v>-2.9802254594108</c:v>
                </c:pt>
                <c:pt idx="459">
                  <c:v>-3.8799629776548801</c:v>
                </c:pt>
                <c:pt idx="460">
                  <c:v>0.737919158816707</c:v>
                </c:pt>
                <c:pt idx="461">
                  <c:v>15.8739361736378</c:v>
                </c:pt>
                <c:pt idx="462">
                  <c:v>5.1100423340578098</c:v>
                </c:pt>
                <c:pt idx="463">
                  <c:v>-4.0543924163368201</c:v>
                </c:pt>
                <c:pt idx="464">
                  <c:v>0.76789446340230305</c:v>
                </c:pt>
                <c:pt idx="465">
                  <c:v>1.0583301727524399</c:v>
                </c:pt>
                <c:pt idx="466">
                  <c:v>0.81058520210095097</c:v>
                </c:pt>
                <c:pt idx="467">
                  <c:v>0.387754278921562</c:v>
                </c:pt>
                <c:pt idx="468">
                  <c:v>-0.62561457693128897</c:v>
                </c:pt>
                <c:pt idx="469">
                  <c:v>-5.3402932417111098</c:v>
                </c:pt>
                <c:pt idx="470">
                  <c:v>0.72829292231192</c:v>
                </c:pt>
                <c:pt idx="471">
                  <c:v>5.8220220409765302</c:v>
                </c:pt>
                <c:pt idx="472">
                  <c:v>3.3037857839607598</c:v>
                </c:pt>
                <c:pt idx="473">
                  <c:v>5.6284675721400301</c:v>
                </c:pt>
                <c:pt idx="474">
                  <c:v>7.6412628600055896</c:v>
                </c:pt>
                <c:pt idx="475">
                  <c:v>5.0357776113926498</c:v>
                </c:pt>
                <c:pt idx="476">
                  <c:v>2.3588273890508198</c:v>
                </c:pt>
                <c:pt idx="477">
                  <c:v>3.4400001309484201</c:v>
                </c:pt>
                <c:pt idx="478">
                  <c:v>1.4500761673820799</c:v>
                </c:pt>
                <c:pt idx="479">
                  <c:v>-3.1154826637086401</c:v>
                </c:pt>
                <c:pt idx="480">
                  <c:v>0.53044773197722195</c:v>
                </c:pt>
                <c:pt idx="481">
                  <c:v>3.6312340250723697E-2</c:v>
                </c:pt>
                <c:pt idx="482">
                  <c:v>0.44226491247657701</c:v>
                </c:pt>
                <c:pt idx="483">
                  <c:v>0.83155408686967902</c:v>
                </c:pt>
                <c:pt idx="484">
                  <c:v>0.316144051691786</c:v>
                </c:pt>
                <c:pt idx="485">
                  <c:v>12.4626968587422</c:v>
                </c:pt>
                <c:pt idx="486">
                  <c:v>6.5000462417461202</c:v>
                </c:pt>
                <c:pt idx="487">
                  <c:v>2.7280505406645501</c:v>
                </c:pt>
                <c:pt idx="488">
                  <c:v>0.58232923312833795</c:v>
                </c:pt>
                <c:pt idx="489">
                  <c:v>0.42217847414208598</c:v>
                </c:pt>
                <c:pt idx="490">
                  <c:v>0.49193116673209603</c:v>
                </c:pt>
                <c:pt idx="491">
                  <c:v>1.1014061215236399</c:v>
                </c:pt>
                <c:pt idx="492">
                  <c:v>0.231214941643619</c:v>
                </c:pt>
                <c:pt idx="493">
                  <c:v>0.475892571125134</c:v>
                </c:pt>
                <c:pt idx="494">
                  <c:v>0.53319228600475499</c:v>
                </c:pt>
                <c:pt idx="495">
                  <c:v>0.25576640852779697</c:v>
                </c:pt>
                <c:pt idx="496">
                  <c:v>1.4366579405201101</c:v>
                </c:pt>
                <c:pt idx="497">
                  <c:v>8.6761377097354693</c:v>
                </c:pt>
                <c:pt idx="498">
                  <c:v>7.2711162337837001</c:v>
                </c:pt>
                <c:pt idx="499">
                  <c:v>2.8805557919985998</c:v>
                </c:pt>
                <c:pt idx="500">
                  <c:v>0.47514176371911898</c:v>
                </c:pt>
                <c:pt idx="501">
                  <c:v>0.49251742624582601</c:v>
                </c:pt>
                <c:pt idx="502">
                  <c:v>4.5200241855585901</c:v>
                </c:pt>
                <c:pt idx="503">
                  <c:v>0.50724957034191398</c:v>
                </c:pt>
                <c:pt idx="504">
                  <c:v>0.56022910978623497</c:v>
                </c:pt>
                <c:pt idx="505">
                  <c:v>0.62701389242618299</c:v>
                </c:pt>
                <c:pt idx="506">
                  <c:v>0.40532822578557798</c:v>
                </c:pt>
                <c:pt idx="507">
                  <c:v>0.58307639561147695</c:v>
                </c:pt>
                <c:pt idx="508">
                  <c:v>0.64666790397955198</c:v>
                </c:pt>
                <c:pt idx="509">
                  <c:v>6.29767536855916</c:v>
                </c:pt>
                <c:pt idx="510">
                  <c:v>1.0388893690840799</c:v>
                </c:pt>
                <c:pt idx="511">
                  <c:v>0.71083298277659202</c:v>
                </c:pt>
                <c:pt idx="512">
                  <c:v>0.73530207592175501</c:v>
                </c:pt>
                <c:pt idx="513">
                  <c:v>1.3533528072785601</c:v>
                </c:pt>
                <c:pt idx="514">
                  <c:v>-0.259236661721093</c:v>
                </c:pt>
                <c:pt idx="515">
                  <c:v>0.85121714134285897</c:v>
                </c:pt>
                <c:pt idx="516">
                  <c:v>2.18286567270381</c:v>
                </c:pt>
                <c:pt idx="517">
                  <c:v>0.65833329800289397</c:v>
                </c:pt>
                <c:pt idx="518">
                  <c:v>0.64579459892603797</c:v>
                </c:pt>
                <c:pt idx="519">
                  <c:v>0.70692757791639405</c:v>
                </c:pt>
                <c:pt idx="520">
                  <c:v>0.64123761272516899</c:v>
                </c:pt>
                <c:pt idx="521">
                  <c:v>0.63574723043347603</c:v>
                </c:pt>
                <c:pt idx="522">
                  <c:v>0.63666836578919495</c:v>
                </c:pt>
                <c:pt idx="523">
                  <c:v>0.64499724638006195</c:v>
                </c:pt>
                <c:pt idx="524">
                  <c:v>0.64946851144276996</c:v>
                </c:pt>
                <c:pt idx="525">
                  <c:v>0.64750501437560404</c:v>
                </c:pt>
                <c:pt idx="526">
                  <c:v>1.1197292320835299</c:v>
                </c:pt>
                <c:pt idx="527">
                  <c:v>0.63794016458673197</c:v>
                </c:pt>
                <c:pt idx="528">
                  <c:v>0.55657790161027898</c:v>
                </c:pt>
                <c:pt idx="529">
                  <c:v>0.62082926594800802</c:v>
                </c:pt>
                <c:pt idx="530">
                  <c:v>-1.23935426785249</c:v>
                </c:pt>
                <c:pt idx="531">
                  <c:v>0.69933421087507897</c:v>
                </c:pt>
                <c:pt idx="532">
                  <c:v>-0.56999948840012404</c:v>
                </c:pt>
                <c:pt idx="533">
                  <c:v>10.4899134571963</c:v>
                </c:pt>
                <c:pt idx="534">
                  <c:v>14.0655419967597</c:v>
                </c:pt>
                <c:pt idx="535">
                  <c:v>6.2559040756098598</c:v>
                </c:pt>
                <c:pt idx="536">
                  <c:v>3.0597317068637899</c:v>
                </c:pt>
                <c:pt idx="537">
                  <c:v>2.6863591806376199</c:v>
                </c:pt>
                <c:pt idx="538">
                  <c:v>0.42677386506208798</c:v>
                </c:pt>
                <c:pt idx="539">
                  <c:v>0.47888410195144598</c:v>
                </c:pt>
                <c:pt idx="540">
                  <c:v>0.81001742696104595</c:v>
                </c:pt>
                <c:pt idx="541">
                  <c:v>0.53511377854427</c:v>
                </c:pt>
                <c:pt idx="542">
                  <c:v>1.38945020879337</c:v>
                </c:pt>
                <c:pt idx="543">
                  <c:v>-0.24403804281198399</c:v>
                </c:pt>
                <c:pt idx="544">
                  <c:v>3.7237067970835498</c:v>
                </c:pt>
                <c:pt idx="545">
                  <c:v>13.6933300001633</c:v>
                </c:pt>
                <c:pt idx="546">
                  <c:v>7.11479149280746</c:v>
                </c:pt>
                <c:pt idx="547">
                  <c:v>0.32206883642509998</c:v>
                </c:pt>
                <c:pt idx="548">
                  <c:v>8.4804388014205104E-2</c:v>
                </c:pt>
                <c:pt idx="549">
                  <c:v>-0.108634149951908</c:v>
                </c:pt>
                <c:pt idx="550">
                  <c:v>0.30038764996475098</c:v>
                </c:pt>
                <c:pt idx="551">
                  <c:v>2.89180616810807</c:v>
                </c:pt>
                <c:pt idx="552">
                  <c:v>-2.21918564949778</c:v>
                </c:pt>
                <c:pt idx="553">
                  <c:v>0.26755772497101699</c:v>
                </c:pt>
                <c:pt idx="554">
                  <c:v>4.5637777119143301</c:v>
                </c:pt>
                <c:pt idx="555">
                  <c:v>9.4476999876669794</c:v>
                </c:pt>
                <c:pt idx="556">
                  <c:v>3.7411214069569101</c:v>
                </c:pt>
                <c:pt idx="557">
                  <c:v>9.2446486143456905</c:v>
                </c:pt>
                <c:pt idx="558">
                  <c:v>-2.4347228618224301</c:v>
                </c:pt>
                <c:pt idx="559">
                  <c:v>0.36332388919660402</c:v>
                </c:pt>
                <c:pt idx="560">
                  <c:v>0.20323441697057701</c:v>
                </c:pt>
                <c:pt idx="561">
                  <c:v>0.24057227847971699</c:v>
                </c:pt>
                <c:pt idx="562">
                  <c:v>0.56885280078729805</c:v>
                </c:pt>
                <c:pt idx="563">
                  <c:v>1.34331673048357</c:v>
                </c:pt>
                <c:pt idx="564">
                  <c:v>3.64829617415546</c:v>
                </c:pt>
                <c:pt idx="565">
                  <c:v>3.1203551229981201</c:v>
                </c:pt>
                <c:pt idx="566">
                  <c:v>4.0755547398128904</c:v>
                </c:pt>
                <c:pt idx="567">
                  <c:v>-1.1372127691180101</c:v>
                </c:pt>
                <c:pt idx="568">
                  <c:v>0.25834175049680003</c:v>
                </c:pt>
                <c:pt idx="569">
                  <c:v>5.1190034466760199</c:v>
                </c:pt>
                <c:pt idx="570">
                  <c:v>-1.2025469133362401</c:v>
                </c:pt>
                <c:pt idx="571">
                  <c:v>0.27074833739600002</c:v>
                </c:pt>
                <c:pt idx="572">
                  <c:v>0.29166710203188601</c:v>
                </c:pt>
                <c:pt idx="573">
                  <c:v>0.30665822955338101</c:v>
                </c:pt>
                <c:pt idx="574">
                  <c:v>0.34499176063600101</c:v>
                </c:pt>
                <c:pt idx="575">
                  <c:v>0.34502874057391503</c:v>
                </c:pt>
                <c:pt idx="576">
                  <c:v>1.8508406452853801</c:v>
                </c:pt>
                <c:pt idx="577">
                  <c:v>0.47345412544955501</c:v>
                </c:pt>
                <c:pt idx="578">
                  <c:v>0.38499699973232299</c:v>
                </c:pt>
                <c:pt idx="579">
                  <c:v>0.412478919398378</c:v>
                </c:pt>
                <c:pt idx="580">
                  <c:v>0.44588379304214398</c:v>
                </c:pt>
                <c:pt idx="581">
                  <c:v>0.50778830211315096</c:v>
                </c:pt>
                <c:pt idx="582">
                  <c:v>0.95959803631074203</c:v>
                </c:pt>
                <c:pt idx="583">
                  <c:v>0.68696677774528903</c:v>
                </c:pt>
                <c:pt idx="584">
                  <c:v>0.53885658054772201</c:v>
                </c:pt>
                <c:pt idx="585">
                  <c:v>2.07346475168782</c:v>
                </c:pt>
                <c:pt idx="586">
                  <c:v>4.1698379491908799</c:v>
                </c:pt>
                <c:pt idx="587">
                  <c:v>5.5541931880654003</c:v>
                </c:pt>
                <c:pt idx="588">
                  <c:v>2.30487107701278</c:v>
                </c:pt>
                <c:pt idx="589">
                  <c:v>2.9859352289516399</c:v>
                </c:pt>
                <c:pt idx="590">
                  <c:v>-2.08888827504527</c:v>
                </c:pt>
                <c:pt idx="591">
                  <c:v>0.457394023990851</c:v>
                </c:pt>
                <c:pt idx="592">
                  <c:v>-2.5815865663323598</c:v>
                </c:pt>
                <c:pt idx="593">
                  <c:v>4.3474741704225996</c:v>
                </c:pt>
                <c:pt idx="594">
                  <c:v>2.5536871915765702</c:v>
                </c:pt>
                <c:pt idx="595">
                  <c:v>6.2379079998869198</c:v>
                </c:pt>
                <c:pt idx="596">
                  <c:v>3.8209212272574899</c:v>
                </c:pt>
                <c:pt idx="597">
                  <c:v>4.8552524865417102</c:v>
                </c:pt>
                <c:pt idx="598">
                  <c:v>-1.38630668921329</c:v>
                </c:pt>
                <c:pt idx="599">
                  <c:v>0.35952043767758701</c:v>
                </c:pt>
                <c:pt idx="600">
                  <c:v>0.429236929493306</c:v>
                </c:pt>
                <c:pt idx="601">
                  <c:v>0.77670163711941997</c:v>
                </c:pt>
                <c:pt idx="602">
                  <c:v>-0.64568315602192505</c:v>
                </c:pt>
                <c:pt idx="603">
                  <c:v>0.506610712246509</c:v>
                </c:pt>
                <c:pt idx="604">
                  <c:v>0.15093701907621301</c:v>
                </c:pt>
                <c:pt idx="605">
                  <c:v>0.40916753971319803</c:v>
                </c:pt>
                <c:pt idx="606">
                  <c:v>1.4494425624999101</c:v>
                </c:pt>
                <c:pt idx="607">
                  <c:v>-3.32770051009159</c:v>
                </c:pt>
                <c:pt idx="608">
                  <c:v>0.42833251159470398</c:v>
                </c:pt>
                <c:pt idx="609">
                  <c:v>0.49156488460727499</c:v>
                </c:pt>
                <c:pt idx="610">
                  <c:v>5.5169071051248197</c:v>
                </c:pt>
                <c:pt idx="611">
                  <c:v>0.87669769871368197</c:v>
                </c:pt>
                <c:pt idx="612">
                  <c:v>1.58028750305538</c:v>
                </c:pt>
                <c:pt idx="613">
                  <c:v>7.9966031065232102</c:v>
                </c:pt>
                <c:pt idx="614">
                  <c:v>-0.89046560300840705</c:v>
                </c:pt>
                <c:pt idx="615">
                  <c:v>-0.20658279910003399</c:v>
                </c:pt>
                <c:pt idx="616">
                  <c:v>1.7962540046496001</c:v>
                </c:pt>
                <c:pt idx="617">
                  <c:v>0.430091129315815</c:v>
                </c:pt>
                <c:pt idx="618">
                  <c:v>6.7642849500648596</c:v>
                </c:pt>
                <c:pt idx="619">
                  <c:v>5.79775338496139</c:v>
                </c:pt>
                <c:pt idx="620">
                  <c:v>3.29691513464706</c:v>
                </c:pt>
                <c:pt idx="621">
                  <c:v>-3.0995331499396901</c:v>
                </c:pt>
                <c:pt idx="622">
                  <c:v>-1.6559659125319</c:v>
                </c:pt>
                <c:pt idx="623">
                  <c:v>-4.2595336910576904</c:v>
                </c:pt>
                <c:pt idx="624">
                  <c:v>-18.959327004388498</c:v>
                </c:pt>
                <c:pt idx="625">
                  <c:v>0.40841753482919302</c:v>
                </c:pt>
                <c:pt idx="626">
                  <c:v>4.7651776246822104</c:v>
                </c:pt>
                <c:pt idx="627">
                  <c:v>14.9549455029039</c:v>
                </c:pt>
                <c:pt idx="628">
                  <c:v>2.1782318023822498</c:v>
                </c:pt>
                <c:pt idx="629">
                  <c:v>4.5392082306527399</c:v>
                </c:pt>
                <c:pt idx="630">
                  <c:v>-2.6721655696890201</c:v>
                </c:pt>
                <c:pt idx="631">
                  <c:v>0.36997820824050098</c:v>
                </c:pt>
                <c:pt idx="632">
                  <c:v>8.5261616735991392</c:v>
                </c:pt>
                <c:pt idx="633">
                  <c:v>2.46098993792666</c:v>
                </c:pt>
                <c:pt idx="634">
                  <c:v>1.7793780174656899</c:v>
                </c:pt>
                <c:pt idx="635">
                  <c:v>0.18119552151035601</c:v>
                </c:pt>
                <c:pt idx="636">
                  <c:v>0.26643472898662401</c:v>
                </c:pt>
                <c:pt idx="637">
                  <c:v>0.39331928239125402</c:v>
                </c:pt>
                <c:pt idx="638">
                  <c:v>0.45736386662153</c:v>
                </c:pt>
                <c:pt idx="639">
                  <c:v>5.3179318480895503</c:v>
                </c:pt>
                <c:pt idx="640">
                  <c:v>7.4453697526308202</c:v>
                </c:pt>
                <c:pt idx="641">
                  <c:v>0.60227982123574597</c:v>
                </c:pt>
                <c:pt idx="642">
                  <c:v>5.1203524457893099</c:v>
                </c:pt>
                <c:pt idx="643">
                  <c:v>-1.2997723793492399</c:v>
                </c:pt>
                <c:pt idx="644">
                  <c:v>-4.97013674108688</c:v>
                </c:pt>
                <c:pt idx="645">
                  <c:v>0.47098995504403302</c:v>
                </c:pt>
                <c:pt idx="646">
                  <c:v>0.56154971137809295</c:v>
                </c:pt>
                <c:pt idx="647">
                  <c:v>-1.07225617652117</c:v>
                </c:pt>
                <c:pt idx="648">
                  <c:v>4.1771036828533097</c:v>
                </c:pt>
                <c:pt idx="649">
                  <c:v>-5.5485330556278596</c:v>
                </c:pt>
                <c:pt idx="650">
                  <c:v>0.40494915765522799</c:v>
                </c:pt>
                <c:pt idx="651">
                  <c:v>0.51177954947931903</c:v>
                </c:pt>
                <c:pt idx="652">
                  <c:v>0.73328548930685999</c:v>
                </c:pt>
                <c:pt idx="653">
                  <c:v>15.5835062497277</c:v>
                </c:pt>
                <c:pt idx="654">
                  <c:v>-2.84282536944347</c:v>
                </c:pt>
                <c:pt idx="655">
                  <c:v>-0.87355685472195199</c:v>
                </c:pt>
                <c:pt idx="656">
                  <c:v>0.47827235561395698</c:v>
                </c:pt>
                <c:pt idx="657">
                  <c:v>7.84041993186288</c:v>
                </c:pt>
                <c:pt idx="658">
                  <c:v>3.0772167523355098</c:v>
                </c:pt>
                <c:pt idx="659">
                  <c:v>0.23123157791933399</c:v>
                </c:pt>
                <c:pt idx="660">
                  <c:v>-1.1253454975049</c:v>
                </c:pt>
                <c:pt idx="661">
                  <c:v>0.13069326705440701</c:v>
                </c:pt>
                <c:pt idx="662">
                  <c:v>2.0814799931062899</c:v>
                </c:pt>
                <c:pt idx="663">
                  <c:v>6.15374599899173</c:v>
                </c:pt>
                <c:pt idx="664">
                  <c:v>6.6999801218477497</c:v>
                </c:pt>
                <c:pt idx="665">
                  <c:v>4.7923048170681799</c:v>
                </c:pt>
                <c:pt idx="666">
                  <c:v>-1.7938699506675</c:v>
                </c:pt>
                <c:pt idx="667">
                  <c:v>0.349622854606287</c:v>
                </c:pt>
                <c:pt idx="668">
                  <c:v>4.49967947340006</c:v>
                </c:pt>
                <c:pt idx="669">
                  <c:v>0.448521250180062</c:v>
                </c:pt>
                <c:pt idx="670">
                  <c:v>2.7686993635386199E-2</c:v>
                </c:pt>
                <c:pt idx="671">
                  <c:v>-0.107768757783993</c:v>
                </c:pt>
                <c:pt idx="672">
                  <c:v>0.15304388211961201</c:v>
                </c:pt>
                <c:pt idx="673">
                  <c:v>-5.4100004818085301</c:v>
                </c:pt>
                <c:pt idx="674">
                  <c:v>1.6813541355738</c:v>
                </c:pt>
                <c:pt idx="675">
                  <c:v>9.8675552621075102</c:v>
                </c:pt>
                <c:pt idx="676">
                  <c:v>-5.4991200542824599</c:v>
                </c:pt>
                <c:pt idx="677">
                  <c:v>0.16656363851156999</c:v>
                </c:pt>
                <c:pt idx="678">
                  <c:v>-2.3424085239794499</c:v>
                </c:pt>
                <c:pt idx="679">
                  <c:v>1.7209181391247299</c:v>
                </c:pt>
                <c:pt idx="680">
                  <c:v>9.2641116662633802</c:v>
                </c:pt>
                <c:pt idx="681">
                  <c:v>8.9681041618825805</c:v>
                </c:pt>
                <c:pt idx="682">
                  <c:v>6.7090893659155704</c:v>
                </c:pt>
                <c:pt idx="683">
                  <c:v>6.5544380633845298</c:v>
                </c:pt>
                <c:pt idx="684">
                  <c:v>4.3204745641987303</c:v>
                </c:pt>
                <c:pt idx="685">
                  <c:v>0.40749187795423603</c:v>
                </c:pt>
                <c:pt idx="686">
                  <c:v>0.669109492938881</c:v>
                </c:pt>
                <c:pt idx="687">
                  <c:v>3.7774150225632801</c:v>
                </c:pt>
                <c:pt idx="688">
                  <c:v>1.1127576285246601</c:v>
                </c:pt>
                <c:pt idx="689">
                  <c:v>0.48988839619240299</c:v>
                </c:pt>
                <c:pt idx="690">
                  <c:v>3.9439210757553397E-2</c:v>
                </c:pt>
                <c:pt idx="691">
                  <c:v>8.5320287884446594E-2</c:v>
                </c:pt>
                <c:pt idx="692">
                  <c:v>-0.105705445048102</c:v>
                </c:pt>
                <c:pt idx="693">
                  <c:v>7.8026195452920902E-2</c:v>
                </c:pt>
                <c:pt idx="694">
                  <c:v>9.5181196753191796E-2</c:v>
                </c:pt>
                <c:pt idx="695">
                  <c:v>-4.8332423638759598</c:v>
                </c:pt>
                <c:pt idx="696">
                  <c:v>-1.47421216470381</c:v>
                </c:pt>
                <c:pt idx="697">
                  <c:v>0.13862283695494401</c:v>
                </c:pt>
                <c:pt idx="698">
                  <c:v>2.39205163827519</c:v>
                </c:pt>
                <c:pt idx="699">
                  <c:v>7.6224100056040101</c:v>
                </c:pt>
                <c:pt idx="700">
                  <c:v>5.1719223130954601</c:v>
                </c:pt>
                <c:pt idx="701">
                  <c:v>-2.2771940988231298</c:v>
                </c:pt>
                <c:pt idx="702">
                  <c:v>0.74563482198609599</c:v>
                </c:pt>
                <c:pt idx="703">
                  <c:v>-2.2256843130898201</c:v>
                </c:pt>
                <c:pt idx="704">
                  <c:v>0.22829220761593</c:v>
                </c:pt>
                <c:pt idx="705">
                  <c:v>0.29673000486851703</c:v>
                </c:pt>
                <c:pt idx="706">
                  <c:v>3.5987872840742599</c:v>
                </c:pt>
                <c:pt idx="707">
                  <c:v>7.1430364553962997</c:v>
                </c:pt>
                <c:pt idx="708">
                  <c:v>-3.3989697296298602</c:v>
                </c:pt>
                <c:pt idx="709">
                  <c:v>0.33222707745102398</c:v>
                </c:pt>
                <c:pt idx="710">
                  <c:v>-2.2590663541924099</c:v>
                </c:pt>
                <c:pt idx="711">
                  <c:v>0.309167425390666</c:v>
                </c:pt>
                <c:pt idx="712">
                  <c:v>0.61625285129782303</c:v>
                </c:pt>
                <c:pt idx="713">
                  <c:v>4.66486270461328</c:v>
                </c:pt>
                <c:pt idx="714">
                  <c:v>1.22182249102471</c:v>
                </c:pt>
                <c:pt idx="715">
                  <c:v>0.36666924082796598</c:v>
                </c:pt>
                <c:pt idx="716">
                  <c:v>0.70412551738718598</c:v>
                </c:pt>
                <c:pt idx="717">
                  <c:v>0.345874235146507</c:v>
                </c:pt>
                <c:pt idx="718">
                  <c:v>0.402472856563105</c:v>
                </c:pt>
                <c:pt idx="719">
                  <c:v>0.42143132529592198</c:v>
                </c:pt>
                <c:pt idx="720">
                  <c:v>0.50882536865031702</c:v>
                </c:pt>
                <c:pt idx="721">
                  <c:v>4.6338606468269798</c:v>
                </c:pt>
                <c:pt idx="722">
                  <c:v>0.80480557811963205</c:v>
                </c:pt>
                <c:pt idx="723">
                  <c:v>0.62762249200466202</c:v>
                </c:pt>
                <c:pt idx="724">
                  <c:v>1.8153903466716499</c:v>
                </c:pt>
                <c:pt idx="725">
                  <c:v>2.99995935358782</c:v>
                </c:pt>
                <c:pt idx="726">
                  <c:v>0.45002752493127501</c:v>
                </c:pt>
                <c:pt idx="727">
                  <c:v>0.549647942805223</c:v>
                </c:pt>
                <c:pt idx="728">
                  <c:v>2.22715082601021</c:v>
                </c:pt>
                <c:pt idx="729">
                  <c:v>0.96410639861158998</c:v>
                </c:pt>
                <c:pt idx="730">
                  <c:v>-0.60495401253304104</c:v>
                </c:pt>
                <c:pt idx="731">
                  <c:v>0.33405092104822298</c:v>
                </c:pt>
                <c:pt idx="732">
                  <c:v>0.40529494556823398</c:v>
                </c:pt>
                <c:pt idx="733">
                  <c:v>0.471058239153411</c:v>
                </c:pt>
                <c:pt idx="734">
                  <c:v>-1.10125801728022</c:v>
                </c:pt>
                <c:pt idx="735">
                  <c:v>-9.0325608694921105</c:v>
                </c:pt>
                <c:pt idx="736">
                  <c:v>0.284315517773438</c:v>
                </c:pt>
                <c:pt idx="737">
                  <c:v>-0.196659802603984</c:v>
                </c:pt>
                <c:pt idx="738">
                  <c:v>6.5021847183019801E-2</c:v>
                </c:pt>
                <c:pt idx="739">
                  <c:v>-0.50974372074333396</c:v>
                </c:pt>
                <c:pt idx="740">
                  <c:v>3.17889611902145</c:v>
                </c:pt>
                <c:pt idx="741">
                  <c:v>2.1384590294942898</c:v>
                </c:pt>
                <c:pt idx="742">
                  <c:v>-11.3026211602433</c:v>
                </c:pt>
                <c:pt idx="743">
                  <c:v>3.8586827844006202E-2</c:v>
                </c:pt>
                <c:pt idx="744">
                  <c:v>4.8468516608917298</c:v>
                </c:pt>
                <c:pt idx="745">
                  <c:v>-9.7400082915987998</c:v>
                </c:pt>
                <c:pt idx="746">
                  <c:v>-2.2739938196074201</c:v>
                </c:pt>
                <c:pt idx="747">
                  <c:v>-0.60367117969833095</c:v>
                </c:pt>
                <c:pt idx="748">
                  <c:v>-2.05684455689219E-2</c:v>
                </c:pt>
                <c:pt idx="749">
                  <c:v>-4.6226743729112298</c:v>
                </c:pt>
                <c:pt idx="750">
                  <c:v>-7.6503083334991997</c:v>
                </c:pt>
                <c:pt idx="751">
                  <c:v>2.50437600367148E-2</c:v>
                </c:pt>
                <c:pt idx="752">
                  <c:v>34.891196087991503</c:v>
                </c:pt>
                <c:pt idx="753">
                  <c:v>7.2774497830512503</c:v>
                </c:pt>
                <c:pt idx="754">
                  <c:v>5.5868497760966704</c:v>
                </c:pt>
                <c:pt idx="755">
                  <c:v>9.7047759170723804</c:v>
                </c:pt>
                <c:pt idx="756">
                  <c:v>6.1372409694792696</c:v>
                </c:pt>
                <c:pt idx="757">
                  <c:v>2.96808177379252</c:v>
                </c:pt>
                <c:pt idx="758">
                  <c:v>-5.6346308989715999</c:v>
                </c:pt>
                <c:pt idx="759">
                  <c:v>1.7000092078390101</c:v>
                </c:pt>
                <c:pt idx="760">
                  <c:v>6.1005599851629402</c:v>
                </c:pt>
                <c:pt idx="761">
                  <c:v>-1.0624855159690201</c:v>
                </c:pt>
                <c:pt idx="762">
                  <c:v>4.3827886962796797E-2</c:v>
                </c:pt>
                <c:pt idx="763">
                  <c:v>10.311529111691801</c:v>
                </c:pt>
                <c:pt idx="764">
                  <c:v>8.5863246682678103</c:v>
                </c:pt>
                <c:pt idx="765">
                  <c:v>-7.3366794276101999</c:v>
                </c:pt>
                <c:pt idx="766">
                  <c:v>1.32858463126084E-2</c:v>
                </c:pt>
                <c:pt idx="767">
                  <c:v>0.43935763049100202</c:v>
                </c:pt>
                <c:pt idx="768">
                  <c:v>-7.8960457250196203</c:v>
                </c:pt>
                <c:pt idx="769">
                  <c:v>0.38010857149548499</c:v>
                </c:pt>
                <c:pt idx="770">
                  <c:v>3.82490604433118</c:v>
                </c:pt>
                <c:pt idx="771">
                  <c:v>4.1694362338918802</c:v>
                </c:pt>
                <c:pt idx="772">
                  <c:v>6.5932701355824799</c:v>
                </c:pt>
                <c:pt idx="773">
                  <c:v>1.7427563751486099</c:v>
                </c:pt>
                <c:pt idx="774">
                  <c:v>4.20808172865679</c:v>
                </c:pt>
                <c:pt idx="775">
                  <c:v>-0.26272038627421701</c:v>
                </c:pt>
                <c:pt idx="776">
                  <c:v>0.186839912400623</c:v>
                </c:pt>
                <c:pt idx="777">
                  <c:v>-6.5530391827020404E-2</c:v>
                </c:pt>
                <c:pt idx="778">
                  <c:v>-1.1204736741276999</c:v>
                </c:pt>
                <c:pt idx="779">
                  <c:v>3.21234741387644E-3</c:v>
                </c:pt>
                <c:pt idx="780">
                  <c:v>-2.6163705471777199</c:v>
                </c:pt>
                <c:pt idx="781">
                  <c:v>-0.14897748884287201</c:v>
                </c:pt>
                <c:pt idx="782">
                  <c:v>1.0734839857009799</c:v>
                </c:pt>
                <c:pt idx="783">
                  <c:v>-0.86501716240793403</c:v>
                </c:pt>
                <c:pt idx="784">
                  <c:v>0.299995506699682</c:v>
                </c:pt>
                <c:pt idx="785">
                  <c:v>6.7286412379476896</c:v>
                </c:pt>
                <c:pt idx="786">
                  <c:v>5.0694350146764204</c:v>
                </c:pt>
                <c:pt idx="787">
                  <c:v>3.9771549377293498</c:v>
                </c:pt>
                <c:pt idx="788">
                  <c:v>-0.49731758438241003</c:v>
                </c:pt>
                <c:pt idx="789">
                  <c:v>-5.7326990904775803</c:v>
                </c:pt>
                <c:pt idx="790">
                  <c:v>0.24767094238756401</c:v>
                </c:pt>
                <c:pt idx="791">
                  <c:v>0.244960801046535</c:v>
                </c:pt>
                <c:pt idx="792">
                  <c:v>0.69760730744058197</c:v>
                </c:pt>
                <c:pt idx="793">
                  <c:v>2.73897484726659</c:v>
                </c:pt>
                <c:pt idx="794">
                  <c:v>-1.63075117185872</c:v>
                </c:pt>
                <c:pt idx="795">
                  <c:v>1.41811627845401</c:v>
                </c:pt>
                <c:pt idx="796">
                  <c:v>0.86345610489080504</c:v>
                </c:pt>
                <c:pt idx="797">
                  <c:v>4.4251645938780699</c:v>
                </c:pt>
                <c:pt idx="798">
                  <c:v>0.50805766867533297</c:v>
                </c:pt>
                <c:pt idx="799">
                  <c:v>0.18396691075114899</c:v>
                </c:pt>
                <c:pt idx="800">
                  <c:v>1.4652830175473699</c:v>
                </c:pt>
                <c:pt idx="801">
                  <c:v>0.40147043424726903</c:v>
                </c:pt>
                <c:pt idx="802">
                  <c:v>0.18703873747506999</c:v>
                </c:pt>
                <c:pt idx="803">
                  <c:v>0.39759140978898699</c:v>
                </c:pt>
                <c:pt idx="804">
                  <c:v>-3.1576795576265</c:v>
                </c:pt>
                <c:pt idx="805">
                  <c:v>3.06074709721357E-2</c:v>
                </c:pt>
                <c:pt idx="806">
                  <c:v>2.7090397580433301</c:v>
                </c:pt>
                <c:pt idx="807">
                  <c:v>3.4889532655061499</c:v>
                </c:pt>
                <c:pt idx="808">
                  <c:v>1.8746126090708699</c:v>
                </c:pt>
                <c:pt idx="809">
                  <c:v>-3.34738227161126E-2</c:v>
                </c:pt>
                <c:pt idx="810">
                  <c:v>4.17719180576188</c:v>
                </c:pt>
                <c:pt idx="811">
                  <c:v>0.55083040245187798</c:v>
                </c:pt>
                <c:pt idx="812">
                  <c:v>-1.3575230696731799</c:v>
                </c:pt>
                <c:pt idx="813">
                  <c:v>2.8233717908510099E-2</c:v>
                </c:pt>
                <c:pt idx="814">
                  <c:v>3.5530403458204098</c:v>
                </c:pt>
                <c:pt idx="815">
                  <c:v>-3.4417929410084498</c:v>
                </c:pt>
                <c:pt idx="816">
                  <c:v>0.136329406754847</c:v>
                </c:pt>
                <c:pt idx="817">
                  <c:v>-3.4961575279747299</c:v>
                </c:pt>
                <c:pt idx="818">
                  <c:v>4.2671469547749301E-2</c:v>
                </c:pt>
                <c:pt idx="819">
                  <c:v>0.85800878385227997</c:v>
                </c:pt>
                <c:pt idx="820">
                  <c:v>1.80338328822897</c:v>
                </c:pt>
                <c:pt idx="821">
                  <c:v>-3.2685539437695299</c:v>
                </c:pt>
                <c:pt idx="822">
                  <c:v>5.09502433897004</c:v>
                </c:pt>
                <c:pt idx="823">
                  <c:v>1.5864400806800101</c:v>
                </c:pt>
                <c:pt idx="824">
                  <c:v>-2.2498401308785598</c:v>
                </c:pt>
                <c:pt idx="825">
                  <c:v>1.9366724616567701E-3</c:v>
                </c:pt>
                <c:pt idx="826">
                  <c:v>1.28438789903463</c:v>
                </c:pt>
                <c:pt idx="827">
                  <c:v>-0.24111151693678101</c:v>
                </c:pt>
                <c:pt idx="828">
                  <c:v>-4.0610973857774999</c:v>
                </c:pt>
                <c:pt idx="829">
                  <c:v>-0.216654086467018</c:v>
                </c:pt>
                <c:pt idx="830">
                  <c:v>0.182006748473623</c:v>
                </c:pt>
                <c:pt idx="831">
                  <c:v>-0.16031533800456399</c:v>
                </c:pt>
                <c:pt idx="832">
                  <c:v>-4.0969314228394298</c:v>
                </c:pt>
                <c:pt idx="833">
                  <c:v>-7.1400754171862797</c:v>
                </c:pt>
                <c:pt idx="834">
                  <c:v>4.7082297709209901E-2</c:v>
                </c:pt>
                <c:pt idx="835">
                  <c:v>7.7233064530639801</c:v>
                </c:pt>
                <c:pt idx="836">
                  <c:v>0.59356251394159298</c:v>
                </c:pt>
                <c:pt idx="837">
                  <c:v>-2.6427709555663101</c:v>
                </c:pt>
                <c:pt idx="838">
                  <c:v>0.58171606234715201</c:v>
                </c:pt>
                <c:pt idx="839">
                  <c:v>3.7433266976017401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DB-4AD3-B425-6D31A7A17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43233928"/>
        <c:axId val="743236224"/>
      </c:barChart>
      <c:barChart>
        <c:barDir val="col"/>
        <c:grouping val="clustered"/>
        <c:varyColors val="0"/>
        <c:ser>
          <c:idx val="0"/>
          <c:order val="0"/>
          <c:tx>
            <c:strRef>
              <c:f>'P-values and recession'!$B$1</c:f>
              <c:strCache>
                <c:ptCount val="1"/>
                <c:pt idx="0">
                  <c:v>P-values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'P-values and recession'!$A$2:$A$841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'P-values and recession'!$N$2:$N$841</c:f>
              <c:numCache>
                <c:formatCode>0</c:formatCode>
                <c:ptCount val="8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0.99530997275198241</c:v>
                </c:pt>
                <c:pt idx="56">
                  <c:v>0</c:v>
                </c:pt>
                <c:pt idx="57">
                  <c:v>0</c:v>
                </c:pt>
                <c:pt idx="58">
                  <c:v>0.99159293396966319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0.99831437506655352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0.9999709889604832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0.99999184413233333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0.99669017387663539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0.9999900268283799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0.99351150137667021</c:v>
                </c:pt>
                <c:pt idx="275">
                  <c:v>0.9999981431286139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0.99885587393639608</c:v>
                </c:pt>
                <c:pt idx="281">
                  <c:v>0.99999874804540823</c:v>
                </c:pt>
                <c:pt idx="282">
                  <c:v>0</c:v>
                </c:pt>
                <c:pt idx="283">
                  <c:v>0</c:v>
                </c:pt>
                <c:pt idx="284">
                  <c:v>0.99999120173492206</c:v>
                </c:pt>
                <c:pt idx="285">
                  <c:v>0.99999396993178358</c:v>
                </c:pt>
                <c:pt idx="286">
                  <c:v>0.99999906117185389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0.99931830346768435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1.0000013962633931</c:v>
                </c:pt>
                <c:pt idx="319">
                  <c:v>0.99999928108037417</c:v>
                </c:pt>
                <c:pt idx="320">
                  <c:v>0.99998380917430274</c:v>
                </c:pt>
                <c:pt idx="321">
                  <c:v>0.99999698317350705</c:v>
                </c:pt>
                <c:pt idx="322">
                  <c:v>1.0000006996201376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0.99995221740464979</c:v>
                </c:pt>
                <c:pt idx="333">
                  <c:v>1.000001080864773</c:v>
                </c:pt>
                <c:pt idx="334">
                  <c:v>0</c:v>
                </c:pt>
                <c:pt idx="335">
                  <c:v>0.99999628984078759</c:v>
                </c:pt>
                <c:pt idx="336">
                  <c:v>0.99998097714890788</c:v>
                </c:pt>
                <c:pt idx="337">
                  <c:v>1.0000002019051843</c:v>
                </c:pt>
                <c:pt idx="338">
                  <c:v>0</c:v>
                </c:pt>
                <c:pt idx="339">
                  <c:v>0</c:v>
                </c:pt>
                <c:pt idx="340">
                  <c:v>0.99330648770567509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0.99999594948675352</c:v>
                </c:pt>
                <c:pt idx="349">
                  <c:v>0.99705074046872522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0.99696875661419204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0.99909628452335486</c:v>
                </c:pt>
                <c:pt idx="421">
                  <c:v>0.9998554992842329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0.99999192402400194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0.99999770986934378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0.99999447395618946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0.99977058321204737</c:v>
                </c:pt>
                <c:pt idx="505">
                  <c:v>0</c:v>
                </c:pt>
                <c:pt idx="506">
                  <c:v>0</c:v>
                </c:pt>
                <c:pt idx="507">
                  <c:v>0.99291993269637002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0.99999271662448308</c:v>
                </c:pt>
                <c:pt idx="519">
                  <c:v>0</c:v>
                </c:pt>
                <c:pt idx="520">
                  <c:v>0</c:v>
                </c:pt>
                <c:pt idx="521">
                  <c:v>0.99998456509712808</c:v>
                </c:pt>
                <c:pt idx="522">
                  <c:v>0</c:v>
                </c:pt>
                <c:pt idx="523">
                  <c:v>0</c:v>
                </c:pt>
                <c:pt idx="524">
                  <c:v>0.99716515276253614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0.99254575583104154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0.99944004199573278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0.99012155347843467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0.9999806371754657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0.99999542006348618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0.99202595086904655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1.00000183717733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0.99999275038416291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0.99134619463516915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0.99400212647072483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0.99999285684867623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DB-4AD3-B425-6D31A7A1779B}"/>
            </c:ext>
          </c:extLst>
        </c:ser>
        <c:ser>
          <c:idx val="2"/>
          <c:order val="2"/>
          <c:tx>
            <c:strRef>
              <c:f>'P-values and recession'!$D$1</c:f>
              <c:strCache>
                <c:ptCount val="1"/>
                <c:pt idx="0">
                  <c:v>Drawdown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'P-values and recession'!$D$2:$D$841</c:f>
              <c:numCache>
                <c:formatCode>0.00</c:formatCode>
                <c:ptCount val="840"/>
                <c:pt idx="0">
                  <c:v>0</c:v>
                </c:pt>
                <c:pt idx="1">
                  <c:v>-4.3421362662604546E-2</c:v>
                </c:pt>
                <c:pt idx="2">
                  <c:v>-4.3446292853305812E-2</c:v>
                </c:pt>
                <c:pt idx="3">
                  <c:v>-4.3243698950191978E-2</c:v>
                </c:pt>
                <c:pt idx="4">
                  <c:v>-4.1396802388253384E-2</c:v>
                </c:pt>
                <c:pt idx="5">
                  <c:v>-3.7753987656457211E-2</c:v>
                </c:pt>
                <c:pt idx="6">
                  <c:v>-3.9757656390812635E-2</c:v>
                </c:pt>
                <c:pt idx="7">
                  <c:v>-3.9896218844147291E-2</c:v>
                </c:pt>
                <c:pt idx="8">
                  <c:v>-6.1428512788244127E-2</c:v>
                </c:pt>
                <c:pt idx="9">
                  <c:v>-6.3633731859924936E-2</c:v>
                </c:pt>
                <c:pt idx="10">
                  <c:v>-5.9362642619437023E-2</c:v>
                </c:pt>
                <c:pt idx="11">
                  <c:v>-4.9491880814477751E-2</c:v>
                </c:pt>
                <c:pt idx="12">
                  <c:v>-6.2891141131487749E-2</c:v>
                </c:pt>
                <c:pt idx="13">
                  <c:v>-5.8874469273125563E-2</c:v>
                </c:pt>
                <c:pt idx="14">
                  <c:v>-4.649590572678608E-2</c:v>
                </c:pt>
                <c:pt idx="15">
                  <c:v>-5.3884392505931578E-2</c:v>
                </c:pt>
                <c:pt idx="16">
                  <c:v>-4.5545127227312965E-2</c:v>
                </c:pt>
                <c:pt idx="17">
                  <c:v>-4.5673832172675399E-2</c:v>
                </c:pt>
                <c:pt idx="18">
                  <c:v>-4.6712080353189189E-2</c:v>
                </c:pt>
                <c:pt idx="19">
                  <c:v>-4.4931903674298113E-2</c:v>
                </c:pt>
                <c:pt idx="20">
                  <c:v>-2.9042283753241693E-2</c:v>
                </c:pt>
                <c:pt idx="21">
                  <c:v>-1.2726035445030037E-2</c:v>
                </c:pt>
                <c:pt idx="22">
                  <c:v>-9.9448283777024971E-3</c:v>
                </c:pt>
                <c:pt idx="23">
                  <c:v>-9.9490252692326919E-3</c:v>
                </c:pt>
                <c:pt idx="24">
                  <c:v>-9.1675436556120093E-3</c:v>
                </c:pt>
                <c:pt idx="25">
                  <c:v>-1.3929169157395394E-2</c:v>
                </c:pt>
                <c:pt idx="26">
                  <c:v>0</c:v>
                </c:pt>
                <c:pt idx="27">
                  <c:v>-5.0571205121611174E-3</c:v>
                </c:pt>
                <c:pt idx="28">
                  <c:v>-3.6886091129343379E-3</c:v>
                </c:pt>
                <c:pt idx="29">
                  <c:v>-5.9208352907512696E-3</c:v>
                </c:pt>
                <c:pt idx="30">
                  <c:v>-5.44948207141005E-2</c:v>
                </c:pt>
                <c:pt idx="31">
                  <c:v>-4.5521656561679724E-2</c:v>
                </c:pt>
                <c:pt idx="32">
                  <c:v>-5.8167069517644721E-2</c:v>
                </c:pt>
                <c:pt idx="33">
                  <c:v>-0.1043333588492833</c:v>
                </c:pt>
                <c:pt idx="34">
                  <c:v>-0.11043631593620518</c:v>
                </c:pt>
                <c:pt idx="35">
                  <c:v>-8.2864717145887723E-2</c:v>
                </c:pt>
                <c:pt idx="36">
                  <c:v>-6.4071114553662656E-2</c:v>
                </c:pt>
                <c:pt idx="37">
                  <c:v>-3.3171060122231255E-2</c:v>
                </c:pt>
                <c:pt idx="38">
                  <c:v>-1.5609544808587561E-2</c:v>
                </c:pt>
                <c:pt idx="39">
                  <c:v>-9.5828912253280718E-3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-4.9366771262747466E-2</c:v>
                </c:pt>
                <c:pt idx="47">
                  <c:v>-5.0911455449754728E-2</c:v>
                </c:pt>
                <c:pt idx="48">
                  <c:v>-2.8460250409270915E-2</c:v>
                </c:pt>
                <c:pt idx="49">
                  <c:v>0</c:v>
                </c:pt>
                <c:pt idx="50">
                  <c:v>-3.9922526527624846E-4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-5.8310752250914089E-3</c:v>
                </c:pt>
                <c:pt idx="58">
                  <c:v>-4.8561341994010077E-3</c:v>
                </c:pt>
                <c:pt idx="59">
                  <c:v>-1.4949399199871705E-3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-2.2822129464185048E-3</c:v>
                </c:pt>
                <c:pt idx="67">
                  <c:v>-9.9233222995043224E-4</c:v>
                </c:pt>
                <c:pt idx="68">
                  <c:v>-2.2301645856042773E-2</c:v>
                </c:pt>
                <c:pt idx="69">
                  <c:v>-1.340468102065584E-2</c:v>
                </c:pt>
                <c:pt idx="70">
                  <c:v>-1.0343623198326157E-2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-8.5261325557312029E-3</c:v>
                </c:pt>
                <c:pt idx="80">
                  <c:v>-8.0544378831582941E-3</c:v>
                </c:pt>
                <c:pt idx="81">
                  <c:v>-6.8928385263142822E-3</c:v>
                </c:pt>
                <c:pt idx="82">
                  <c:v>-1.115531542707382E-2</c:v>
                </c:pt>
                <c:pt idx="83">
                  <c:v>-4.314025355336093E-3</c:v>
                </c:pt>
                <c:pt idx="84">
                  <c:v>-4.9825665299606525E-3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-6.3289587030793681E-3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-1.6998606628574331E-3</c:v>
                </c:pt>
                <c:pt idx="97">
                  <c:v>0</c:v>
                </c:pt>
                <c:pt idx="98">
                  <c:v>-1.5234952428271331E-3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-1.3475357483627715E-4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-1.6260942018699098E-2</c:v>
                </c:pt>
                <c:pt idx="118">
                  <c:v>-9.4391710407617513E-3</c:v>
                </c:pt>
                <c:pt idx="119">
                  <c:v>-7.378922519885367E-3</c:v>
                </c:pt>
                <c:pt idx="120">
                  <c:v>-1.6197951205407679E-2</c:v>
                </c:pt>
                <c:pt idx="121">
                  <c:v>-2.7405758213115639E-2</c:v>
                </c:pt>
                <c:pt idx="122">
                  <c:v>-2.5092378590151565E-2</c:v>
                </c:pt>
                <c:pt idx="123">
                  <c:v>-2.2736807326326325E-2</c:v>
                </c:pt>
                <c:pt idx="124">
                  <c:v>-2.0268821448108154E-2</c:v>
                </c:pt>
                <c:pt idx="125">
                  <c:v>-1.7647931345336043E-2</c:v>
                </c:pt>
                <c:pt idx="126">
                  <c:v>-1.6861782354105292E-2</c:v>
                </c:pt>
                <c:pt idx="127">
                  <c:v>-1.3868300456845839E-2</c:v>
                </c:pt>
                <c:pt idx="128">
                  <c:v>-1.130968924151643E-2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-1.7904406532440631E-2</c:v>
                </c:pt>
                <c:pt idx="134">
                  <c:v>-3.5665752190321309E-2</c:v>
                </c:pt>
                <c:pt idx="135">
                  <c:v>-8.5322371368801164E-3</c:v>
                </c:pt>
                <c:pt idx="136">
                  <c:v>-5.7968443215209442E-3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-1.5443391380376426E-3</c:v>
                </c:pt>
                <c:pt idx="162">
                  <c:v>0</c:v>
                </c:pt>
                <c:pt idx="163">
                  <c:v>0</c:v>
                </c:pt>
                <c:pt idx="164">
                  <c:v>-7.8234662193866766E-3</c:v>
                </c:pt>
                <c:pt idx="165">
                  <c:v>-5.1520435066489956E-3</c:v>
                </c:pt>
                <c:pt idx="166">
                  <c:v>-1.9579195783324677E-3</c:v>
                </c:pt>
                <c:pt idx="167">
                  <c:v>-4.3438316238189056E-3</c:v>
                </c:pt>
                <c:pt idx="168">
                  <c:v>-2.4217240812366425E-3</c:v>
                </c:pt>
                <c:pt idx="169">
                  <c:v>-1.1908960567993399E-3</c:v>
                </c:pt>
                <c:pt idx="170">
                  <c:v>-6.0522770464173092E-3</c:v>
                </c:pt>
                <c:pt idx="171">
                  <c:v>-4.1421659809249833E-3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-1.7723677234904311E-4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-2.8150588881625804E-4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-1.0422763690536296E-3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-1.0164870836550266E-2</c:v>
                </c:pt>
                <c:pt idx="203">
                  <c:v>-1.9401590970307026E-2</c:v>
                </c:pt>
                <c:pt idx="204">
                  <c:v>0</c:v>
                </c:pt>
                <c:pt idx="205">
                  <c:v>-6.1866805803112435E-4</c:v>
                </c:pt>
                <c:pt idx="206">
                  <c:v>0</c:v>
                </c:pt>
                <c:pt idx="207">
                  <c:v>-1.976121150707677E-2</c:v>
                </c:pt>
                <c:pt idx="208">
                  <c:v>-2.0453860159572179E-2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-2.4351413966172686E-3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-5.6140175084410382E-2</c:v>
                </c:pt>
                <c:pt idx="227">
                  <c:v>-5.3127635923278516E-2</c:v>
                </c:pt>
                <c:pt idx="228">
                  <c:v>-4.3436009189084968E-2</c:v>
                </c:pt>
                <c:pt idx="229">
                  <c:v>-1.717344641709051E-2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-8.7387688996711343E-2</c:v>
                </c:pt>
                <c:pt idx="238">
                  <c:v>-8.375128248598418E-2</c:v>
                </c:pt>
                <c:pt idx="239">
                  <c:v>-0.10239714998284899</c:v>
                </c:pt>
                <c:pt idx="240">
                  <c:v>-0.20322683803018204</c:v>
                </c:pt>
                <c:pt idx="241">
                  <c:v>-0.19993354265450081</c:v>
                </c:pt>
                <c:pt idx="242">
                  <c:v>-0.19549495243910731</c:v>
                </c:pt>
                <c:pt idx="243">
                  <c:v>-0.19263315109637758</c:v>
                </c:pt>
                <c:pt idx="244">
                  <c:v>-0.18598671777042264</c:v>
                </c:pt>
                <c:pt idx="245">
                  <c:v>-5.4314887141585388E-2</c:v>
                </c:pt>
                <c:pt idx="246">
                  <c:v>-1.0813337535852119E-2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-1.050435684100659E-2</c:v>
                </c:pt>
                <c:pt idx="255">
                  <c:v>-9.2337542663045724E-3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-1.8009956075804023E-3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-1.0716665804056724E-2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-1.1999896043140112E-2</c:v>
                </c:pt>
                <c:pt idx="270">
                  <c:v>-9.5289010996433943E-2</c:v>
                </c:pt>
                <c:pt idx="271">
                  <c:v>-9.0674965614562009E-2</c:v>
                </c:pt>
                <c:pt idx="272">
                  <c:v>-8.1498300529257106E-2</c:v>
                </c:pt>
                <c:pt idx="273">
                  <c:v>-7.087734809905466E-2</c:v>
                </c:pt>
                <c:pt idx="274">
                  <c:v>-6.6808203347568762E-2</c:v>
                </c:pt>
                <c:pt idx="275">
                  <c:v>-6.1800277183796881E-2</c:v>
                </c:pt>
                <c:pt idx="276">
                  <c:v>-5.632729463796371E-2</c:v>
                </c:pt>
                <c:pt idx="277">
                  <c:v>-6.1656383562659567E-2</c:v>
                </c:pt>
                <c:pt idx="278">
                  <c:v>-4.2144326017609646E-2</c:v>
                </c:pt>
                <c:pt idx="279">
                  <c:v>-9.0707600949834877E-2</c:v>
                </c:pt>
                <c:pt idx="280">
                  <c:v>-8.5221546567652129E-2</c:v>
                </c:pt>
                <c:pt idx="281">
                  <c:v>-7.9260295577836648E-2</c:v>
                </c:pt>
                <c:pt idx="282">
                  <c:v>-7.3221751880779062E-2</c:v>
                </c:pt>
                <c:pt idx="283">
                  <c:v>-6.7715290011168938E-2</c:v>
                </c:pt>
                <c:pt idx="284">
                  <c:v>-6.2565791177770946E-2</c:v>
                </c:pt>
                <c:pt idx="285">
                  <c:v>-5.748073343380744E-2</c:v>
                </c:pt>
                <c:pt idx="286">
                  <c:v>-5.2108435508666395E-2</c:v>
                </c:pt>
                <c:pt idx="287">
                  <c:v>-4.6831832501589399E-2</c:v>
                </c:pt>
                <c:pt idx="288">
                  <c:v>-4.1695522768676385E-2</c:v>
                </c:pt>
                <c:pt idx="289">
                  <c:v>0</c:v>
                </c:pt>
                <c:pt idx="290">
                  <c:v>-5.0500011449421955E-2</c:v>
                </c:pt>
                <c:pt idx="291">
                  <c:v>-4.5826055276917188E-2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-4.7600012571373362E-2</c:v>
                </c:pt>
                <c:pt idx="298">
                  <c:v>-6.3220079625455172E-2</c:v>
                </c:pt>
                <c:pt idx="299">
                  <c:v>-0.11493032773058132</c:v>
                </c:pt>
                <c:pt idx="300">
                  <c:v>-9.4517480857583047E-2</c:v>
                </c:pt>
                <c:pt idx="301">
                  <c:v>-9.4817248708846114E-2</c:v>
                </c:pt>
                <c:pt idx="302">
                  <c:v>-0.10033182762275561</c:v>
                </c:pt>
                <c:pt idx="303">
                  <c:v>-9.7005164153918577E-2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-1.0046056475056186E-2</c:v>
                </c:pt>
                <c:pt idx="310">
                  <c:v>-8.8231613060616443E-3</c:v>
                </c:pt>
                <c:pt idx="311">
                  <c:v>-5.9699642813240139E-3</c:v>
                </c:pt>
                <c:pt idx="312">
                  <c:v>-7.8415754219407496E-4</c:v>
                </c:pt>
                <c:pt idx="313">
                  <c:v>-3.2780786449866373E-3</c:v>
                </c:pt>
                <c:pt idx="314">
                  <c:v>0</c:v>
                </c:pt>
                <c:pt idx="315">
                  <c:v>0</c:v>
                </c:pt>
                <c:pt idx="316">
                  <c:v>-2.9199975434535896E-2</c:v>
                </c:pt>
                <c:pt idx="317">
                  <c:v>-5.9220116575726789E-2</c:v>
                </c:pt>
                <c:pt idx="318">
                  <c:v>-5.4978786597974727E-2</c:v>
                </c:pt>
                <c:pt idx="319">
                  <c:v>-5.0568749976090732E-2</c:v>
                </c:pt>
                <c:pt idx="320">
                  <c:v>-4.5751462802970155E-2</c:v>
                </c:pt>
                <c:pt idx="321">
                  <c:v>-4.0773848069706631E-2</c:v>
                </c:pt>
                <c:pt idx="322">
                  <c:v>-3.5689953389159368E-2</c:v>
                </c:pt>
                <c:pt idx="323">
                  <c:v>-2.9911177835009406E-2</c:v>
                </c:pt>
                <c:pt idx="324">
                  <c:v>-7.5873932246810161E-2</c:v>
                </c:pt>
                <c:pt idx="325">
                  <c:v>-6.9074402287635839E-2</c:v>
                </c:pt>
                <c:pt idx="326">
                  <c:v>-8.2553563011379505E-2</c:v>
                </c:pt>
                <c:pt idx="327">
                  <c:v>-7.9170523051926622E-2</c:v>
                </c:pt>
                <c:pt idx="328">
                  <c:v>-7.3162067864163682E-2</c:v>
                </c:pt>
                <c:pt idx="329">
                  <c:v>-6.7404943297610265E-2</c:v>
                </c:pt>
                <c:pt idx="330">
                  <c:v>-6.1366639961875191E-2</c:v>
                </c:pt>
                <c:pt idx="331">
                  <c:v>-5.5797448246797443E-2</c:v>
                </c:pt>
                <c:pt idx="332">
                  <c:v>-4.9537020263534348E-2</c:v>
                </c:pt>
                <c:pt idx="333">
                  <c:v>-4.2939230939852413E-2</c:v>
                </c:pt>
                <c:pt idx="334">
                  <c:v>-7.8620945781257112E-2</c:v>
                </c:pt>
                <c:pt idx="335">
                  <c:v>-7.255539211907891E-2</c:v>
                </c:pt>
                <c:pt idx="336">
                  <c:v>-6.6721608058033399E-2</c:v>
                </c:pt>
                <c:pt idx="337">
                  <c:v>-5.9753181557405055E-2</c:v>
                </c:pt>
                <c:pt idx="338">
                  <c:v>-5.3437834531237294E-2</c:v>
                </c:pt>
                <c:pt idx="339">
                  <c:v>-0.10843308475015856</c:v>
                </c:pt>
                <c:pt idx="340">
                  <c:v>-0.1033012073237709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-1.1686792275886759E-3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-1.4084067641374931E-2</c:v>
                </c:pt>
                <c:pt idx="357">
                  <c:v>-1.4352812989340658E-2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-3.4600343874826578E-3</c:v>
                </c:pt>
                <c:pt idx="367">
                  <c:v>-5.1710313142010467E-3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-1.9049489787783869E-2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-1.4172666921252741E-3</c:v>
                </c:pt>
                <c:pt idx="386">
                  <c:v>-7.5481096138411141E-3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-3.044274254294721E-2</c:v>
                </c:pt>
                <c:pt idx="391">
                  <c:v>0</c:v>
                </c:pt>
                <c:pt idx="392">
                  <c:v>0</c:v>
                </c:pt>
                <c:pt idx="393">
                  <c:v>-9.236017753423198E-3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-9.1875165343666465E-2</c:v>
                </c:pt>
                <c:pt idx="399">
                  <c:v>-8.3020760022279316E-2</c:v>
                </c:pt>
                <c:pt idx="400">
                  <c:v>-1.6725655175260701E-2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-6.0346872739500679E-2</c:v>
                </c:pt>
                <c:pt idx="413">
                  <c:v>-4.8743579682239857E-2</c:v>
                </c:pt>
                <c:pt idx="414">
                  <c:v>-3.8212759302276411E-2</c:v>
                </c:pt>
                <c:pt idx="415">
                  <c:v>-2.6357202438606619E-2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-2.0154498583622282E-2</c:v>
                </c:pt>
                <c:pt idx="425">
                  <c:v>-1.4904281470528469E-2</c:v>
                </c:pt>
                <c:pt idx="426">
                  <c:v>-2.4212133784964673E-2</c:v>
                </c:pt>
                <c:pt idx="427">
                  <c:v>-3.64416371369084E-2</c:v>
                </c:pt>
                <c:pt idx="428">
                  <c:v>0</c:v>
                </c:pt>
                <c:pt idx="429">
                  <c:v>-1.8269098773583514E-2</c:v>
                </c:pt>
                <c:pt idx="430">
                  <c:v>-1.4422420583876772E-2</c:v>
                </c:pt>
                <c:pt idx="431">
                  <c:v>-4.4866147772814058E-3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-3.0953885937817005E-2</c:v>
                </c:pt>
                <c:pt idx="444">
                  <c:v>-2.3621459307811787E-2</c:v>
                </c:pt>
                <c:pt idx="445">
                  <c:v>-1.8739894093818488E-2</c:v>
                </c:pt>
                <c:pt idx="446">
                  <c:v>-1.3985364027125802E-2</c:v>
                </c:pt>
                <c:pt idx="447">
                  <c:v>-6.886099038821536E-3</c:v>
                </c:pt>
                <c:pt idx="448">
                  <c:v>-3.7620808606126932E-2</c:v>
                </c:pt>
                <c:pt idx="449">
                  <c:v>-6.2892781140163057E-2</c:v>
                </c:pt>
                <c:pt idx="450">
                  <c:v>-5.8650797723236225E-2</c:v>
                </c:pt>
                <c:pt idx="451">
                  <c:v>-5.7260312093542876E-2</c:v>
                </c:pt>
                <c:pt idx="452">
                  <c:v>-4.9781361961846904E-2</c:v>
                </c:pt>
                <c:pt idx="453">
                  <c:v>-0.10574689791228153</c:v>
                </c:pt>
                <c:pt idx="454">
                  <c:v>-9.8421462541514737E-2</c:v>
                </c:pt>
                <c:pt idx="455">
                  <c:v>-9.7016789214504739E-2</c:v>
                </c:pt>
                <c:pt idx="456">
                  <c:v>0</c:v>
                </c:pt>
                <c:pt idx="457">
                  <c:v>-1.3010831557057623E-3</c:v>
                </c:pt>
                <c:pt idx="458">
                  <c:v>-3.106456253835943E-2</c:v>
                </c:pt>
                <c:pt idx="459">
                  <c:v>-6.8658898789249467E-2</c:v>
                </c:pt>
                <c:pt idx="460">
                  <c:v>-6.1786354369480767E-2</c:v>
                </c:pt>
                <c:pt idx="461">
                  <c:v>0</c:v>
                </c:pt>
                <c:pt idx="462">
                  <c:v>0</c:v>
                </c:pt>
                <c:pt idx="463">
                  <c:v>-4.054392416336805E-2</c:v>
                </c:pt>
                <c:pt idx="464">
                  <c:v>-3.317631407824162E-2</c:v>
                </c:pt>
                <c:pt idx="465">
                  <c:v>-2.2944127292814365E-2</c:v>
                </c:pt>
                <c:pt idx="466">
                  <c:v>-1.5024256972391625E-2</c:v>
                </c:pt>
                <c:pt idx="467">
                  <c:v>-1.1204971382462459E-2</c:v>
                </c:pt>
                <c:pt idx="468">
                  <c:v>-1.739101721746561E-2</c:v>
                </c:pt>
                <c:pt idx="469">
                  <c:v>-6.986521831744763E-2</c:v>
                </c:pt>
                <c:pt idx="470">
                  <c:v>-6.3091112534492289E-2</c:v>
                </c:pt>
                <c:pt idx="471">
                  <c:v>-8.5440706023824919E-3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-3.1154826637086352E-2</c:v>
                </c:pt>
                <c:pt idx="480">
                  <c:v>-2.6015609388612138E-2</c:v>
                </c:pt>
                <c:pt idx="481">
                  <c:v>-2.5661932862704351E-2</c:v>
                </c:pt>
                <c:pt idx="482">
                  <c:v>-2.1352777462853578E-2</c:v>
                </c:pt>
                <c:pt idx="483">
                  <c:v>-1.3214796487809322E-2</c:v>
                </c:pt>
                <c:pt idx="484">
                  <c:v>-1.0095133763930897E-2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-2.5923666172109616E-3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-1.2393542678524883E-2</c:v>
                </c:pt>
                <c:pt idx="531">
                  <c:v>-5.4868728536645595E-3</c:v>
                </c:pt>
                <c:pt idx="532">
                  <c:v>-1.115559259047072E-2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-2.4403804281200037E-3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-1.0863414995190279E-3</c:v>
                </c:pt>
                <c:pt idx="550">
                  <c:v>0</c:v>
                </c:pt>
                <c:pt idx="551">
                  <c:v>0</c:v>
                </c:pt>
                <c:pt idx="552">
                  <c:v>-2.2191856494977791E-2</c:v>
                </c:pt>
                <c:pt idx="553">
                  <c:v>-1.9575655271634296E-2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-2.4347228618224359E-2</c:v>
                </c:pt>
                <c:pt idx="559">
                  <c:v>-2.0802449024185599E-2</c:v>
                </c:pt>
                <c:pt idx="560">
                  <c:v>-1.8812382590469579E-2</c:v>
                </c:pt>
                <c:pt idx="561">
                  <c:v>-1.6451917183106679E-2</c:v>
                </c:pt>
                <c:pt idx="562">
                  <c:v>-1.0856976366913185E-2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-1.1372127691180123E-2</c:v>
                </c:pt>
                <c:pt idx="568">
                  <c:v>-8.8180891399582961E-3</c:v>
                </c:pt>
                <c:pt idx="569">
                  <c:v>0</c:v>
                </c:pt>
                <c:pt idx="570">
                  <c:v>-1.2025469133362443E-2</c:v>
                </c:pt>
                <c:pt idx="571">
                  <c:v>-9.3505445171452317E-3</c:v>
                </c:pt>
                <c:pt idx="572">
                  <c:v>-6.4611459590437903E-3</c:v>
                </c:pt>
                <c:pt idx="573">
                  <c:v>-3.4143772993168175E-3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-2.0888882750452753E-2</c:v>
                </c:pt>
                <c:pt idx="591">
                  <c:v>-1.6410487011923269E-2</c:v>
                </c:pt>
                <c:pt idx="592">
                  <c:v>-4.1802701747077342E-2</c:v>
                </c:pt>
                <c:pt idx="593">
                  <c:v>-1.4532170384418119E-4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-1.3863066892133014E-2</c:v>
                </c:pt>
                <c:pt idx="599">
                  <c:v>-1.0317703074123274E-2</c:v>
                </c:pt>
                <c:pt idx="600">
                  <c:v>-6.0696211710598025E-3</c:v>
                </c:pt>
                <c:pt idx="601">
                  <c:v>0</c:v>
                </c:pt>
                <c:pt idx="602">
                  <c:v>-6.4568315602192561E-3</c:v>
                </c:pt>
                <c:pt idx="603">
                  <c:v>-1.4234354381099656E-3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-3.3277005100915802E-2</c:v>
                </c:pt>
                <c:pt idx="608">
                  <c:v>-2.9136216216701039E-2</c:v>
                </c:pt>
                <c:pt idx="609">
                  <c:v>-2.4363790778252792E-2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-8.9046560300841682E-3</c:v>
                </c:pt>
                <c:pt idx="615">
                  <c:v>-1.0952088533407345E-2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-3.0995331499396928E-2</c:v>
                </c:pt>
                <c:pt idx="622">
                  <c:v>-4.7041718500609786E-2</c:v>
                </c:pt>
                <c:pt idx="623">
                  <c:v>-8.7633297562800583E-2</c:v>
                </c:pt>
                <c:pt idx="624">
                  <c:v>-0.26061188415702541</c:v>
                </c:pt>
                <c:pt idx="625">
                  <c:v>-0.2575920934414796</c:v>
                </c:pt>
                <c:pt idx="626">
                  <c:v>-0.22221503799428144</c:v>
                </c:pt>
                <c:pt idx="627">
                  <c:v>-0.10589772079654425</c:v>
                </c:pt>
                <c:pt idx="628">
                  <c:v>-8.6422100605109908E-2</c:v>
                </c:pt>
                <c:pt idx="629">
                  <c:v>-4.4952897402352532E-2</c:v>
                </c:pt>
                <c:pt idx="630">
                  <c:v>-7.0473337252279555E-2</c:v>
                </c:pt>
                <c:pt idx="631">
                  <c:v>-6.7034291160327886E-2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-1.2997723793492399E-2</c:v>
                </c:pt>
                <c:pt idx="644">
                  <c:v>-6.2053086558595871E-2</c:v>
                </c:pt>
                <c:pt idx="645">
                  <c:v>-5.7635450812641209E-2</c:v>
                </c:pt>
                <c:pt idx="646">
                  <c:v>-5.2343605406550142E-2</c:v>
                </c:pt>
                <c:pt idx="647">
                  <c:v>-6.2504909629776173E-2</c:v>
                </c:pt>
                <c:pt idx="648">
                  <c:v>-2.3344767683352585E-2</c:v>
                </c:pt>
                <c:pt idx="649">
                  <c:v>-7.7534806087960928E-2</c:v>
                </c:pt>
                <c:pt idx="650">
                  <c:v>-7.3799291055551386E-2</c:v>
                </c:pt>
                <c:pt idx="651">
                  <c:v>-6.9059185240041177E-2</c:v>
                </c:pt>
                <c:pt idx="652">
                  <c:v>-6.2232731331371305E-2</c:v>
                </c:pt>
                <c:pt idx="653">
                  <c:v>0</c:v>
                </c:pt>
                <c:pt idx="654">
                  <c:v>-2.8428253694434691E-2</c:v>
                </c:pt>
                <c:pt idx="655">
                  <c:v>-3.6915485282828842E-2</c:v>
                </c:pt>
                <c:pt idx="656">
                  <c:v>-3.2309318287737865E-2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-1.1253454975049149E-2</c:v>
                </c:pt>
                <c:pt idx="661">
                  <c:v>-9.9612298124683862E-3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-1.7938699506675038E-2</c:v>
                </c:pt>
                <c:pt idx="667">
                  <c:v>-1.4505188753906606E-2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-1.0776875778398809E-3</c:v>
                </c:pt>
                <c:pt idx="672">
                  <c:v>0</c:v>
                </c:pt>
                <c:pt idx="673">
                  <c:v>-5.410000481808519E-2</c:v>
                </c:pt>
                <c:pt idx="674">
                  <c:v>-3.819607613070175E-2</c:v>
                </c:pt>
                <c:pt idx="675">
                  <c:v>0</c:v>
                </c:pt>
                <c:pt idx="676">
                  <c:v>-5.4991200542824581E-2</c:v>
                </c:pt>
                <c:pt idx="677">
                  <c:v>-5.3417159502194167E-2</c:v>
                </c:pt>
                <c:pt idx="678">
                  <c:v>-7.5589996644541468E-2</c:v>
                </c:pt>
                <c:pt idx="679">
                  <c:v>-5.9681657216913875E-2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-1.0570544504809876E-3</c:v>
                </c:pt>
                <c:pt idx="693">
                  <c:v>-2.7761727532327196E-4</c:v>
                </c:pt>
                <c:pt idx="694">
                  <c:v>0</c:v>
                </c:pt>
                <c:pt idx="695">
                  <c:v>-4.8332423638759558E-2</c:v>
                </c:pt>
                <c:pt idx="696">
                  <c:v>-6.2362022817018858E-2</c:v>
                </c:pt>
                <c:pt idx="697">
                  <c:v>-6.1062242452680993E-2</c:v>
                </c:pt>
                <c:pt idx="698">
                  <c:v>-3.8602366440885993E-2</c:v>
                </c:pt>
                <c:pt idx="699">
                  <c:v>0</c:v>
                </c:pt>
                <c:pt idx="700">
                  <c:v>0</c:v>
                </c:pt>
                <c:pt idx="701">
                  <c:v>-2.277194098823121E-2</c:v>
                </c:pt>
                <c:pt idx="702">
                  <c:v>-1.5485388290020774E-2</c:v>
                </c:pt>
                <c:pt idx="703">
                  <c:v>-3.7397575562926999E-2</c:v>
                </c:pt>
                <c:pt idx="704">
                  <c:v>-3.5200029237615227E-2</c:v>
                </c:pt>
                <c:pt idx="705">
                  <c:v>-3.2337178237400566E-2</c:v>
                </c:pt>
                <c:pt idx="706">
                  <c:v>0</c:v>
                </c:pt>
                <c:pt idx="707">
                  <c:v>0</c:v>
                </c:pt>
                <c:pt idx="708">
                  <c:v>-3.3989697296298638E-2</c:v>
                </c:pt>
                <c:pt idx="709">
                  <c:v>-3.0780349499750392E-2</c:v>
                </c:pt>
                <c:pt idx="710">
                  <c:v>-5.2675664522422894E-2</c:v>
                </c:pt>
                <c:pt idx="711">
                  <c:v>-4.9746846264327571E-2</c:v>
                </c:pt>
                <c:pt idx="712">
                  <c:v>-4.3890884109883843E-2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-6.0495401253304326E-3</c:v>
                </c:pt>
                <c:pt idx="731">
                  <c:v>-2.7292394593562141E-3</c:v>
                </c:pt>
                <c:pt idx="732">
                  <c:v>0</c:v>
                </c:pt>
                <c:pt idx="733">
                  <c:v>0</c:v>
                </c:pt>
                <c:pt idx="734">
                  <c:v>-1.1012580172802156E-2</c:v>
                </c:pt>
                <c:pt idx="735">
                  <c:v>-0.10034347086031337</c:v>
                </c:pt>
                <c:pt idx="736">
                  <c:v>-9.7785607741307401E-2</c:v>
                </c:pt>
                <c:pt idx="737">
                  <c:v>-9.9559900784188082E-2</c:v>
                </c:pt>
                <c:pt idx="738">
                  <c:v>-9.8974417998901276E-2</c:v>
                </c:pt>
                <c:pt idx="739">
                  <c:v>-0.10356733932544304</c:v>
                </c:pt>
                <c:pt idx="740">
                  <c:v>-7.5070676265618919E-2</c:v>
                </c:pt>
                <c:pt idx="741">
                  <c:v>-5.5291441625780591E-2</c:v>
                </c:pt>
                <c:pt idx="742">
                  <c:v>-0.16206827104721444</c:v>
                </c:pt>
                <c:pt idx="743">
                  <c:v>-0.16174493977351301</c:v>
                </c:pt>
                <c:pt idx="744">
                  <c:v>-0.12111596046441642</c:v>
                </c:pt>
                <c:pt idx="745">
                  <c:v>-0.20671933878872084</c:v>
                </c:pt>
                <c:pt idx="746">
                  <c:v>-0.2247584919968062</c:v>
                </c:pt>
                <c:pt idx="747">
                  <c:v>-0.22943840155368012</c:v>
                </c:pt>
                <c:pt idx="748">
                  <c:v>-0.22959689409663153</c:v>
                </c:pt>
                <c:pt idx="749">
                  <c:v>-0.26521012104133868</c:v>
                </c:pt>
                <c:pt idx="750">
                  <c:v>-0.32142381238502182</c:v>
                </c:pt>
                <c:pt idx="751">
                  <c:v>-0.32125387139292927</c:v>
                </c:pt>
                <c:pt idx="752">
                  <c:v>-8.4431228720985296E-2</c:v>
                </c:pt>
                <c:pt idx="753">
                  <c:v>-1.7801171161855645E-2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-5.6346308989716154E-2</c:v>
                </c:pt>
                <c:pt idx="759">
                  <c:v>-4.0304109352428563E-2</c:v>
                </c:pt>
                <c:pt idx="760">
                  <c:v>0</c:v>
                </c:pt>
                <c:pt idx="761">
                  <c:v>-1.062485515969025E-2</c:v>
                </c:pt>
                <c:pt idx="762">
                  <c:v>-1.0191232939571693E-2</c:v>
                </c:pt>
                <c:pt idx="763">
                  <c:v>0</c:v>
                </c:pt>
                <c:pt idx="764">
                  <c:v>0</c:v>
                </c:pt>
                <c:pt idx="765">
                  <c:v>-7.3366794276102043E-2</c:v>
                </c:pt>
                <c:pt idx="766">
                  <c:v>-7.3243683212507849E-2</c:v>
                </c:pt>
                <c:pt idx="767">
                  <c:v>-6.9171908618644529E-2</c:v>
                </c:pt>
                <c:pt idx="768">
                  <c:v>-0.14267052033544381</c:v>
                </c:pt>
                <c:pt idx="769">
                  <c:v>-0.1394117374972812</c:v>
                </c:pt>
                <c:pt idx="770">
                  <c:v>-0.10649504502800999</c:v>
                </c:pt>
                <c:pt idx="771">
                  <c:v>-6.9240925683788479E-2</c:v>
                </c:pt>
                <c:pt idx="772">
                  <c:v>-7.8734656026736571E-3</c:v>
                </c:pt>
                <c:pt idx="773">
                  <c:v>0</c:v>
                </c:pt>
                <c:pt idx="774">
                  <c:v>0</c:v>
                </c:pt>
                <c:pt idx="775">
                  <c:v>-2.6272038627421779E-3</c:v>
                </c:pt>
                <c:pt idx="776">
                  <c:v>-7.6371340413161626E-4</c:v>
                </c:pt>
                <c:pt idx="777">
                  <c:v>-1.4185168580155283E-3</c:v>
                </c:pt>
                <c:pt idx="778">
                  <c:v>-1.2607359491335401E-2</c:v>
                </c:pt>
                <c:pt idx="779">
                  <c:v>-1.2575641009383243E-2</c:v>
                </c:pt>
                <c:pt idx="780">
                  <c:v>-3.841032111367193E-2</c:v>
                </c:pt>
                <c:pt idx="781">
                  <c:v>-3.9842873270249046E-2</c:v>
                </c:pt>
                <c:pt idx="782">
                  <c:v>-2.9535740277238598E-2</c:v>
                </c:pt>
                <c:pt idx="783">
                  <c:v>-3.7930422678875475E-2</c:v>
                </c:pt>
                <c:pt idx="784">
                  <c:v>-3.5044257175587568E-2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-4.9731758438240625E-3</c:v>
                </c:pt>
                <c:pt idx="789">
                  <c:v>-6.2015069542233126E-2</c:v>
                </c:pt>
                <c:pt idx="790">
                  <c:v>-5.9691953425515032E-2</c:v>
                </c:pt>
                <c:pt idx="791">
                  <c:v>-5.7388567302321003E-2</c:v>
                </c:pt>
                <c:pt idx="792">
                  <c:v>-5.0812841067051862E-2</c:v>
                </c:pt>
                <c:pt idx="793">
                  <c:v>-2.4814843530394093E-2</c:v>
                </c:pt>
                <c:pt idx="794">
                  <c:v>-4.0717686897314476E-2</c:v>
                </c:pt>
                <c:pt idx="795">
                  <c:v>-2.7113948258875253E-2</c:v>
                </c:pt>
                <c:pt idx="796">
                  <c:v>-1.8713504251485324E-2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-3.1576795576265138E-2</c:v>
                </c:pt>
                <c:pt idx="805">
                  <c:v>-3.1280385725083515E-2</c:v>
                </c:pt>
                <c:pt idx="806">
                  <c:v>-5.0373862304120554E-3</c:v>
                </c:pt>
                <c:pt idx="807">
                  <c:v>0</c:v>
                </c:pt>
                <c:pt idx="808">
                  <c:v>0</c:v>
                </c:pt>
                <c:pt idx="809">
                  <c:v>-3.3473822716123536E-4</c:v>
                </c:pt>
                <c:pt idx="810">
                  <c:v>0</c:v>
                </c:pt>
                <c:pt idx="811">
                  <c:v>0</c:v>
                </c:pt>
                <c:pt idx="812">
                  <c:v>-1.3575230696731833E-2</c:v>
                </c:pt>
                <c:pt idx="813">
                  <c:v>-1.3296726309987128E-2</c:v>
                </c:pt>
                <c:pt idx="814">
                  <c:v>0</c:v>
                </c:pt>
                <c:pt idx="815">
                  <c:v>-3.441792941008448E-2</c:v>
                </c:pt>
                <c:pt idx="816">
                  <c:v>-3.3101557101517964E-2</c:v>
                </c:pt>
                <c:pt idx="817">
                  <c:v>-6.6905849800783734E-2</c:v>
                </c:pt>
                <c:pt idx="818">
                  <c:v>-6.6507684814629653E-2</c:v>
                </c:pt>
                <c:pt idx="819">
                  <c:v>-5.8498238753753262E-2</c:v>
                </c:pt>
                <c:pt idx="820">
                  <c:v>-4.1519353333057007E-2</c:v>
                </c:pt>
                <c:pt idx="821">
                  <c:v>-7.2847810309956906E-2</c:v>
                </c:pt>
                <c:pt idx="822">
                  <c:v>-2.5609180585955515E-2</c:v>
                </c:pt>
                <c:pt idx="823">
                  <c:v>-1.0151054084304723E-2</c:v>
                </c:pt>
                <c:pt idx="824">
                  <c:v>-3.2421072904594395E-2</c:v>
                </c:pt>
                <c:pt idx="825">
                  <c:v>-3.2402334069968508E-2</c:v>
                </c:pt>
                <c:pt idx="826">
                  <c:v>-1.9974626737421786E-2</c:v>
                </c:pt>
                <c:pt idx="827">
                  <c:v>-2.2337580781260469E-2</c:v>
                </c:pt>
                <c:pt idx="828">
                  <c:v>-6.2041403729881761E-2</c:v>
                </c:pt>
                <c:pt idx="829">
                  <c:v>-6.4073529358069647E-2</c:v>
                </c:pt>
                <c:pt idx="830">
                  <c:v>-6.2370080020750507E-2</c:v>
                </c:pt>
                <c:pt idx="831">
                  <c:v>-6.3873244596197143E-2</c:v>
                </c:pt>
                <c:pt idx="832">
                  <c:v>-0.10222571579594286</c:v>
                </c:pt>
                <c:pt idx="833">
                  <c:v>-0.16632747676421678</c:v>
                </c:pt>
                <c:pt idx="834">
                  <c:v>-0.16593496458490709</c:v>
                </c:pt>
                <c:pt idx="835">
                  <c:v>-0.10151756588194283</c:v>
                </c:pt>
                <c:pt idx="836">
                  <c:v>-9.6184510958667979E-2</c:v>
                </c:pt>
                <c:pt idx="837">
                  <c:v>-0.1200702841949618</c:v>
                </c:pt>
                <c:pt idx="838">
                  <c:v>-0.1149515917007583</c:v>
                </c:pt>
                <c:pt idx="839">
                  <c:v>-8.182133834619354E-2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DB-4AD3-B425-6D31A7A17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39679400"/>
        <c:axId val="739679072"/>
      </c:barChart>
      <c:catAx>
        <c:axId val="7432339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6224"/>
        <c:crosses val="autoZero"/>
        <c:auto val="1"/>
        <c:lblAlgn val="ctr"/>
        <c:lblOffset val="100"/>
        <c:noMultiLvlLbl val="0"/>
      </c:catAx>
      <c:valAx>
        <c:axId val="74323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233928"/>
        <c:crosses val="autoZero"/>
        <c:crossBetween val="between"/>
      </c:valAx>
      <c:valAx>
        <c:axId val="739679072"/>
        <c:scaling>
          <c:orientation val="minMax"/>
          <c:max val="1"/>
          <c:min val="-0.5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39679400"/>
        <c:crosses val="max"/>
        <c:crossBetween val="between"/>
      </c:valAx>
      <c:dateAx>
        <c:axId val="739679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396790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SAA RFR 12-days, Risk Aversion</a:t>
            </a:r>
            <a:r>
              <a:rPr lang="en-GB" baseline="0" dirty="0"/>
              <a:t> 2.4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'Results_train12_2.4saaRFRWeight'!$C$1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'Results_train12_2.4saaRFRWeight'!$C$2:$C$841</c:f>
              <c:numCache>
                <c:formatCode>0.00</c:formatCode>
                <c:ptCount val="840"/>
                <c:pt idx="0">
                  <c:v>4.4236817902238898E-9</c:v>
                </c:pt>
                <c:pt idx="1">
                  <c:v>2.9352584441852499E-9</c:v>
                </c:pt>
                <c:pt idx="2">
                  <c:v>2.3937615659826799E-3</c:v>
                </c:pt>
                <c:pt idx="3">
                  <c:v>3.4992896650478602E-10</c:v>
                </c:pt>
                <c:pt idx="4">
                  <c:v>1.6756473078437201E-3</c:v>
                </c:pt>
                <c:pt idx="5">
                  <c:v>7.0357398377530301E-7</c:v>
                </c:pt>
                <c:pt idx="6">
                  <c:v>3.0284609561068398E-7</c:v>
                </c:pt>
                <c:pt idx="7">
                  <c:v>3.7835348759517798E-6</c:v>
                </c:pt>
                <c:pt idx="8">
                  <c:v>1.7088407257617099E-6</c:v>
                </c:pt>
                <c:pt idx="9">
                  <c:v>1.00301438257685E-5</c:v>
                </c:pt>
                <c:pt idx="10">
                  <c:v>9.10409788577598E-8</c:v>
                </c:pt>
                <c:pt idx="11">
                  <c:v>4.7501359079824302E-7</c:v>
                </c:pt>
                <c:pt idx="12">
                  <c:v>7.3615249773841298E-8</c:v>
                </c:pt>
                <c:pt idx="13">
                  <c:v>1.80690896422805E-7</c:v>
                </c:pt>
                <c:pt idx="14">
                  <c:v>3.67095026629426E-9</c:v>
                </c:pt>
                <c:pt idx="15">
                  <c:v>5.3593746570759996E-9</c:v>
                </c:pt>
                <c:pt idx="16">
                  <c:v>4.5101865433302598E-8</c:v>
                </c:pt>
                <c:pt idx="17">
                  <c:v>2.6296504373347698E-2</c:v>
                </c:pt>
                <c:pt idx="18">
                  <c:v>2.7359728120916998E-9</c:v>
                </c:pt>
                <c:pt idx="19">
                  <c:v>1.4263465353597701E-4</c:v>
                </c:pt>
                <c:pt idx="20">
                  <c:v>9.7128013158880702E-9</c:v>
                </c:pt>
                <c:pt idx="21">
                  <c:v>3.2748135603619001E-9</c:v>
                </c:pt>
                <c:pt idx="22">
                  <c:v>7.3416367729053302E-10</c:v>
                </c:pt>
                <c:pt idx="23">
                  <c:v>2.22898127092103E-8</c:v>
                </c:pt>
                <c:pt idx="24">
                  <c:v>1.5279835825827701E-9</c:v>
                </c:pt>
                <c:pt idx="25">
                  <c:v>8.6838027676924894E-9</c:v>
                </c:pt>
                <c:pt idx="26">
                  <c:v>1.6876718839898501E-7</c:v>
                </c:pt>
                <c:pt idx="27">
                  <c:v>3.2487181117094701E-8</c:v>
                </c:pt>
                <c:pt idx="28">
                  <c:v>9.6694933356099493E-7</c:v>
                </c:pt>
                <c:pt idx="29">
                  <c:v>3.8832570136354199E-7</c:v>
                </c:pt>
                <c:pt idx="30">
                  <c:v>1.8925281734590001E-8</c:v>
                </c:pt>
                <c:pt idx="31">
                  <c:v>2.0298899970727401E-9</c:v>
                </c:pt>
                <c:pt idx="32">
                  <c:v>4.13406316842899E-10</c:v>
                </c:pt>
                <c:pt idx="33">
                  <c:v>2.23474468395603E-9</c:v>
                </c:pt>
                <c:pt idx="34">
                  <c:v>3.1854269883852798E-7</c:v>
                </c:pt>
                <c:pt idx="35">
                  <c:v>7.5733645084479497E-8</c:v>
                </c:pt>
                <c:pt idx="36">
                  <c:v>7.5107178920275498E-5</c:v>
                </c:pt>
                <c:pt idx="37">
                  <c:v>4.3970281456032899E-5</c:v>
                </c:pt>
                <c:pt idx="38">
                  <c:v>2.71559518396435E-9</c:v>
                </c:pt>
                <c:pt idx="39">
                  <c:v>8.0881041066855404E-4</c:v>
                </c:pt>
                <c:pt idx="40">
                  <c:v>5.0195953010260402E-4</c:v>
                </c:pt>
                <c:pt idx="41">
                  <c:v>1.2552076640757999E-3</c:v>
                </c:pt>
                <c:pt idx="42">
                  <c:v>3.1485232633947401E-4</c:v>
                </c:pt>
                <c:pt idx="43">
                  <c:v>8.2331482272693802E-4</c:v>
                </c:pt>
                <c:pt idx="44">
                  <c:v>9.7643648019592796E-3</c:v>
                </c:pt>
                <c:pt idx="45">
                  <c:v>4.35595578418368E-2</c:v>
                </c:pt>
                <c:pt idx="46">
                  <c:v>1.5689168601708401E-10</c:v>
                </c:pt>
                <c:pt idx="47">
                  <c:v>2.5650524751823899E-8</c:v>
                </c:pt>
                <c:pt idx="48">
                  <c:v>2.0670257873939099E-2</c:v>
                </c:pt>
                <c:pt idx="49">
                  <c:v>7.6302293371779997E-9</c:v>
                </c:pt>
                <c:pt idx="50">
                  <c:v>8.0202417954667998E-9</c:v>
                </c:pt>
                <c:pt idx="51">
                  <c:v>3.6128125688616801E-9</c:v>
                </c:pt>
                <c:pt idx="52">
                  <c:v>8.7506454924363795E-8</c:v>
                </c:pt>
                <c:pt idx="53">
                  <c:v>2.0282630386837599E-7</c:v>
                </c:pt>
                <c:pt idx="54">
                  <c:v>7.8668463628125301E-4</c:v>
                </c:pt>
                <c:pt idx="55">
                  <c:v>2.06036667754115E-8</c:v>
                </c:pt>
                <c:pt idx="56">
                  <c:v>1.6565362550273E-3</c:v>
                </c:pt>
                <c:pt idx="57">
                  <c:v>6.1799012240408404E-3</c:v>
                </c:pt>
                <c:pt idx="58">
                  <c:v>1.4783810691305799E-3</c:v>
                </c:pt>
                <c:pt idx="59">
                  <c:v>2.09657132521028E-9</c:v>
                </c:pt>
                <c:pt idx="60">
                  <c:v>1.66049456892951E-6</c:v>
                </c:pt>
                <c:pt idx="61">
                  <c:v>5.4131323794122297E-7</c:v>
                </c:pt>
                <c:pt idx="62">
                  <c:v>2.2844079147540501E-8</c:v>
                </c:pt>
                <c:pt idx="63">
                  <c:v>2.5249963925664401E-8</c:v>
                </c:pt>
                <c:pt idx="64">
                  <c:v>4.06633514301721E-9</c:v>
                </c:pt>
                <c:pt idx="65">
                  <c:v>9.1154466018719596E-7</c:v>
                </c:pt>
                <c:pt idx="66">
                  <c:v>2.59162942964321E-8</c:v>
                </c:pt>
                <c:pt idx="67">
                  <c:v>4.6333312213147904E-3</c:v>
                </c:pt>
                <c:pt idx="68">
                  <c:v>3.2183918021712102E-10</c:v>
                </c:pt>
                <c:pt idx="69">
                  <c:v>3.10457729829882E-9</c:v>
                </c:pt>
                <c:pt idx="70">
                  <c:v>4.5592598526267098E-7</c:v>
                </c:pt>
                <c:pt idx="71">
                  <c:v>3.5155696604436302E-8</c:v>
                </c:pt>
                <c:pt idx="72">
                  <c:v>1.9760029242392E-8</c:v>
                </c:pt>
                <c:pt idx="73">
                  <c:v>5.4370508126684603E-8</c:v>
                </c:pt>
                <c:pt idx="74">
                  <c:v>3.18189823556573E-9</c:v>
                </c:pt>
                <c:pt idx="75">
                  <c:v>3.7480061903770598E-6</c:v>
                </c:pt>
                <c:pt idx="76">
                  <c:v>2.4454661528736499E-8</c:v>
                </c:pt>
                <c:pt idx="77">
                  <c:v>2.3625059360727099E-6</c:v>
                </c:pt>
                <c:pt idx="78">
                  <c:v>2.5969171207044702E-7</c:v>
                </c:pt>
                <c:pt idx="79">
                  <c:v>7.0212433912801604E-8</c:v>
                </c:pt>
                <c:pt idx="80">
                  <c:v>2.0380019755177602E-6</c:v>
                </c:pt>
                <c:pt idx="81">
                  <c:v>2.5250138128566202E-7</c:v>
                </c:pt>
                <c:pt idx="82">
                  <c:v>2.3714700988760901E-5</c:v>
                </c:pt>
                <c:pt idx="83">
                  <c:v>1.22810322297116E-7</c:v>
                </c:pt>
                <c:pt idx="84">
                  <c:v>9.3626636448257097E-7</c:v>
                </c:pt>
                <c:pt idx="85">
                  <c:v>3.6681560734508598E-7</c:v>
                </c:pt>
                <c:pt idx="86">
                  <c:v>1.9149239525382499E-3</c:v>
                </c:pt>
                <c:pt idx="87">
                  <c:v>5.7451081970158501E-4</c:v>
                </c:pt>
                <c:pt idx="88">
                  <c:v>6.4367387619717001E-9</c:v>
                </c:pt>
                <c:pt idx="89">
                  <c:v>5.72442518590273E-7</c:v>
                </c:pt>
                <c:pt idx="90">
                  <c:v>6.2869641735011797E-6</c:v>
                </c:pt>
                <c:pt idx="91">
                  <c:v>5.2911402308195698E-5</c:v>
                </c:pt>
                <c:pt idx="92">
                  <c:v>3.6143876387507699E-7</c:v>
                </c:pt>
                <c:pt idx="93">
                  <c:v>1.4835015174333199E-8</c:v>
                </c:pt>
                <c:pt idx="94">
                  <c:v>2.6053002639930103E-7</c:v>
                </c:pt>
                <c:pt idx="95">
                  <c:v>4.0997363213221104E-9</c:v>
                </c:pt>
                <c:pt idx="96">
                  <c:v>1.47277490868801E-5</c:v>
                </c:pt>
                <c:pt idx="97">
                  <c:v>4.0712822105473699E-7</c:v>
                </c:pt>
                <c:pt idx="98">
                  <c:v>1.0287158173027601E-7</c:v>
                </c:pt>
                <c:pt idx="99">
                  <c:v>8.1952212984093108E-6</c:v>
                </c:pt>
                <c:pt idx="100">
                  <c:v>5.0293782583743797E-8</c:v>
                </c:pt>
                <c:pt idx="101">
                  <c:v>9.9594144899290994E-8</c:v>
                </c:pt>
                <c:pt idx="102">
                  <c:v>3.2948459661517001E-10</c:v>
                </c:pt>
                <c:pt idx="103">
                  <c:v>3.83192023863632E-7</c:v>
                </c:pt>
                <c:pt idx="104">
                  <c:v>1.2004898092399499E-7</c:v>
                </c:pt>
                <c:pt idx="105">
                  <c:v>4.0669123990332003E-7</c:v>
                </c:pt>
                <c:pt idx="106">
                  <c:v>1.9367752075948701E-7</c:v>
                </c:pt>
                <c:pt idx="107">
                  <c:v>1.8912978771203998E-8</c:v>
                </c:pt>
                <c:pt idx="108">
                  <c:v>4.0597360342378201E-5</c:v>
                </c:pt>
                <c:pt idx="109">
                  <c:v>1.63198591084123E-7</c:v>
                </c:pt>
                <c:pt idx="110">
                  <c:v>1.4916247347064499E-8</c:v>
                </c:pt>
                <c:pt idx="111">
                  <c:v>8.0876754402402392E-9</c:v>
                </c:pt>
                <c:pt idx="112">
                  <c:v>8.6036086044378E-8</c:v>
                </c:pt>
                <c:pt idx="113">
                  <c:v>4.6563214739465499E-9</c:v>
                </c:pt>
                <c:pt idx="114">
                  <c:v>3.9744555858452303E-2</c:v>
                </c:pt>
                <c:pt idx="115">
                  <c:v>1.12793852497585E-2</c:v>
                </c:pt>
                <c:pt idx="116">
                  <c:v>2.8158230160545E-3</c:v>
                </c:pt>
                <c:pt idx="117">
                  <c:v>4.97854981874974E-9</c:v>
                </c:pt>
                <c:pt idx="118">
                  <c:v>7.4069035007780998E-3</c:v>
                </c:pt>
                <c:pt idx="119">
                  <c:v>1.44080252228291E-3</c:v>
                </c:pt>
                <c:pt idx="120">
                  <c:v>2.8207257976663601E-3</c:v>
                </c:pt>
                <c:pt idx="121">
                  <c:v>4.5672936710110697E-3</c:v>
                </c:pt>
                <c:pt idx="122">
                  <c:v>1.9495423264660701E-8</c:v>
                </c:pt>
                <c:pt idx="123">
                  <c:v>3.2486447342753799E-2</c:v>
                </c:pt>
                <c:pt idx="124">
                  <c:v>3.1019330328879299E-7</c:v>
                </c:pt>
                <c:pt idx="125">
                  <c:v>4.0712985194062003E-2</c:v>
                </c:pt>
                <c:pt idx="126">
                  <c:v>6.9987442770949204E-2</c:v>
                </c:pt>
                <c:pt idx="127">
                  <c:v>1.2522489342425001E-3</c:v>
                </c:pt>
                <c:pt idx="128">
                  <c:v>2.8832028121808899E-3</c:v>
                </c:pt>
                <c:pt idx="129">
                  <c:v>1.0978337269862001E-3</c:v>
                </c:pt>
                <c:pt idx="130">
                  <c:v>6.7141621512971605E-8</c:v>
                </c:pt>
                <c:pt idx="131">
                  <c:v>4.9721991759389505E-7</c:v>
                </c:pt>
                <c:pt idx="132">
                  <c:v>6.0503620478187898E-3</c:v>
                </c:pt>
                <c:pt idx="133">
                  <c:v>7.6035970324616397E-7</c:v>
                </c:pt>
                <c:pt idx="134">
                  <c:v>2.3209509382495501E-8</c:v>
                </c:pt>
                <c:pt idx="135">
                  <c:v>9.2508571405221796E-8</c:v>
                </c:pt>
                <c:pt idx="136">
                  <c:v>4.2398463135369502E-8</c:v>
                </c:pt>
                <c:pt idx="137">
                  <c:v>3.0127947817383401E-10</c:v>
                </c:pt>
                <c:pt idx="138">
                  <c:v>1.3909518935425799E-7</c:v>
                </c:pt>
                <c:pt idx="139">
                  <c:v>1.15078446476379E-7</c:v>
                </c:pt>
                <c:pt idx="140">
                  <c:v>2.68970782916391E-6</c:v>
                </c:pt>
                <c:pt idx="141">
                  <c:v>2.07614738118744E-4</c:v>
                </c:pt>
                <c:pt idx="142">
                  <c:v>1.8227710383665601E-3</c:v>
                </c:pt>
                <c:pt idx="143">
                  <c:v>1.8551478600326001E-8</c:v>
                </c:pt>
                <c:pt idx="144">
                  <c:v>7.9871268299646207E-9</c:v>
                </c:pt>
                <c:pt idx="145">
                  <c:v>7.0675134920117203E-5</c:v>
                </c:pt>
                <c:pt idx="146">
                  <c:v>9.1515117669388403E-4</c:v>
                </c:pt>
                <c:pt idx="147">
                  <c:v>7.5997887943982095E-9</c:v>
                </c:pt>
                <c:pt idx="148">
                  <c:v>3.53307556865492E-8</c:v>
                </c:pt>
                <c:pt idx="149">
                  <c:v>1.4994074715393199E-2</c:v>
                </c:pt>
                <c:pt idx="150">
                  <c:v>1.07929708275797E-6</c:v>
                </c:pt>
                <c:pt idx="151">
                  <c:v>2.6594830764583102E-2</c:v>
                </c:pt>
                <c:pt idx="152">
                  <c:v>2.99026235917862E-7</c:v>
                </c:pt>
                <c:pt idx="153">
                  <c:v>2.9933894621087697E-8</c:v>
                </c:pt>
                <c:pt idx="154">
                  <c:v>9.9770102029032606E-9</c:v>
                </c:pt>
                <c:pt idx="155">
                  <c:v>2.11154780389668E-5</c:v>
                </c:pt>
                <c:pt idx="156">
                  <c:v>5.9447454167039403E-10</c:v>
                </c:pt>
                <c:pt idx="157">
                  <c:v>3.5427289020464501E-8</c:v>
                </c:pt>
                <c:pt idx="158">
                  <c:v>9.7319545075854396E-10</c:v>
                </c:pt>
                <c:pt idx="159">
                  <c:v>2.68100491409575E-9</c:v>
                </c:pt>
                <c:pt idx="160">
                  <c:v>4.5684314497882303E-9</c:v>
                </c:pt>
                <c:pt idx="161">
                  <c:v>9.5606368547297803E-9</c:v>
                </c:pt>
                <c:pt idx="162">
                  <c:v>1.44369713772482E-2</c:v>
                </c:pt>
                <c:pt idx="163">
                  <c:v>5.5054208389617902E-8</c:v>
                </c:pt>
                <c:pt idx="164">
                  <c:v>2.09297626620144E-10</c:v>
                </c:pt>
                <c:pt idx="165">
                  <c:v>1.15969457877519E-4</c:v>
                </c:pt>
                <c:pt idx="166">
                  <c:v>5.7082241688382202E-8</c:v>
                </c:pt>
                <c:pt idx="167">
                  <c:v>1.88139052022268E-2</c:v>
                </c:pt>
                <c:pt idx="168">
                  <c:v>3.3285082632363697E-5</c:v>
                </c:pt>
                <c:pt idx="169">
                  <c:v>5.1040785327129798E-9</c:v>
                </c:pt>
                <c:pt idx="170">
                  <c:v>4.6494043384405596E-3</c:v>
                </c:pt>
                <c:pt idx="171">
                  <c:v>2.38515261841566E-3</c:v>
                </c:pt>
                <c:pt idx="172">
                  <c:v>1.2930170409207101E-7</c:v>
                </c:pt>
                <c:pt idx="173">
                  <c:v>1.0817169320556401E-6</c:v>
                </c:pt>
                <c:pt idx="174">
                  <c:v>4.02085573275062E-3</c:v>
                </c:pt>
                <c:pt idx="175">
                  <c:v>1.57899318291821E-3</c:v>
                </c:pt>
                <c:pt idx="176">
                  <c:v>1.06129492723625E-6</c:v>
                </c:pt>
                <c:pt idx="177">
                  <c:v>1.6106851808794101E-6</c:v>
                </c:pt>
                <c:pt idx="178">
                  <c:v>8.9417886768323601E-3</c:v>
                </c:pt>
                <c:pt idx="179">
                  <c:v>9.48119441090166E-3</c:v>
                </c:pt>
                <c:pt idx="180">
                  <c:v>3.5479148759917302E-3</c:v>
                </c:pt>
                <c:pt idx="181">
                  <c:v>1.5693511885094301E-8</c:v>
                </c:pt>
                <c:pt idx="182">
                  <c:v>5.8949592471246696E-3</c:v>
                </c:pt>
                <c:pt idx="183">
                  <c:v>8.0111769147622504E-3</c:v>
                </c:pt>
                <c:pt idx="184">
                  <c:v>2.0627573546476498E-8</c:v>
                </c:pt>
                <c:pt idx="185">
                  <c:v>6.5668614570072396E-10</c:v>
                </c:pt>
                <c:pt idx="186">
                  <c:v>2.9481802693908801E-9</c:v>
                </c:pt>
                <c:pt idx="187">
                  <c:v>3.6803522278076197E-10</c:v>
                </c:pt>
                <c:pt idx="188">
                  <c:v>8.4469962586880905E-9</c:v>
                </c:pt>
                <c:pt idx="189">
                  <c:v>1.04439027061197E-8</c:v>
                </c:pt>
                <c:pt idx="190">
                  <c:v>8.2589492724143099E-7</c:v>
                </c:pt>
                <c:pt idx="191">
                  <c:v>9.9980559427705001E-8</c:v>
                </c:pt>
                <c:pt idx="192">
                  <c:v>1.4416779571592399E-8</c:v>
                </c:pt>
                <c:pt idx="193">
                  <c:v>4.88553126102781E-9</c:v>
                </c:pt>
                <c:pt idx="194">
                  <c:v>3.54652341566037E-7</c:v>
                </c:pt>
                <c:pt idx="195">
                  <c:v>5.2883951520530597E-7</c:v>
                </c:pt>
                <c:pt idx="196">
                  <c:v>1.05514988635487E-7</c:v>
                </c:pt>
                <c:pt idx="197">
                  <c:v>4.1620519459153097E-8</c:v>
                </c:pt>
                <c:pt idx="198">
                  <c:v>9.7388994564302591E-10</c:v>
                </c:pt>
                <c:pt idx="199">
                  <c:v>5.9721365682008805E-7</c:v>
                </c:pt>
                <c:pt idx="200">
                  <c:v>8.0225391140940903E-8</c:v>
                </c:pt>
                <c:pt idx="201">
                  <c:v>4.7840672715343503E-4</c:v>
                </c:pt>
                <c:pt idx="202">
                  <c:v>2.0239699465882001E-9</c:v>
                </c:pt>
                <c:pt idx="203">
                  <c:v>2.39576552262853E-8</c:v>
                </c:pt>
                <c:pt idx="204">
                  <c:v>3.3759897530016698E-7</c:v>
                </c:pt>
                <c:pt idx="205">
                  <c:v>4.0747597639209701E-7</c:v>
                </c:pt>
                <c:pt idx="206">
                  <c:v>1.46044808524038E-7</c:v>
                </c:pt>
                <c:pt idx="207">
                  <c:v>6.6062866363993104E-7</c:v>
                </c:pt>
                <c:pt idx="208">
                  <c:v>1.16959731524378E-8</c:v>
                </c:pt>
                <c:pt idx="209">
                  <c:v>8.5258284315053699E-8</c:v>
                </c:pt>
                <c:pt idx="210">
                  <c:v>1.8201864248222399E-8</c:v>
                </c:pt>
                <c:pt idx="211">
                  <c:v>1.3357855100343201E-7</c:v>
                </c:pt>
                <c:pt idx="212">
                  <c:v>5.6371047881869898E-8</c:v>
                </c:pt>
                <c:pt idx="213">
                  <c:v>4.63341070397292E-7</c:v>
                </c:pt>
                <c:pt idx="214">
                  <c:v>3.1157069852177102E-4</c:v>
                </c:pt>
                <c:pt idx="215">
                  <c:v>1.27892969125388E-2</c:v>
                </c:pt>
                <c:pt idx="216">
                  <c:v>2.8008827497941601E-2</c:v>
                </c:pt>
                <c:pt idx="217">
                  <c:v>3.5571642380490999E-8</c:v>
                </c:pt>
                <c:pt idx="218">
                  <c:v>2.31968409902814E-8</c:v>
                </c:pt>
                <c:pt idx="219">
                  <c:v>2.31915273755628E-2</c:v>
                </c:pt>
                <c:pt idx="220">
                  <c:v>3.97538650282172E-7</c:v>
                </c:pt>
                <c:pt idx="221">
                  <c:v>1.5582254595514E-7</c:v>
                </c:pt>
                <c:pt idx="222">
                  <c:v>5.6875552977888004E-7</c:v>
                </c:pt>
                <c:pt idx="223">
                  <c:v>1.5115840491008301E-5</c:v>
                </c:pt>
                <c:pt idx="224">
                  <c:v>4.7244959984940797E-8</c:v>
                </c:pt>
                <c:pt idx="225">
                  <c:v>3.3311368894117998E-5</c:v>
                </c:pt>
                <c:pt idx="226">
                  <c:v>1.5369902706234299E-6</c:v>
                </c:pt>
                <c:pt idx="227">
                  <c:v>1.5380267677438699E-7</c:v>
                </c:pt>
                <c:pt idx="228">
                  <c:v>2.1746748978545399E-7</c:v>
                </c:pt>
                <c:pt idx="229">
                  <c:v>1.2164463973044399E-3</c:v>
                </c:pt>
                <c:pt idx="230">
                  <c:v>3.3245654708171201E-8</c:v>
                </c:pt>
                <c:pt idx="231">
                  <c:v>1.5739136415640801E-8</c:v>
                </c:pt>
                <c:pt idx="232">
                  <c:v>3.5343128119721201E-3</c:v>
                </c:pt>
                <c:pt idx="233">
                  <c:v>9.6423196687848E-3</c:v>
                </c:pt>
                <c:pt idx="234">
                  <c:v>2.3221693492622701E-9</c:v>
                </c:pt>
                <c:pt idx="235">
                  <c:v>4.36789008931973E-8</c:v>
                </c:pt>
                <c:pt idx="236">
                  <c:v>1.18898773430907E-2</c:v>
                </c:pt>
                <c:pt idx="237">
                  <c:v>1.2652178204753299E-2</c:v>
                </c:pt>
                <c:pt idx="238">
                  <c:v>5.7792105513292096E-3</c:v>
                </c:pt>
                <c:pt idx="239">
                  <c:v>3.24011385677417E-3</c:v>
                </c:pt>
                <c:pt idx="240">
                  <c:v>1.1557774011798701E-2</c:v>
                </c:pt>
                <c:pt idx="241">
                  <c:v>1.1312023266914399E-2</c:v>
                </c:pt>
                <c:pt idx="242">
                  <c:v>8.3448346851010295E-9</c:v>
                </c:pt>
                <c:pt idx="243">
                  <c:v>6.0753992817778004E-7</c:v>
                </c:pt>
                <c:pt idx="244">
                  <c:v>1.1396246184576E-6</c:v>
                </c:pt>
                <c:pt idx="245">
                  <c:v>6.6951239431229403E-7</c:v>
                </c:pt>
                <c:pt idx="246">
                  <c:v>6.3223654546912298E-6</c:v>
                </c:pt>
                <c:pt idx="247">
                  <c:v>4.5370940105583296E-3</c:v>
                </c:pt>
                <c:pt idx="248">
                  <c:v>2.8114248766911001E-9</c:v>
                </c:pt>
                <c:pt idx="249">
                  <c:v>1.4444404091857499E-3</c:v>
                </c:pt>
                <c:pt idx="250">
                  <c:v>4.9430772726105104E-9</c:v>
                </c:pt>
                <c:pt idx="251">
                  <c:v>4.5330083635761201E-9</c:v>
                </c:pt>
                <c:pt idx="252">
                  <c:v>4.0633286744431998E-9</c:v>
                </c:pt>
                <c:pt idx="253">
                  <c:v>4.6595812253093898E-7</c:v>
                </c:pt>
                <c:pt idx="254">
                  <c:v>6.2841259391362097E-8</c:v>
                </c:pt>
                <c:pt idx="255">
                  <c:v>2.5779502495497701E-8</c:v>
                </c:pt>
                <c:pt idx="256">
                  <c:v>1.4272126253348401E-8</c:v>
                </c:pt>
                <c:pt idx="257">
                  <c:v>3.5495936030198202E-8</c:v>
                </c:pt>
                <c:pt idx="258">
                  <c:v>9.5332916630563706E-9</c:v>
                </c:pt>
                <c:pt idx="259">
                  <c:v>7.6658707482094501E-9</c:v>
                </c:pt>
                <c:pt idx="260">
                  <c:v>2.3860630942033898E-8</c:v>
                </c:pt>
                <c:pt idx="261">
                  <c:v>1.5958282585248499E-7</c:v>
                </c:pt>
                <c:pt idx="262">
                  <c:v>8.02719001938901E-9</c:v>
                </c:pt>
                <c:pt idx="263">
                  <c:v>9.7640177053582299E-6</c:v>
                </c:pt>
                <c:pt idx="264">
                  <c:v>1.02007825305178E-5</c:v>
                </c:pt>
                <c:pt idx="265">
                  <c:v>1.45928278504854E-4</c:v>
                </c:pt>
                <c:pt idx="266">
                  <c:v>5.6762510642179597E-9</c:v>
                </c:pt>
                <c:pt idx="267">
                  <c:v>1.02054386953369E-8</c:v>
                </c:pt>
                <c:pt idx="268">
                  <c:v>2.1019475431601801E-8</c:v>
                </c:pt>
                <c:pt idx="269">
                  <c:v>2.23454359405034E-9</c:v>
                </c:pt>
                <c:pt idx="270">
                  <c:v>5.5464537226084295E-7</c:v>
                </c:pt>
                <c:pt idx="271">
                  <c:v>1.72251931808258E-8</c:v>
                </c:pt>
                <c:pt idx="272">
                  <c:v>3.3881100252306901E-9</c:v>
                </c:pt>
                <c:pt idx="273">
                  <c:v>2.2938304401098401E-8</c:v>
                </c:pt>
                <c:pt idx="274">
                  <c:v>6.1665786326687898E-8</c:v>
                </c:pt>
                <c:pt idx="275">
                  <c:v>1.3986392317400799E-3</c:v>
                </c:pt>
                <c:pt idx="276">
                  <c:v>1.2795602206177199E-8</c:v>
                </c:pt>
                <c:pt idx="277">
                  <c:v>2.1871236107176399E-6</c:v>
                </c:pt>
                <c:pt idx="278">
                  <c:v>2.14686951213066E-3</c:v>
                </c:pt>
                <c:pt idx="279">
                  <c:v>3.8067391747733E-3</c:v>
                </c:pt>
                <c:pt idx="280">
                  <c:v>1.07277571824537E-8</c:v>
                </c:pt>
                <c:pt idx="281">
                  <c:v>2.9213888819081501E-9</c:v>
                </c:pt>
                <c:pt idx="282">
                  <c:v>9.7403873425396102E-9</c:v>
                </c:pt>
                <c:pt idx="283">
                  <c:v>6.4192552116487103E-3</c:v>
                </c:pt>
                <c:pt idx="284">
                  <c:v>1.9206560428162E-3</c:v>
                </c:pt>
                <c:pt idx="285">
                  <c:v>9.9759171753005004E-7</c:v>
                </c:pt>
                <c:pt idx="286">
                  <c:v>2.7867456201895398E-7</c:v>
                </c:pt>
                <c:pt idx="287">
                  <c:v>3.3466168865602599E-10</c:v>
                </c:pt>
                <c:pt idx="288">
                  <c:v>1.4161322897826E-7</c:v>
                </c:pt>
                <c:pt idx="289">
                  <c:v>3.19510142182106E-6</c:v>
                </c:pt>
                <c:pt idx="290">
                  <c:v>8.2028950350646497E-7</c:v>
                </c:pt>
                <c:pt idx="291">
                  <c:v>3.3058402496499199E-6</c:v>
                </c:pt>
                <c:pt idx="292">
                  <c:v>7.6071848161422004E-4</c:v>
                </c:pt>
                <c:pt idx="293">
                  <c:v>3.4680843519584299E-9</c:v>
                </c:pt>
                <c:pt idx="294">
                  <c:v>1.0109471433712E-3</c:v>
                </c:pt>
                <c:pt idx="295">
                  <c:v>1.30707770020572E-3</c:v>
                </c:pt>
                <c:pt idx="296">
                  <c:v>1.20731254698011E-3</c:v>
                </c:pt>
                <c:pt idx="297">
                  <c:v>1.1694484122677301E-7</c:v>
                </c:pt>
                <c:pt idx="298">
                  <c:v>1.70302338588064E-8</c:v>
                </c:pt>
                <c:pt idx="299">
                  <c:v>7.35198267586571E-9</c:v>
                </c:pt>
                <c:pt idx="300">
                  <c:v>2.9900463411959702E-7</c:v>
                </c:pt>
                <c:pt idx="301">
                  <c:v>3.68654923320539E-8</c:v>
                </c:pt>
                <c:pt idx="302">
                  <c:v>1.8657891362096499E-6</c:v>
                </c:pt>
                <c:pt idx="303">
                  <c:v>2.69519479069659E-9</c:v>
                </c:pt>
                <c:pt idx="304">
                  <c:v>1.2146577292347401E-10</c:v>
                </c:pt>
                <c:pt idx="305">
                  <c:v>1.8772806854461399E-9</c:v>
                </c:pt>
                <c:pt idx="306">
                  <c:v>5.58942035642008E-9</c:v>
                </c:pt>
                <c:pt idx="307">
                  <c:v>1.04612962340782E-10</c:v>
                </c:pt>
                <c:pt idx="308">
                  <c:v>5.1188259557918602E-3</c:v>
                </c:pt>
                <c:pt idx="309">
                  <c:v>6.9553184513057899E-3</c:v>
                </c:pt>
                <c:pt idx="310">
                  <c:v>9.2711838146815606E-3</c:v>
                </c:pt>
                <c:pt idx="311">
                  <c:v>1.24704715152979E-2</c:v>
                </c:pt>
                <c:pt idx="312">
                  <c:v>7.0951931337394801E-3</c:v>
                </c:pt>
                <c:pt idx="313">
                  <c:v>5.1596935503851696E-3</c:v>
                </c:pt>
                <c:pt idx="314">
                  <c:v>3.9200888363676701E-4</c:v>
                </c:pt>
                <c:pt idx="315">
                  <c:v>2.38069668319587E-3</c:v>
                </c:pt>
                <c:pt idx="316">
                  <c:v>2.0013564863696001E-8</c:v>
                </c:pt>
                <c:pt idx="317">
                  <c:v>1.9330594651585699E-8</c:v>
                </c:pt>
                <c:pt idx="318">
                  <c:v>1.06861675866484E-3</c:v>
                </c:pt>
                <c:pt idx="319">
                  <c:v>4.5023056996351102E-7</c:v>
                </c:pt>
                <c:pt idx="320">
                  <c:v>1.2903007966338001E-7</c:v>
                </c:pt>
                <c:pt idx="321">
                  <c:v>8.3483661833944094E-9</c:v>
                </c:pt>
                <c:pt idx="322">
                  <c:v>5.6176541135919903E-9</c:v>
                </c:pt>
                <c:pt idx="323">
                  <c:v>8.4150650242841104E-10</c:v>
                </c:pt>
                <c:pt idx="324">
                  <c:v>7.6251964875052799E-9</c:v>
                </c:pt>
                <c:pt idx="325">
                  <c:v>8.7843218756057202E-7</c:v>
                </c:pt>
                <c:pt idx="326">
                  <c:v>3.5924624803004102E-9</c:v>
                </c:pt>
                <c:pt idx="327">
                  <c:v>5.8966270887497399E-9</c:v>
                </c:pt>
                <c:pt idx="328">
                  <c:v>8.0745494011061504E-9</c:v>
                </c:pt>
                <c:pt idx="329">
                  <c:v>3.2280221798365201E-9</c:v>
                </c:pt>
                <c:pt idx="330">
                  <c:v>1.83685230819722E-8</c:v>
                </c:pt>
                <c:pt idx="331">
                  <c:v>3.6442220491630402E-7</c:v>
                </c:pt>
                <c:pt idx="332">
                  <c:v>5.5920439127145704E-7</c:v>
                </c:pt>
                <c:pt idx="333">
                  <c:v>1.3748862715375301E-6</c:v>
                </c:pt>
                <c:pt idx="334">
                  <c:v>5.2653984268038101E-8</c:v>
                </c:pt>
                <c:pt idx="335">
                  <c:v>9.52710187314138E-12</c:v>
                </c:pt>
                <c:pt idx="336">
                  <c:v>2.44195614458322E-8</c:v>
                </c:pt>
                <c:pt idx="337">
                  <c:v>5.45678697599495E-8</c:v>
                </c:pt>
                <c:pt idx="338">
                  <c:v>1.0400294262574401E-9</c:v>
                </c:pt>
                <c:pt idx="339">
                  <c:v>3.3334047652302101E-7</c:v>
                </c:pt>
                <c:pt idx="340">
                  <c:v>1.85013576480504E-6</c:v>
                </c:pt>
                <c:pt idx="341">
                  <c:v>1.8682908388481601E-9</c:v>
                </c:pt>
                <c:pt idx="342">
                  <c:v>8.7409936560858602E-7</c:v>
                </c:pt>
                <c:pt idx="343">
                  <c:v>8.7999983166750999E-7</c:v>
                </c:pt>
                <c:pt idx="344">
                  <c:v>9.7760148308283505E-4</c:v>
                </c:pt>
                <c:pt idx="345">
                  <c:v>1.5254062148597301E-8</c:v>
                </c:pt>
                <c:pt idx="346">
                  <c:v>4.5348066745373098E-10</c:v>
                </c:pt>
                <c:pt idx="347">
                  <c:v>3.2902083693354101E-8</c:v>
                </c:pt>
                <c:pt idx="348">
                  <c:v>4.0402302440932901E-9</c:v>
                </c:pt>
                <c:pt idx="349">
                  <c:v>2.9818229152724998E-5</c:v>
                </c:pt>
                <c:pt idx="350">
                  <c:v>9.3425753342852702E-8</c:v>
                </c:pt>
                <c:pt idx="351">
                  <c:v>4.7909948014822197E-10</c:v>
                </c:pt>
                <c:pt idx="352">
                  <c:v>4.6729128261452097E-5</c:v>
                </c:pt>
                <c:pt idx="353">
                  <c:v>5.9863562302286496E-8</c:v>
                </c:pt>
                <c:pt idx="354">
                  <c:v>4.5287734007653398E-6</c:v>
                </c:pt>
                <c:pt idx="355">
                  <c:v>1.4075109966239399E-3</c:v>
                </c:pt>
                <c:pt idx="356">
                  <c:v>8.3683118070569898E-10</c:v>
                </c:pt>
                <c:pt idx="357">
                  <c:v>4.9182881821149196E-10</c:v>
                </c:pt>
                <c:pt idx="358">
                  <c:v>1.05494487527933E-9</c:v>
                </c:pt>
                <c:pt idx="359">
                  <c:v>1.70038013909329E-8</c:v>
                </c:pt>
                <c:pt idx="360">
                  <c:v>2.2385391714432001E-8</c:v>
                </c:pt>
                <c:pt idx="361">
                  <c:v>1.24054529257186E-9</c:v>
                </c:pt>
                <c:pt idx="362">
                  <c:v>3.9150790106918804E-9</c:v>
                </c:pt>
                <c:pt idx="363">
                  <c:v>9.0081024967629795E-10</c:v>
                </c:pt>
                <c:pt idx="364">
                  <c:v>4.1057472091139903E-9</c:v>
                </c:pt>
                <c:pt idx="365">
                  <c:v>7.6941379387350003E-10</c:v>
                </c:pt>
                <c:pt idx="366">
                  <c:v>9.68188924457178E-9</c:v>
                </c:pt>
                <c:pt idx="367">
                  <c:v>1.2443356447347E-9</c:v>
                </c:pt>
                <c:pt idx="368">
                  <c:v>5.4583618223125603E-8</c:v>
                </c:pt>
                <c:pt idx="369">
                  <c:v>5.4444883244069799E-8</c:v>
                </c:pt>
                <c:pt idx="370">
                  <c:v>2.1782174284168399E-9</c:v>
                </c:pt>
                <c:pt idx="371">
                  <c:v>1.1611567947509701E-9</c:v>
                </c:pt>
                <c:pt idx="372">
                  <c:v>1.6161963290972599E-7</c:v>
                </c:pt>
                <c:pt idx="373">
                  <c:v>2.3101348260433601E-6</c:v>
                </c:pt>
                <c:pt idx="374">
                  <c:v>1.0626364487308001E-5</c:v>
                </c:pt>
                <c:pt idx="375">
                  <c:v>3.2474072708149602E-3</c:v>
                </c:pt>
                <c:pt idx="376">
                  <c:v>1.9455121224958899E-9</c:v>
                </c:pt>
                <c:pt idx="377">
                  <c:v>1.217329942883E-2</c:v>
                </c:pt>
                <c:pt idx="378">
                  <c:v>6.4575060300348203E-7</c:v>
                </c:pt>
                <c:pt idx="379">
                  <c:v>4.5633128816208197E-5</c:v>
                </c:pt>
                <c:pt idx="380">
                  <c:v>1.39579476022355E-4</c:v>
                </c:pt>
                <c:pt idx="381">
                  <c:v>1.1679641303341001E-6</c:v>
                </c:pt>
                <c:pt idx="382">
                  <c:v>2.59359660246907E-3</c:v>
                </c:pt>
                <c:pt idx="383">
                  <c:v>3.4973702946985699E-6</c:v>
                </c:pt>
                <c:pt idx="384">
                  <c:v>1.2443842971502E-8</c:v>
                </c:pt>
                <c:pt idx="385">
                  <c:v>1.04306254101844E-5</c:v>
                </c:pt>
                <c:pt idx="386">
                  <c:v>2.7979844216298601E-8</c:v>
                </c:pt>
                <c:pt idx="387">
                  <c:v>1.3662988758302899E-7</c:v>
                </c:pt>
                <c:pt idx="388">
                  <c:v>1.9741408659261898E-3</c:v>
                </c:pt>
                <c:pt idx="389">
                  <c:v>9.4141631266646602E-8</c:v>
                </c:pt>
                <c:pt idx="390">
                  <c:v>6.1748147159703105E-10</c:v>
                </c:pt>
                <c:pt idx="391">
                  <c:v>2.7971441119086799E-3</c:v>
                </c:pt>
                <c:pt idx="392">
                  <c:v>2.7458695840694202E-3</c:v>
                </c:pt>
                <c:pt idx="393">
                  <c:v>2.1785526918161702E-3</c:v>
                </c:pt>
                <c:pt idx="394">
                  <c:v>2.04844443769483E-3</c:v>
                </c:pt>
                <c:pt idx="395">
                  <c:v>2.5179002989364498E-3</c:v>
                </c:pt>
                <c:pt idx="396">
                  <c:v>2.8943854361275999E-3</c:v>
                </c:pt>
                <c:pt idx="397">
                  <c:v>1.1559995088573E-2</c:v>
                </c:pt>
                <c:pt idx="398">
                  <c:v>1.78663087766177E-8</c:v>
                </c:pt>
                <c:pt idx="399">
                  <c:v>5.2766400975009899E-3</c:v>
                </c:pt>
                <c:pt idx="400">
                  <c:v>3.7550635787077999E-8</c:v>
                </c:pt>
                <c:pt idx="401">
                  <c:v>1.3344287219171199E-9</c:v>
                </c:pt>
                <c:pt idx="402">
                  <c:v>1.1359578855520801E-9</c:v>
                </c:pt>
                <c:pt idx="403">
                  <c:v>2.52680916282895E-2</c:v>
                </c:pt>
                <c:pt idx="404">
                  <c:v>1.4723440585018699E-2</c:v>
                </c:pt>
                <c:pt idx="405">
                  <c:v>7.5040431873493003E-3</c:v>
                </c:pt>
                <c:pt idx="406">
                  <c:v>6.0671454127042904E-3</c:v>
                </c:pt>
                <c:pt idx="407">
                  <c:v>4.1182119377960597E-3</c:v>
                </c:pt>
                <c:pt idx="408">
                  <c:v>3.9684144787273199E-3</c:v>
                </c:pt>
                <c:pt idx="409">
                  <c:v>6.0467066452448703E-3</c:v>
                </c:pt>
                <c:pt idx="410">
                  <c:v>5.5676126271555597E-3</c:v>
                </c:pt>
                <c:pt idx="411">
                  <c:v>6.3116291505946201E-3</c:v>
                </c:pt>
                <c:pt idx="412">
                  <c:v>8.4879116986347602E-3</c:v>
                </c:pt>
                <c:pt idx="413">
                  <c:v>1.0128342251606101E-2</c:v>
                </c:pt>
                <c:pt idx="414">
                  <c:v>2.7323982131873502E-10</c:v>
                </c:pt>
                <c:pt idx="415">
                  <c:v>1.5322427553739399E-3</c:v>
                </c:pt>
                <c:pt idx="416">
                  <c:v>5.30499298384233E-9</c:v>
                </c:pt>
                <c:pt idx="417">
                  <c:v>1.9721409117064801E-2</c:v>
                </c:pt>
                <c:pt idx="418">
                  <c:v>2.6393357460470199E-2</c:v>
                </c:pt>
                <c:pt idx="419">
                  <c:v>1.1562569446680901E-2</c:v>
                </c:pt>
                <c:pt idx="420">
                  <c:v>7.7791696080537001E-3</c:v>
                </c:pt>
                <c:pt idx="421">
                  <c:v>1.10556308610688E-2</c:v>
                </c:pt>
                <c:pt idx="422">
                  <c:v>8.3406885524393194E-8</c:v>
                </c:pt>
                <c:pt idx="423">
                  <c:v>3.8566692652555101E-8</c:v>
                </c:pt>
                <c:pt idx="424">
                  <c:v>4.8379710670494902E-4</c:v>
                </c:pt>
                <c:pt idx="425">
                  <c:v>4.0586233988339202E-7</c:v>
                </c:pt>
                <c:pt idx="426">
                  <c:v>4.73782188156661E-5</c:v>
                </c:pt>
                <c:pt idx="427">
                  <c:v>8.9348142774434997E-8</c:v>
                </c:pt>
                <c:pt idx="428">
                  <c:v>4.5000670325600999E-7</c:v>
                </c:pt>
                <c:pt idx="429">
                  <c:v>2.8384612456817501E-6</c:v>
                </c:pt>
                <c:pt idx="430">
                  <c:v>2.9693884734522801E-4</c:v>
                </c:pt>
                <c:pt idx="431">
                  <c:v>5.8960349031210305E-7</c:v>
                </c:pt>
                <c:pt idx="432">
                  <c:v>1.1633966434867301E-5</c:v>
                </c:pt>
                <c:pt idx="433">
                  <c:v>1.42661474137009E-3</c:v>
                </c:pt>
                <c:pt idx="434">
                  <c:v>3.5853398749255902E-8</c:v>
                </c:pt>
                <c:pt idx="435">
                  <c:v>2.9254998877303201E-8</c:v>
                </c:pt>
                <c:pt idx="436">
                  <c:v>1.7482581186416399E-5</c:v>
                </c:pt>
                <c:pt idx="437">
                  <c:v>4.4815009516432802E-10</c:v>
                </c:pt>
                <c:pt idx="438">
                  <c:v>4.4026058141286598E-4</c:v>
                </c:pt>
                <c:pt idx="439">
                  <c:v>2.7059733868110198E-3</c:v>
                </c:pt>
                <c:pt idx="440">
                  <c:v>3.1688117406548298E-4</c:v>
                </c:pt>
                <c:pt idx="441">
                  <c:v>1.2301387385168E-3</c:v>
                </c:pt>
                <c:pt idx="442">
                  <c:v>7.0009916867453E-5</c:v>
                </c:pt>
                <c:pt idx="443">
                  <c:v>2.2667763212281099E-3</c:v>
                </c:pt>
                <c:pt idx="444">
                  <c:v>1.89598146624962E-3</c:v>
                </c:pt>
                <c:pt idx="445">
                  <c:v>1.0342902967494899E-2</c:v>
                </c:pt>
                <c:pt idx="446">
                  <c:v>1.0039861507983701E-2</c:v>
                </c:pt>
                <c:pt idx="447">
                  <c:v>2.6946693337230199E-3</c:v>
                </c:pt>
                <c:pt idx="448">
                  <c:v>7.1848499394082399E-4</c:v>
                </c:pt>
                <c:pt idx="449">
                  <c:v>1.17662805150932E-7</c:v>
                </c:pt>
                <c:pt idx="450">
                  <c:v>5.8464533538269304E-4</c:v>
                </c:pt>
                <c:pt idx="451">
                  <c:v>4.63505796399447E-4</c:v>
                </c:pt>
                <c:pt idx="452">
                  <c:v>1.4584943542450601E-7</c:v>
                </c:pt>
                <c:pt idx="453">
                  <c:v>1.8669055544010799E-4</c:v>
                </c:pt>
                <c:pt idx="454">
                  <c:v>1.00989795307256E-7</c:v>
                </c:pt>
                <c:pt idx="455">
                  <c:v>7.5537318679788104E-7</c:v>
                </c:pt>
                <c:pt idx="456">
                  <c:v>7.2394324174199401E-6</c:v>
                </c:pt>
                <c:pt idx="457">
                  <c:v>1.2730642417932801E-7</c:v>
                </c:pt>
                <c:pt idx="458">
                  <c:v>3.9255983864356401E-8</c:v>
                </c:pt>
                <c:pt idx="459">
                  <c:v>1.49007513589408E-6</c:v>
                </c:pt>
                <c:pt idx="460">
                  <c:v>2.4979297586858698E-5</c:v>
                </c:pt>
                <c:pt idx="461">
                  <c:v>7.9437791636009997E-7</c:v>
                </c:pt>
                <c:pt idx="462">
                  <c:v>5.42991037749051E-4</c:v>
                </c:pt>
                <c:pt idx="463">
                  <c:v>9.5660043423941E-4</c:v>
                </c:pt>
                <c:pt idx="464">
                  <c:v>1.38537644292453E-7</c:v>
                </c:pt>
                <c:pt idx="465">
                  <c:v>8.0889759366604205E-6</c:v>
                </c:pt>
                <c:pt idx="466">
                  <c:v>1.75902470268145E-3</c:v>
                </c:pt>
                <c:pt idx="467">
                  <c:v>5.3666538729381399E-8</c:v>
                </c:pt>
                <c:pt idx="468">
                  <c:v>1.0989627416954101E-6</c:v>
                </c:pt>
                <c:pt idx="469">
                  <c:v>1.89575439526033E-6</c:v>
                </c:pt>
                <c:pt idx="470">
                  <c:v>1.11589630334788E-7</c:v>
                </c:pt>
                <c:pt idx="471">
                  <c:v>9.7086721669670405E-6</c:v>
                </c:pt>
                <c:pt idx="472">
                  <c:v>1.24504499231458E-7</c:v>
                </c:pt>
                <c:pt idx="473">
                  <c:v>1.43317715221482E-5</c:v>
                </c:pt>
                <c:pt idx="474">
                  <c:v>1.6217993865102502E-5</c:v>
                </c:pt>
                <c:pt idx="475">
                  <c:v>1.34841090728515E-7</c:v>
                </c:pt>
                <c:pt idx="476">
                  <c:v>1.87772738567399E-6</c:v>
                </c:pt>
                <c:pt idx="477">
                  <c:v>1.0522540139142299E-5</c:v>
                </c:pt>
                <c:pt idx="478">
                  <c:v>8.34048278917087E-7</c:v>
                </c:pt>
                <c:pt idx="479">
                  <c:v>1.17814781524552E-6</c:v>
                </c:pt>
                <c:pt idx="480">
                  <c:v>2.94093224233738E-3</c:v>
                </c:pt>
                <c:pt idx="481">
                  <c:v>9.3439215358936192E-3</c:v>
                </c:pt>
                <c:pt idx="482">
                  <c:v>2.4348852907516102E-3</c:v>
                </c:pt>
                <c:pt idx="483">
                  <c:v>1.65755608812057E-3</c:v>
                </c:pt>
                <c:pt idx="484">
                  <c:v>2.5749370176744301E-4</c:v>
                </c:pt>
                <c:pt idx="485">
                  <c:v>4.32045524260487E-9</c:v>
                </c:pt>
                <c:pt idx="486">
                  <c:v>6.0057076449248305E-10</c:v>
                </c:pt>
                <c:pt idx="487">
                  <c:v>5.57370972995291E-8</c:v>
                </c:pt>
                <c:pt idx="488">
                  <c:v>9.0173402943892505E-6</c:v>
                </c:pt>
                <c:pt idx="489">
                  <c:v>2.5668339750454301E-8</c:v>
                </c:pt>
                <c:pt idx="490">
                  <c:v>1.32715546849517E-3</c:v>
                </c:pt>
                <c:pt idx="491">
                  <c:v>5.2413078383093401E-4</c:v>
                </c:pt>
                <c:pt idx="492">
                  <c:v>8.5513639268271092E-3</c:v>
                </c:pt>
                <c:pt idx="493">
                  <c:v>6.0742828579992102E-3</c:v>
                </c:pt>
                <c:pt idx="494">
                  <c:v>8.7115066592069398E-3</c:v>
                </c:pt>
                <c:pt idx="495">
                  <c:v>1.90901763883072E-6</c:v>
                </c:pt>
                <c:pt idx="496">
                  <c:v>5.0395332206965802E-5</c:v>
                </c:pt>
                <c:pt idx="497">
                  <c:v>1.12995528546031E-8</c:v>
                </c:pt>
                <c:pt idx="498">
                  <c:v>9.5231862253996598E-8</c:v>
                </c:pt>
                <c:pt idx="499">
                  <c:v>4.5423868532431697E-4</c:v>
                </c:pt>
                <c:pt idx="500">
                  <c:v>5.67679348876066E-5</c:v>
                </c:pt>
                <c:pt idx="501">
                  <c:v>2.4613309127113301E-4</c:v>
                </c:pt>
                <c:pt idx="502">
                  <c:v>7.2205141061312497E-5</c:v>
                </c:pt>
                <c:pt idx="503">
                  <c:v>3.3125079640184302E-4</c:v>
                </c:pt>
                <c:pt idx="504">
                  <c:v>2.3760863080349002E-6</c:v>
                </c:pt>
                <c:pt idx="505">
                  <c:v>2.1140525775476001E-6</c:v>
                </c:pt>
                <c:pt idx="506">
                  <c:v>4.7164043790617501E-7</c:v>
                </c:pt>
                <c:pt idx="507">
                  <c:v>7.6242414445631197E-11</c:v>
                </c:pt>
                <c:pt idx="508">
                  <c:v>1.82553213116699E-7</c:v>
                </c:pt>
                <c:pt idx="509">
                  <c:v>3.50877298879983E-9</c:v>
                </c:pt>
                <c:pt idx="510">
                  <c:v>9.8623766874432299E-3</c:v>
                </c:pt>
                <c:pt idx="511">
                  <c:v>9.1975415403724205E-3</c:v>
                </c:pt>
                <c:pt idx="512">
                  <c:v>2.41843124075551E-7</c:v>
                </c:pt>
                <c:pt idx="513">
                  <c:v>1.0421855624185501E-2</c:v>
                </c:pt>
                <c:pt idx="514">
                  <c:v>7.3581415868203201E-3</c:v>
                </c:pt>
                <c:pt idx="515">
                  <c:v>6.5114740207875697E-8</c:v>
                </c:pt>
                <c:pt idx="516">
                  <c:v>2.21672153504331E-2</c:v>
                </c:pt>
                <c:pt idx="517">
                  <c:v>3.4971993917263299E-5</c:v>
                </c:pt>
                <c:pt idx="518">
                  <c:v>5.0614007761686203E-2</c:v>
                </c:pt>
                <c:pt idx="519">
                  <c:v>1.11802663496374E-2</c:v>
                </c:pt>
                <c:pt idx="520">
                  <c:v>2.8870657326290499E-2</c:v>
                </c:pt>
                <c:pt idx="521">
                  <c:v>1.45510364790168E-2</c:v>
                </c:pt>
                <c:pt idx="522">
                  <c:v>4.40722649422056E-7</c:v>
                </c:pt>
                <c:pt idx="523">
                  <c:v>2.4144626458003502E-8</c:v>
                </c:pt>
                <c:pt idx="524">
                  <c:v>6.5562219052121198E-3</c:v>
                </c:pt>
                <c:pt idx="525">
                  <c:v>2.0908372244639099E-7</c:v>
                </c:pt>
                <c:pt idx="526">
                  <c:v>3.3444522887848599E-8</c:v>
                </c:pt>
                <c:pt idx="527">
                  <c:v>3.5665987382499599E-9</c:v>
                </c:pt>
                <c:pt idx="528">
                  <c:v>4.3714037252720802E-8</c:v>
                </c:pt>
                <c:pt idx="529">
                  <c:v>1.0068142857531099E-3</c:v>
                </c:pt>
                <c:pt idx="530">
                  <c:v>1.08887176898512E-7</c:v>
                </c:pt>
                <c:pt idx="531">
                  <c:v>3.2721210090879501E-9</c:v>
                </c:pt>
                <c:pt idx="532">
                  <c:v>1.8288803256727701E-9</c:v>
                </c:pt>
                <c:pt idx="533">
                  <c:v>1.7214669507987901E-7</c:v>
                </c:pt>
                <c:pt idx="534">
                  <c:v>1.5369459465661201E-8</c:v>
                </c:pt>
                <c:pt idx="535">
                  <c:v>1.2119358314397399E-10</c:v>
                </c:pt>
                <c:pt idx="536">
                  <c:v>4.6820264276010897E-3</c:v>
                </c:pt>
                <c:pt idx="537">
                  <c:v>3.5782863302998799E-3</c:v>
                </c:pt>
                <c:pt idx="538">
                  <c:v>2.3789503863353299E-4</c:v>
                </c:pt>
                <c:pt idx="539">
                  <c:v>2.9849332674259398E-3</c:v>
                </c:pt>
                <c:pt idx="540">
                  <c:v>5.0780435952699401E-3</c:v>
                </c:pt>
                <c:pt idx="541">
                  <c:v>7.3409033180211901E-9</c:v>
                </c:pt>
                <c:pt idx="542">
                  <c:v>9.0908939943272499E-3</c:v>
                </c:pt>
                <c:pt idx="543">
                  <c:v>9.7559884721099294E-3</c:v>
                </c:pt>
                <c:pt idx="544">
                  <c:v>1.20318265635623E-2</c:v>
                </c:pt>
                <c:pt idx="545">
                  <c:v>1.2157874981620499E-2</c:v>
                </c:pt>
                <c:pt idx="546">
                  <c:v>2.2004025805919501E-2</c:v>
                </c:pt>
                <c:pt idx="547">
                  <c:v>7.8936982214437202E-10</c:v>
                </c:pt>
                <c:pt idx="548">
                  <c:v>4.1388634046653303E-3</c:v>
                </c:pt>
                <c:pt idx="549">
                  <c:v>5.9026100063421299E-3</c:v>
                </c:pt>
                <c:pt idx="550">
                  <c:v>4.0155578525725997E-3</c:v>
                </c:pt>
                <c:pt idx="551">
                  <c:v>3.7151746164137498E-3</c:v>
                </c:pt>
                <c:pt idx="552">
                  <c:v>4.1631957954269697E-3</c:v>
                </c:pt>
                <c:pt idx="553">
                  <c:v>2.4473832852040201E-3</c:v>
                </c:pt>
                <c:pt idx="554">
                  <c:v>2.4152590916226298E-7</c:v>
                </c:pt>
                <c:pt idx="555">
                  <c:v>8.0231230277389704E-9</c:v>
                </c:pt>
                <c:pt idx="556">
                  <c:v>8.0910302301873806E-8</c:v>
                </c:pt>
                <c:pt idx="557">
                  <c:v>1.23891376205699E-9</c:v>
                </c:pt>
                <c:pt idx="558">
                  <c:v>2.8320312387664998E-7</c:v>
                </c:pt>
                <c:pt idx="559">
                  <c:v>6.8728808833565307E-8</c:v>
                </c:pt>
                <c:pt idx="560">
                  <c:v>6.9013832352069494E-8</c:v>
                </c:pt>
                <c:pt idx="561">
                  <c:v>1.06143511246099E-7</c:v>
                </c:pt>
                <c:pt idx="562">
                  <c:v>1.58253975766492E-7</c:v>
                </c:pt>
                <c:pt idx="563">
                  <c:v>7.9398426981810098E-9</c:v>
                </c:pt>
                <c:pt idx="564">
                  <c:v>3.2606741022700197E-2</c:v>
                </c:pt>
                <c:pt idx="565">
                  <c:v>2.7912425531706499E-2</c:v>
                </c:pt>
                <c:pt idx="566">
                  <c:v>3.4011428777356599E-2</c:v>
                </c:pt>
                <c:pt idx="567">
                  <c:v>3.12082326640916E-2</c:v>
                </c:pt>
                <c:pt idx="568">
                  <c:v>2.18458033104235E-2</c:v>
                </c:pt>
                <c:pt idx="569">
                  <c:v>4.42259845269522E-2</c:v>
                </c:pt>
                <c:pt idx="570">
                  <c:v>3.6265587143741597E-2</c:v>
                </c:pt>
                <c:pt idx="571">
                  <c:v>6.3723908935862703E-2</c:v>
                </c:pt>
                <c:pt idx="572">
                  <c:v>7.6707818150482804E-3</c:v>
                </c:pt>
                <c:pt idx="573">
                  <c:v>1.4885056972536901E-2</c:v>
                </c:pt>
                <c:pt idx="574">
                  <c:v>3.0349050635614301E-3</c:v>
                </c:pt>
                <c:pt idx="575">
                  <c:v>4.0150985691155298E-3</c:v>
                </c:pt>
                <c:pt idx="576">
                  <c:v>7.1340226870549104E-4</c:v>
                </c:pt>
                <c:pt idx="577">
                  <c:v>2.6531924464349501E-8</c:v>
                </c:pt>
                <c:pt idx="578">
                  <c:v>2.77865460717475E-7</c:v>
                </c:pt>
                <c:pt idx="579">
                  <c:v>8.80161192941855E-7</c:v>
                </c:pt>
                <c:pt idx="580">
                  <c:v>6.5837415693952103E-8</c:v>
                </c:pt>
                <c:pt idx="581">
                  <c:v>4.3690081851684897E-9</c:v>
                </c:pt>
                <c:pt idx="582">
                  <c:v>1.37725438690711E-8</c:v>
                </c:pt>
                <c:pt idx="583">
                  <c:v>2.91192366454276E-2</c:v>
                </c:pt>
                <c:pt idx="584">
                  <c:v>4.0947507197756999E-2</c:v>
                </c:pt>
                <c:pt idx="585">
                  <c:v>6.7393085401606198E-2</c:v>
                </c:pt>
                <c:pt idx="586">
                  <c:v>2.6264287738705601E-8</c:v>
                </c:pt>
                <c:pt idx="587">
                  <c:v>3.30662553009169E-9</c:v>
                </c:pt>
                <c:pt idx="588">
                  <c:v>3.51259622500483E-9</c:v>
                </c:pt>
                <c:pt idx="589">
                  <c:v>3.1668164881995499E-9</c:v>
                </c:pt>
                <c:pt idx="590">
                  <c:v>2.2659425399005999E-2</c:v>
                </c:pt>
                <c:pt idx="591">
                  <c:v>2.67783576449231E-2</c:v>
                </c:pt>
                <c:pt idx="592">
                  <c:v>1.16539361261051E-2</c:v>
                </c:pt>
                <c:pt idx="593">
                  <c:v>9.9898575747126694E-3</c:v>
                </c:pt>
                <c:pt idx="594">
                  <c:v>3.7420165230107202E-2</c:v>
                </c:pt>
                <c:pt idx="595">
                  <c:v>5.6634726899620097E-2</c:v>
                </c:pt>
                <c:pt idx="596">
                  <c:v>2.3817488486094201E-2</c:v>
                </c:pt>
                <c:pt idx="597">
                  <c:v>2.64709312312192E-2</c:v>
                </c:pt>
                <c:pt idx="598">
                  <c:v>7.8138325267401699E-4</c:v>
                </c:pt>
                <c:pt idx="599">
                  <c:v>4.0962864099494701E-7</c:v>
                </c:pt>
                <c:pt idx="600">
                  <c:v>2.9143751976009398E-3</c:v>
                </c:pt>
                <c:pt idx="601">
                  <c:v>2.1843201813315999E-3</c:v>
                </c:pt>
                <c:pt idx="602">
                  <c:v>4.3966360204734604E-3</c:v>
                </c:pt>
                <c:pt idx="603">
                  <c:v>7.7459040392381003E-3</c:v>
                </c:pt>
                <c:pt idx="604">
                  <c:v>1.35064043217079E-2</c:v>
                </c:pt>
                <c:pt idx="605">
                  <c:v>1.61033160713231E-2</c:v>
                </c:pt>
                <c:pt idx="606">
                  <c:v>8.3418637111250596E-3</c:v>
                </c:pt>
                <c:pt idx="607">
                  <c:v>5.11358910078642E-3</c:v>
                </c:pt>
                <c:pt idx="608">
                  <c:v>1.4803858269225E-2</c:v>
                </c:pt>
                <c:pt idx="609">
                  <c:v>1.78273260489167E-4</c:v>
                </c:pt>
                <c:pt idx="610">
                  <c:v>9.8730811730632701E-5</c:v>
                </c:pt>
                <c:pt idx="611">
                  <c:v>6.8369787269193499E-7</c:v>
                </c:pt>
                <c:pt idx="612">
                  <c:v>1.27456592869991E-5</c:v>
                </c:pt>
                <c:pt idx="613">
                  <c:v>2.0620918590445299E-7</c:v>
                </c:pt>
                <c:pt idx="614">
                  <c:v>1.4058603208582E-6</c:v>
                </c:pt>
                <c:pt idx="615">
                  <c:v>4.1939925804839003E-8</c:v>
                </c:pt>
                <c:pt idx="616">
                  <c:v>2.3648210882386698E-6</c:v>
                </c:pt>
                <c:pt idx="617">
                  <c:v>1.37398256426161E-9</c:v>
                </c:pt>
                <c:pt idx="618">
                  <c:v>1.5200771624268E-6</c:v>
                </c:pt>
                <c:pt idx="619">
                  <c:v>6.5858517502655102E-9</c:v>
                </c:pt>
                <c:pt idx="620">
                  <c:v>4.8422689391467297E-7</c:v>
                </c:pt>
                <c:pt idx="621">
                  <c:v>2.9959849034554301E-2</c:v>
                </c:pt>
                <c:pt idx="622">
                  <c:v>1.3175659183997601E-10</c:v>
                </c:pt>
                <c:pt idx="623">
                  <c:v>1.26915846504065E-2</c:v>
                </c:pt>
                <c:pt idx="624">
                  <c:v>3.9813806140846499E-9</c:v>
                </c:pt>
                <c:pt idx="625">
                  <c:v>3.0199335328595499E-9</c:v>
                </c:pt>
                <c:pt idx="626">
                  <c:v>7.5216106347209404E-9</c:v>
                </c:pt>
                <c:pt idx="627">
                  <c:v>1.4512107945088499E-8</c:v>
                </c:pt>
                <c:pt idx="628">
                  <c:v>2.7203509782077801E-4</c:v>
                </c:pt>
                <c:pt idx="629">
                  <c:v>4.4150185486654502E-10</c:v>
                </c:pt>
                <c:pt idx="630">
                  <c:v>3.29794451665009E-3</c:v>
                </c:pt>
                <c:pt idx="631">
                  <c:v>1.6035487959693299E-3</c:v>
                </c:pt>
                <c:pt idx="632">
                  <c:v>1.45155324810144E-3</c:v>
                </c:pt>
                <c:pt idx="633">
                  <c:v>8.4292421204382809E-3</c:v>
                </c:pt>
                <c:pt idx="634">
                  <c:v>2.34338493537005E-9</c:v>
                </c:pt>
                <c:pt idx="635">
                  <c:v>1.1093322500355799E-3</c:v>
                </c:pt>
                <c:pt idx="636">
                  <c:v>1.66753439114615E-3</c:v>
                </c:pt>
                <c:pt idx="637">
                  <c:v>3.8180501310836401E-9</c:v>
                </c:pt>
                <c:pt idx="638">
                  <c:v>9.3232958044865907E-3</c:v>
                </c:pt>
                <c:pt idx="639">
                  <c:v>9.3384109868135806E-3</c:v>
                </c:pt>
                <c:pt idx="640">
                  <c:v>7.5878244387483793E-9</c:v>
                </c:pt>
                <c:pt idx="641">
                  <c:v>2.7782492050703898E-2</c:v>
                </c:pt>
                <c:pt idx="642">
                  <c:v>2.7748451534434702E-2</c:v>
                </c:pt>
                <c:pt idx="643">
                  <c:v>7.0197440211408801E-10</c:v>
                </c:pt>
                <c:pt idx="644">
                  <c:v>2.6180350307041301E-3</c:v>
                </c:pt>
                <c:pt idx="645">
                  <c:v>1.4498521506711199E-9</c:v>
                </c:pt>
                <c:pt idx="646">
                  <c:v>3.9194281878487903E-3</c:v>
                </c:pt>
                <c:pt idx="647">
                  <c:v>1.6403809292675299E-8</c:v>
                </c:pt>
                <c:pt idx="648">
                  <c:v>9.4894317342603004E-8</c:v>
                </c:pt>
                <c:pt idx="649">
                  <c:v>1.8965144452137099E-8</c:v>
                </c:pt>
                <c:pt idx="650">
                  <c:v>4.5143122237304304E-3</c:v>
                </c:pt>
                <c:pt idx="651">
                  <c:v>3.2144332268309601E-10</c:v>
                </c:pt>
                <c:pt idx="652">
                  <c:v>3.2267485116381999E-3</c:v>
                </c:pt>
                <c:pt idx="653">
                  <c:v>2.27671321524851E-2</c:v>
                </c:pt>
                <c:pt idx="654">
                  <c:v>4.9980871812509596E-3</c:v>
                </c:pt>
                <c:pt idx="655">
                  <c:v>2.0998217979906099E-5</c:v>
                </c:pt>
                <c:pt idx="656">
                  <c:v>3.2772846390926703E-5</c:v>
                </c:pt>
                <c:pt idx="657">
                  <c:v>2.3465409060181301E-9</c:v>
                </c:pt>
                <c:pt idx="658">
                  <c:v>2.30567542780734E-4</c:v>
                </c:pt>
                <c:pt idx="659">
                  <c:v>6.1712169011279897E-6</c:v>
                </c:pt>
                <c:pt idx="660">
                  <c:v>2.1278311032142E-7</c:v>
                </c:pt>
                <c:pt idx="661">
                  <c:v>1.74669176530272E-7</c:v>
                </c:pt>
                <c:pt idx="662">
                  <c:v>1.7712767268787901E-6</c:v>
                </c:pt>
                <c:pt idx="663">
                  <c:v>1.23802892833104E-5</c:v>
                </c:pt>
                <c:pt idx="664">
                  <c:v>6.6076329460791399E-7</c:v>
                </c:pt>
                <c:pt idx="665">
                  <c:v>1.8628675681681701E-3</c:v>
                </c:pt>
                <c:pt idx="666">
                  <c:v>2.8198835868474401E-4</c:v>
                </c:pt>
                <c:pt idx="667">
                  <c:v>8.9051327718391103E-4</c:v>
                </c:pt>
                <c:pt idx="668">
                  <c:v>2.1113210237738202E-9</c:v>
                </c:pt>
                <c:pt idx="669">
                  <c:v>7.2376268063108001E-9</c:v>
                </c:pt>
                <c:pt idx="670">
                  <c:v>2.6037628631761498E-3</c:v>
                </c:pt>
                <c:pt idx="671">
                  <c:v>6.5973013605778496E-10</c:v>
                </c:pt>
                <c:pt idx="672">
                  <c:v>1.3257606242573299E-10</c:v>
                </c:pt>
                <c:pt idx="673">
                  <c:v>1.3819653310836999E-5</c:v>
                </c:pt>
                <c:pt idx="674">
                  <c:v>1.60062745043171E-5</c:v>
                </c:pt>
                <c:pt idx="675">
                  <c:v>1.7585251422209999E-6</c:v>
                </c:pt>
                <c:pt idx="676">
                  <c:v>3.13521421895767E-6</c:v>
                </c:pt>
                <c:pt idx="677">
                  <c:v>2.7211816200044201E-5</c:v>
                </c:pt>
                <c:pt idx="678">
                  <c:v>6.9283083245753302E-5</c:v>
                </c:pt>
                <c:pt idx="679">
                  <c:v>4.5987920442159996E-6</c:v>
                </c:pt>
                <c:pt idx="680">
                  <c:v>3.0764729928074401E-6</c:v>
                </c:pt>
                <c:pt idx="681">
                  <c:v>1.24123567736375E-6</c:v>
                </c:pt>
                <c:pt idx="682">
                  <c:v>6.4739008380944304E-8</c:v>
                </c:pt>
                <c:pt idx="683">
                  <c:v>4.3695875044463999E-3</c:v>
                </c:pt>
                <c:pt idx="684">
                  <c:v>1.19666111642105E-3</c:v>
                </c:pt>
                <c:pt idx="685">
                  <c:v>5.3456977089870496E-3</c:v>
                </c:pt>
                <c:pt idx="686">
                  <c:v>5.4176637031585397E-3</c:v>
                </c:pt>
                <c:pt idx="687">
                  <c:v>1.8493159659061498E-2</c:v>
                </c:pt>
                <c:pt idx="688">
                  <c:v>1.5478390472255001E-2</c:v>
                </c:pt>
                <c:pt idx="689">
                  <c:v>1.18674472499732E-4</c:v>
                </c:pt>
                <c:pt idx="690">
                  <c:v>1.0979080203178701E-7</c:v>
                </c:pt>
                <c:pt idx="691">
                  <c:v>2.8103339658165498E-10</c:v>
                </c:pt>
                <c:pt idx="692">
                  <c:v>1.2243395936523E-2</c:v>
                </c:pt>
                <c:pt idx="693">
                  <c:v>4.3753027737403802E-7</c:v>
                </c:pt>
                <c:pt idx="694">
                  <c:v>5.5047449293282504E-3</c:v>
                </c:pt>
                <c:pt idx="695">
                  <c:v>2.6822103354547499E-2</c:v>
                </c:pt>
                <c:pt idx="696">
                  <c:v>9.0068475574108103E-3</c:v>
                </c:pt>
                <c:pt idx="697">
                  <c:v>9.5354859731786295E-3</c:v>
                </c:pt>
                <c:pt idx="698">
                  <c:v>5.7415199027218604E-3</c:v>
                </c:pt>
                <c:pt idx="699">
                  <c:v>6.4086376523519298E-2</c:v>
                </c:pt>
                <c:pt idx="700">
                  <c:v>4.9847937627916402E-9</c:v>
                </c:pt>
                <c:pt idx="701">
                  <c:v>2.1605905842785001E-3</c:v>
                </c:pt>
                <c:pt idx="702">
                  <c:v>8.4890732391942995E-3</c:v>
                </c:pt>
                <c:pt idx="703">
                  <c:v>3.0938064933241899E-9</c:v>
                </c:pt>
                <c:pt idx="704">
                  <c:v>3.6129226590741399E-10</c:v>
                </c:pt>
                <c:pt idx="705">
                  <c:v>1.3819025188028E-9</c:v>
                </c:pt>
                <c:pt idx="706">
                  <c:v>2.2532486906810699E-3</c:v>
                </c:pt>
                <c:pt idx="707">
                  <c:v>4.3143560121243198E-4</c:v>
                </c:pt>
                <c:pt idx="708">
                  <c:v>6.0669581177346602E-9</c:v>
                </c:pt>
                <c:pt idx="709">
                  <c:v>4.1191928191472399E-9</c:v>
                </c:pt>
                <c:pt idx="710">
                  <c:v>5.7426519852033699E-3</c:v>
                </c:pt>
                <c:pt idx="711">
                  <c:v>5.9331800966185696E-3</c:v>
                </c:pt>
                <c:pt idx="712">
                  <c:v>1.38763299620444E-2</c:v>
                </c:pt>
                <c:pt idx="713">
                  <c:v>8.4984786858937696E-7</c:v>
                </c:pt>
                <c:pt idx="714">
                  <c:v>2.1679417548969199E-2</c:v>
                </c:pt>
                <c:pt idx="715">
                  <c:v>1.87532553044687E-3</c:v>
                </c:pt>
                <c:pt idx="716">
                  <c:v>1.2239843168146599E-2</c:v>
                </c:pt>
                <c:pt idx="717">
                  <c:v>3.2818625888613499E-2</c:v>
                </c:pt>
                <c:pt idx="718">
                  <c:v>1.1007379766365399E-2</c:v>
                </c:pt>
                <c:pt idx="719">
                  <c:v>1.8158601872661401E-2</c:v>
                </c:pt>
                <c:pt idx="720">
                  <c:v>2.0620476845349098E-2</c:v>
                </c:pt>
                <c:pt idx="721">
                  <c:v>1.12808198400585E-8</c:v>
                </c:pt>
                <c:pt idx="722">
                  <c:v>1.1603236322345E-7</c:v>
                </c:pt>
                <c:pt idx="723">
                  <c:v>1.1510293873235101E-3</c:v>
                </c:pt>
                <c:pt idx="724">
                  <c:v>4.3808104488527099E-3</c:v>
                </c:pt>
                <c:pt idx="725">
                  <c:v>2.5217779494089302E-3</c:v>
                </c:pt>
                <c:pt idx="726">
                  <c:v>2.7010562025499602E-3</c:v>
                </c:pt>
                <c:pt idx="727">
                  <c:v>5.3410989740864099E-7</c:v>
                </c:pt>
                <c:pt idx="728">
                  <c:v>5.1173445313559901E-8</c:v>
                </c:pt>
                <c:pt idx="729">
                  <c:v>1.5563018417664E-8</c:v>
                </c:pt>
                <c:pt idx="730">
                  <c:v>2.50328610765254E-5</c:v>
                </c:pt>
                <c:pt idx="731">
                  <c:v>4.1372608324823097E-2</c:v>
                </c:pt>
                <c:pt idx="732">
                  <c:v>3.9170717112608902E-2</c:v>
                </c:pt>
                <c:pt idx="733">
                  <c:v>8.6982230485750107E-8</c:v>
                </c:pt>
                <c:pt idx="734">
                  <c:v>3.3963703963010002E-7</c:v>
                </c:pt>
                <c:pt idx="735">
                  <c:v>3.66866554265778E-9</c:v>
                </c:pt>
                <c:pt idx="736">
                  <c:v>1.2746718093945999E-7</c:v>
                </c:pt>
                <c:pt idx="737">
                  <c:v>1.3148280896605299E-7</c:v>
                </c:pt>
                <c:pt idx="738">
                  <c:v>1.79293366966247E-7</c:v>
                </c:pt>
                <c:pt idx="739">
                  <c:v>1.45685330454844E-9</c:v>
                </c:pt>
                <c:pt idx="740">
                  <c:v>1.6196534086313501E-6</c:v>
                </c:pt>
                <c:pt idx="741">
                  <c:v>8.6128377773942907E-9</c:v>
                </c:pt>
                <c:pt idx="742">
                  <c:v>1.13477023251822E-8</c:v>
                </c:pt>
                <c:pt idx="743">
                  <c:v>1.1267494727441501E-2</c:v>
                </c:pt>
                <c:pt idx="744">
                  <c:v>8.5437917549668602E-10</c:v>
                </c:pt>
                <c:pt idx="745">
                  <c:v>8.5198612546482299E-4</c:v>
                </c:pt>
                <c:pt idx="746">
                  <c:v>5.0910968416209499E-8</c:v>
                </c:pt>
                <c:pt idx="747">
                  <c:v>7.2946692809109496E-7</c:v>
                </c:pt>
                <c:pt idx="748">
                  <c:v>1.82766828827456E-7</c:v>
                </c:pt>
                <c:pt idx="749">
                  <c:v>2.0298573136651401E-7</c:v>
                </c:pt>
                <c:pt idx="750">
                  <c:v>5.1088426962619405E-7</c:v>
                </c:pt>
                <c:pt idx="751">
                  <c:v>1.77120560941545E-6</c:v>
                </c:pt>
                <c:pt idx="752">
                  <c:v>5.0586619090033702E-9</c:v>
                </c:pt>
                <c:pt idx="753">
                  <c:v>1.9060638354998101E-8</c:v>
                </c:pt>
                <c:pt idx="754">
                  <c:v>4.22450560161191E-7</c:v>
                </c:pt>
                <c:pt idx="755">
                  <c:v>4.7984944952338598E-4</c:v>
                </c:pt>
                <c:pt idx="756">
                  <c:v>8.0529416110171199E-8</c:v>
                </c:pt>
                <c:pt idx="757">
                  <c:v>1.4733368477830001E-9</c:v>
                </c:pt>
                <c:pt idx="758">
                  <c:v>2.8537638271612101E-10</c:v>
                </c:pt>
                <c:pt idx="759">
                  <c:v>5.6118011784990501E-9</c:v>
                </c:pt>
                <c:pt idx="760">
                  <c:v>3.5945994729592099E-10</c:v>
                </c:pt>
                <c:pt idx="761">
                  <c:v>8.0863532985534902E-12</c:v>
                </c:pt>
                <c:pt idx="762">
                  <c:v>2.5748577243765999E-8</c:v>
                </c:pt>
                <c:pt idx="763">
                  <c:v>3.4792437510428798E-12</c:v>
                </c:pt>
                <c:pt idx="764">
                  <c:v>3.65896727596245E-10</c:v>
                </c:pt>
                <c:pt idx="765">
                  <c:v>6.8438076759678499E-11</c:v>
                </c:pt>
                <c:pt idx="766">
                  <c:v>1.8984379664211999E-9</c:v>
                </c:pt>
                <c:pt idx="767">
                  <c:v>5.9166299841944699E-9</c:v>
                </c:pt>
                <c:pt idx="768">
                  <c:v>3.7026744596994398E-9</c:v>
                </c:pt>
                <c:pt idx="769">
                  <c:v>1.15095689968954E-3</c:v>
                </c:pt>
                <c:pt idx="770">
                  <c:v>7.2413227374894503E-3</c:v>
                </c:pt>
                <c:pt idx="771">
                  <c:v>4.7315309498803197E-3</c:v>
                </c:pt>
                <c:pt idx="772">
                  <c:v>5.4848073807002703E-3</c:v>
                </c:pt>
                <c:pt idx="773">
                  <c:v>6.4785849390869496E-9</c:v>
                </c:pt>
                <c:pt idx="774">
                  <c:v>4.9123372769642901E-10</c:v>
                </c:pt>
                <c:pt idx="775">
                  <c:v>3.2699788793813098E-7</c:v>
                </c:pt>
                <c:pt idx="776">
                  <c:v>1.1333155645392199E-5</c:v>
                </c:pt>
                <c:pt idx="777">
                  <c:v>3.2682333884981599E-6</c:v>
                </c:pt>
                <c:pt idx="778">
                  <c:v>3.5541227847289398E-7</c:v>
                </c:pt>
                <c:pt idx="779">
                  <c:v>1.4381036830793E-10</c:v>
                </c:pt>
                <c:pt idx="780">
                  <c:v>8.4978800505760095E-10</c:v>
                </c:pt>
                <c:pt idx="781">
                  <c:v>1.41520824115787E-3</c:v>
                </c:pt>
                <c:pt idx="782">
                  <c:v>1.28618487144748E-10</c:v>
                </c:pt>
                <c:pt idx="783">
                  <c:v>2.3090676710817101E-10</c:v>
                </c:pt>
                <c:pt idx="784">
                  <c:v>1.74702615835418E-9</c:v>
                </c:pt>
                <c:pt idx="785">
                  <c:v>5.0830122185092896E-10</c:v>
                </c:pt>
                <c:pt idx="786">
                  <c:v>4.5985907890575997E-9</c:v>
                </c:pt>
                <c:pt idx="787">
                  <c:v>1.22249728937995E-9</c:v>
                </c:pt>
                <c:pt idx="788">
                  <c:v>1.7860706701042199E-8</c:v>
                </c:pt>
                <c:pt idx="789">
                  <c:v>1.12275289408655E-8</c:v>
                </c:pt>
                <c:pt idx="790">
                  <c:v>1.0996997244776301E-8</c:v>
                </c:pt>
                <c:pt idx="791">
                  <c:v>1.18755504787866E-8</c:v>
                </c:pt>
                <c:pt idx="792">
                  <c:v>2.3019122666439098E-9</c:v>
                </c:pt>
                <c:pt idx="793">
                  <c:v>1.9119877174913699E-4</c:v>
                </c:pt>
                <c:pt idx="794">
                  <c:v>1.12539354332196E-8</c:v>
                </c:pt>
                <c:pt idx="795">
                  <c:v>2.7364416379551901E-6</c:v>
                </c:pt>
                <c:pt idx="796">
                  <c:v>2.8271474273955598E-10</c:v>
                </c:pt>
                <c:pt idx="797">
                  <c:v>1.5949163818365401E-3</c:v>
                </c:pt>
                <c:pt idx="798">
                  <c:v>3.8257585507458198E-6</c:v>
                </c:pt>
                <c:pt idx="799">
                  <c:v>1.5551101297955701E-7</c:v>
                </c:pt>
                <c:pt idx="800">
                  <c:v>4.5628951143086903E-5</c:v>
                </c:pt>
                <c:pt idx="801">
                  <c:v>4.2724240591511203E-9</c:v>
                </c:pt>
                <c:pt idx="802">
                  <c:v>1.35709680359964E-2</c:v>
                </c:pt>
                <c:pt idx="803">
                  <c:v>2.2182193832813101E-7</c:v>
                </c:pt>
                <c:pt idx="804">
                  <c:v>3.06381634183687E-2</c:v>
                </c:pt>
                <c:pt idx="805">
                  <c:v>2.64862468420652E-8</c:v>
                </c:pt>
                <c:pt idx="806">
                  <c:v>6.3433258038731299E-10</c:v>
                </c:pt>
                <c:pt idx="807">
                  <c:v>1.2168770098897099E-7</c:v>
                </c:pt>
                <c:pt idx="808">
                  <c:v>4.9813133551077901E-2</c:v>
                </c:pt>
                <c:pt idx="809">
                  <c:v>6.3517558623578801E-2</c:v>
                </c:pt>
                <c:pt idx="810">
                  <c:v>6.5661011500019295E-2</c:v>
                </c:pt>
                <c:pt idx="811">
                  <c:v>5.9899125613329995E-8</c:v>
                </c:pt>
                <c:pt idx="812">
                  <c:v>6.2863671043842396E-9</c:v>
                </c:pt>
                <c:pt idx="813">
                  <c:v>7.8848054213555895E-8</c:v>
                </c:pt>
                <c:pt idx="814">
                  <c:v>3.5781236359918501E-6</c:v>
                </c:pt>
                <c:pt idx="815">
                  <c:v>1.69019425548045E-9</c:v>
                </c:pt>
                <c:pt idx="816">
                  <c:v>4.2421385194997599E-8</c:v>
                </c:pt>
                <c:pt idx="817">
                  <c:v>1.7908693285146299E-8</c:v>
                </c:pt>
                <c:pt idx="818">
                  <c:v>6.4785938424535296E-7</c:v>
                </c:pt>
                <c:pt idx="819">
                  <c:v>3.7243822079357101E-10</c:v>
                </c:pt>
                <c:pt idx="820">
                  <c:v>3.7225037472416102E-8</c:v>
                </c:pt>
                <c:pt idx="821">
                  <c:v>6.6742404663864904E-8</c:v>
                </c:pt>
                <c:pt idx="822">
                  <c:v>1.3833840345749001E-2</c:v>
                </c:pt>
                <c:pt idx="823">
                  <c:v>9.9574404090688098E-4</c:v>
                </c:pt>
                <c:pt idx="824">
                  <c:v>5.1920486571823703E-5</c:v>
                </c:pt>
                <c:pt idx="825">
                  <c:v>6.8048400819416202E-8</c:v>
                </c:pt>
                <c:pt idx="826">
                  <c:v>2.7003504452498699E-2</c:v>
                </c:pt>
                <c:pt idx="827">
                  <c:v>2.6171766035339598E-2</c:v>
                </c:pt>
                <c:pt idx="828">
                  <c:v>4.0838782386649397E-2</c:v>
                </c:pt>
                <c:pt idx="829">
                  <c:v>2.47401267872423E-2</c:v>
                </c:pt>
                <c:pt idx="830">
                  <c:v>2.3701865048903599E-2</c:v>
                </c:pt>
                <c:pt idx="831">
                  <c:v>8.1857726189920703E-3</c:v>
                </c:pt>
                <c:pt idx="832">
                  <c:v>2.38842078300141E-2</c:v>
                </c:pt>
                <c:pt idx="833">
                  <c:v>8.7511207653739306E-5</c:v>
                </c:pt>
                <c:pt idx="834">
                  <c:v>4.3682693065160397E-5</c:v>
                </c:pt>
                <c:pt idx="835">
                  <c:v>2.15741107427832E-5</c:v>
                </c:pt>
                <c:pt idx="836">
                  <c:v>1.6983796245670599E-7</c:v>
                </c:pt>
                <c:pt idx="837">
                  <c:v>2.1474143539458201E-2</c:v>
                </c:pt>
                <c:pt idx="838">
                  <c:v>1.53822155663814E-2</c:v>
                </c:pt>
                <c:pt idx="839">
                  <c:v>1.4828333107932299E-3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D3-4203-B6B4-A43F77A04521}"/>
            </c:ext>
          </c:extLst>
        </c:ser>
        <c:ser>
          <c:idx val="1"/>
          <c:order val="1"/>
          <c:tx>
            <c:strRef>
              <c:f>'Results_train12_2.4saaRFRWeight'!$D$1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'Results_train12_2.4saaRFRWeight'!$D$2:$D$841</c:f>
              <c:numCache>
                <c:formatCode>0.00</c:formatCode>
                <c:ptCount val="840"/>
                <c:pt idx="0">
                  <c:v>3.5954125644905699E-9</c:v>
                </c:pt>
                <c:pt idx="1">
                  <c:v>3.9686179140706504E-9</c:v>
                </c:pt>
                <c:pt idx="2">
                  <c:v>2.86510272560063E-8</c:v>
                </c:pt>
                <c:pt idx="3">
                  <c:v>1.2329707021040201E-9</c:v>
                </c:pt>
                <c:pt idx="4">
                  <c:v>2.6998748799625299E-9</c:v>
                </c:pt>
                <c:pt idx="5">
                  <c:v>2.0597312046969899E-9</c:v>
                </c:pt>
                <c:pt idx="6">
                  <c:v>1.8016233353966901E-9</c:v>
                </c:pt>
                <c:pt idx="7">
                  <c:v>1.52084745201467E-7</c:v>
                </c:pt>
                <c:pt idx="8">
                  <c:v>7.8815787508668501E-8</c:v>
                </c:pt>
                <c:pt idx="9">
                  <c:v>1.4090033147186499E-7</c:v>
                </c:pt>
                <c:pt idx="10">
                  <c:v>6.3193637514998705E-10</c:v>
                </c:pt>
                <c:pt idx="11">
                  <c:v>1.56962192077542E-8</c:v>
                </c:pt>
                <c:pt idx="12">
                  <c:v>3.5404331884179802E-8</c:v>
                </c:pt>
                <c:pt idx="13">
                  <c:v>2.6641242314542E-8</c:v>
                </c:pt>
                <c:pt idx="14">
                  <c:v>0.13508647996929099</c:v>
                </c:pt>
                <c:pt idx="15">
                  <c:v>4.307654390001E-8</c:v>
                </c:pt>
                <c:pt idx="16">
                  <c:v>4.5841109960565799E-7</c:v>
                </c:pt>
                <c:pt idx="17">
                  <c:v>1.68453848734306E-8</c:v>
                </c:pt>
                <c:pt idx="18">
                  <c:v>6.8959785711548099E-9</c:v>
                </c:pt>
                <c:pt idx="19">
                  <c:v>4.4328564008251997E-2</c:v>
                </c:pt>
                <c:pt idx="20">
                  <c:v>1.62957621705868E-8</c:v>
                </c:pt>
                <c:pt idx="21">
                  <c:v>0.22065689555638601</c:v>
                </c:pt>
                <c:pt idx="22">
                  <c:v>3.8066681020754901E-8</c:v>
                </c:pt>
                <c:pt idx="23">
                  <c:v>4.3589175048930402E-2</c:v>
                </c:pt>
                <c:pt idx="24">
                  <c:v>2.4393124382953699E-8</c:v>
                </c:pt>
                <c:pt idx="25">
                  <c:v>1.41335150601914E-7</c:v>
                </c:pt>
                <c:pt idx="26">
                  <c:v>6.7739358784323998E-8</c:v>
                </c:pt>
                <c:pt idx="27">
                  <c:v>2.1236998359563299E-8</c:v>
                </c:pt>
                <c:pt idx="28">
                  <c:v>9.8802834269285496E-7</c:v>
                </c:pt>
                <c:pt idx="29">
                  <c:v>6.6285534003744897E-8</c:v>
                </c:pt>
                <c:pt idx="30">
                  <c:v>3.84577566367357E-7</c:v>
                </c:pt>
                <c:pt idx="31">
                  <c:v>1.0537709658513799E-6</c:v>
                </c:pt>
                <c:pt idx="32">
                  <c:v>5.24216837327803E-7</c:v>
                </c:pt>
                <c:pt idx="33">
                  <c:v>8.2821211692325194E-8</c:v>
                </c:pt>
                <c:pt idx="34">
                  <c:v>1.45358825631738E-9</c:v>
                </c:pt>
                <c:pt idx="35">
                  <c:v>3.9032431184311501E-8</c:v>
                </c:pt>
                <c:pt idx="36">
                  <c:v>3.1487907865303002E-7</c:v>
                </c:pt>
                <c:pt idx="37">
                  <c:v>5.1545314633166403E-8</c:v>
                </c:pt>
                <c:pt idx="38">
                  <c:v>2.05248849998141E-7</c:v>
                </c:pt>
                <c:pt idx="39">
                  <c:v>1.09945953009742E-7</c:v>
                </c:pt>
                <c:pt idx="40">
                  <c:v>5.1177831394863598E-6</c:v>
                </c:pt>
                <c:pt idx="41">
                  <c:v>1.1422562610196199E-6</c:v>
                </c:pt>
                <c:pt idx="42">
                  <c:v>1.1839991121140699E-6</c:v>
                </c:pt>
                <c:pt idx="43">
                  <c:v>3.53772560672626E-6</c:v>
                </c:pt>
                <c:pt idx="44">
                  <c:v>6.3010338542017907E-8</c:v>
                </c:pt>
                <c:pt idx="45">
                  <c:v>6.3069443992248795E-10</c:v>
                </c:pt>
                <c:pt idx="46">
                  <c:v>0.15716748760846599</c:v>
                </c:pt>
                <c:pt idx="47">
                  <c:v>1.8114204973784402E-8</c:v>
                </c:pt>
                <c:pt idx="48">
                  <c:v>6.9045895680786902E-9</c:v>
                </c:pt>
                <c:pt idx="49">
                  <c:v>4.9336694750006301E-2</c:v>
                </c:pt>
                <c:pt idx="50">
                  <c:v>3.1431421142405797E-2</c:v>
                </c:pt>
                <c:pt idx="51">
                  <c:v>1.6767835995544698E-8</c:v>
                </c:pt>
                <c:pt idx="52">
                  <c:v>3.61177913950358E-3</c:v>
                </c:pt>
                <c:pt idx="53">
                  <c:v>1.1865232409840299E-3</c:v>
                </c:pt>
                <c:pt idx="54">
                  <c:v>1.7075165278091099E-7</c:v>
                </c:pt>
                <c:pt idx="55">
                  <c:v>8.1656729345201402E-4</c:v>
                </c:pt>
                <c:pt idx="56">
                  <c:v>2.9774835021399802E-3</c:v>
                </c:pt>
                <c:pt idx="57">
                  <c:v>6.9518019497212197E-3</c:v>
                </c:pt>
                <c:pt idx="58">
                  <c:v>2.6268559616413699E-8</c:v>
                </c:pt>
                <c:pt idx="59">
                  <c:v>2.14008959562175E-7</c:v>
                </c:pt>
                <c:pt idx="60">
                  <c:v>1.3098367347588199E-5</c:v>
                </c:pt>
                <c:pt idx="61">
                  <c:v>1.9991665272687999E-4</c:v>
                </c:pt>
                <c:pt idx="62">
                  <c:v>3.55453570613713E-4</c:v>
                </c:pt>
                <c:pt idx="63">
                  <c:v>4.2354054372928901E-9</c:v>
                </c:pt>
                <c:pt idx="64">
                  <c:v>1.38899977646363E-8</c:v>
                </c:pt>
                <c:pt idx="65">
                  <c:v>4.62026347113748E-6</c:v>
                </c:pt>
                <c:pt idx="66">
                  <c:v>5.6813487628715698E-7</c:v>
                </c:pt>
                <c:pt idx="67">
                  <c:v>6.3023594655675398E-8</c:v>
                </c:pt>
                <c:pt idx="68">
                  <c:v>3.3668330046547399E-9</c:v>
                </c:pt>
                <c:pt idx="69">
                  <c:v>2.4309389814474299E-8</c:v>
                </c:pt>
                <c:pt idx="70">
                  <c:v>2.7571389841601E-6</c:v>
                </c:pt>
                <c:pt idx="71">
                  <c:v>1.9083108297402799E-7</c:v>
                </c:pt>
                <c:pt idx="72">
                  <c:v>4.0282142776177803E-8</c:v>
                </c:pt>
                <c:pt idx="73">
                  <c:v>1.2733133001866301E-6</c:v>
                </c:pt>
                <c:pt idx="74">
                  <c:v>2.8292011703137501E-8</c:v>
                </c:pt>
                <c:pt idx="75">
                  <c:v>9.6659012481376305E-6</c:v>
                </c:pt>
                <c:pt idx="76">
                  <c:v>5.5636240325964204E-7</c:v>
                </c:pt>
                <c:pt idx="77">
                  <c:v>3.4789017036777102E-7</c:v>
                </c:pt>
                <c:pt idx="78">
                  <c:v>5.0421711234944302E-6</c:v>
                </c:pt>
                <c:pt idx="79">
                  <c:v>8.0008971205927107E-2</c:v>
                </c:pt>
                <c:pt idx="80">
                  <c:v>9.74629020806602E-8</c:v>
                </c:pt>
                <c:pt idx="81">
                  <c:v>1.77645574556205E-2</c:v>
                </c:pt>
                <c:pt idx="82">
                  <c:v>3.5694143546225898E-6</c:v>
                </c:pt>
                <c:pt idx="83">
                  <c:v>3.1656244169472402E-7</c:v>
                </c:pt>
                <c:pt idx="84">
                  <c:v>4.2634240492486098E-8</c:v>
                </c:pt>
                <c:pt idx="85">
                  <c:v>1.6339896924283E-8</c:v>
                </c:pt>
                <c:pt idx="86">
                  <c:v>1.1419366425442999E-6</c:v>
                </c:pt>
                <c:pt idx="87">
                  <c:v>0.21267650517615999</c:v>
                </c:pt>
                <c:pt idx="88">
                  <c:v>5.3899548149043399E-9</c:v>
                </c:pt>
                <c:pt idx="89">
                  <c:v>3.1431982487009899E-6</c:v>
                </c:pt>
                <c:pt idx="90">
                  <c:v>1.18308175401669E-7</c:v>
                </c:pt>
                <c:pt idx="91">
                  <c:v>4.5403951563044498E-7</c:v>
                </c:pt>
                <c:pt idx="92">
                  <c:v>3.6471672420072297E-8</c:v>
                </c:pt>
                <c:pt idx="93">
                  <c:v>2.68834007986729E-10</c:v>
                </c:pt>
                <c:pt idx="94">
                  <c:v>7.5577163527466102E-8</c:v>
                </c:pt>
                <c:pt idx="95">
                  <c:v>8.5281084581165205E-9</c:v>
                </c:pt>
                <c:pt idx="96">
                  <c:v>3.1039282530236E-7</c:v>
                </c:pt>
                <c:pt idx="97">
                  <c:v>6.3616635972790198E-7</c:v>
                </c:pt>
                <c:pt idx="98">
                  <c:v>2.0377738165971998E-6</c:v>
                </c:pt>
                <c:pt idx="99">
                  <c:v>1.9077741229086598E-6</c:v>
                </c:pt>
                <c:pt idx="100">
                  <c:v>2.96717729850828E-8</c:v>
                </c:pt>
                <c:pt idx="101">
                  <c:v>1.18049499382862E-7</c:v>
                </c:pt>
                <c:pt idx="102">
                  <c:v>1.2261149256988801E-9</c:v>
                </c:pt>
                <c:pt idx="103">
                  <c:v>4.8347682495391602E-7</c:v>
                </c:pt>
                <c:pt idx="104">
                  <c:v>9.8488645701018998E-8</c:v>
                </c:pt>
                <c:pt idx="105">
                  <c:v>7.1031412116690098E-6</c:v>
                </c:pt>
                <c:pt idx="106">
                  <c:v>5.7801632521563401E-9</c:v>
                </c:pt>
                <c:pt idx="107">
                  <c:v>4.9085739317191897E-6</c:v>
                </c:pt>
                <c:pt idx="108">
                  <c:v>1.6569438231446999E-7</c:v>
                </c:pt>
                <c:pt idx="109">
                  <c:v>6.4346026945558698E-7</c:v>
                </c:pt>
                <c:pt idx="110">
                  <c:v>1.14218939016954E-7</c:v>
                </c:pt>
                <c:pt idx="111">
                  <c:v>5.3970450885113104E-7</c:v>
                </c:pt>
                <c:pt idx="112">
                  <c:v>2.2009678160601498E-6</c:v>
                </c:pt>
                <c:pt idx="113">
                  <c:v>2.65688823905666E-5</c:v>
                </c:pt>
                <c:pt idx="114">
                  <c:v>1.42906051287939E-7</c:v>
                </c:pt>
                <c:pt idx="115">
                  <c:v>1.1253755451205201E-8</c:v>
                </c:pt>
                <c:pt idx="116">
                  <c:v>8.9861950576356903E-8</c:v>
                </c:pt>
                <c:pt idx="117">
                  <c:v>5.6882617764011801E-8</c:v>
                </c:pt>
                <c:pt idx="118">
                  <c:v>5.1881410955995403E-8</c:v>
                </c:pt>
                <c:pt idx="119">
                  <c:v>3.70888952759803E-8</c:v>
                </c:pt>
                <c:pt idx="120">
                  <c:v>3.0540795409369101E-9</c:v>
                </c:pt>
                <c:pt idx="121">
                  <c:v>7.4918160701366403E-9</c:v>
                </c:pt>
                <c:pt idx="122">
                  <c:v>7.9948470090477899E-9</c:v>
                </c:pt>
                <c:pt idx="123">
                  <c:v>2.9915161664685801E-7</c:v>
                </c:pt>
                <c:pt idx="124">
                  <c:v>3.6675903655369398E-7</c:v>
                </c:pt>
                <c:pt idx="125">
                  <c:v>1.33793654740881E-5</c:v>
                </c:pt>
                <c:pt idx="126">
                  <c:v>5.84257544303861E-8</c:v>
                </c:pt>
                <c:pt idx="127">
                  <c:v>1.68378375182534E-7</c:v>
                </c:pt>
                <c:pt idx="128">
                  <c:v>1.02363445564019E-7</c:v>
                </c:pt>
                <c:pt idx="129">
                  <c:v>3.1411269287558102E-8</c:v>
                </c:pt>
                <c:pt idx="130">
                  <c:v>5.6543249647546703E-9</c:v>
                </c:pt>
                <c:pt idx="131">
                  <c:v>4.2596615791393597E-8</c:v>
                </c:pt>
                <c:pt idx="132">
                  <c:v>2.5692644744402202E-7</c:v>
                </c:pt>
                <c:pt idx="133">
                  <c:v>8.4354310333402895E-7</c:v>
                </c:pt>
                <c:pt idx="134">
                  <c:v>7.5227764280572604E-8</c:v>
                </c:pt>
                <c:pt idx="135">
                  <c:v>1.03709947047895E-7</c:v>
                </c:pt>
                <c:pt idx="136">
                  <c:v>6.5911520051977297E-8</c:v>
                </c:pt>
                <c:pt idx="137">
                  <c:v>8.1225470203942494E-9</c:v>
                </c:pt>
                <c:pt idx="138">
                  <c:v>5.7553709148130204E-10</c:v>
                </c:pt>
                <c:pt idx="139">
                  <c:v>5.1257647068926901E-8</c:v>
                </c:pt>
                <c:pt idx="140">
                  <c:v>4.13371622007181E-7</c:v>
                </c:pt>
                <c:pt idx="141">
                  <c:v>9.3022669014765295E-8</c:v>
                </c:pt>
                <c:pt idx="142">
                  <c:v>6.8269753360761896E-9</c:v>
                </c:pt>
                <c:pt idx="143">
                  <c:v>1.22994529607595E-8</c:v>
                </c:pt>
                <c:pt idx="144">
                  <c:v>1.48210162618274E-9</c:v>
                </c:pt>
                <c:pt idx="145">
                  <c:v>2.73100414849734E-8</c:v>
                </c:pt>
                <c:pt idx="146">
                  <c:v>5.3878253034215399E-8</c:v>
                </c:pt>
                <c:pt idx="147">
                  <c:v>1.0612828439457801E-5</c:v>
                </c:pt>
                <c:pt idx="148">
                  <c:v>7.3326158271155395E-4</c:v>
                </c:pt>
                <c:pt idx="149">
                  <c:v>3.7716843286949499E-2</c:v>
                </c:pt>
                <c:pt idx="150">
                  <c:v>6.6515718162908702E-2</c:v>
                </c:pt>
                <c:pt idx="151">
                  <c:v>7.69166238880595E-8</c:v>
                </c:pt>
                <c:pt idx="152">
                  <c:v>0.38179530789279698</c:v>
                </c:pt>
                <c:pt idx="153">
                  <c:v>0.41942539670234502</c:v>
                </c:pt>
                <c:pt idx="154">
                  <c:v>2.5474061918189699E-3</c:v>
                </c:pt>
                <c:pt idx="155">
                  <c:v>0.16328456511298201</c:v>
                </c:pt>
                <c:pt idx="156">
                  <c:v>0.45135054532582602</c:v>
                </c:pt>
                <c:pt idx="157">
                  <c:v>2.9009032528120999E-2</c:v>
                </c:pt>
                <c:pt idx="158">
                  <c:v>0.192921407377941</c:v>
                </c:pt>
                <c:pt idx="159">
                  <c:v>3.6184732662440301E-2</c:v>
                </c:pt>
                <c:pt idx="160">
                  <c:v>4.1735027142560999E-2</c:v>
                </c:pt>
                <c:pt idx="161">
                  <c:v>0.102671127167174</c:v>
                </c:pt>
                <c:pt idx="162">
                  <c:v>1.8194966178436699E-7</c:v>
                </c:pt>
                <c:pt idx="163">
                  <c:v>7.4317937865037195E-2</c:v>
                </c:pt>
                <c:pt idx="164">
                  <c:v>1.0107210297096801E-6</c:v>
                </c:pt>
                <c:pt idx="165">
                  <c:v>1.31307727938349E-5</c:v>
                </c:pt>
                <c:pt idx="166">
                  <c:v>3.0613014050391402E-8</c:v>
                </c:pt>
                <c:pt idx="167">
                  <c:v>1.5043441305756301E-8</c:v>
                </c:pt>
                <c:pt idx="168">
                  <c:v>1.7880850849798401E-9</c:v>
                </c:pt>
                <c:pt idx="169">
                  <c:v>7.1632379599551706E-8</c:v>
                </c:pt>
                <c:pt idx="170">
                  <c:v>9.1875514175710294E-8</c:v>
                </c:pt>
                <c:pt idx="171">
                  <c:v>7.4982436582360503E-10</c:v>
                </c:pt>
                <c:pt idx="172">
                  <c:v>5.3993391830248404E-10</c:v>
                </c:pt>
                <c:pt idx="173">
                  <c:v>1.34519624971938E-8</c:v>
                </c:pt>
                <c:pt idx="174">
                  <c:v>1.5171124138148301E-8</c:v>
                </c:pt>
                <c:pt idx="175">
                  <c:v>1.8355621502133401E-8</c:v>
                </c:pt>
                <c:pt idx="176">
                  <c:v>3.6970421488208297E-2</c:v>
                </c:pt>
                <c:pt idx="177">
                  <c:v>1.5819913073692301E-6</c:v>
                </c:pt>
                <c:pt idx="178">
                  <c:v>5.0290082926291202E-9</c:v>
                </c:pt>
                <c:pt idx="179">
                  <c:v>1.09700608714992E-7</c:v>
                </c:pt>
                <c:pt idx="180">
                  <c:v>5.7050779800043098E-8</c:v>
                </c:pt>
                <c:pt idx="181">
                  <c:v>6.4426705499074899E-6</c:v>
                </c:pt>
                <c:pt idx="182">
                  <c:v>3.9153978888544703E-8</c:v>
                </c:pt>
                <c:pt idx="183">
                  <c:v>7.2133781551934696E-7</c:v>
                </c:pt>
                <c:pt idx="184">
                  <c:v>4.3827997413972898E-7</c:v>
                </c:pt>
                <c:pt idx="185">
                  <c:v>0.21642317547809101</c:v>
                </c:pt>
                <c:pt idx="186">
                  <c:v>0.195558394155566</c:v>
                </c:pt>
                <c:pt idx="187">
                  <c:v>5.3565022915492998E-2</c:v>
                </c:pt>
                <c:pt idx="188">
                  <c:v>1.79567282295779E-2</c:v>
                </c:pt>
                <c:pt idx="189">
                  <c:v>6.7613140753655003E-4</c:v>
                </c:pt>
                <c:pt idx="190">
                  <c:v>8.6116063675739298E-7</c:v>
                </c:pt>
                <c:pt idx="191">
                  <c:v>2.2588586428722102E-8</c:v>
                </c:pt>
                <c:pt idx="192">
                  <c:v>2.5546078361267699E-8</c:v>
                </c:pt>
                <c:pt idx="193">
                  <c:v>1.763078347025E-6</c:v>
                </c:pt>
                <c:pt idx="194">
                  <c:v>7.3623639554869101E-8</c:v>
                </c:pt>
                <c:pt idx="195">
                  <c:v>1.4081443438042401E-5</c:v>
                </c:pt>
                <c:pt idx="196">
                  <c:v>8.5649273403827496E-7</c:v>
                </c:pt>
                <c:pt idx="197">
                  <c:v>2.53598573498676E-6</c:v>
                </c:pt>
                <c:pt idx="198">
                  <c:v>1.0834871560464501E-6</c:v>
                </c:pt>
                <c:pt idx="199">
                  <c:v>4.2641051282462896E-6</c:v>
                </c:pt>
                <c:pt idx="200">
                  <c:v>4.7532276735355799E-7</c:v>
                </c:pt>
                <c:pt idx="201">
                  <c:v>1.6112405938947E-2</c:v>
                </c:pt>
                <c:pt idx="202">
                  <c:v>3.2939364116857302E-5</c:v>
                </c:pt>
                <c:pt idx="203">
                  <c:v>1.10028628753246E-4</c:v>
                </c:pt>
                <c:pt idx="204">
                  <c:v>2.5377239776407599E-5</c:v>
                </c:pt>
                <c:pt idx="205">
                  <c:v>4.1127614406658002E-8</c:v>
                </c:pt>
                <c:pt idx="206">
                  <c:v>3.53449467323927E-7</c:v>
                </c:pt>
                <c:pt idx="207">
                  <c:v>0.124415604592321</c:v>
                </c:pt>
                <c:pt idx="208">
                  <c:v>0.22028331303399101</c:v>
                </c:pt>
                <c:pt idx="209">
                  <c:v>9.9536059425103802E-6</c:v>
                </c:pt>
                <c:pt idx="210">
                  <c:v>8.7718826470223397E-6</c:v>
                </c:pt>
                <c:pt idx="211">
                  <c:v>8.0498738403458403E-7</c:v>
                </c:pt>
                <c:pt idx="212">
                  <c:v>3.1648074541115799E-8</c:v>
                </c:pt>
                <c:pt idx="213">
                  <c:v>6.16014927469159E-6</c:v>
                </c:pt>
                <c:pt idx="214">
                  <c:v>2.6951363555414101E-7</c:v>
                </c:pt>
                <c:pt idx="215">
                  <c:v>1.06322921149682E-8</c:v>
                </c:pt>
                <c:pt idx="216">
                  <c:v>3.7696665615862203E-8</c:v>
                </c:pt>
                <c:pt idx="217">
                  <c:v>6.0128647541198002E-7</c:v>
                </c:pt>
                <c:pt idx="218">
                  <c:v>8.01053777808089E-8</c:v>
                </c:pt>
                <c:pt idx="219">
                  <c:v>5.2797307800055304E-7</c:v>
                </c:pt>
                <c:pt idx="220">
                  <c:v>1.0564117708789299E-8</c:v>
                </c:pt>
                <c:pt idx="221">
                  <c:v>4.50346275049068E-8</c:v>
                </c:pt>
                <c:pt idx="222">
                  <c:v>5.3250549281335399E-8</c:v>
                </c:pt>
                <c:pt idx="223">
                  <c:v>9.3948901071055298E-7</c:v>
                </c:pt>
                <c:pt idx="224">
                  <c:v>1.2220704436914901E-7</c:v>
                </c:pt>
                <c:pt idx="225">
                  <c:v>1.01652360567747E-5</c:v>
                </c:pt>
                <c:pt idx="226">
                  <c:v>3.2589617299380799E-7</c:v>
                </c:pt>
                <c:pt idx="227">
                  <c:v>1.41096052139462E-2</c:v>
                </c:pt>
                <c:pt idx="228">
                  <c:v>0.27879042480914101</c:v>
                </c:pt>
                <c:pt idx="229">
                  <c:v>1.2710963986193E-7</c:v>
                </c:pt>
                <c:pt idx="230">
                  <c:v>1.9248245217784501E-7</c:v>
                </c:pt>
                <c:pt idx="231">
                  <c:v>1.12182948744517E-2</c:v>
                </c:pt>
                <c:pt idx="232">
                  <c:v>4.7662699639562702E-7</c:v>
                </c:pt>
                <c:pt idx="233">
                  <c:v>1.0248135527807401E-6</c:v>
                </c:pt>
                <c:pt idx="234">
                  <c:v>0.20220405022176899</c:v>
                </c:pt>
                <c:pt idx="235">
                  <c:v>7.80860153647629E-7</c:v>
                </c:pt>
                <c:pt idx="236">
                  <c:v>8.8956385072709096E-8</c:v>
                </c:pt>
                <c:pt idx="237">
                  <c:v>4.7780254578587001E-8</c:v>
                </c:pt>
                <c:pt idx="238">
                  <c:v>1.09821810915891E-8</c:v>
                </c:pt>
                <c:pt idx="239">
                  <c:v>1.8858539708031601E-7</c:v>
                </c:pt>
                <c:pt idx="240">
                  <c:v>4.9002518133023001E-8</c:v>
                </c:pt>
                <c:pt idx="241">
                  <c:v>1.44109312868141E-8</c:v>
                </c:pt>
                <c:pt idx="242">
                  <c:v>7.0684117025378607E-2</c:v>
                </c:pt>
                <c:pt idx="243">
                  <c:v>1.7544664628119999E-5</c:v>
                </c:pt>
                <c:pt idx="244">
                  <c:v>6.7614501754791799E-7</c:v>
                </c:pt>
                <c:pt idx="245">
                  <c:v>1.3367200832944299E-7</c:v>
                </c:pt>
                <c:pt idx="246">
                  <c:v>2.1680477204421799E-2</c:v>
                </c:pt>
                <c:pt idx="247">
                  <c:v>2.0723912870040998E-8</c:v>
                </c:pt>
                <c:pt idx="248">
                  <c:v>2.6158768034844002E-2</c:v>
                </c:pt>
                <c:pt idx="249">
                  <c:v>3.6547075096083001E-8</c:v>
                </c:pt>
                <c:pt idx="250">
                  <c:v>2.4313712613276401E-8</c:v>
                </c:pt>
                <c:pt idx="251">
                  <c:v>1.10755039681091E-8</c:v>
                </c:pt>
                <c:pt idx="252">
                  <c:v>5.5150586187893598E-2</c:v>
                </c:pt>
                <c:pt idx="253">
                  <c:v>2.1774737859604999E-3</c:v>
                </c:pt>
                <c:pt idx="254">
                  <c:v>4.0950809503724102E-2</c:v>
                </c:pt>
                <c:pt idx="255">
                  <c:v>7.0736454316931693E-2</c:v>
                </c:pt>
                <c:pt idx="256">
                  <c:v>3.7180762899924701E-6</c:v>
                </c:pt>
                <c:pt idx="257">
                  <c:v>5.7969700446281998E-3</c:v>
                </c:pt>
                <c:pt idx="258">
                  <c:v>2.79712994689643E-8</c:v>
                </c:pt>
                <c:pt idx="259">
                  <c:v>2.5574707989595099E-7</c:v>
                </c:pt>
                <c:pt idx="260">
                  <c:v>1.4618804902714699E-6</c:v>
                </c:pt>
                <c:pt idx="261">
                  <c:v>2.48778469501372E-3</c:v>
                </c:pt>
                <c:pt idx="262">
                  <c:v>2.40519449864698E-2</c:v>
                </c:pt>
                <c:pt idx="263">
                  <c:v>1.9851980240954802E-6</c:v>
                </c:pt>
                <c:pt idx="264">
                  <c:v>8.3818112093385104E-8</c:v>
                </c:pt>
                <c:pt idx="265">
                  <c:v>5.6659522129154597E-9</c:v>
                </c:pt>
                <c:pt idx="266">
                  <c:v>4.3811448617269399E-7</c:v>
                </c:pt>
                <c:pt idx="267">
                  <c:v>1.2493413405613701E-7</c:v>
                </c:pt>
                <c:pt idx="268">
                  <c:v>2.5565906023777901E-8</c:v>
                </c:pt>
                <c:pt idx="269">
                  <c:v>8.92984676566483E-7</c:v>
                </c:pt>
                <c:pt idx="270">
                  <c:v>3.9706408041575099E-7</c:v>
                </c:pt>
                <c:pt idx="271">
                  <c:v>5.1016641283596399E-8</c:v>
                </c:pt>
                <c:pt idx="272">
                  <c:v>3.5019759499375597E-8</c:v>
                </c:pt>
                <c:pt idx="273">
                  <c:v>3.5900255456072302E-7</c:v>
                </c:pt>
                <c:pt idx="274">
                  <c:v>4.6426195058072497E-6</c:v>
                </c:pt>
                <c:pt idx="275">
                  <c:v>6.0398473083820804E-3</c:v>
                </c:pt>
                <c:pt idx="276">
                  <c:v>1.2012018584323999E-7</c:v>
                </c:pt>
                <c:pt idx="277">
                  <c:v>4.1805577078947497E-7</c:v>
                </c:pt>
                <c:pt idx="278">
                  <c:v>1.3453677555332799E-7</c:v>
                </c:pt>
                <c:pt idx="279">
                  <c:v>1.13307760560711E-7</c:v>
                </c:pt>
                <c:pt idx="280">
                  <c:v>5.1792567769990301E-8</c:v>
                </c:pt>
                <c:pt idx="281">
                  <c:v>9.8113227840991398E-9</c:v>
                </c:pt>
                <c:pt idx="282">
                  <c:v>1.0203973221527499E-9</c:v>
                </c:pt>
                <c:pt idx="283">
                  <c:v>1.00577742026152E-7</c:v>
                </c:pt>
                <c:pt idx="284">
                  <c:v>1.09773806557571E-8</c:v>
                </c:pt>
                <c:pt idx="285">
                  <c:v>5.4030673536852796E-7</c:v>
                </c:pt>
                <c:pt idx="286">
                  <c:v>1.5231492936771599E-8</c:v>
                </c:pt>
                <c:pt idx="287">
                  <c:v>1.66388396451305E-9</c:v>
                </c:pt>
                <c:pt idx="288">
                  <c:v>4.9586133539962501E-9</c:v>
                </c:pt>
                <c:pt idx="289">
                  <c:v>7.6154284103372496E-9</c:v>
                </c:pt>
                <c:pt idx="290">
                  <c:v>1.4841514032839401E-7</c:v>
                </c:pt>
                <c:pt idx="291">
                  <c:v>2.5856969404927002E-7</c:v>
                </c:pt>
                <c:pt idx="292">
                  <c:v>7.0530904470363401E-10</c:v>
                </c:pt>
                <c:pt idx="293">
                  <c:v>3.00815894783478E-7</c:v>
                </c:pt>
                <c:pt idx="294">
                  <c:v>4.16455771032172E-8</c:v>
                </c:pt>
                <c:pt idx="295">
                  <c:v>1.37077819203084E-6</c:v>
                </c:pt>
                <c:pt idx="296">
                  <c:v>3.1845693552328601E-2</c:v>
                </c:pt>
                <c:pt idx="297">
                  <c:v>1.8129806148174601E-5</c:v>
                </c:pt>
                <c:pt idx="298">
                  <c:v>2.8271364605242801E-2</c:v>
                </c:pt>
                <c:pt idx="299">
                  <c:v>1.43281213296874E-2</c:v>
                </c:pt>
                <c:pt idx="300">
                  <c:v>2.2525611237631599E-2</c:v>
                </c:pt>
                <c:pt idx="301">
                  <c:v>9.3596633037058299E-6</c:v>
                </c:pt>
                <c:pt idx="302">
                  <c:v>7.0163874724827203E-4</c:v>
                </c:pt>
                <c:pt idx="303">
                  <c:v>1.3765516507928699E-2</c:v>
                </c:pt>
                <c:pt idx="304">
                  <c:v>2.8013269052790401E-2</c:v>
                </c:pt>
                <c:pt idx="305">
                  <c:v>1.46118773152899E-3</c:v>
                </c:pt>
                <c:pt idx="306">
                  <c:v>7.0821304902502005E-2</c:v>
                </c:pt>
                <c:pt idx="307">
                  <c:v>2.3273224698646799E-2</c:v>
                </c:pt>
                <c:pt idx="308">
                  <c:v>0.123249136993053</c:v>
                </c:pt>
                <c:pt idx="309">
                  <c:v>0.274890064785139</c:v>
                </c:pt>
                <c:pt idx="310">
                  <c:v>0.27170387451291</c:v>
                </c:pt>
                <c:pt idx="311">
                  <c:v>0.30901372809239402</c:v>
                </c:pt>
                <c:pt idx="312">
                  <c:v>0.184610572582245</c:v>
                </c:pt>
                <c:pt idx="313">
                  <c:v>7.3839116977046093E-2</c:v>
                </c:pt>
                <c:pt idx="314">
                  <c:v>4.0742536585780399E-2</c:v>
                </c:pt>
                <c:pt idx="315">
                  <c:v>0.101142319045341</c:v>
                </c:pt>
                <c:pt idx="316">
                  <c:v>9.3261122149119698E-4</c:v>
                </c:pt>
                <c:pt idx="317">
                  <c:v>4.2741163380242698E-4</c:v>
                </c:pt>
                <c:pt idx="318">
                  <c:v>1.5657893073175801E-8</c:v>
                </c:pt>
                <c:pt idx="319">
                  <c:v>2.6563014031588898E-7</c:v>
                </c:pt>
                <c:pt idx="320">
                  <c:v>2.8144628070307099E-7</c:v>
                </c:pt>
                <c:pt idx="321">
                  <c:v>2.76024107484549E-9</c:v>
                </c:pt>
                <c:pt idx="322">
                  <c:v>7.0009074115816401E-10</c:v>
                </c:pt>
                <c:pt idx="323">
                  <c:v>2.3874522819639298E-10</c:v>
                </c:pt>
                <c:pt idx="324">
                  <c:v>3.7371824338426001E-9</c:v>
                </c:pt>
                <c:pt idx="325">
                  <c:v>5.3344858729615103E-8</c:v>
                </c:pt>
                <c:pt idx="326">
                  <c:v>5.5563782974077101E-10</c:v>
                </c:pt>
                <c:pt idx="327">
                  <c:v>1.3171999617067201E-7</c:v>
                </c:pt>
                <c:pt idx="328">
                  <c:v>5.9928240216869001E-9</c:v>
                </c:pt>
                <c:pt idx="329">
                  <c:v>6.2614930106875596E-10</c:v>
                </c:pt>
                <c:pt idx="330">
                  <c:v>5.5146033219959902E-8</c:v>
                </c:pt>
                <c:pt idx="331">
                  <c:v>1.88135695362556E-8</c:v>
                </c:pt>
                <c:pt idx="332">
                  <c:v>2.8995430909541999E-7</c:v>
                </c:pt>
                <c:pt idx="333">
                  <c:v>1.74935144328187E-8</c:v>
                </c:pt>
                <c:pt idx="334">
                  <c:v>1.3791159352797599E-7</c:v>
                </c:pt>
                <c:pt idx="335">
                  <c:v>9.6287536765642897E-9</c:v>
                </c:pt>
                <c:pt idx="336">
                  <c:v>1.06424641624299E-7</c:v>
                </c:pt>
                <c:pt idx="337">
                  <c:v>1.08202909000288E-7</c:v>
                </c:pt>
                <c:pt idx="338">
                  <c:v>1.73378278152884E-7</c:v>
                </c:pt>
                <c:pt idx="339">
                  <c:v>9.26480768085964E-8</c:v>
                </c:pt>
                <c:pt idx="340">
                  <c:v>1.0342314077602E-7</c:v>
                </c:pt>
                <c:pt idx="341">
                  <c:v>1.17461949922869E-8</c:v>
                </c:pt>
                <c:pt idx="342">
                  <c:v>7.08297546551422E-7</c:v>
                </c:pt>
                <c:pt idx="343">
                  <c:v>6.7048258335025197E-8</c:v>
                </c:pt>
                <c:pt idx="344">
                  <c:v>6.0228180332055E-8</c:v>
                </c:pt>
                <c:pt idx="345">
                  <c:v>1.2561673973864699E-6</c:v>
                </c:pt>
                <c:pt idx="346">
                  <c:v>5.1610650226564497E-8</c:v>
                </c:pt>
                <c:pt idx="347">
                  <c:v>2.0322406997991601E-6</c:v>
                </c:pt>
                <c:pt idx="348">
                  <c:v>5.3719228801659099E-8</c:v>
                </c:pt>
                <c:pt idx="349">
                  <c:v>1.3376818390804899E-5</c:v>
                </c:pt>
                <c:pt idx="350">
                  <c:v>8.8653158367874702E-4</c:v>
                </c:pt>
                <c:pt idx="351">
                  <c:v>7.1619242440095701E-9</c:v>
                </c:pt>
                <c:pt idx="352">
                  <c:v>2.5780216314881899E-6</c:v>
                </c:pt>
                <c:pt idx="353">
                  <c:v>3.4432710550684503E-8</c:v>
                </c:pt>
                <c:pt idx="354">
                  <c:v>6.8437049072715196E-8</c:v>
                </c:pt>
                <c:pt idx="355">
                  <c:v>0.98070919279415503</c:v>
                </c:pt>
                <c:pt idx="356">
                  <c:v>0.261521399237925</c:v>
                </c:pt>
                <c:pt idx="357">
                  <c:v>0.22095647810080901</c:v>
                </c:pt>
                <c:pt idx="358">
                  <c:v>6.0524580706030298E-2</c:v>
                </c:pt>
                <c:pt idx="359">
                  <c:v>0.103074120191708</c:v>
                </c:pt>
                <c:pt idx="360">
                  <c:v>1.4820815816344E-2</c:v>
                </c:pt>
                <c:pt idx="361">
                  <c:v>8.2379033611310604E-3</c:v>
                </c:pt>
                <c:pt idx="362">
                  <c:v>9.1281016294315301E-2</c:v>
                </c:pt>
                <c:pt idx="363">
                  <c:v>2.4890122899420501E-2</c:v>
                </c:pt>
                <c:pt idx="364">
                  <c:v>3.97371184519828E-2</c:v>
                </c:pt>
                <c:pt idx="365">
                  <c:v>0.113307664323929</c:v>
                </c:pt>
                <c:pt idx="366">
                  <c:v>8.3383257550813702E-2</c:v>
                </c:pt>
                <c:pt idx="367">
                  <c:v>1.6874847793557401E-9</c:v>
                </c:pt>
                <c:pt idx="368">
                  <c:v>9.9097842606642602E-8</c:v>
                </c:pt>
                <c:pt idx="369">
                  <c:v>1.9193335274157599E-6</c:v>
                </c:pt>
                <c:pt idx="370">
                  <c:v>3.18607983923216E-9</c:v>
                </c:pt>
                <c:pt idx="371">
                  <c:v>4.6516264615362398E-9</c:v>
                </c:pt>
                <c:pt idx="372">
                  <c:v>7.4597385911282692E-9</c:v>
                </c:pt>
                <c:pt idx="373">
                  <c:v>6.9769625190668994E-8</c:v>
                </c:pt>
                <c:pt idx="374">
                  <c:v>1.28826446602096E-7</c:v>
                </c:pt>
                <c:pt idx="375">
                  <c:v>7.8382559876085803E-8</c:v>
                </c:pt>
                <c:pt idx="376">
                  <c:v>7.6012344489885697E-8</c:v>
                </c:pt>
                <c:pt idx="377">
                  <c:v>2.2684975516176799E-8</c:v>
                </c:pt>
                <c:pt idx="378">
                  <c:v>9.2338139756249896E-9</c:v>
                </c:pt>
                <c:pt idx="379">
                  <c:v>2.07316078320522E-7</c:v>
                </c:pt>
                <c:pt idx="380">
                  <c:v>2.3783677972660999E-7</c:v>
                </c:pt>
                <c:pt idx="381">
                  <c:v>9.3781738673661802E-9</c:v>
                </c:pt>
                <c:pt idx="382">
                  <c:v>7.5847613625929996E-8</c:v>
                </c:pt>
                <c:pt idx="383">
                  <c:v>1.4836654032016299E-7</c:v>
                </c:pt>
                <c:pt idx="384">
                  <c:v>4.4913884926092803E-8</c:v>
                </c:pt>
                <c:pt idx="385">
                  <c:v>4.59932044593307E-8</c:v>
                </c:pt>
                <c:pt idx="386">
                  <c:v>1.28681981886089E-6</c:v>
                </c:pt>
                <c:pt idx="387">
                  <c:v>6.13700902282024E-7</c:v>
                </c:pt>
                <c:pt idx="388">
                  <c:v>7.5922699293203199E-8</c:v>
                </c:pt>
                <c:pt idx="389">
                  <c:v>2.6879454686596099E-6</c:v>
                </c:pt>
                <c:pt idx="390">
                  <c:v>1.9373992754848E-7</c:v>
                </c:pt>
                <c:pt idx="391">
                  <c:v>1.06104940397143E-8</c:v>
                </c:pt>
                <c:pt idx="392">
                  <c:v>3.1621598393913897E-8</c:v>
                </c:pt>
                <c:pt idx="393">
                  <c:v>1.57573477338454E-7</c:v>
                </c:pt>
                <c:pt idx="394">
                  <c:v>4.32792351090123E-9</c:v>
                </c:pt>
                <c:pt idx="395">
                  <c:v>2.0839624868181199E-9</c:v>
                </c:pt>
                <c:pt idx="396">
                  <c:v>2.6535076226544699E-7</c:v>
                </c:pt>
                <c:pt idx="397">
                  <c:v>6.3044118318800101E-9</c:v>
                </c:pt>
                <c:pt idx="398">
                  <c:v>3.1792444894259798E-7</c:v>
                </c:pt>
                <c:pt idx="399">
                  <c:v>2.6711159074724699E-8</c:v>
                </c:pt>
                <c:pt idx="400">
                  <c:v>6.3809672332745297E-6</c:v>
                </c:pt>
                <c:pt idx="401">
                  <c:v>1.2217448356930501E-8</c:v>
                </c:pt>
                <c:pt idx="402">
                  <c:v>1.6024836263364901E-8</c:v>
                </c:pt>
                <c:pt idx="403">
                  <c:v>6.78410613293889E-9</c:v>
                </c:pt>
                <c:pt idx="404">
                  <c:v>5.01523392172561E-9</c:v>
                </c:pt>
                <c:pt idx="405">
                  <c:v>3.3380363808407502E-8</c:v>
                </c:pt>
                <c:pt idx="406">
                  <c:v>3.2842502378566902E-8</c:v>
                </c:pt>
                <c:pt idx="407">
                  <c:v>2.5385028131168399E-10</c:v>
                </c:pt>
                <c:pt idx="408">
                  <c:v>1.01607012684875E-7</c:v>
                </c:pt>
                <c:pt idx="409">
                  <c:v>1.71272870448169E-10</c:v>
                </c:pt>
                <c:pt idx="410">
                  <c:v>2.8663743636202299E-9</c:v>
                </c:pt>
                <c:pt idx="411">
                  <c:v>1.2132191079529199E-9</c:v>
                </c:pt>
                <c:pt idx="412">
                  <c:v>1.63708810498638E-9</c:v>
                </c:pt>
                <c:pt idx="413">
                  <c:v>5.8322854084536598E-9</c:v>
                </c:pt>
                <c:pt idx="414">
                  <c:v>1.1355744369313601E-9</c:v>
                </c:pt>
                <c:pt idx="415">
                  <c:v>1.2861352883444899E-6</c:v>
                </c:pt>
                <c:pt idx="416">
                  <c:v>1.30601931304729E-6</c:v>
                </c:pt>
                <c:pt idx="417">
                  <c:v>2.26566574898642E-9</c:v>
                </c:pt>
                <c:pt idx="418">
                  <c:v>1.39497438980381E-8</c:v>
                </c:pt>
                <c:pt idx="419">
                  <c:v>1.7918756501055599E-9</c:v>
                </c:pt>
                <c:pt idx="420">
                  <c:v>2.66656661453508E-7</c:v>
                </c:pt>
                <c:pt idx="421">
                  <c:v>2.0441232016931499E-8</c:v>
                </c:pt>
                <c:pt idx="422">
                  <c:v>1.30571546973395E-7</c:v>
                </c:pt>
                <c:pt idx="423">
                  <c:v>1.2714975744769401E-7</c:v>
                </c:pt>
                <c:pt idx="424">
                  <c:v>8.7512634867007398E-4</c:v>
                </c:pt>
                <c:pt idx="425">
                  <c:v>3.0119226711384498E-8</c:v>
                </c:pt>
                <c:pt idx="426">
                  <c:v>5.9502213126616001E-6</c:v>
                </c:pt>
                <c:pt idx="427">
                  <c:v>9.3754471022848199E-9</c:v>
                </c:pt>
                <c:pt idx="428">
                  <c:v>8.4053326329985602E-7</c:v>
                </c:pt>
                <c:pt idx="429">
                  <c:v>4.55654280449943E-8</c:v>
                </c:pt>
                <c:pt idx="430">
                  <c:v>2.4973373935264799E-6</c:v>
                </c:pt>
                <c:pt idx="431">
                  <c:v>1.9730305272297501E-8</c:v>
                </c:pt>
                <c:pt idx="432">
                  <c:v>4.1034632677011298E-8</c:v>
                </c:pt>
                <c:pt idx="433">
                  <c:v>6.8024151075197296E-7</c:v>
                </c:pt>
                <c:pt idx="434">
                  <c:v>5.3374189068553996E-6</c:v>
                </c:pt>
                <c:pt idx="435">
                  <c:v>6.0176738876074597E-6</c:v>
                </c:pt>
                <c:pt idx="436">
                  <c:v>9.90046377939437E-8</c:v>
                </c:pt>
                <c:pt idx="437">
                  <c:v>8.3354531471093798E-8</c:v>
                </c:pt>
                <c:pt idx="438">
                  <c:v>7.08115636455834E-9</c:v>
                </c:pt>
                <c:pt idx="439">
                  <c:v>7.2057495444784495E-8</c:v>
                </c:pt>
                <c:pt idx="440">
                  <c:v>1.4005060194898101E-7</c:v>
                </c:pt>
                <c:pt idx="441">
                  <c:v>1.22795016869733E-5</c:v>
                </c:pt>
                <c:pt idx="442">
                  <c:v>1.31122759823313E-8</c:v>
                </c:pt>
                <c:pt idx="443">
                  <c:v>1.8565353146016401E-8</c:v>
                </c:pt>
                <c:pt idx="444">
                  <c:v>3.2290931890824798E-8</c:v>
                </c:pt>
                <c:pt idx="445">
                  <c:v>1.39459602756144E-6</c:v>
                </c:pt>
                <c:pt idx="446">
                  <c:v>5.1783605871496704E-7</c:v>
                </c:pt>
                <c:pt idx="447">
                  <c:v>1.97212654615087E-3</c:v>
                </c:pt>
                <c:pt idx="448">
                  <c:v>2.2628839547442201E-5</c:v>
                </c:pt>
                <c:pt idx="449">
                  <c:v>8.4724223069283897E-4</c:v>
                </c:pt>
                <c:pt idx="450">
                  <c:v>6.3288869803176202E-5</c:v>
                </c:pt>
                <c:pt idx="451">
                  <c:v>1.40815157283387E-5</c:v>
                </c:pt>
                <c:pt idx="452">
                  <c:v>5.3176584663683897E-6</c:v>
                </c:pt>
                <c:pt idx="453">
                  <c:v>5.2911902891852901E-8</c:v>
                </c:pt>
                <c:pt idx="454">
                  <c:v>3.1066541730603698E-10</c:v>
                </c:pt>
                <c:pt idx="455">
                  <c:v>2.3737095306836501E-9</c:v>
                </c:pt>
                <c:pt idx="456">
                  <c:v>2.86146589938078E-9</c:v>
                </c:pt>
                <c:pt idx="457">
                  <c:v>1.20881207176617E-9</c:v>
                </c:pt>
                <c:pt idx="458">
                  <c:v>2.76506783310594E-8</c:v>
                </c:pt>
                <c:pt idx="459">
                  <c:v>2.4239172734401301E-7</c:v>
                </c:pt>
                <c:pt idx="460">
                  <c:v>8.3911680244722398E-7</c:v>
                </c:pt>
                <c:pt idx="461">
                  <c:v>2.6404202632214502E-7</c:v>
                </c:pt>
                <c:pt idx="462">
                  <c:v>1.9723774196863699E-5</c:v>
                </c:pt>
                <c:pt idx="463">
                  <c:v>2.43725938355129E-7</c:v>
                </c:pt>
                <c:pt idx="464">
                  <c:v>5.5508893648090802E-7</c:v>
                </c:pt>
                <c:pt idx="465">
                  <c:v>4.0451135879743198E-7</c:v>
                </c:pt>
                <c:pt idx="466">
                  <c:v>5.9024666129763101E-7</c:v>
                </c:pt>
                <c:pt idx="467">
                  <c:v>1.9425597447972699E-8</c:v>
                </c:pt>
                <c:pt idx="468">
                  <c:v>9.0071678222118294E-8</c:v>
                </c:pt>
                <c:pt idx="469">
                  <c:v>1.0644928144812999E-6</c:v>
                </c:pt>
                <c:pt idx="470">
                  <c:v>4.7157942607961997E-9</c:v>
                </c:pt>
                <c:pt idx="471">
                  <c:v>5.05245771409184E-7</c:v>
                </c:pt>
                <c:pt idx="472">
                  <c:v>6.3311427656231302E-7</c:v>
                </c:pt>
                <c:pt idx="473">
                  <c:v>7.2360489575060205E-8</c:v>
                </c:pt>
                <c:pt idx="474">
                  <c:v>4.8637773208170403E-8</c:v>
                </c:pt>
                <c:pt idx="475">
                  <c:v>5.1087948642599903E-9</c:v>
                </c:pt>
                <c:pt idx="476">
                  <c:v>2.1372865331055302E-6</c:v>
                </c:pt>
                <c:pt idx="477">
                  <c:v>2.9137421285611401E-7</c:v>
                </c:pt>
                <c:pt idx="478">
                  <c:v>2.44473943151198E-5</c:v>
                </c:pt>
                <c:pt idx="479">
                  <c:v>7.2993196549917103E-7</c:v>
                </c:pt>
                <c:pt idx="480">
                  <c:v>2.6471974232152499E-7</c:v>
                </c:pt>
                <c:pt idx="481">
                  <c:v>1.7506012811408501E-7</c:v>
                </c:pt>
                <c:pt idx="482">
                  <c:v>1.78435822562942E-7</c:v>
                </c:pt>
                <c:pt idx="483">
                  <c:v>1.0060499139091201E-7</c:v>
                </c:pt>
                <c:pt idx="484">
                  <c:v>2.3173768576734101E-6</c:v>
                </c:pt>
                <c:pt idx="485">
                  <c:v>1.6451679378820401E-5</c:v>
                </c:pt>
                <c:pt idx="486">
                  <c:v>1.4372714793910099E-9</c:v>
                </c:pt>
                <c:pt idx="487">
                  <c:v>9.0721710885065504E-9</c:v>
                </c:pt>
                <c:pt idx="488">
                  <c:v>3.2157886427012098E-8</c:v>
                </c:pt>
                <c:pt idx="489">
                  <c:v>3.5217901066931302E-8</c:v>
                </c:pt>
                <c:pt idx="490">
                  <c:v>1.00538786344447E-7</c:v>
                </c:pt>
                <c:pt idx="491">
                  <c:v>2.5466996778860199E-5</c:v>
                </c:pt>
                <c:pt idx="492">
                  <c:v>1.21056050898307E-5</c:v>
                </c:pt>
                <c:pt idx="493">
                  <c:v>5.7002357265822698E-7</c:v>
                </c:pt>
                <c:pt idx="494">
                  <c:v>6.47097884621254E-8</c:v>
                </c:pt>
                <c:pt idx="495">
                  <c:v>2.7197517150758199E-9</c:v>
                </c:pt>
                <c:pt idx="496">
                  <c:v>1.2994219908081199E-9</c:v>
                </c:pt>
                <c:pt idx="497">
                  <c:v>5.22402192543816E-8</c:v>
                </c:pt>
                <c:pt idx="498">
                  <c:v>8.5132472897279E-9</c:v>
                </c:pt>
                <c:pt idx="499">
                  <c:v>4.7487240793358697E-8</c:v>
                </c:pt>
                <c:pt idx="500">
                  <c:v>4.4122470764355498E-8</c:v>
                </c:pt>
                <c:pt idx="501">
                  <c:v>1.2770404449883001E-8</c:v>
                </c:pt>
                <c:pt idx="502">
                  <c:v>3.8794174363378503E-8</c:v>
                </c:pt>
                <c:pt idx="503">
                  <c:v>1.8909473980252E-6</c:v>
                </c:pt>
                <c:pt idx="504">
                  <c:v>1.9481262936978199E-7</c:v>
                </c:pt>
                <c:pt idx="505">
                  <c:v>4.8594319954079596E-6</c:v>
                </c:pt>
                <c:pt idx="506">
                  <c:v>5.3157549249496302E-7</c:v>
                </c:pt>
                <c:pt idx="507">
                  <c:v>4.9000697239486801E-2</c:v>
                </c:pt>
                <c:pt idx="508">
                  <c:v>5.2570939095097698E-2</c:v>
                </c:pt>
                <c:pt idx="509">
                  <c:v>8.87577688529093E-9</c:v>
                </c:pt>
                <c:pt idx="510">
                  <c:v>5.7223426948576303E-7</c:v>
                </c:pt>
                <c:pt idx="511">
                  <c:v>3.9669325438166604E-9</c:v>
                </c:pt>
                <c:pt idx="512">
                  <c:v>2.8947164026282398E-7</c:v>
                </c:pt>
                <c:pt idx="513">
                  <c:v>1.52734278889308E-9</c:v>
                </c:pt>
                <c:pt idx="514">
                  <c:v>7.0788191189010996E-9</c:v>
                </c:pt>
                <c:pt idx="515">
                  <c:v>2.21035535768878E-8</c:v>
                </c:pt>
                <c:pt idx="516">
                  <c:v>4.1294508749911801E-8</c:v>
                </c:pt>
                <c:pt idx="517">
                  <c:v>4.08768638400915E-7</c:v>
                </c:pt>
                <c:pt idx="518">
                  <c:v>7.4408596484242701E-7</c:v>
                </c:pt>
                <c:pt idx="519">
                  <c:v>2.8156818802820901E-9</c:v>
                </c:pt>
                <c:pt idx="520">
                  <c:v>3.5387943278077298E-9</c:v>
                </c:pt>
                <c:pt idx="521">
                  <c:v>1.6604136496901401E-8</c:v>
                </c:pt>
                <c:pt idx="522">
                  <c:v>4.8579789927333998E-8</c:v>
                </c:pt>
                <c:pt idx="523">
                  <c:v>1.71001302752311E-8</c:v>
                </c:pt>
                <c:pt idx="524">
                  <c:v>1.04845389252238E-7</c:v>
                </c:pt>
                <c:pt idx="525">
                  <c:v>2.1522107678557702E-6</c:v>
                </c:pt>
                <c:pt idx="526">
                  <c:v>7.7294961139928806E-8</c:v>
                </c:pt>
                <c:pt idx="527">
                  <c:v>9.4539843991826196E-9</c:v>
                </c:pt>
                <c:pt idx="528">
                  <c:v>1.12662158263506E-7</c:v>
                </c:pt>
                <c:pt idx="529">
                  <c:v>4.2556062350638501E-8</c:v>
                </c:pt>
                <c:pt idx="530">
                  <c:v>3.4771867235230701E-9</c:v>
                </c:pt>
                <c:pt idx="531">
                  <c:v>5.92908372973485E-9</c:v>
                </c:pt>
                <c:pt idx="532">
                  <c:v>2.0002440198704199E-9</c:v>
                </c:pt>
                <c:pt idx="533">
                  <c:v>1.88669286683015E-9</c:v>
                </c:pt>
                <c:pt idx="534">
                  <c:v>1.08874894802096E-8</c:v>
                </c:pt>
                <c:pt idx="535">
                  <c:v>3.30087570905336E-9</c:v>
                </c:pt>
                <c:pt idx="536">
                  <c:v>2.7412729930144899E-2</c:v>
                </c:pt>
                <c:pt idx="537">
                  <c:v>1.8958124118693201E-2</c:v>
                </c:pt>
                <c:pt idx="538">
                  <c:v>1.10680844036278E-7</c:v>
                </c:pt>
                <c:pt idx="539">
                  <c:v>4.6174285188280901E-8</c:v>
                </c:pt>
                <c:pt idx="540">
                  <c:v>7.2234671448809601E-8</c:v>
                </c:pt>
                <c:pt idx="541">
                  <c:v>3.2505653744466097E-8</c:v>
                </c:pt>
                <c:pt idx="542">
                  <c:v>2.8689953702703102E-10</c:v>
                </c:pt>
                <c:pt idx="543">
                  <c:v>2.57671435820688E-8</c:v>
                </c:pt>
                <c:pt idx="544">
                  <c:v>1.4978291409595001E-8</c:v>
                </c:pt>
                <c:pt idx="545">
                  <c:v>1.19737444747441E-8</c:v>
                </c:pt>
                <c:pt idx="546">
                  <c:v>1.3190015968531599E-7</c:v>
                </c:pt>
                <c:pt idx="547">
                  <c:v>0.14751156377909799</c:v>
                </c:pt>
                <c:pt idx="548">
                  <c:v>0.196628545825389</c:v>
                </c:pt>
                <c:pt idx="549">
                  <c:v>7.1877595174322198E-7</c:v>
                </c:pt>
                <c:pt idx="550">
                  <c:v>9.0556904762716396E-7</c:v>
                </c:pt>
                <c:pt idx="551">
                  <c:v>7.0937263193192605E-7</c:v>
                </c:pt>
                <c:pt idx="552">
                  <c:v>7.4449430402410202E-7</c:v>
                </c:pt>
                <c:pt idx="553">
                  <c:v>1.3384933431372099E-2</c:v>
                </c:pt>
                <c:pt idx="554">
                  <c:v>1.21791536799974E-5</c:v>
                </c:pt>
                <c:pt idx="555">
                  <c:v>1.3360998281111399E-7</c:v>
                </c:pt>
                <c:pt idx="556">
                  <c:v>3.7325361068817699E-6</c:v>
                </c:pt>
                <c:pt idx="557">
                  <c:v>4.4797385847519601E-6</c:v>
                </c:pt>
                <c:pt idx="558">
                  <c:v>5.0008333558133601E-5</c:v>
                </c:pt>
                <c:pt idx="559">
                  <c:v>6.6397702756657495E-7</c:v>
                </c:pt>
                <c:pt idx="560">
                  <c:v>3.5042417632589698E-7</c:v>
                </c:pt>
                <c:pt idx="561">
                  <c:v>2.8282357455130998E-8</c:v>
                </c:pt>
                <c:pt idx="562">
                  <c:v>4.7614541676773799E-7</c:v>
                </c:pt>
                <c:pt idx="563">
                  <c:v>1.4735927874943199E-6</c:v>
                </c:pt>
                <c:pt idx="564">
                  <c:v>7.6931282588150108E-9</c:v>
                </c:pt>
                <c:pt idx="565">
                  <c:v>4.6590687030530504E-10</c:v>
                </c:pt>
                <c:pt idx="566">
                  <c:v>6.5776781148463005E-8</c:v>
                </c:pt>
                <c:pt idx="567">
                  <c:v>1.04756137524137E-7</c:v>
                </c:pt>
                <c:pt idx="568">
                  <c:v>2.85944206835307E-10</c:v>
                </c:pt>
                <c:pt idx="569">
                  <c:v>4.53535563011468E-10</c:v>
                </c:pt>
                <c:pt idx="570">
                  <c:v>7.9560318041869194E-2</c:v>
                </c:pt>
                <c:pt idx="571">
                  <c:v>1.7703451287091601E-9</c:v>
                </c:pt>
                <c:pt idx="572">
                  <c:v>8.0959475502411901E-10</c:v>
                </c:pt>
                <c:pt idx="573">
                  <c:v>1.99958237865469E-7</c:v>
                </c:pt>
                <c:pt idx="574">
                  <c:v>4.4818688914417896E-9</c:v>
                </c:pt>
                <c:pt idx="575">
                  <c:v>3.1243006448616702E-6</c:v>
                </c:pt>
                <c:pt idx="576">
                  <c:v>3.06839635604544E-7</c:v>
                </c:pt>
                <c:pt idx="577">
                  <c:v>2.0404561856137301E-7</c:v>
                </c:pt>
                <c:pt idx="578">
                  <c:v>3.30290107631464E-3</c:v>
                </c:pt>
                <c:pt idx="579">
                  <c:v>2.13444380375149E-7</c:v>
                </c:pt>
                <c:pt idx="580">
                  <c:v>1.3670195432346299E-8</c:v>
                </c:pt>
                <c:pt idx="581">
                  <c:v>5.5717661337558802E-9</c:v>
                </c:pt>
                <c:pt idx="582">
                  <c:v>2.53647672900705E-8</c:v>
                </c:pt>
                <c:pt idx="583">
                  <c:v>2.9467074451473599E-8</c:v>
                </c:pt>
                <c:pt idx="584">
                  <c:v>2.0653174445988702E-6</c:v>
                </c:pt>
                <c:pt idx="585">
                  <c:v>1.4229644632665799E-7</c:v>
                </c:pt>
                <c:pt idx="586">
                  <c:v>5.3663891864560302E-7</c:v>
                </c:pt>
                <c:pt idx="587">
                  <c:v>9.1936153665757E-8</c:v>
                </c:pt>
                <c:pt idx="588">
                  <c:v>1.39717415280095E-8</c:v>
                </c:pt>
                <c:pt idx="589">
                  <c:v>3.8793038511266801E-7</c:v>
                </c:pt>
                <c:pt idx="590">
                  <c:v>1.2057424834192599E-9</c:v>
                </c:pt>
                <c:pt idx="591">
                  <c:v>1.8962707835461902E-9</c:v>
                </c:pt>
                <c:pt idx="592">
                  <c:v>1.73390391150133E-8</c:v>
                </c:pt>
                <c:pt idx="593">
                  <c:v>1.5678786142891701E-8</c:v>
                </c:pt>
                <c:pt idx="594">
                  <c:v>4.0507715340785601E-9</c:v>
                </c:pt>
                <c:pt idx="595">
                  <c:v>3.2297912893741601E-9</c:v>
                </c:pt>
                <c:pt idx="596">
                  <c:v>1.3939829883255699E-10</c:v>
                </c:pt>
                <c:pt idx="597">
                  <c:v>2.05785728523562E-8</c:v>
                </c:pt>
                <c:pt idx="598">
                  <c:v>1.2635049871740099E-9</c:v>
                </c:pt>
                <c:pt idx="599">
                  <c:v>8.1190509538088601E-7</c:v>
                </c:pt>
                <c:pt idx="600">
                  <c:v>3.98633277781498E-7</c:v>
                </c:pt>
                <c:pt idx="601">
                  <c:v>2.61601090451038E-7</c:v>
                </c:pt>
                <c:pt idx="602">
                  <c:v>2.00092829382406E-7</c:v>
                </c:pt>
                <c:pt idx="603">
                  <c:v>9.0278933107413792E-9</c:v>
                </c:pt>
                <c:pt idx="604">
                  <c:v>2.5624666039216301E-7</c:v>
                </c:pt>
                <c:pt idx="605">
                  <c:v>1.21049906949858E-8</c:v>
                </c:pt>
                <c:pt idx="606">
                  <c:v>4.1658517599007498E-5</c:v>
                </c:pt>
                <c:pt idx="607">
                  <c:v>1.1524481174659699E-6</c:v>
                </c:pt>
                <c:pt idx="608">
                  <c:v>2.0421108448918898E-8</c:v>
                </c:pt>
                <c:pt idx="609">
                  <c:v>3.4314566413400802E-7</c:v>
                </c:pt>
                <c:pt idx="610">
                  <c:v>4.9957361870152703E-9</c:v>
                </c:pt>
                <c:pt idx="611">
                  <c:v>8.8143036087655796E-9</c:v>
                </c:pt>
                <c:pt idx="612">
                  <c:v>1.0871761968263399E-6</c:v>
                </c:pt>
                <c:pt idx="613">
                  <c:v>1.3587414435147901E-6</c:v>
                </c:pt>
                <c:pt idx="614">
                  <c:v>6.8015568736355599E-9</c:v>
                </c:pt>
                <c:pt idx="615">
                  <c:v>6.7865936587638702E-8</c:v>
                </c:pt>
                <c:pt idx="616">
                  <c:v>3.3586744880278898E-7</c:v>
                </c:pt>
                <c:pt idx="617">
                  <c:v>2.6605651682764702E-9</c:v>
                </c:pt>
                <c:pt idx="618">
                  <c:v>2.27973186931266E-6</c:v>
                </c:pt>
                <c:pt idx="619">
                  <c:v>6.9729840975062305E-7</c:v>
                </c:pt>
                <c:pt idx="620">
                  <c:v>2.2371832923889199E-8</c:v>
                </c:pt>
                <c:pt idx="621">
                  <c:v>0.25468118926639399</c:v>
                </c:pt>
                <c:pt idx="622">
                  <c:v>9.5661713283256703E-8</c:v>
                </c:pt>
                <c:pt idx="623">
                  <c:v>0.110292273984859</c:v>
                </c:pt>
                <c:pt idx="624">
                  <c:v>3.3503861060380599E-10</c:v>
                </c:pt>
                <c:pt idx="625">
                  <c:v>1.26088432728383E-6</c:v>
                </c:pt>
                <c:pt idx="626">
                  <c:v>8.5153451634899597E-7</c:v>
                </c:pt>
                <c:pt idx="627">
                  <c:v>3.4334501293918599E-3</c:v>
                </c:pt>
                <c:pt idx="628">
                  <c:v>4.6255522282654597E-8</c:v>
                </c:pt>
                <c:pt idx="629">
                  <c:v>3.5205899316551599E-9</c:v>
                </c:pt>
                <c:pt idx="630">
                  <c:v>5.4527450920269898E-8</c:v>
                </c:pt>
                <c:pt idx="631">
                  <c:v>2.70392049622481E-8</c:v>
                </c:pt>
                <c:pt idx="632">
                  <c:v>4.1967689992240097E-9</c:v>
                </c:pt>
                <c:pt idx="633">
                  <c:v>5.65322631949688E-8</c:v>
                </c:pt>
                <c:pt idx="634">
                  <c:v>9.0307173956808101E-4</c:v>
                </c:pt>
                <c:pt idx="635">
                  <c:v>5.7725724529180296E-3</c:v>
                </c:pt>
                <c:pt idx="636">
                  <c:v>1.0539911645067201E-7</c:v>
                </c:pt>
                <c:pt idx="637">
                  <c:v>3.0261622374967001E-7</c:v>
                </c:pt>
                <c:pt idx="638">
                  <c:v>6.7152696145475396E-8</c:v>
                </c:pt>
                <c:pt idx="639">
                  <c:v>2.8126297905970799E-8</c:v>
                </c:pt>
                <c:pt idx="640">
                  <c:v>7.5458071214459097E-9</c:v>
                </c:pt>
                <c:pt idx="641">
                  <c:v>6.7044264855763004E-8</c:v>
                </c:pt>
                <c:pt idx="642">
                  <c:v>1.22792728128778E-9</c:v>
                </c:pt>
                <c:pt idx="643">
                  <c:v>4.5536887967732204E-9</c:v>
                </c:pt>
                <c:pt idx="644">
                  <c:v>3.6805631794229502E-9</c:v>
                </c:pt>
                <c:pt idx="645">
                  <c:v>1.9559225521948299E-9</c:v>
                </c:pt>
                <c:pt idx="646">
                  <c:v>2.5484266895886001E-9</c:v>
                </c:pt>
                <c:pt idx="647">
                  <c:v>4.6958975962081799E-8</c:v>
                </c:pt>
                <c:pt idx="648">
                  <c:v>2.6149760524226598E-7</c:v>
                </c:pt>
                <c:pt idx="649">
                  <c:v>1.9785434797795401E-9</c:v>
                </c:pt>
                <c:pt idx="650">
                  <c:v>1.6345399059718198E-8</c:v>
                </c:pt>
                <c:pt idx="651">
                  <c:v>7.2751700020248796E-9</c:v>
                </c:pt>
                <c:pt idx="652">
                  <c:v>2.5633311386814401E-7</c:v>
                </c:pt>
                <c:pt idx="653">
                  <c:v>0.14317041859898499</c:v>
                </c:pt>
                <c:pt idx="654">
                  <c:v>2.24807507935703E-8</c:v>
                </c:pt>
                <c:pt idx="655">
                  <c:v>2.2084027081375499E-7</c:v>
                </c:pt>
                <c:pt idx="656">
                  <c:v>1.04369602170794E-7</c:v>
                </c:pt>
                <c:pt idx="657">
                  <c:v>8.2584119965787498E-8</c:v>
                </c:pt>
                <c:pt idx="658">
                  <c:v>6.1871829773774102E-3</c:v>
                </c:pt>
                <c:pt idx="659">
                  <c:v>3.0054710998482401E-6</c:v>
                </c:pt>
                <c:pt idx="660">
                  <c:v>6.3339920766144499E-7</c:v>
                </c:pt>
                <c:pt idx="661">
                  <c:v>5.3101675144331E-8</c:v>
                </c:pt>
                <c:pt idx="662">
                  <c:v>8.2657420550350206E-8</c:v>
                </c:pt>
                <c:pt idx="663">
                  <c:v>5.0154420836748897E-8</c:v>
                </c:pt>
                <c:pt idx="664">
                  <c:v>1.6072841614317399E-5</c:v>
                </c:pt>
                <c:pt idx="665">
                  <c:v>5.2844927867841097E-2</c:v>
                </c:pt>
                <c:pt idx="666">
                  <c:v>1.02427345461031E-2</c:v>
                </c:pt>
                <c:pt idx="667">
                  <c:v>3.67598767525305E-3</c:v>
                </c:pt>
                <c:pt idx="668">
                  <c:v>1.3895330189965399E-7</c:v>
                </c:pt>
                <c:pt idx="669">
                  <c:v>2.18394874200113E-3</c:v>
                </c:pt>
                <c:pt idx="670">
                  <c:v>1.02784034511606E-2</c:v>
                </c:pt>
                <c:pt idx="671">
                  <c:v>1.08606158823943E-3</c:v>
                </c:pt>
                <c:pt idx="672">
                  <c:v>1.5599487096325799E-3</c:v>
                </c:pt>
                <c:pt idx="673">
                  <c:v>3.54704942754858E-5</c:v>
                </c:pt>
                <c:pt idx="674">
                  <c:v>3.1118472882970502E-4</c:v>
                </c:pt>
                <c:pt idx="675">
                  <c:v>1.6057722419181E-5</c:v>
                </c:pt>
                <c:pt idx="676">
                  <c:v>1.5785759541835899E-7</c:v>
                </c:pt>
                <c:pt idx="677">
                  <c:v>5.6510149948857904E-6</c:v>
                </c:pt>
                <c:pt idx="678">
                  <c:v>1.45717274766093E-8</c:v>
                </c:pt>
                <c:pt idx="679">
                  <c:v>4.1548010024431301E-8</c:v>
                </c:pt>
                <c:pt idx="680">
                  <c:v>2.5719105350115301E-9</c:v>
                </c:pt>
                <c:pt idx="681">
                  <c:v>7.3275114709703604E-9</c:v>
                </c:pt>
                <c:pt idx="682">
                  <c:v>2.8526228052622998E-7</c:v>
                </c:pt>
                <c:pt idx="683">
                  <c:v>9.0094648948203596E-9</c:v>
                </c:pt>
                <c:pt idx="684">
                  <c:v>7.1652783636842099E-8</c:v>
                </c:pt>
                <c:pt idx="685">
                  <c:v>3.9913488370889501E-8</c:v>
                </c:pt>
                <c:pt idx="686">
                  <c:v>4.2290585529992202E-8</c:v>
                </c:pt>
                <c:pt idx="687">
                  <c:v>2.4544261946578498E-9</c:v>
                </c:pt>
                <c:pt idx="688">
                  <c:v>1.0363817419909001E-8</c:v>
                </c:pt>
                <c:pt idx="689">
                  <c:v>4.1613026903105199E-7</c:v>
                </c:pt>
                <c:pt idx="690">
                  <c:v>5.6196729646557199E-6</c:v>
                </c:pt>
                <c:pt idx="691">
                  <c:v>5.65408132280637E-8</c:v>
                </c:pt>
                <c:pt idx="692">
                  <c:v>5.75275407112937E-2</c:v>
                </c:pt>
                <c:pt idx="693">
                  <c:v>2.1653388853202201E-6</c:v>
                </c:pt>
                <c:pt idx="694">
                  <c:v>4.6571963443116002E-8</c:v>
                </c:pt>
                <c:pt idx="695">
                  <c:v>1.6271536106270001E-9</c:v>
                </c:pt>
                <c:pt idx="696">
                  <c:v>7.0173842749375104E-8</c:v>
                </c:pt>
                <c:pt idx="697">
                  <c:v>4.5058308618312802E-2</c:v>
                </c:pt>
                <c:pt idx="698">
                  <c:v>2.3047060418318101E-7</c:v>
                </c:pt>
                <c:pt idx="699">
                  <c:v>1.0960015370602099E-7</c:v>
                </c:pt>
                <c:pt idx="700">
                  <c:v>0.107402679656913</c:v>
                </c:pt>
                <c:pt idx="701">
                  <c:v>6.5083931435722901E-10</c:v>
                </c:pt>
                <c:pt idx="702">
                  <c:v>1.82448624622793E-7</c:v>
                </c:pt>
                <c:pt idx="703">
                  <c:v>2.5830878385099301E-5</c:v>
                </c:pt>
                <c:pt idx="704">
                  <c:v>2.8394179609446601E-8</c:v>
                </c:pt>
                <c:pt idx="705">
                  <c:v>3.19451826435628E-8</c:v>
                </c:pt>
                <c:pt idx="706">
                  <c:v>0.12562965728175299</c:v>
                </c:pt>
                <c:pt idx="707">
                  <c:v>0.16468311243301101</c:v>
                </c:pt>
                <c:pt idx="708">
                  <c:v>0.24314698722021499</c:v>
                </c:pt>
                <c:pt idx="709">
                  <c:v>0.22732791713216199</c:v>
                </c:pt>
                <c:pt idx="710">
                  <c:v>3.4802634998509002E-11</c:v>
                </c:pt>
                <c:pt idx="711">
                  <c:v>7.2192288309906897E-8</c:v>
                </c:pt>
                <c:pt idx="712">
                  <c:v>6.2410045979197004E-9</c:v>
                </c:pt>
                <c:pt idx="713">
                  <c:v>3.8743647248601898E-7</c:v>
                </c:pt>
                <c:pt idx="714">
                  <c:v>1.95255606834731E-8</c:v>
                </c:pt>
                <c:pt idx="715">
                  <c:v>1.53466164386418E-9</c:v>
                </c:pt>
                <c:pt idx="716">
                  <c:v>2.1666996032060799E-9</c:v>
                </c:pt>
                <c:pt idx="717">
                  <c:v>2.63110626088185E-8</c:v>
                </c:pt>
                <c:pt idx="718">
                  <c:v>0.10173852617535201</c:v>
                </c:pt>
                <c:pt idx="719">
                  <c:v>0.110426125093329</c:v>
                </c:pt>
                <c:pt idx="720">
                  <c:v>5.0084961255166901E-8</c:v>
                </c:pt>
                <c:pt idx="721">
                  <c:v>2.0465323831829899E-8</c:v>
                </c:pt>
                <c:pt idx="722">
                  <c:v>1.6992549674684799E-7</c:v>
                </c:pt>
                <c:pt idx="723">
                  <c:v>2.9500790543843301E-5</c:v>
                </c:pt>
                <c:pt idx="724">
                  <c:v>4.7324148288652501E-7</c:v>
                </c:pt>
                <c:pt idx="725">
                  <c:v>3.1823685343019101E-5</c:v>
                </c:pt>
                <c:pt idx="726">
                  <c:v>4.4068392196016703E-3</c:v>
                </c:pt>
                <c:pt idx="727">
                  <c:v>2.8866519866167499E-2</c:v>
                </c:pt>
                <c:pt idx="728">
                  <c:v>2.0796469032151699E-2</c:v>
                </c:pt>
                <c:pt idx="729">
                  <c:v>9.6207738133450394E-5</c:v>
                </c:pt>
                <c:pt idx="730">
                  <c:v>5.0611934912635699E-7</c:v>
                </c:pt>
                <c:pt idx="731">
                  <c:v>7.1344202915859201E-7</c:v>
                </c:pt>
                <c:pt idx="732">
                  <c:v>3.0990109174107702E-8</c:v>
                </c:pt>
                <c:pt idx="733">
                  <c:v>4.6166768923230404E-6</c:v>
                </c:pt>
                <c:pt idx="734">
                  <c:v>5.2193481594647602E-6</c:v>
                </c:pt>
                <c:pt idx="735">
                  <c:v>3.4716963657008997E-7</c:v>
                </c:pt>
                <c:pt idx="736">
                  <c:v>8.1165468883626097E-8</c:v>
                </c:pt>
                <c:pt idx="737">
                  <c:v>6.3039787201356196E-9</c:v>
                </c:pt>
                <c:pt idx="738">
                  <c:v>3.6082614596104901E-7</c:v>
                </c:pt>
                <c:pt idx="739">
                  <c:v>5.2918781750544797E-9</c:v>
                </c:pt>
                <c:pt idx="740">
                  <c:v>4.3713480339991703E-8</c:v>
                </c:pt>
                <c:pt idx="741">
                  <c:v>1.2340187607536899E-8</c:v>
                </c:pt>
                <c:pt idx="742">
                  <c:v>3.7941595013964298E-7</c:v>
                </c:pt>
                <c:pt idx="743">
                  <c:v>3.65457921691992E-8</c:v>
                </c:pt>
                <c:pt idx="744">
                  <c:v>7.6717587165178604E-10</c:v>
                </c:pt>
                <c:pt idx="745">
                  <c:v>1.6528905723841599E-8</c:v>
                </c:pt>
                <c:pt idx="746">
                  <c:v>8.7112151483674E-10</c:v>
                </c:pt>
                <c:pt idx="747">
                  <c:v>1.35574585464463E-7</c:v>
                </c:pt>
                <c:pt idx="748">
                  <c:v>1.04868595666044E-7</c:v>
                </c:pt>
                <c:pt idx="749">
                  <c:v>9.0512557363795803E-9</c:v>
                </c:pt>
                <c:pt idx="750">
                  <c:v>8.9735532164765299E-8</c:v>
                </c:pt>
                <c:pt idx="751">
                  <c:v>9.7229950100427292E-9</c:v>
                </c:pt>
                <c:pt idx="752">
                  <c:v>7.6654819539087097E-9</c:v>
                </c:pt>
                <c:pt idx="753">
                  <c:v>1.2697177526422601E-6</c:v>
                </c:pt>
                <c:pt idx="754">
                  <c:v>1.2946835373254999E-6</c:v>
                </c:pt>
                <c:pt idx="755">
                  <c:v>1.4841052187123599E-7</c:v>
                </c:pt>
                <c:pt idx="756">
                  <c:v>6.1475711292689798E-7</c:v>
                </c:pt>
                <c:pt idx="757">
                  <c:v>7.9974288016105496E-8</c:v>
                </c:pt>
                <c:pt idx="758">
                  <c:v>6.5711106218941302E-9</c:v>
                </c:pt>
                <c:pt idx="759">
                  <c:v>9.0229053674853495E-5</c:v>
                </c:pt>
                <c:pt idx="760">
                  <c:v>2.6744218826743701E-2</c:v>
                </c:pt>
                <c:pt idx="761">
                  <c:v>1.94585592956526E-2</c:v>
                </c:pt>
                <c:pt idx="762">
                  <c:v>7.2879303277647899E-3</c:v>
                </c:pt>
                <c:pt idx="763">
                  <c:v>8.0481874539327404E-3</c:v>
                </c:pt>
                <c:pt idx="764">
                  <c:v>1.9502400769928901E-8</c:v>
                </c:pt>
                <c:pt idx="765">
                  <c:v>2.6440142072118398E-3</c:v>
                </c:pt>
                <c:pt idx="766">
                  <c:v>3.8122670028905698E-9</c:v>
                </c:pt>
                <c:pt idx="767">
                  <c:v>3.05315294993572E-2</c:v>
                </c:pt>
                <c:pt idx="768">
                  <c:v>4.1524991243525201E-6</c:v>
                </c:pt>
                <c:pt idx="769">
                  <c:v>1.08342918203026E-7</c:v>
                </c:pt>
                <c:pt idx="770">
                  <c:v>1.2847889479894099E-7</c:v>
                </c:pt>
                <c:pt idx="771">
                  <c:v>1.7916176158216501E-6</c:v>
                </c:pt>
                <c:pt idx="772">
                  <c:v>6.4749798292995297E-6</c:v>
                </c:pt>
                <c:pt idx="773">
                  <c:v>3.7147103510140199E-5</c:v>
                </c:pt>
                <c:pt idx="774">
                  <c:v>9.6782548881212105E-8</c:v>
                </c:pt>
                <c:pt idx="775">
                  <c:v>1.9601210288794799E-7</c:v>
                </c:pt>
                <c:pt idx="776">
                  <c:v>2.76974457375876E-7</c:v>
                </c:pt>
                <c:pt idx="777">
                  <c:v>4.6813682676813401E-8</c:v>
                </c:pt>
                <c:pt idx="778">
                  <c:v>1.68413454969075E-6</c:v>
                </c:pt>
                <c:pt idx="779">
                  <c:v>1.61995833695169E-9</c:v>
                </c:pt>
                <c:pt idx="780">
                  <c:v>9.6746404752393693E-9</c:v>
                </c:pt>
                <c:pt idx="781">
                  <c:v>2.2165929645007101E-7</c:v>
                </c:pt>
                <c:pt idx="782">
                  <c:v>2.6791935376231902E-9</c:v>
                </c:pt>
                <c:pt idx="783">
                  <c:v>3.17594601374432E-8</c:v>
                </c:pt>
                <c:pt idx="784">
                  <c:v>1.2676053996574001E-7</c:v>
                </c:pt>
                <c:pt idx="785">
                  <c:v>9.8638302267542804E-9</c:v>
                </c:pt>
                <c:pt idx="786">
                  <c:v>2.1956922840299798E-6</c:v>
                </c:pt>
                <c:pt idx="787">
                  <c:v>1.2382260512949401E-6</c:v>
                </c:pt>
                <c:pt idx="788">
                  <c:v>1.04122686021839E-6</c:v>
                </c:pt>
                <c:pt idx="789">
                  <c:v>2.4656058383776699E-7</c:v>
                </c:pt>
                <c:pt idx="790">
                  <c:v>1.8653767777451299E-6</c:v>
                </c:pt>
                <c:pt idx="791">
                  <c:v>4.82558667322057E-7</c:v>
                </c:pt>
                <c:pt idx="792">
                  <c:v>2.5172133978054999E-7</c:v>
                </c:pt>
                <c:pt idx="793">
                  <c:v>5.3307222791949401E-6</c:v>
                </c:pt>
                <c:pt idx="794">
                  <c:v>2.8580571114402498E-8</c:v>
                </c:pt>
                <c:pt idx="795">
                  <c:v>1.34582166362304E-8</c:v>
                </c:pt>
                <c:pt idx="796">
                  <c:v>7.3945492028325602E-6</c:v>
                </c:pt>
                <c:pt idx="797">
                  <c:v>7.5343364179847595E-7</c:v>
                </c:pt>
                <c:pt idx="798">
                  <c:v>1.44284734324702E-5</c:v>
                </c:pt>
                <c:pt idx="799">
                  <c:v>6.6235900489915898E-7</c:v>
                </c:pt>
                <c:pt idx="800">
                  <c:v>6.6139133440898401E-6</c:v>
                </c:pt>
                <c:pt idx="801">
                  <c:v>2.13208277330427E-2</c:v>
                </c:pt>
                <c:pt idx="802">
                  <c:v>9.4482177016055893E-2</c:v>
                </c:pt>
                <c:pt idx="803">
                  <c:v>7.7999883254503993E-2</c:v>
                </c:pt>
                <c:pt idx="804">
                  <c:v>0.13239429943853301</c:v>
                </c:pt>
                <c:pt idx="805">
                  <c:v>7.9867960830810603E-2</c:v>
                </c:pt>
                <c:pt idx="806">
                  <c:v>8.0385891985846003E-2</c:v>
                </c:pt>
                <c:pt idx="807">
                  <c:v>0.13146414359543099</c:v>
                </c:pt>
                <c:pt idx="808">
                  <c:v>0.28137786922194102</c:v>
                </c:pt>
                <c:pt idx="809">
                  <c:v>0.158214514394279</c:v>
                </c:pt>
                <c:pt idx="810">
                  <c:v>0.144608726057044</c:v>
                </c:pt>
                <c:pt idx="811">
                  <c:v>3.2148174830563502E-3</c:v>
                </c:pt>
                <c:pt idx="812">
                  <c:v>2.55900259594606E-2</c:v>
                </c:pt>
                <c:pt idx="813">
                  <c:v>1.76795398724898E-2</c:v>
                </c:pt>
                <c:pt idx="814">
                  <c:v>4.3366193401744503E-2</c:v>
                </c:pt>
                <c:pt idx="815">
                  <c:v>4.7617183525938002E-2</c:v>
                </c:pt>
                <c:pt idx="816">
                  <c:v>1.04810244248827E-2</c:v>
                </c:pt>
                <c:pt idx="817">
                  <c:v>3.2119865754838502E-2</c:v>
                </c:pt>
                <c:pt idx="818">
                  <c:v>5.0640698349753701E-3</c:v>
                </c:pt>
                <c:pt idx="819">
                  <c:v>3.2705275905630597E-2</c:v>
                </c:pt>
                <c:pt idx="820">
                  <c:v>7.6113845981739198E-3</c:v>
                </c:pt>
                <c:pt idx="821">
                  <c:v>3.0333713439761101E-6</c:v>
                </c:pt>
                <c:pt idx="822">
                  <c:v>9.5594459955267095E-8</c:v>
                </c:pt>
                <c:pt idx="823">
                  <c:v>4.1535117342245299E-8</c:v>
                </c:pt>
                <c:pt idx="824">
                  <c:v>7.9363706070917901E-6</c:v>
                </c:pt>
                <c:pt idx="825">
                  <c:v>3.0220560193150299E-5</c:v>
                </c:pt>
                <c:pt idx="826">
                  <c:v>2.0662316619798499E-9</c:v>
                </c:pt>
                <c:pt idx="827">
                  <c:v>1.5248734860442E-9</c:v>
                </c:pt>
                <c:pt idx="828">
                  <c:v>3.03963214919251E-9</c:v>
                </c:pt>
                <c:pt idx="829">
                  <c:v>2.6841068413178599E-7</c:v>
                </c:pt>
                <c:pt idx="830">
                  <c:v>1.4456862113065099E-3</c:v>
                </c:pt>
                <c:pt idx="831">
                  <c:v>6.4579630972424404E-8</c:v>
                </c:pt>
                <c:pt idx="832">
                  <c:v>4.69794701446833E-9</c:v>
                </c:pt>
                <c:pt idx="833">
                  <c:v>3.9939235177560304E-9</c:v>
                </c:pt>
                <c:pt idx="834">
                  <c:v>1.6144426572262101E-6</c:v>
                </c:pt>
                <c:pt idx="835">
                  <c:v>1.64178310029583E-8</c:v>
                </c:pt>
                <c:pt idx="836">
                  <c:v>7.7287995462696104E-7</c:v>
                </c:pt>
                <c:pt idx="837">
                  <c:v>9.7689220761432397E-2</c:v>
                </c:pt>
                <c:pt idx="838">
                  <c:v>9.5048020030684605E-2</c:v>
                </c:pt>
                <c:pt idx="839">
                  <c:v>3.1537936449931798E-10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D3-4203-B6B4-A43F77A04521}"/>
            </c:ext>
          </c:extLst>
        </c:ser>
        <c:ser>
          <c:idx val="2"/>
          <c:order val="2"/>
          <c:tx>
            <c:strRef>
              <c:f>'Results_train12_2.4saaRFRWeight'!$E$1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'Results_train12_2.4saaRFRWeight'!$E$2:$E$841</c:f>
              <c:numCache>
                <c:formatCode>0.00</c:formatCode>
                <c:ptCount val="840"/>
                <c:pt idx="0">
                  <c:v>1.10576839923518E-9</c:v>
                </c:pt>
                <c:pt idx="1">
                  <c:v>3.0567950864963399E-9</c:v>
                </c:pt>
                <c:pt idx="2">
                  <c:v>5.3015167923375503E-8</c:v>
                </c:pt>
                <c:pt idx="3">
                  <c:v>1.37889208246064E-2</c:v>
                </c:pt>
                <c:pt idx="4">
                  <c:v>2.89081176578759E-7</c:v>
                </c:pt>
                <c:pt idx="5">
                  <c:v>3.0908726400197399E-6</c:v>
                </c:pt>
                <c:pt idx="6">
                  <c:v>5.0697732476130001E-3</c:v>
                </c:pt>
                <c:pt idx="7">
                  <c:v>1.84921042631649E-4</c:v>
                </c:pt>
                <c:pt idx="8">
                  <c:v>2.2012605635383601E-7</c:v>
                </c:pt>
                <c:pt idx="9">
                  <c:v>1.8412916769263E-7</c:v>
                </c:pt>
                <c:pt idx="10">
                  <c:v>4.4549136087045099E-9</c:v>
                </c:pt>
                <c:pt idx="11">
                  <c:v>1.7736027524813199E-7</c:v>
                </c:pt>
                <c:pt idx="12">
                  <c:v>2.33473214637414E-7</c:v>
                </c:pt>
                <c:pt idx="13">
                  <c:v>2.3822626655066901E-6</c:v>
                </c:pt>
                <c:pt idx="14">
                  <c:v>8.9238472808769995E-2</c:v>
                </c:pt>
                <c:pt idx="15">
                  <c:v>1.69262190534755E-6</c:v>
                </c:pt>
                <c:pt idx="16">
                  <c:v>1.1932613739402301E-7</c:v>
                </c:pt>
                <c:pt idx="17">
                  <c:v>2.3095768717357801E-2</c:v>
                </c:pt>
                <c:pt idx="18">
                  <c:v>4.8064796405070897E-8</c:v>
                </c:pt>
                <c:pt idx="19">
                  <c:v>1.40007865294407E-8</c:v>
                </c:pt>
                <c:pt idx="20">
                  <c:v>0.141546838096507</c:v>
                </c:pt>
                <c:pt idx="21">
                  <c:v>8.8395598756702896E-8</c:v>
                </c:pt>
                <c:pt idx="22">
                  <c:v>0.18571713623615599</c:v>
                </c:pt>
                <c:pt idx="23">
                  <c:v>5.54700462821981E-8</c:v>
                </c:pt>
                <c:pt idx="24">
                  <c:v>4.9100127497199903E-8</c:v>
                </c:pt>
                <c:pt idx="25">
                  <c:v>2.1289415125616598E-6</c:v>
                </c:pt>
                <c:pt idx="26">
                  <c:v>9.0362571491510002E-2</c:v>
                </c:pt>
                <c:pt idx="27">
                  <c:v>3.2114044702522597E-7</c:v>
                </c:pt>
                <c:pt idx="28">
                  <c:v>2.5062585680609801E-6</c:v>
                </c:pt>
                <c:pt idx="29">
                  <c:v>4.5000321973555601E-8</c:v>
                </c:pt>
                <c:pt idx="30">
                  <c:v>8.8454579633518297E-8</c:v>
                </c:pt>
                <c:pt idx="31">
                  <c:v>3.0361525747848997E-8</c:v>
                </c:pt>
                <c:pt idx="32">
                  <c:v>9.3869816279257704E-9</c:v>
                </c:pt>
                <c:pt idx="33">
                  <c:v>9.6748419790336101E-9</c:v>
                </c:pt>
                <c:pt idx="34">
                  <c:v>1.5675237646884199E-8</c:v>
                </c:pt>
                <c:pt idx="35">
                  <c:v>7.0931837973345604E-8</c:v>
                </c:pt>
                <c:pt idx="36">
                  <c:v>7.8114118901372405E-6</c:v>
                </c:pt>
                <c:pt idx="37">
                  <c:v>6.8608996838694902E-8</c:v>
                </c:pt>
                <c:pt idx="38">
                  <c:v>2.2868776677114201E-7</c:v>
                </c:pt>
                <c:pt idx="39">
                  <c:v>1.79254187018883E-7</c:v>
                </c:pt>
                <c:pt idx="40">
                  <c:v>1.85742467643591E-6</c:v>
                </c:pt>
                <c:pt idx="41">
                  <c:v>3.9309640892089601E-7</c:v>
                </c:pt>
                <c:pt idx="42">
                  <c:v>4.6536519578777299E-8</c:v>
                </c:pt>
                <c:pt idx="43">
                  <c:v>7.0932008307242003E-8</c:v>
                </c:pt>
                <c:pt idx="44">
                  <c:v>4.4655879324745799E-8</c:v>
                </c:pt>
                <c:pt idx="45">
                  <c:v>4.3412023995366397E-9</c:v>
                </c:pt>
                <c:pt idx="46">
                  <c:v>2.3109671904892399E-8</c:v>
                </c:pt>
                <c:pt idx="47">
                  <c:v>6.0752565926770398E-2</c:v>
                </c:pt>
                <c:pt idx="48">
                  <c:v>2.6067827033704301E-8</c:v>
                </c:pt>
                <c:pt idx="49">
                  <c:v>3.1922521440749998E-8</c:v>
                </c:pt>
                <c:pt idx="50">
                  <c:v>3.30702090249975E-2</c:v>
                </c:pt>
                <c:pt idx="51">
                  <c:v>8.4363847840720599E-7</c:v>
                </c:pt>
                <c:pt idx="52">
                  <c:v>8.7439001335135103E-2</c:v>
                </c:pt>
                <c:pt idx="53">
                  <c:v>2.2471208848824901E-5</c:v>
                </c:pt>
                <c:pt idx="54">
                  <c:v>0.24863956566797801</c:v>
                </c:pt>
                <c:pt idx="55">
                  <c:v>1.44715461734567E-6</c:v>
                </c:pt>
                <c:pt idx="56">
                  <c:v>5.6558635357882303E-2</c:v>
                </c:pt>
                <c:pt idx="57">
                  <c:v>5.2745657216466402E-2</c:v>
                </c:pt>
                <c:pt idx="58">
                  <c:v>7.3904527234958203E-2</c:v>
                </c:pt>
                <c:pt idx="59">
                  <c:v>2.5434902424905701E-8</c:v>
                </c:pt>
                <c:pt idx="60">
                  <c:v>5.1620304182066902E-2</c:v>
                </c:pt>
                <c:pt idx="61">
                  <c:v>0.16948150737248699</c:v>
                </c:pt>
                <c:pt idx="62">
                  <c:v>0.15863108887196101</c:v>
                </c:pt>
                <c:pt idx="63">
                  <c:v>0.13120323741429399</c:v>
                </c:pt>
                <c:pt idx="64">
                  <c:v>6.2537626192537401E-7</c:v>
                </c:pt>
                <c:pt idx="65">
                  <c:v>3.0847776275178899E-6</c:v>
                </c:pt>
                <c:pt idx="66">
                  <c:v>2.5360221082788899E-2</c:v>
                </c:pt>
                <c:pt idx="67">
                  <c:v>5.2650848339744297E-8</c:v>
                </c:pt>
                <c:pt idx="68">
                  <c:v>1.0677523968189501E-9</c:v>
                </c:pt>
                <c:pt idx="69">
                  <c:v>3.6807930203108701E-9</c:v>
                </c:pt>
                <c:pt idx="70">
                  <c:v>4.6722511638906197E-6</c:v>
                </c:pt>
                <c:pt idx="71">
                  <c:v>1.32109438135924E-7</c:v>
                </c:pt>
                <c:pt idx="72">
                  <c:v>8.4729105468617895E-8</c:v>
                </c:pt>
                <c:pt idx="73">
                  <c:v>2.15621691279083E-8</c:v>
                </c:pt>
                <c:pt idx="74">
                  <c:v>3.8352342179761E-8</c:v>
                </c:pt>
                <c:pt idx="75">
                  <c:v>1.40392951343995E-6</c:v>
                </c:pt>
                <c:pt idx="76">
                  <c:v>1.1018265788149499E-6</c:v>
                </c:pt>
                <c:pt idx="77">
                  <c:v>1.8457308939192699E-7</c:v>
                </c:pt>
                <c:pt idx="78">
                  <c:v>2.57223460155812E-7</c:v>
                </c:pt>
                <c:pt idx="79">
                  <c:v>4.6522956414128998E-8</c:v>
                </c:pt>
                <c:pt idx="80">
                  <c:v>1.4873847074599301E-7</c:v>
                </c:pt>
                <c:pt idx="81">
                  <c:v>9.7989797023385995E-8</c:v>
                </c:pt>
                <c:pt idx="82">
                  <c:v>6.4415762093004995E-8</c:v>
                </c:pt>
                <c:pt idx="83">
                  <c:v>5.2943342910654001E-7</c:v>
                </c:pt>
                <c:pt idx="84">
                  <c:v>3.2482962889262299E-8</c:v>
                </c:pt>
                <c:pt idx="85">
                  <c:v>3.5570321802067702E-9</c:v>
                </c:pt>
                <c:pt idx="86">
                  <c:v>6.4417079536207096E-9</c:v>
                </c:pt>
                <c:pt idx="87">
                  <c:v>4.8354005459217499E-8</c:v>
                </c:pt>
                <c:pt idx="88">
                  <c:v>3.67522994809568E-9</c:v>
                </c:pt>
                <c:pt idx="89">
                  <c:v>3.22446407919586E-8</c:v>
                </c:pt>
                <c:pt idx="90">
                  <c:v>8.4647659145303603E-3</c:v>
                </c:pt>
                <c:pt idx="91">
                  <c:v>6.4901750198001999E-7</c:v>
                </c:pt>
                <c:pt idx="92">
                  <c:v>1.10439873191746E-5</c:v>
                </c:pt>
                <c:pt idx="93">
                  <c:v>7.8432899790425902E-7</c:v>
                </c:pt>
                <c:pt idx="94">
                  <c:v>1.0806605043077899E-6</c:v>
                </c:pt>
                <c:pt idx="95">
                  <c:v>5.9878214839432404E-7</c:v>
                </c:pt>
                <c:pt idx="96">
                  <c:v>8.49013237894518E-3</c:v>
                </c:pt>
                <c:pt idx="97">
                  <c:v>5.6273238732272399E-2</c:v>
                </c:pt>
                <c:pt idx="98">
                  <c:v>0.28530947915411198</c:v>
                </c:pt>
                <c:pt idx="99">
                  <c:v>5.6018785004558598E-2</c:v>
                </c:pt>
                <c:pt idx="100">
                  <c:v>6.7482682402110195E-2</c:v>
                </c:pt>
                <c:pt idx="101">
                  <c:v>1.12624434660213E-5</c:v>
                </c:pt>
                <c:pt idx="102">
                  <c:v>7.9660946084951403E-9</c:v>
                </c:pt>
                <c:pt idx="103">
                  <c:v>1.27900438691499E-5</c:v>
                </c:pt>
                <c:pt idx="104">
                  <c:v>1.4872987512314E-6</c:v>
                </c:pt>
                <c:pt idx="105">
                  <c:v>3.0360724309219001E-5</c:v>
                </c:pt>
                <c:pt idx="106">
                  <c:v>2.9053383798375798E-7</c:v>
                </c:pt>
                <c:pt idx="107">
                  <c:v>6.3239355214130803E-6</c:v>
                </c:pt>
                <c:pt idx="108">
                  <c:v>9.5736473079059101E-7</c:v>
                </c:pt>
                <c:pt idx="109">
                  <c:v>9.06292421984171E-5</c:v>
                </c:pt>
                <c:pt idx="110">
                  <c:v>2.0183735576233399E-4</c:v>
                </c:pt>
                <c:pt idx="111">
                  <c:v>5.1273996680647003E-3</c:v>
                </c:pt>
                <c:pt idx="112">
                  <c:v>1.24429947564818E-2</c:v>
                </c:pt>
                <c:pt idx="113">
                  <c:v>3.6569675298224501E-6</c:v>
                </c:pt>
                <c:pt idx="114">
                  <c:v>2.52806157380211E-6</c:v>
                </c:pt>
                <c:pt idx="115">
                  <c:v>6.3279440959494297E-7</c:v>
                </c:pt>
                <c:pt idx="116">
                  <c:v>1.7621494762913002E-2</c:v>
                </c:pt>
                <c:pt idx="117">
                  <c:v>1.06880544984137E-2</c:v>
                </c:pt>
                <c:pt idx="118">
                  <c:v>3.8794145355355203E-8</c:v>
                </c:pt>
                <c:pt idx="119">
                  <c:v>3.5110893311459702E-2</c:v>
                </c:pt>
                <c:pt idx="120">
                  <c:v>1.4940953785996699E-10</c:v>
                </c:pt>
                <c:pt idx="121">
                  <c:v>7.2166262773337898E-9</c:v>
                </c:pt>
                <c:pt idx="122">
                  <c:v>1.1831774982957299E-7</c:v>
                </c:pt>
                <c:pt idx="123">
                  <c:v>0.33596782678413101</c:v>
                </c:pt>
                <c:pt idx="124">
                  <c:v>0.27603157896618202</c:v>
                </c:pt>
                <c:pt idx="125">
                  <c:v>0.45534603208524999</c:v>
                </c:pt>
                <c:pt idx="126">
                  <c:v>0.40535743665387902</c:v>
                </c:pt>
                <c:pt idx="127">
                  <c:v>3.7800914261168801E-7</c:v>
                </c:pt>
                <c:pt idx="128">
                  <c:v>6.8293591187534205E-7</c:v>
                </c:pt>
                <c:pt idx="129">
                  <c:v>8.07680604111539E-8</c:v>
                </c:pt>
                <c:pt idx="130">
                  <c:v>7.7981934569198305E-7</c:v>
                </c:pt>
                <c:pt idx="131">
                  <c:v>8.0307955268555896E-7</c:v>
                </c:pt>
                <c:pt idx="132">
                  <c:v>5.87535912995817E-8</c:v>
                </c:pt>
                <c:pt idx="133">
                  <c:v>8.1397561600943904E-8</c:v>
                </c:pt>
                <c:pt idx="134">
                  <c:v>2.5299883262532701E-8</c:v>
                </c:pt>
                <c:pt idx="135">
                  <c:v>1.10145657104007E-7</c:v>
                </c:pt>
                <c:pt idx="136">
                  <c:v>9.6487267704550208E-9</c:v>
                </c:pt>
                <c:pt idx="137">
                  <c:v>7.7225296032637695E-8</c:v>
                </c:pt>
                <c:pt idx="138">
                  <c:v>4.9314626110884701E-8</c:v>
                </c:pt>
                <c:pt idx="139">
                  <c:v>7.0513619100326698E-8</c:v>
                </c:pt>
                <c:pt idx="140">
                  <c:v>3.4336189829344501E-7</c:v>
                </c:pt>
                <c:pt idx="141">
                  <c:v>2.49305120166567E-7</c:v>
                </c:pt>
                <c:pt idx="142">
                  <c:v>1.9059578164598501E-7</c:v>
                </c:pt>
                <c:pt idx="143">
                  <c:v>7.7207966813240202E-9</c:v>
                </c:pt>
                <c:pt idx="144">
                  <c:v>1.41370105519271E-8</c:v>
                </c:pt>
                <c:pt idx="145">
                  <c:v>4.6622866967829001E-6</c:v>
                </c:pt>
                <c:pt idx="146">
                  <c:v>7.9388024522224403E-8</c:v>
                </c:pt>
                <c:pt idx="147">
                  <c:v>1.01337737256466E-7</c:v>
                </c:pt>
                <c:pt idx="148">
                  <c:v>1.92037139825041E-7</c:v>
                </c:pt>
                <c:pt idx="149">
                  <c:v>1.0094728394915101E-8</c:v>
                </c:pt>
                <c:pt idx="150">
                  <c:v>6.3014011150445398E-6</c:v>
                </c:pt>
                <c:pt idx="151">
                  <c:v>3.1014004835376601E-9</c:v>
                </c:pt>
                <c:pt idx="152">
                  <c:v>1.6788790650651799E-6</c:v>
                </c:pt>
                <c:pt idx="153">
                  <c:v>2.9602719977409198E-8</c:v>
                </c:pt>
                <c:pt idx="154">
                  <c:v>7.0127691163434994E-2</c:v>
                </c:pt>
                <c:pt idx="155">
                  <c:v>1.65858829650462E-7</c:v>
                </c:pt>
                <c:pt idx="156">
                  <c:v>3.9460182088117502E-9</c:v>
                </c:pt>
                <c:pt idx="157">
                  <c:v>5.8252033130172403E-7</c:v>
                </c:pt>
                <c:pt idx="158">
                  <c:v>8.9269085714357793E-2</c:v>
                </c:pt>
                <c:pt idx="159">
                  <c:v>0.253798955099378</c:v>
                </c:pt>
                <c:pt idx="160">
                  <c:v>9.6459622733192293E-2</c:v>
                </c:pt>
                <c:pt idx="161">
                  <c:v>5.7800873642938804E-9</c:v>
                </c:pt>
                <c:pt idx="162">
                  <c:v>1.8108260135304199E-8</c:v>
                </c:pt>
                <c:pt idx="163">
                  <c:v>1.8687873699872E-9</c:v>
                </c:pt>
                <c:pt idx="164">
                  <c:v>2.17653408678072E-6</c:v>
                </c:pt>
                <c:pt idx="165">
                  <c:v>7.6742680889893595E-7</c:v>
                </c:pt>
                <c:pt idx="166">
                  <c:v>0.157184831306208</c:v>
                </c:pt>
                <c:pt idx="167">
                  <c:v>1.2257444909079099E-8</c:v>
                </c:pt>
                <c:pt idx="168">
                  <c:v>1.69398317317131E-9</c:v>
                </c:pt>
                <c:pt idx="169">
                  <c:v>8.0798097112748305E-7</c:v>
                </c:pt>
                <c:pt idx="170">
                  <c:v>5.8809922423902301E-8</c:v>
                </c:pt>
                <c:pt idx="171">
                  <c:v>7.6342299315872805E-10</c:v>
                </c:pt>
                <c:pt idx="172">
                  <c:v>9.4043744245160005E-10</c:v>
                </c:pt>
                <c:pt idx="173">
                  <c:v>3.5795278540643303E-8</c:v>
                </c:pt>
                <c:pt idx="174">
                  <c:v>3.4594262779646099E-8</c:v>
                </c:pt>
                <c:pt idx="175">
                  <c:v>5.3244321626572403E-8</c:v>
                </c:pt>
                <c:pt idx="176">
                  <c:v>1.2032277499694699E-7</c:v>
                </c:pt>
                <c:pt idx="177">
                  <c:v>9.0737508863712996E-7</c:v>
                </c:pt>
                <c:pt idx="178">
                  <c:v>4.8351917385294102E-9</c:v>
                </c:pt>
                <c:pt idx="179">
                  <c:v>2.4127026102321802E-8</c:v>
                </c:pt>
                <c:pt idx="180">
                  <c:v>0.16367766836743</c:v>
                </c:pt>
                <c:pt idx="181">
                  <c:v>5.80076636974309E-6</c:v>
                </c:pt>
                <c:pt idx="182">
                  <c:v>7.9880741056425304E-9</c:v>
                </c:pt>
                <c:pt idx="183">
                  <c:v>6.5332523022455396E-8</c:v>
                </c:pt>
                <c:pt idx="184">
                  <c:v>2.27386161817737E-9</c:v>
                </c:pt>
                <c:pt idx="185">
                  <c:v>4.7340887657558002E-9</c:v>
                </c:pt>
                <c:pt idx="186">
                  <c:v>4.7345671488500502E-9</c:v>
                </c:pt>
                <c:pt idx="187">
                  <c:v>3.1754767919208E-8</c:v>
                </c:pt>
                <c:pt idx="188">
                  <c:v>6.6107071051658899E-9</c:v>
                </c:pt>
                <c:pt idx="189">
                  <c:v>2.13741970298572E-8</c:v>
                </c:pt>
                <c:pt idx="190">
                  <c:v>3.5322670412046799E-8</c:v>
                </c:pt>
                <c:pt idx="191">
                  <c:v>2.9286237745688599E-9</c:v>
                </c:pt>
                <c:pt idx="192">
                  <c:v>2.2144618860736799E-9</c:v>
                </c:pt>
                <c:pt idx="193">
                  <c:v>5.0495581707299803E-9</c:v>
                </c:pt>
                <c:pt idx="194">
                  <c:v>4.4212768077946803E-8</c:v>
                </c:pt>
                <c:pt idx="195">
                  <c:v>9.9024511895582799E-8</c:v>
                </c:pt>
                <c:pt idx="196">
                  <c:v>3.5752272272547001E-8</c:v>
                </c:pt>
                <c:pt idx="197">
                  <c:v>3.44468416232238E-7</c:v>
                </c:pt>
                <c:pt idx="198">
                  <c:v>6.6609605438340302E-9</c:v>
                </c:pt>
                <c:pt idx="199">
                  <c:v>7.3358906745483297E-7</c:v>
                </c:pt>
                <c:pt idx="200">
                  <c:v>3.67755445905513E-7</c:v>
                </c:pt>
                <c:pt idx="201">
                  <c:v>8.3361904303420001E-7</c:v>
                </c:pt>
                <c:pt idx="202">
                  <c:v>6.5897045343336694E-8</c:v>
                </c:pt>
                <c:pt idx="203">
                  <c:v>1.66073658406049E-7</c:v>
                </c:pt>
                <c:pt idx="204">
                  <c:v>1.26993989935519E-7</c:v>
                </c:pt>
                <c:pt idx="205">
                  <c:v>1.11651631926677E-5</c:v>
                </c:pt>
                <c:pt idx="206">
                  <c:v>3.9239667246743001E-6</c:v>
                </c:pt>
                <c:pt idx="207">
                  <c:v>2.5344078635469798E-7</c:v>
                </c:pt>
                <c:pt idx="208">
                  <c:v>8.9075150080343494E-8</c:v>
                </c:pt>
                <c:pt idx="209">
                  <c:v>2.57830155379275E-7</c:v>
                </c:pt>
                <c:pt idx="210">
                  <c:v>0.167122087713898</c:v>
                </c:pt>
                <c:pt idx="211">
                  <c:v>0.19976143560165899</c:v>
                </c:pt>
                <c:pt idx="212">
                  <c:v>0.104658676207272</c:v>
                </c:pt>
                <c:pt idx="213">
                  <c:v>1.00463836118248E-7</c:v>
                </c:pt>
                <c:pt idx="214">
                  <c:v>2.8296429228449099E-7</c:v>
                </c:pt>
                <c:pt idx="215">
                  <c:v>1.06122408748131E-8</c:v>
                </c:pt>
                <c:pt idx="216">
                  <c:v>4.06959494499131E-8</c:v>
                </c:pt>
                <c:pt idx="217">
                  <c:v>0.31115012820138499</c:v>
                </c:pt>
                <c:pt idx="218">
                  <c:v>0.123327771671616</c:v>
                </c:pt>
                <c:pt idx="219">
                  <c:v>9.4363920546055101E-6</c:v>
                </c:pt>
                <c:pt idx="220">
                  <c:v>1.43289864612859E-6</c:v>
                </c:pt>
                <c:pt idx="221">
                  <c:v>1.23612042424408E-7</c:v>
                </c:pt>
                <c:pt idx="222">
                  <c:v>1.02101475862786E-7</c:v>
                </c:pt>
                <c:pt idx="223">
                  <c:v>1.2917324899165701E-5</c:v>
                </c:pt>
                <c:pt idx="224">
                  <c:v>1.27323628075097E-5</c:v>
                </c:pt>
                <c:pt idx="225">
                  <c:v>2.30205080962632E-6</c:v>
                </c:pt>
                <c:pt idx="226">
                  <c:v>1.63502151498058E-8</c:v>
                </c:pt>
                <c:pt idx="227">
                  <c:v>5.2671673046554899E-7</c:v>
                </c:pt>
                <c:pt idx="228">
                  <c:v>1.2672978245511299E-6</c:v>
                </c:pt>
                <c:pt idx="229">
                  <c:v>4.8532956469475702E-8</c:v>
                </c:pt>
                <c:pt idx="230">
                  <c:v>3.2448591024896198E-8</c:v>
                </c:pt>
                <c:pt idx="231">
                  <c:v>1.8822093165903901E-8</c:v>
                </c:pt>
                <c:pt idx="232">
                  <c:v>1.2125330614276299E-7</c:v>
                </c:pt>
                <c:pt idx="233">
                  <c:v>3.90187915859612E-7</c:v>
                </c:pt>
                <c:pt idx="234">
                  <c:v>1.6234126368620098E-8</c:v>
                </c:pt>
                <c:pt idx="235">
                  <c:v>5.4839969491349604E-3</c:v>
                </c:pt>
                <c:pt idx="236">
                  <c:v>1.5231964702944602E-8</c:v>
                </c:pt>
                <c:pt idx="237">
                  <c:v>6.1311249803176005E-8</c:v>
                </c:pt>
                <c:pt idx="238">
                  <c:v>1.38714167380016E-8</c:v>
                </c:pt>
                <c:pt idx="239">
                  <c:v>2.2022179565915299E-7</c:v>
                </c:pt>
                <c:pt idx="240">
                  <c:v>5.4834142608094097E-8</c:v>
                </c:pt>
                <c:pt idx="241">
                  <c:v>2.13865057241136E-8</c:v>
                </c:pt>
                <c:pt idx="242">
                  <c:v>6.3530795509768104E-8</c:v>
                </c:pt>
                <c:pt idx="243">
                  <c:v>3.5646148574409498E-6</c:v>
                </c:pt>
                <c:pt idx="244">
                  <c:v>5.9629256499460904E-6</c:v>
                </c:pt>
                <c:pt idx="245">
                  <c:v>7.0161217867866504E-7</c:v>
                </c:pt>
                <c:pt idx="246">
                  <c:v>1.2751090144811299E-6</c:v>
                </c:pt>
                <c:pt idx="247">
                  <c:v>3.68329691689964E-2</c:v>
                </c:pt>
                <c:pt idx="248">
                  <c:v>1.11214698724652E-7</c:v>
                </c:pt>
                <c:pt idx="249">
                  <c:v>4.8676963695290301E-2</c:v>
                </c:pt>
                <c:pt idx="250">
                  <c:v>6.1837867127806402E-2</c:v>
                </c:pt>
                <c:pt idx="251">
                  <c:v>6.8616727608216896E-2</c:v>
                </c:pt>
                <c:pt idx="252">
                  <c:v>2.88144953013354E-2</c:v>
                </c:pt>
                <c:pt idx="253">
                  <c:v>2.93091282370064E-6</c:v>
                </c:pt>
                <c:pt idx="254">
                  <c:v>2.3948767662974001E-7</c:v>
                </c:pt>
                <c:pt idx="255">
                  <c:v>3.4733031845993701E-8</c:v>
                </c:pt>
                <c:pt idx="256">
                  <c:v>9.4957321170475905E-7</c:v>
                </c:pt>
                <c:pt idx="257">
                  <c:v>2.40336863932284E-7</c:v>
                </c:pt>
                <c:pt idx="258">
                  <c:v>1.2180752998345101E-6</c:v>
                </c:pt>
                <c:pt idx="259">
                  <c:v>2.17117152846189E-7</c:v>
                </c:pt>
                <c:pt idx="260">
                  <c:v>5.2410733931879602E-7</c:v>
                </c:pt>
                <c:pt idx="261">
                  <c:v>2.2124328949997399E-7</c:v>
                </c:pt>
                <c:pt idx="262">
                  <c:v>3.9808457363563202E-8</c:v>
                </c:pt>
                <c:pt idx="263">
                  <c:v>4.2854030146541901E-7</c:v>
                </c:pt>
                <c:pt idx="264">
                  <c:v>4.7329462385670798E-8</c:v>
                </c:pt>
                <c:pt idx="265">
                  <c:v>6.2362268409071702E-6</c:v>
                </c:pt>
                <c:pt idx="266">
                  <c:v>1.21397650853933E-8</c:v>
                </c:pt>
                <c:pt idx="267">
                  <c:v>1.3487910639504301E-2</c:v>
                </c:pt>
                <c:pt idx="268">
                  <c:v>2.7393057623471099E-8</c:v>
                </c:pt>
                <c:pt idx="269">
                  <c:v>2.4446277179684E-7</c:v>
                </c:pt>
                <c:pt idx="270">
                  <c:v>1.95461351158656E-6</c:v>
                </c:pt>
                <c:pt idx="271">
                  <c:v>1.92876649023487E-4</c:v>
                </c:pt>
                <c:pt idx="272">
                  <c:v>1.9703829172630599E-8</c:v>
                </c:pt>
                <c:pt idx="273">
                  <c:v>2.8408788847974402E-7</c:v>
                </c:pt>
                <c:pt idx="274">
                  <c:v>7.9773983169414802E-7</c:v>
                </c:pt>
                <c:pt idx="275">
                  <c:v>4.5442323322903299E-9</c:v>
                </c:pt>
                <c:pt idx="276">
                  <c:v>3.7670173679255299E-8</c:v>
                </c:pt>
                <c:pt idx="277">
                  <c:v>1.95216854565194E-7</c:v>
                </c:pt>
                <c:pt idx="278">
                  <c:v>1.7301531981235599E-6</c:v>
                </c:pt>
                <c:pt idx="279">
                  <c:v>4.7428310921067398E-8</c:v>
                </c:pt>
                <c:pt idx="280">
                  <c:v>4.6615228684100797E-8</c:v>
                </c:pt>
                <c:pt idx="281">
                  <c:v>7.1225931070578802E-9</c:v>
                </c:pt>
                <c:pt idx="282">
                  <c:v>1.2387336479281701E-9</c:v>
                </c:pt>
                <c:pt idx="283">
                  <c:v>3.5459565928687602E-7</c:v>
                </c:pt>
                <c:pt idx="284">
                  <c:v>2.5388687389258198E-7</c:v>
                </c:pt>
                <c:pt idx="285">
                  <c:v>2.3163682405080698E-6</c:v>
                </c:pt>
                <c:pt idx="286">
                  <c:v>4.3266732892001899E-7</c:v>
                </c:pt>
                <c:pt idx="287">
                  <c:v>7.6307976170944308E-9</c:v>
                </c:pt>
                <c:pt idx="288">
                  <c:v>8.3006932583296492E-9</c:v>
                </c:pt>
                <c:pt idx="289">
                  <c:v>4.1279715542603898E-7</c:v>
                </c:pt>
                <c:pt idx="290">
                  <c:v>1.3718421824352601E-7</c:v>
                </c:pt>
                <c:pt idx="291">
                  <c:v>3.2274490441954801E-7</c:v>
                </c:pt>
                <c:pt idx="292">
                  <c:v>1.07405134296975E-9</c:v>
                </c:pt>
                <c:pt idx="293">
                  <c:v>5.4077299871830999E-2</c:v>
                </c:pt>
                <c:pt idx="294">
                  <c:v>4.1140671909852003E-8</c:v>
                </c:pt>
                <c:pt idx="295">
                  <c:v>1.69493281604845E-2</c:v>
                </c:pt>
                <c:pt idx="296">
                  <c:v>7.8246795744542595E-3</c:v>
                </c:pt>
                <c:pt idx="297">
                  <c:v>1.7449567399039499E-2</c:v>
                </c:pt>
                <c:pt idx="298">
                  <c:v>8.9976510473188201E-8</c:v>
                </c:pt>
                <c:pt idx="299">
                  <c:v>5.8717140193032197E-3</c:v>
                </c:pt>
                <c:pt idx="300">
                  <c:v>1.75918078187656E-6</c:v>
                </c:pt>
                <c:pt idx="301">
                  <c:v>2.4311807132411199E-8</c:v>
                </c:pt>
                <c:pt idx="302">
                  <c:v>2.9301218954124902E-7</c:v>
                </c:pt>
                <c:pt idx="303">
                  <c:v>2.72715093054263E-8</c:v>
                </c:pt>
                <c:pt idx="304">
                  <c:v>2.2831234948761701E-9</c:v>
                </c:pt>
                <c:pt idx="305">
                  <c:v>2.00072924849417E-8</c:v>
                </c:pt>
                <c:pt idx="306">
                  <c:v>4.4483842233266198E-6</c:v>
                </c:pt>
                <c:pt idx="307">
                  <c:v>2.5427611911746202E-9</c:v>
                </c:pt>
                <c:pt idx="308">
                  <c:v>2.9614910801097898E-7</c:v>
                </c:pt>
                <c:pt idx="309">
                  <c:v>2.5328175244584999E-2</c:v>
                </c:pt>
                <c:pt idx="310">
                  <c:v>1.09900787915414E-7</c:v>
                </c:pt>
                <c:pt idx="311">
                  <c:v>0.212439394505676</c:v>
                </c:pt>
                <c:pt idx="312">
                  <c:v>1.71085469557591E-7</c:v>
                </c:pt>
                <c:pt idx="313">
                  <c:v>6.5951761114849497E-7</c:v>
                </c:pt>
                <c:pt idx="314">
                  <c:v>6.7462306998757006E-8</c:v>
                </c:pt>
                <c:pt idx="315">
                  <c:v>1.60413200161054E-6</c:v>
                </c:pt>
                <c:pt idx="316">
                  <c:v>1.09559775775999E-7</c:v>
                </c:pt>
                <c:pt idx="317">
                  <c:v>5.3484473193043103E-8</c:v>
                </c:pt>
                <c:pt idx="318">
                  <c:v>1.02930675103104E-7</c:v>
                </c:pt>
                <c:pt idx="319">
                  <c:v>1.4074246241716101E-7</c:v>
                </c:pt>
                <c:pt idx="320">
                  <c:v>1.9676690267052298E-6</c:v>
                </c:pt>
                <c:pt idx="321">
                  <c:v>2.03770784148679E-9</c:v>
                </c:pt>
                <c:pt idx="322">
                  <c:v>4.8549143775586697E-9</c:v>
                </c:pt>
                <c:pt idx="323">
                  <c:v>3.70640943404241E-10</c:v>
                </c:pt>
                <c:pt idx="324">
                  <c:v>1.6778043240848399E-8</c:v>
                </c:pt>
                <c:pt idx="325">
                  <c:v>8.8974202965333795E-8</c:v>
                </c:pt>
                <c:pt idx="326">
                  <c:v>1.8898686223006899E-8</c:v>
                </c:pt>
                <c:pt idx="327">
                  <c:v>5.0840442510572902E-7</c:v>
                </c:pt>
                <c:pt idx="328">
                  <c:v>1.12666720814985E-8</c:v>
                </c:pt>
                <c:pt idx="329">
                  <c:v>7.6709505115206504E-10</c:v>
                </c:pt>
                <c:pt idx="330">
                  <c:v>3.9889037011091898E-7</c:v>
                </c:pt>
                <c:pt idx="331">
                  <c:v>3.0295828218356597E-8</c:v>
                </c:pt>
                <c:pt idx="332">
                  <c:v>1.5099635216424299E-7</c:v>
                </c:pt>
                <c:pt idx="333">
                  <c:v>1.76356205925366E-6</c:v>
                </c:pt>
                <c:pt idx="334">
                  <c:v>0.14793742532835499</c:v>
                </c:pt>
                <c:pt idx="335">
                  <c:v>0.13101205808656199</c:v>
                </c:pt>
                <c:pt idx="336">
                  <c:v>9.3892235297084402E-8</c:v>
                </c:pt>
                <c:pt idx="337">
                  <c:v>1.3214062404779101E-7</c:v>
                </c:pt>
                <c:pt idx="338">
                  <c:v>1.4404904392028201E-6</c:v>
                </c:pt>
                <c:pt idx="339">
                  <c:v>5.6856141922010603E-7</c:v>
                </c:pt>
                <c:pt idx="340">
                  <c:v>1.2046480864414101E-7</c:v>
                </c:pt>
                <c:pt idx="341">
                  <c:v>5.2252031625797097E-9</c:v>
                </c:pt>
                <c:pt idx="342">
                  <c:v>3.1797401054888002E-7</c:v>
                </c:pt>
                <c:pt idx="343">
                  <c:v>9.7684045195058399E-7</c:v>
                </c:pt>
                <c:pt idx="344">
                  <c:v>1.72793827073482E-3</c:v>
                </c:pt>
                <c:pt idx="345">
                  <c:v>1.6532287784261901E-8</c:v>
                </c:pt>
                <c:pt idx="346">
                  <c:v>2.1686753676614798E-2</c:v>
                </c:pt>
                <c:pt idx="347">
                  <c:v>1.2338653072856601E-2</c:v>
                </c:pt>
                <c:pt idx="348">
                  <c:v>1.26889925065569E-2</c:v>
                </c:pt>
                <c:pt idx="349">
                  <c:v>1.2901374539782901E-2</c:v>
                </c:pt>
                <c:pt idx="350">
                  <c:v>1.09122089576895E-7</c:v>
                </c:pt>
                <c:pt idx="351">
                  <c:v>9.9126392216560897E-9</c:v>
                </c:pt>
                <c:pt idx="352">
                  <c:v>4.4843325001189899E-2</c:v>
                </c:pt>
                <c:pt idx="353">
                  <c:v>2.9997206052211303E-8</c:v>
                </c:pt>
                <c:pt idx="354">
                  <c:v>5.4927868553887699E-6</c:v>
                </c:pt>
                <c:pt idx="355">
                  <c:v>4.5223182916149301E-6</c:v>
                </c:pt>
                <c:pt idx="356">
                  <c:v>0.30857135685321602</c:v>
                </c:pt>
                <c:pt idx="357">
                  <c:v>1.4359047126148401E-7</c:v>
                </c:pt>
                <c:pt idx="358">
                  <c:v>8.7462162763796896E-10</c:v>
                </c:pt>
                <c:pt idx="359">
                  <c:v>0.248130187247984</c:v>
                </c:pt>
                <c:pt idx="360">
                  <c:v>2.7958372877144501E-6</c:v>
                </c:pt>
                <c:pt idx="361">
                  <c:v>2.1134685052562299E-7</c:v>
                </c:pt>
                <c:pt idx="362">
                  <c:v>0.26717735552230198</c:v>
                </c:pt>
                <c:pt idx="363">
                  <c:v>4.00402323851278E-2</c:v>
                </c:pt>
                <c:pt idx="364">
                  <c:v>5.2443556855882995E-7</c:v>
                </c:pt>
                <c:pt idx="365">
                  <c:v>1.4778720806829001E-7</c:v>
                </c:pt>
                <c:pt idx="366">
                  <c:v>0.13509811965695201</c:v>
                </c:pt>
                <c:pt idx="367">
                  <c:v>0.144527481483434</c:v>
                </c:pt>
                <c:pt idx="368">
                  <c:v>0.21796742639292899</c:v>
                </c:pt>
                <c:pt idx="369">
                  <c:v>0.32066951692389001</c:v>
                </c:pt>
                <c:pt idx="370">
                  <c:v>0.29167826929017798</c:v>
                </c:pt>
                <c:pt idx="371">
                  <c:v>1.36071733956621E-7</c:v>
                </c:pt>
                <c:pt idx="372">
                  <c:v>5.4850447941054E-8</c:v>
                </c:pt>
                <c:pt idx="373">
                  <c:v>0.33961824401000501</c:v>
                </c:pt>
                <c:pt idx="374">
                  <c:v>0.22969197480860101</c:v>
                </c:pt>
                <c:pt idx="375">
                  <c:v>6.4460631300113801E-8</c:v>
                </c:pt>
                <c:pt idx="376">
                  <c:v>1.45010181128636E-7</c:v>
                </c:pt>
                <c:pt idx="377">
                  <c:v>8.7285553834596204E-7</c:v>
                </c:pt>
                <c:pt idx="378">
                  <c:v>5.5703693658734304E-9</c:v>
                </c:pt>
                <c:pt idx="379">
                  <c:v>4.6208127955290002E-7</c:v>
                </c:pt>
                <c:pt idx="380">
                  <c:v>3.0224849297950697E-7</c:v>
                </c:pt>
                <c:pt idx="381">
                  <c:v>1.25900257366018E-8</c:v>
                </c:pt>
                <c:pt idx="382">
                  <c:v>7.4682866776026504E-8</c:v>
                </c:pt>
                <c:pt idx="383">
                  <c:v>1.3237167438395299E-7</c:v>
                </c:pt>
                <c:pt idx="384">
                  <c:v>4.5362845433188903E-7</c:v>
                </c:pt>
                <c:pt idx="385">
                  <c:v>6.0914748651942002E-8</c:v>
                </c:pt>
                <c:pt idx="386">
                  <c:v>3.7011825780667798E-7</c:v>
                </c:pt>
                <c:pt idx="387">
                  <c:v>2.5276737214080999E-6</c:v>
                </c:pt>
                <c:pt idx="388">
                  <c:v>4.2461344572204899E-7</c:v>
                </c:pt>
                <c:pt idx="389">
                  <c:v>7.5844612893004998E-6</c:v>
                </c:pt>
                <c:pt idx="390">
                  <c:v>1.44667298247136E-7</c:v>
                </c:pt>
                <c:pt idx="391">
                  <c:v>1.1010994348224701E-8</c:v>
                </c:pt>
                <c:pt idx="392">
                  <c:v>4.5493601944423901E-8</c:v>
                </c:pt>
                <c:pt idx="393">
                  <c:v>3.3308165065386198E-8</c:v>
                </c:pt>
                <c:pt idx="394">
                  <c:v>6.5257857560631699E-6</c:v>
                </c:pt>
                <c:pt idx="395">
                  <c:v>3.7199538597277798E-9</c:v>
                </c:pt>
                <c:pt idx="396">
                  <c:v>1.6809046634947101E-7</c:v>
                </c:pt>
                <c:pt idx="397">
                  <c:v>0.22266359405743399</c:v>
                </c:pt>
                <c:pt idx="398">
                  <c:v>7.4731815660662804E-8</c:v>
                </c:pt>
                <c:pt idx="399">
                  <c:v>0.219512278141895</c:v>
                </c:pt>
                <c:pt idx="400">
                  <c:v>0.21390326417959801</c:v>
                </c:pt>
                <c:pt idx="401">
                  <c:v>0.187233807556548</c:v>
                </c:pt>
                <c:pt idx="402">
                  <c:v>8.6231172369188203E-2</c:v>
                </c:pt>
                <c:pt idx="403">
                  <c:v>7.0199160018036101E-9</c:v>
                </c:pt>
                <c:pt idx="404">
                  <c:v>4.4745144673661303E-9</c:v>
                </c:pt>
                <c:pt idx="405">
                  <c:v>3.1918797083911399E-8</c:v>
                </c:pt>
                <c:pt idx="406">
                  <c:v>2.9209034914328901E-6</c:v>
                </c:pt>
                <c:pt idx="407">
                  <c:v>2.0211170290388001E-10</c:v>
                </c:pt>
                <c:pt idx="408">
                  <c:v>9.4748922694000701E-8</c:v>
                </c:pt>
                <c:pt idx="409">
                  <c:v>2.8590740603782099E-10</c:v>
                </c:pt>
                <c:pt idx="410">
                  <c:v>3.3166564786849301E-9</c:v>
                </c:pt>
                <c:pt idx="411">
                  <c:v>1.4278747748349899E-9</c:v>
                </c:pt>
                <c:pt idx="412">
                  <c:v>1.64061960063287E-9</c:v>
                </c:pt>
                <c:pt idx="413">
                  <c:v>4.3363625958339897E-9</c:v>
                </c:pt>
                <c:pt idx="414">
                  <c:v>5.0771854736427801E-8</c:v>
                </c:pt>
                <c:pt idx="415">
                  <c:v>1.53424718840868E-7</c:v>
                </c:pt>
                <c:pt idx="416">
                  <c:v>9.6956582526631207E-3</c:v>
                </c:pt>
                <c:pt idx="417">
                  <c:v>7.3306619171075805E-4</c:v>
                </c:pt>
                <c:pt idx="418">
                  <c:v>4.6220580786479699E-8</c:v>
                </c:pt>
                <c:pt idx="419">
                  <c:v>1.2496200270767799E-9</c:v>
                </c:pt>
                <c:pt idx="420">
                  <c:v>6.61148433983281E-7</c:v>
                </c:pt>
                <c:pt idx="421">
                  <c:v>7.3828200538822799E-9</c:v>
                </c:pt>
                <c:pt idx="422">
                  <c:v>1.27840334288588E-7</c:v>
                </c:pt>
                <c:pt idx="423">
                  <c:v>1.0875355234098E-6</c:v>
                </c:pt>
                <c:pt idx="424">
                  <c:v>4.1177712485660899E-8</c:v>
                </c:pt>
                <c:pt idx="425">
                  <c:v>4.5029237362620699E-8</c:v>
                </c:pt>
                <c:pt idx="426">
                  <c:v>5.4897985603727203E-7</c:v>
                </c:pt>
                <c:pt idx="427">
                  <c:v>5.0055656556840401E-7</c:v>
                </c:pt>
                <c:pt idx="428">
                  <c:v>2.3863051408220001E-8</c:v>
                </c:pt>
                <c:pt idx="429">
                  <c:v>6.2644412164541699E-9</c:v>
                </c:pt>
                <c:pt idx="430">
                  <c:v>8.1601892138815499E-7</c:v>
                </c:pt>
                <c:pt idx="431">
                  <c:v>2.02989140835469E-9</c:v>
                </c:pt>
                <c:pt idx="432">
                  <c:v>2.64045426647632E-8</c:v>
                </c:pt>
                <c:pt idx="433">
                  <c:v>6.1684583192207599E-9</c:v>
                </c:pt>
                <c:pt idx="434">
                  <c:v>4.2991163517315102E-7</c:v>
                </c:pt>
                <c:pt idx="435">
                  <c:v>8.5133974421569998E-7</c:v>
                </c:pt>
                <c:pt idx="436">
                  <c:v>2.1363552735112999E-6</c:v>
                </c:pt>
                <c:pt idx="437">
                  <c:v>9.44300709688695E-8</c:v>
                </c:pt>
                <c:pt idx="438">
                  <c:v>8.37507482775166E-8</c:v>
                </c:pt>
                <c:pt idx="439">
                  <c:v>1.2386230105870799E-3</c:v>
                </c:pt>
                <c:pt idx="440">
                  <c:v>6.9454749740185298E-7</c:v>
                </c:pt>
                <c:pt idx="441">
                  <c:v>1.30359254618786E-7</c:v>
                </c:pt>
                <c:pt idx="442">
                  <c:v>7.02471930969097E-9</c:v>
                </c:pt>
                <c:pt idx="443">
                  <c:v>1.01984433051823E-7</c:v>
                </c:pt>
                <c:pt idx="444">
                  <c:v>1.1295358352519601E-7</c:v>
                </c:pt>
                <c:pt idx="445">
                  <c:v>2.8368744994451901E-7</c:v>
                </c:pt>
                <c:pt idx="446">
                  <c:v>2.1663281691651301E-8</c:v>
                </c:pt>
                <c:pt idx="447">
                  <c:v>2.9974680963129602E-7</c:v>
                </c:pt>
                <c:pt idx="448">
                  <c:v>1.02393272625906E-7</c:v>
                </c:pt>
                <c:pt idx="449">
                  <c:v>9.6395026149595801E-7</c:v>
                </c:pt>
                <c:pt idx="450">
                  <c:v>6.2300325572306698E-7</c:v>
                </c:pt>
                <c:pt idx="451">
                  <c:v>5.2951254138271803E-6</c:v>
                </c:pt>
                <c:pt idx="452">
                  <c:v>2.4001223633389999E-4</c:v>
                </c:pt>
                <c:pt idx="453">
                  <c:v>2.7289657049532402E-7</c:v>
                </c:pt>
                <c:pt idx="454">
                  <c:v>1.6783193004089999E-10</c:v>
                </c:pt>
                <c:pt idx="455">
                  <c:v>1.47456201390468E-9</c:v>
                </c:pt>
                <c:pt idx="456">
                  <c:v>7.8965268080141105E-9</c:v>
                </c:pt>
                <c:pt idx="457">
                  <c:v>1.4696082867147799E-9</c:v>
                </c:pt>
                <c:pt idx="458">
                  <c:v>2.8887437558695699E-8</c:v>
                </c:pt>
                <c:pt idx="459">
                  <c:v>3.6778039880979E-8</c:v>
                </c:pt>
                <c:pt idx="460">
                  <c:v>1.11114644492178E-6</c:v>
                </c:pt>
                <c:pt idx="461">
                  <c:v>2.6352809244304899E-7</c:v>
                </c:pt>
                <c:pt idx="462">
                  <c:v>5.5684398803210796E-7</c:v>
                </c:pt>
                <c:pt idx="463">
                  <c:v>1.68602124230577E-6</c:v>
                </c:pt>
                <c:pt idx="464">
                  <c:v>5.6079198486181201E-7</c:v>
                </c:pt>
                <c:pt idx="465">
                  <c:v>1.3770097946933399E-7</c:v>
                </c:pt>
                <c:pt idx="466">
                  <c:v>5.3471561943958001E-8</c:v>
                </c:pt>
                <c:pt idx="467">
                  <c:v>3.0944603484801299E-7</c:v>
                </c:pt>
                <c:pt idx="468">
                  <c:v>6.1130680928669398E-8</c:v>
                </c:pt>
                <c:pt idx="469">
                  <c:v>3.2319384082003102E-8</c:v>
                </c:pt>
                <c:pt idx="470">
                  <c:v>5.0849961263897004E-9</c:v>
                </c:pt>
                <c:pt idx="471">
                  <c:v>6.6781385117121198E-7</c:v>
                </c:pt>
                <c:pt idx="472">
                  <c:v>2.9673397595246198E-7</c:v>
                </c:pt>
                <c:pt idx="473">
                  <c:v>1.85578956563858E-7</c:v>
                </c:pt>
                <c:pt idx="474">
                  <c:v>3.0387640765635602E-7</c:v>
                </c:pt>
                <c:pt idx="475">
                  <c:v>7.9644423137487005E-7</c:v>
                </c:pt>
                <c:pt idx="476">
                  <c:v>1.6701931860597501E-6</c:v>
                </c:pt>
                <c:pt idx="477">
                  <c:v>1.7566625404495299E-7</c:v>
                </c:pt>
                <c:pt idx="478">
                  <c:v>1.32690243454924E-6</c:v>
                </c:pt>
                <c:pt idx="479">
                  <c:v>1.4133524286851E-8</c:v>
                </c:pt>
                <c:pt idx="480">
                  <c:v>4.5336401038996202E-7</c:v>
                </c:pt>
                <c:pt idx="481">
                  <c:v>5.1666800677729098E-8</c:v>
                </c:pt>
                <c:pt idx="482">
                  <c:v>1.93595049507332E-7</c:v>
                </c:pt>
                <c:pt idx="483">
                  <c:v>2.1158136065103E-7</c:v>
                </c:pt>
                <c:pt idx="484">
                  <c:v>4.08937916238756E-7</c:v>
                </c:pt>
                <c:pt idx="485">
                  <c:v>1.7437680672527E-6</c:v>
                </c:pt>
                <c:pt idx="486">
                  <c:v>2.4568638505947699E-4</c:v>
                </c:pt>
                <c:pt idx="487">
                  <c:v>1.38054181604898E-5</c:v>
                </c:pt>
                <c:pt idx="488">
                  <c:v>2.3445113084709901E-8</c:v>
                </c:pt>
                <c:pt idx="489">
                  <c:v>3.7293195011040802E-7</c:v>
                </c:pt>
                <c:pt idx="490">
                  <c:v>1.21309581585832E-9</c:v>
                </c:pt>
                <c:pt idx="491">
                  <c:v>1.9395390039591E-9</c:v>
                </c:pt>
                <c:pt idx="492">
                  <c:v>2.60487845771024E-9</c:v>
                </c:pt>
                <c:pt idx="493">
                  <c:v>1.05696043128861E-8</c:v>
                </c:pt>
                <c:pt idx="494">
                  <c:v>3.6250396284146301E-2</c:v>
                </c:pt>
                <c:pt idx="495">
                  <c:v>1.03121231751613E-2</c:v>
                </c:pt>
                <c:pt idx="496">
                  <c:v>3.28371579619523E-9</c:v>
                </c:pt>
                <c:pt idx="497">
                  <c:v>7.61235331122676E-8</c:v>
                </c:pt>
                <c:pt idx="498">
                  <c:v>1.03636249580268E-7</c:v>
                </c:pt>
                <c:pt idx="499">
                  <c:v>3.2983387747296099E-3</c:v>
                </c:pt>
                <c:pt idx="500">
                  <c:v>9.6600467840787196E-8</c:v>
                </c:pt>
                <c:pt idx="501">
                  <c:v>7.15621841957224E-7</c:v>
                </c:pt>
                <c:pt idx="502">
                  <c:v>4.3674492009684799E-8</c:v>
                </c:pt>
                <c:pt idx="503">
                  <c:v>5.1466834078584003E-5</c:v>
                </c:pt>
                <c:pt idx="504">
                  <c:v>5.3403402384624103E-8</c:v>
                </c:pt>
                <c:pt idx="505">
                  <c:v>2.7506869857883699E-6</c:v>
                </c:pt>
                <c:pt idx="506">
                  <c:v>8.5818752635311899E-7</c:v>
                </c:pt>
                <c:pt idx="507">
                  <c:v>7.6323072249340302E-3</c:v>
                </c:pt>
                <c:pt idx="508">
                  <c:v>5.4092132673242803E-2</c:v>
                </c:pt>
                <c:pt idx="509">
                  <c:v>3.0958274358153402E-8</c:v>
                </c:pt>
                <c:pt idx="510">
                  <c:v>1.7096702414500799E-6</c:v>
                </c:pt>
                <c:pt idx="511">
                  <c:v>4.2662595475747701E-9</c:v>
                </c:pt>
                <c:pt idx="512">
                  <c:v>1.07448768832514E-7</c:v>
                </c:pt>
                <c:pt idx="513">
                  <c:v>3.8275604892252799E-10</c:v>
                </c:pt>
                <c:pt idx="514">
                  <c:v>7.4661195445161595E-9</c:v>
                </c:pt>
                <c:pt idx="515">
                  <c:v>1.1214065883054599E-6</c:v>
                </c:pt>
                <c:pt idx="516">
                  <c:v>2.7922295109481101E-8</c:v>
                </c:pt>
                <c:pt idx="517">
                  <c:v>8.2371924234811298E-6</c:v>
                </c:pt>
                <c:pt idx="518">
                  <c:v>1.5228111709399901E-6</c:v>
                </c:pt>
                <c:pt idx="519">
                  <c:v>5.1383722513199997E-9</c:v>
                </c:pt>
                <c:pt idx="520">
                  <c:v>2.4205358852406898E-2</c:v>
                </c:pt>
                <c:pt idx="521">
                  <c:v>2.0849121688195399E-8</c:v>
                </c:pt>
                <c:pt idx="522">
                  <c:v>3.7992058030515698E-8</c:v>
                </c:pt>
                <c:pt idx="523">
                  <c:v>1.21526887157856E-8</c:v>
                </c:pt>
                <c:pt idx="524">
                  <c:v>2.8254153024355599E-7</c:v>
                </c:pt>
                <c:pt idx="525">
                  <c:v>1.8687091904382199E-7</c:v>
                </c:pt>
                <c:pt idx="526">
                  <c:v>2.9078737166693399E-6</c:v>
                </c:pt>
                <c:pt idx="527">
                  <c:v>9.1652154486102403E-9</c:v>
                </c:pt>
                <c:pt idx="528">
                  <c:v>5.7997922947325297E-8</c:v>
                </c:pt>
                <c:pt idx="529">
                  <c:v>1.66368812184006E-7</c:v>
                </c:pt>
                <c:pt idx="530">
                  <c:v>1.7037397194417699E-8</c:v>
                </c:pt>
                <c:pt idx="531">
                  <c:v>9.4802585776221796E-9</c:v>
                </c:pt>
                <c:pt idx="532">
                  <c:v>5.6186856442977796E-9</c:v>
                </c:pt>
                <c:pt idx="533">
                  <c:v>1.66660709391824E-8</c:v>
                </c:pt>
                <c:pt idx="534">
                  <c:v>2.7001956009219701E-8</c:v>
                </c:pt>
                <c:pt idx="535">
                  <c:v>1.0104269835205501E-8</c:v>
                </c:pt>
                <c:pt idx="536">
                  <c:v>2.2193448188683299E-8</c:v>
                </c:pt>
                <c:pt idx="537">
                  <c:v>2.5898975062933801E-8</c:v>
                </c:pt>
                <c:pt idx="538">
                  <c:v>3.0844466590927597E-8</c:v>
                </c:pt>
                <c:pt idx="539">
                  <c:v>1.5636301528072499E-7</c:v>
                </c:pt>
                <c:pt idx="540">
                  <c:v>5.7663735563588298E-7</c:v>
                </c:pt>
                <c:pt idx="541">
                  <c:v>1.08718795289457E-7</c:v>
                </c:pt>
                <c:pt idx="542">
                  <c:v>5.7381686246213701E-8</c:v>
                </c:pt>
                <c:pt idx="543">
                  <c:v>8.1433518429890898E-8</c:v>
                </c:pt>
                <c:pt idx="544">
                  <c:v>2.4751540557994099E-8</c:v>
                </c:pt>
                <c:pt idx="545">
                  <c:v>2.1055331804723501E-7</c:v>
                </c:pt>
                <c:pt idx="546">
                  <c:v>8.86922334317743E-8</c:v>
                </c:pt>
                <c:pt idx="547">
                  <c:v>0.17684500584857599</c:v>
                </c:pt>
                <c:pt idx="548">
                  <c:v>9.2189648138504406E-8</c:v>
                </c:pt>
                <c:pt idx="549">
                  <c:v>3.2591548794033901E-7</c:v>
                </c:pt>
                <c:pt idx="550">
                  <c:v>1.5073239608804999E-6</c:v>
                </c:pt>
                <c:pt idx="551">
                  <c:v>1.00386132126172E-7</c:v>
                </c:pt>
                <c:pt idx="552">
                  <c:v>6.9801111205240995E-7</c:v>
                </c:pt>
                <c:pt idx="553">
                  <c:v>1.8368990843276201E-8</c:v>
                </c:pt>
                <c:pt idx="554">
                  <c:v>1.6509911540037602E-5</c:v>
                </c:pt>
                <c:pt idx="555">
                  <c:v>2.4960495227383498E-7</c:v>
                </c:pt>
                <c:pt idx="556">
                  <c:v>1.2275457086957301E-6</c:v>
                </c:pt>
                <c:pt idx="557">
                  <c:v>3.8076208797334999E-8</c:v>
                </c:pt>
                <c:pt idx="558">
                  <c:v>2.9061605683729701E-6</c:v>
                </c:pt>
                <c:pt idx="559">
                  <c:v>4.5020732496366402E-7</c:v>
                </c:pt>
                <c:pt idx="560">
                  <c:v>6.6359141790918299E-8</c:v>
                </c:pt>
                <c:pt idx="561">
                  <c:v>6.6417762566342103E-2</c:v>
                </c:pt>
                <c:pt idx="562">
                  <c:v>7.9449551969050694E-2</c:v>
                </c:pt>
                <c:pt idx="563">
                  <c:v>3.1265038481995702E-2</c:v>
                </c:pt>
                <c:pt idx="564">
                  <c:v>0.248087341142495</c:v>
                </c:pt>
                <c:pt idx="565">
                  <c:v>0.30921178421217599</c:v>
                </c:pt>
                <c:pt idx="566">
                  <c:v>0.19787742714676401</c:v>
                </c:pt>
                <c:pt idx="567">
                  <c:v>0.14982101399946701</c:v>
                </c:pt>
                <c:pt idx="568">
                  <c:v>0.225661759998768</c:v>
                </c:pt>
                <c:pt idx="569">
                  <c:v>7.5132330044053106E-2</c:v>
                </c:pt>
                <c:pt idx="570">
                  <c:v>3.2374714844733397E-8</c:v>
                </c:pt>
                <c:pt idx="571">
                  <c:v>6.5141050751534896E-9</c:v>
                </c:pt>
                <c:pt idx="572">
                  <c:v>0.20968942101222199</c:v>
                </c:pt>
                <c:pt idx="573">
                  <c:v>0.18062932086665201</c:v>
                </c:pt>
                <c:pt idx="574">
                  <c:v>0.14681549604239799</c:v>
                </c:pt>
                <c:pt idx="575">
                  <c:v>1.15695035999018E-4</c:v>
                </c:pt>
                <c:pt idx="576">
                  <c:v>3.6281077701043302E-2</c:v>
                </c:pt>
                <c:pt idx="577">
                  <c:v>3.1966342156489497E-2</c:v>
                </c:pt>
                <c:pt idx="578">
                  <c:v>3.0965544177836E-2</c:v>
                </c:pt>
                <c:pt idx="579">
                  <c:v>9.0872689524988098E-3</c:v>
                </c:pt>
                <c:pt idx="580">
                  <c:v>8.3677013818333999E-3</c:v>
                </c:pt>
                <c:pt idx="581">
                  <c:v>1.4024067074647599E-7</c:v>
                </c:pt>
                <c:pt idx="582">
                  <c:v>1.67239428134601E-7</c:v>
                </c:pt>
                <c:pt idx="583">
                  <c:v>2.5427080732496499E-8</c:v>
                </c:pt>
                <c:pt idx="584">
                  <c:v>1.8482035330381801E-7</c:v>
                </c:pt>
                <c:pt idx="585">
                  <c:v>9.4086342018577599E-8</c:v>
                </c:pt>
                <c:pt idx="586">
                  <c:v>0.31333251837557702</c:v>
                </c:pt>
                <c:pt idx="587">
                  <c:v>5.6036121622843903E-9</c:v>
                </c:pt>
                <c:pt idx="588">
                  <c:v>2.1180321416369699E-6</c:v>
                </c:pt>
                <c:pt idx="589">
                  <c:v>2.2555500029925399E-8</c:v>
                </c:pt>
                <c:pt idx="590">
                  <c:v>2.8398098217508601E-9</c:v>
                </c:pt>
                <c:pt idx="591">
                  <c:v>3.3280495393266402E-9</c:v>
                </c:pt>
                <c:pt idx="592">
                  <c:v>3.1150854725038298E-8</c:v>
                </c:pt>
                <c:pt idx="593">
                  <c:v>2.01490239828711E-8</c:v>
                </c:pt>
                <c:pt idx="594">
                  <c:v>3.7944571524225401E-8</c:v>
                </c:pt>
                <c:pt idx="595">
                  <c:v>5.0827989624227899E-9</c:v>
                </c:pt>
                <c:pt idx="596">
                  <c:v>9.9767914647710097E-11</c:v>
                </c:pt>
                <c:pt idx="597">
                  <c:v>1.7233796864564599E-8</c:v>
                </c:pt>
                <c:pt idx="598">
                  <c:v>1.2444138319281999E-9</c:v>
                </c:pt>
                <c:pt idx="599">
                  <c:v>7.9822001445863792E-9</c:v>
                </c:pt>
                <c:pt idx="600">
                  <c:v>2.0444130290409199E-8</c:v>
                </c:pt>
                <c:pt idx="601">
                  <c:v>2.19551655169713E-7</c:v>
                </c:pt>
                <c:pt idx="602">
                  <c:v>2.3192105708514899E-7</c:v>
                </c:pt>
                <c:pt idx="603">
                  <c:v>8.6249898496588794E-9</c:v>
                </c:pt>
                <c:pt idx="604">
                  <c:v>2.7341610179440899E-3</c:v>
                </c:pt>
                <c:pt idx="605">
                  <c:v>0.112297558026586</c:v>
                </c:pt>
                <c:pt idx="606">
                  <c:v>2.8294827602046099E-2</c:v>
                </c:pt>
                <c:pt idx="607">
                  <c:v>1.77593035188458E-2</c:v>
                </c:pt>
                <c:pt idx="608">
                  <c:v>0.220895066460043</c:v>
                </c:pt>
                <c:pt idx="609">
                  <c:v>2.8121699023071601E-7</c:v>
                </c:pt>
                <c:pt idx="610">
                  <c:v>7.0189929569032102E-9</c:v>
                </c:pt>
                <c:pt idx="611">
                  <c:v>2.1683701636288001E-6</c:v>
                </c:pt>
                <c:pt idx="612">
                  <c:v>1.6897359839054899E-2</c:v>
                </c:pt>
                <c:pt idx="613">
                  <c:v>1.1843050400079901E-2</c:v>
                </c:pt>
                <c:pt idx="614">
                  <c:v>4.9783029575795796E-6</c:v>
                </c:pt>
                <c:pt idx="615">
                  <c:v>8.8968863041092306E-5</c:v>
                </c:pt>
                <c:pt idx="616">
                  <c:v>4.3130863652885204E-6</c:v>
                </c:pt>
                <c:pt idx="617">
                  <c:v>2.3959512559931501E-8</c:v>
                </c:pt>
                <c:pt idx="618">
                  <c:v>2.8374002697051898E-6</c:v>
                </c:pt>
                <c:pt idx="619">
                  <c:v>2.6063058475619099E-6</c:v>
                </c:pt>
                <c:pt idx="620">
                  <c:v>0.10088839994865401</c:v>
                </c:pt>
                <c:pt idx="621">
                  <c:v>4.0986902929023397E-8</c:v>
                </c:pt>
                <c:pt idx="622">
                  <c:v>6.0117189883763997E-7</c:v>
                </c:pt>
                <c:pt idx="623">
                  <c:v>4.1261213690987601E-8</c:v>
                </c:pt>
                <c:pt idx="624">
                  <c:v>8.5612982188678295E-7</c:v>
                </c:pt>
                <c:pt idx="625">
                  <c:v>1.03703334008672E-8</c:v>
                </c:pt>
                <c:pt idx="626">
                  <c:v>7.6931343660505998E-8</c:v>
                </c:pt>
                <c:pt idx="627">
                  <c:v>3.6453131817266E-8</c:v>
                </c:pt>
                <c:pt idx="628">
                  <c:v>4.2332803873392498E-7</c:v>
                </c:pt>
                <c:pt idx="629">
                  <c:v>6.0953506357753102E-3</c:v>
                </c:pt>
                <c:pt idx="630">
                  <c:v>7.0556915639940099E-8</c:v>
                </c:pt>
                <c:pt idx="631">
                  <c:v>2.11615719265076E-8</c:v>
                </c:pt>
                <c:pt idx="632">
                  <c:v>1.5785394531770599E-9</c:v>
                </c:pt>
                <c:pt idx="633">
                  <c:v>6.3109752025829903E-9</c:v>
                </c:pt>
                <c:pt idx="634">
                  <c:v>4.7815093941982398E-2</c:v>
                </c:pt>
                <c:pt idx="635">
                  <c:v>2.5160602358666101E-2</c:v>
                </c:pt>
                <c:pt idx="636">
                  <c:v>6.7018167329235698E-2</c:v>
                </c:pt>
                <c:pt idx="637">
                  <c:v>2.4891277514095199E-8</c:v>
                </c:pt>
                <c:pt idx="638">
                  <c:v>6.6922778485127094E-8</c:v>
                </c:pt>
                <c:pt idx="639">
                  <c:v>4.2988797395654699E-2</c:v>
                </c:pt>
                <c:pt idx="640">
                  <c:v>5.2752036488085498E-2</c:v>
                </c:pt>
                <c:pt idx="641">
                  <c:v>4.4587344935615398E-9</c:v>
                </c:pt>
                <c:pt idx="642">
                  <c:v>4.9000580945918497E-10</c:v>
                </c:pt>
                <c:pt idx="643">
                  <c:v>1.7531010855071701E-3</c:v>
                </c:pt>
                <c:pt idx="644">
                  <c:v>2.1054508000315398E-9</c:v>
                </c:pt>
                <c:pt idx="645">
                  <c:v>4.9468043003035704E-9</c:v>
                </c:pt>
                <c:pt idx="646">
                  <c:v>1.0058348081568399E-8</c:v>
                </c:pt>
                <c:pt idx="647">
                  <c:v>2.9764819057063199E-2</c:v>
                </c:pt>
                <c:pt idx="648">
                  <c:v>3.3559797612848899E-2</c:v>
                </c:pt>
                <c:pt idx="649">
                  <c:v>2.7270855696093901E-2</c:v>
                </c:pt>
                <c:pt idx="650">
                  <c:v>3.0479186602427802E-9</c:v>
                </c:pt>
                <c:pt idx="651">
                  <c:v>9.8102304958662505E-3</c:v>
                </c:pt>
                <c:pt idx="652">
                  <c:v>2.4430072341322699E-7</c:v>
                </c:pt>
                <c:pt idx="653">
                  <c:v>9.4103215397179802E-8</c:v>
                </c:pt>
                <c:pt idx="654">
                  <c:v>6.3278690188040901E-2</c:v>
                </c:pt>
                <c:pt idx="655">
                  <c:v>4.4955529161928397E-7</c:v>
                </c:pt>
                <c:pt idx="656">
                  <c:v>1.1071129522984799E-6</c:v>
                </c:pt>
                <c:pt idx="657">
                  <c:v>5.9222008412100301E-9</c:v>
                </c:pt>
                <c:pt idx="658">
                  <c:v>2.4227544555407101E-8</c:v>
                </c:pt>
                <c:pt idx="659">
                  <c:v>1.25220017069592E-8</c:v>
                </c:pt>
                <c:pt idx="660">
                  <c:v>1.6302219681600601E-7</c:v>
                </c:pt>
                <c:pt idx="661">
                  <c:v>4.7214837888667099E-8</c:v>
                </c:pt>
                <c:pt idx="662">
                  <c:v>3.6381108535947601E-7</c:v>
                </c:pt>
                <c:pt idx="663">
                  <c:v>1.00443740074166E-8</c:v>
                </c:pt>
                <c:pt idx="664">
                  <c:v>1.2194837193200199E-6</c:v>
                </c:pt>
                <c:pt idx="665">
                  <c:v>2.6450283897437499E-10</c:v>
                </c:pt>
                <c:pt idx="666">
                  <c:v>4.3838445320760696E-9</c:v>
                </c:pt>
                <c:pt idx="667">
                  <c:v>4.6464036249757198E-7</c:v>
                </c:pt>
                <c:pt idx="668">
                  <c:v>1.3678701050622199E-7</c:v>
                </c:pt>
                <c:pt idx="669">
                  <c:v>1.38329912453601E-5</c:v>
                </c:pt>
                <c:pt idx="670">
                  <c:v>1.70167140824635E-6</c:v>
                </c:pt>
                <c:pt idx="671">
                  <c:v>1.6555986410726601E-6</c:v>
                </c:pt>
                <c:pt idx="672">
                  <c:v>1.2679571774530001E-3</c:v>
                </c:pt>
                <c:pt idx="673">
                  <c:v>2.9625579712212602E-6</c:v>
                </c:pt>
                <c:pt idx="674">
                  <c:v>2.41732606848264E-8</c:v>
                </c:pt>
                <c:pt idx="675">
                  <c:v>4.7440031002721204E-9</c:v>
                </c:pt>
                <c:pt idx="676">
                  <c:v>1.17042557293208E-7</c:v>
                </c:pt>
                <c:pt idx="677">
                  <c:v>1.11422974650383E-7</c:v>
                </c:pt>
                <c:pt idx="678">
                  <c:v>9.4215632958017997E-8</c:v>
                </c:pt>
                <c:pt idx="679">
                  <c:v>6.3110173099184494E-8</c:v>
                </c:pt>
                <c:pt idx="680">
                  <c:v>2.2209612021463601E-9</c:v>
                </c:pt>
                <c:pt idx="681">
                  <c:v>6.8956495424043E-9</c:v>
                </c:pt>
                <c:pt idx="682">
                  <c:v>2.7256792801635902E-7</c:v>
                </c:pt>
                <c:pt idx="683">
                  <c:v>2.9300480547340199E-8</c:v>
                </c:pt>
                <c:pt idx="684">
                  <c:v>9.8563349736488496E-9</c:v>
                </c:pt>
                <c:pt idx="685">
                  <c:v>7.7618071681465396E-7</c:v>
                </c:pt>
                <c:pt idx="686">
                  <c:v>5.2245933823374799E-8</c:v>
                </c:pt>
                <c:pt idx="687">
                  <c:v>3.6777202907086302E-9</c:v>
                </c:pt>
                <c:pt idx="688">
                  <c:v>4.9308207661466098E-9</c:v>
                </c:pt>
                <c:pt idx="689">
                  <c:v>6.4054344713763804E-8</c:v>
                </c:pt>
                <c:pt idx="690">
                  <c:v>1.29321137443622E-6</c:v>
                </c:pt>
                <c:pt idx="691">
                  <c:v>1.57129448950526E-9</c:v>
                </c:pt>
                <c:pt idx="692">
                  <c:v>2.4243274621169999E-8</c:v>
                </c:pt>
                <c:pt idx="693">
                  <c:v>6.9397455166880499E-7</c:v>
                </c:pt>
                <c:pt idx="694">
                  <c:v>5.8823332290938801E-8</c:v>
                </c:pt>
                <c:pt idx="695">
                  <c:v>2.7820438475916E-9</c:v>
                </c:pt>
                <c:pt idx="696">
                  <c:v>1.96727363023752E-8</c:v>
                </c:pt>
                <c:pt idx="697">
                  <c:v>0.64989271263180703</c:v>
                </c:pt>
                <c:pt idx="698">
                  <c:v>0.63096412020727</c:v>
                </c:pt>
                <c:pt idx="699">
                  <c:v>0.51308215904013099</c:v>
                </c:pt>
                <c:pt idx="700">
                  <c:v>0.110492822833795</c:v>
                </c:pt>
                <c:pt idx="701">
                  <c:v>0.56931311621557301</c:v>
                </c:pt>
                <c:pt idx="702">
                  <c:v>6.9767693858619899E-7</c:v>
                </c:pt>
                <c:pt idx="703">
                  <c:v>0.497757827310634</c:v>
                </c:pt>
                <c:pt idx="704">
                  <c:v>0.21437421732223</c:v>
                </c:pt>
                <c:pt idx="705">
                  <c:v>0.27540288368912003</c:v>
                </c:pt>
                <c:pt idx="706">
                  <c:v>4.50201522395795E-9</c:v>
                </c:pt>
                <c:pt idx="707">
                  <c:v>1.20077005843317E-7</c:v>
                </c:pt>
                <c:pt idx="708">
                  <c:v>2.63516026454981E-6</c:v>
                </c:pt>
                <c:pt idx="709">
                  <c:v>6.7686524175164597E-8</c:v>
                </c:pt>
                <c:pt idx="710">
                  <c:v>8.67237859837785E-10</c:v>
                </c:pt>
                <c:pt idx="711">
                  <c:v>1.46739542882187E-6</c:v>
                </c:pt>
                <c:pt idx="712">
                  <c:v>0.27714365266568902</c:v>
                </c:pt>
                <c:pt idx="713">
                  <c:v>0.371383226952467</c:v>
                </c:pt>
                <c:pt idx="714">
                  <c:v>1.27946254750173E-8</c:v>
                </c:pt>
                <c:pt idx="715">
                  <c:v>1.52923858800981E-9</c:v>
                </c:pt>
                <c:pt idx="716">
                  <c:v>0.119083674837443</c:v>
                </c:pt>
                <c:pt idx="717">
                  <c:v>0.49599762187251401</c:v>
                </c:pt>
                <c:pt idx="718">
                  <c:v>9.6390525049674095E-9</c:v>
                </c:pt>
                <c:pt idx="719">
                  <c:v>1.5993543318631701E-7</c:v>
                </c:pt>
                <c:pt idx="720">
                  <c:v>0.16834586561213499</c:v>
                </c:pt>
                <c:pt idx="721">
                  <c:v>3.3251287776467201E-8</c:v>
                </c:pt>
                <c:pt idx="722">
                  <c:v>1.9221613008234899E-4</c:v>
                </c:pt>
                <c:pt idx="723">
                  <c:v>6.1596039119132997E-3</c:v>
                </c:pt>
                <c:pt idx="724">
                  <c:v>1.03959606922182E-2</c:v>
                </c:pt>
                <c:pt idx="725">
                  <c:v>2.6564275978310701E-3</c:v>
                </c:pt>
                <c:pt idx="726">
                  <c:v>2.5501334586379001E-6</c:v>
                </c:pt>
                <c:pt idx="727">
                  <c:v>3.8073626875514702E-2</c:v>
                </c:pt>
                <c:pt idx="728">
                  <c:v>6.9157152625939604E-9</c:v>
                </c:pt>
                <c:pt idx="729">
                  <c:v>5.2360377709186499E-8</c:v>
                </c:pt>
                <c:pt idx="730">
                  <c:v>4.2526445241205998E-5</c:v>
                </c:pt>
                <c:pt idx="731">
                  <c:v>1.4374112459202799E-6</c:v>
                </c:pt>
                <c:pt idx="732">
                  <c:v>1.2562298339542999E-2</c:v>
                </c:pt>
                <c:pt idx="733">
                  <c:v>2.3329104003333E-2</c:v>
                </c:pt>
                <c:pt idx="734">
                  <c:v>8.1017926230453202E-3</c:v>
                </c:pt>
                <c:pt idx="735">
                  <c:v>1.68438889099564E-2</c:v>
                </c:pt>
                <c:pt idx="736">
                  <c:v>3.1843900724512099E-7</c:v>
                </c:pt>
                <c:pt idx="737">
                  <c:v>2.0277943400009499E-5</c:v>
                </c:pt>
                <c:pt idx="738">
                  <c:v>6.4548794989447295E-7</c:v>
                </c:pt>
                <c:pt idx="739">
                  <c:v>3.1645450373203301E-7</c:v>
                </c:pt>
                <c:pt idx="740">
                  <c:v>1.5562612131584799E-8</c:v>
                </c:pt>
                <c:pt idx="741">
                  <c:v>2.27120894977372E-8</c:v>
                </c:pt>
                <c:pt idx="742">
                  <c:v>1.6922342934256501E-7</c:v>
                </c:pt>
                <c:pt idx="743">
                  <c:v>9.9112028160518094E-8</c:v>
                </c:pt>
                <c:pt idx="744">
                  <c:v>1.9266004543654499E-9</c:v>
                </c:pt>
                <c:pt idx="745">
                  <c:v>7.6791933390307993E-9</c:v>
                </c:pt>
                <c:pt idx="746">
                  <c:v>1.43904125381876E-9</c:v>
                </c:pt>
                <c:pt idx="747">
                  <c:v>3.2882834101147399E-7</c:v>
                </c:pt>
                <c:pt idx="748">
                  <c:v>2.0644676874704899E-7</c:v>
                </c:pt>
                <c:pt idx="749">
                  <c:v>3.4952894292666302E-8</c:v>
                </c:pt>
                <c:pt idx="750">
                  <c:v>9.2650547607338704E-7</c:v>
                </c:pt>
                <c:pt idx="751">
                  <c:v>2.5695752597360402E-9</c:v>
                </c:pt>
                <c:pt idx="752">
                  <c:v>9.0790315565963806E-9</c:v>
                </c:pt>
                <c:pt idx="753">
                  <c:v>1.10233583425102E-7</c:v>
                </c:pt>
                <c:pt idx="754">
                  <c:v>3.0039285602138598E-7</c:v>
                </c:pt>
                <c:pt idx="755">
                  <c:v>2.0074072537221099E-8</c:v>
                </c:pt>
                <c:pt idx="756">
                  <c:v>1.6147079359296999E-7</c:v>
                </c:pt>
                <c:pt idx="757">
                  <c:v>2.9446402452714299E-6</c:v>
                </c:pt>
                <c:pt idx="758">
                  <c:v>1.69792901834103E-3</c:v>
                </c:pt>
                <c:pt idx="759">
                  <c:v>9.3967503838931293E-2</c:v>
                </c:pt>
                <c:pt idx="760">
                  <c:v>7.6550136393588195E-2</c:v>
                </c:pt>
                <c:pt idx="761">
                  <c:v>5.5571661563816897E-2</c:v>
                </c:pt>
                <c:pt idx="762">
                  <c:v>6.3726481711689598E-2</c:v>
                </c:pt>
                <c:pt idx="763">
                  <c:v>3.2822975827477903E-2</c:v>
                </c:pt>
                <c:pt idx="764">
                  <c:v>0.18963900449128501</c:v>
                </c:pt>
                <c:pt idx="765">
                  <c:v>0.15367652295654499</c:v>
                </c:pt>
                <c:pt idx="766">
                  <c:v>0.114368505652713</c:v>
                </c:pt>
                <c:pt idx="767">
                  <c:v>5.17121425150723E-2</c:v>
                </c:pt>
                <c:pt idx="768">
                  <c:v>0.101134062212471</c:v>
                </c:pt>
                <c:pt idx="769">
                  <c:v>3.1798150521231402E-9</c:v>
                </c:pt>
                <c:pt idx="770">
                  <c:v>1.95890768129707E-8</c:v>
                </c:pt>
                <c:pt idx="771">
                  <c:v>2.2983516169551102E-8</c:v>
                </c:pt>
                <c:pt idx="772">
                  <c:v>0.135034043963739</c:v>
                </c:pt>
                <c:pt idx="773">
                  <c:v>0.17875150143830401</c:v>
                </c:pt>
                <c:pt idx="774">
                  <c:v>0.179025409797643</c:v>
                </c:pt>
                <c:pt idx="775">
                  <c:v>0.200815977237747</c:v>
                </c:pt>
                <c:pt idx="776">
                  <c:v>5.11002916266007E-8</c:v>
                </c:pt>
                <c:pt idx="777">
                  <c:v>4.5957141975903802E-2</c:v>
                </c:pt>
                <c:pt idx="778">
                  <c:v>0.16808735439245501</c:v>
                </c:pt>
                <c:pt idx="779">
                  <c:v>0.221814513268215</c:v>
                </c:pt>
                <c:pt idx="780">
                  <c:v>3.54185698351142E-9</c:v>
                </c:pt>
                <c:pt idx="781">
                  <c:v>2.30192437010354E-5</c:v>
                </c:pt>
                <c:pt idx="782">
                  <c:v>2.0425943249876899E-8</c:v>
                </c:pt>
                <c:pt idx="783">
                  <c:v>1.0071653553712801E-8</c:v>
                </c:pt>
                <c:pt idx="784">
                  <c:v>1.5959529277448099E-6</c:v>
                </c:pt>
                <c:pt idx="785">
                  <c:v>3.1222505945227001E-8</c:v>
                </c:pt>
                <c:pt idx="786">
                  <c:v>1.21358804231675E-5</c:v>
                </c:pt>
                <c:pt idx="787">
                  <c:v>1.18549198700125E-5</c:v>
                </c:pt>
                <c:pt idx="788">
                  <c:v>2.7651286681348199E-6</c:v>
                </c:pt>
                <c:pt idx="789">
                  <c:v>2.1487426281962999E-5</c:v>
                </c:pt>
                <c:pt idx="790">
                  <c:v>4.0323090773375002E-5</c:v>
                </c:pt>
                <c:pt idx="791">
                  <c:v>8.2395229497808794E-6</c:v>
                </c:pt>
                <c:pt idx="792">
                  <c:v>7.1833330263631296E-4</c:v>
                </c:pt>
                <c:pt idx="793">
                  <c:v>3.41104963306268E-6</c:v>
                </c:pt>
                <c:pt idx="794">
                  <c:v>2.1242748083723399E-8</c:v>
                </c:pt>
                <c:pt idx="795">
                  <c:v>1.80250869922004E-8</c:v>
                </c:pt>
                <c:pt idx="796">
                  <c:v>3.2043835140179799E-10</c:v>
                </c:pt>
                <c:pt idx="797">
                  <c:v>1.63306534954959E-6</c:v>
                </c:pt>
                <c:pt idx="798">
                  <c:v>5.2062468024914404E-7</c:v>
                </c:pt>
                <c:pt idx="799">
                  <c:v>4.6015486461092301E-7</c:v>
                </c:pt>
                <c:pt idx="800">
                  <c:v>6.4899038521119603E-7</c:v>
                </c:pt>
                <c:pt idx="801">
                  <c:v>6.7464727823510997E-9</c:v>
                </c:pt>
                <c:pt idx="802">
                  <c:v>4.3663515767042002E-8</c:v>
                </c:pt>
                <c:pt idx="803">
                  <c:v>5.0892521760811903E-8</c:v>
                </c:pt>
                <c:pt idx="804">
                  <c:v>1.48297388276935E-8</c:v>
                </c:pt>
                <c:pt idx="805">
                  <c:v>3.7055317913906198E-2</c:v>
                </c:pt>
                <c:pt idx="806">
                  <c:v>5.1126567652613399E-2</c:v>
                </c:pt>
                <c:pt idx="807">
                  <c:v>0.16423231726965201</c:v>
                </c:pt>
                <c:pt idx="808">
                  <c:v>3.7811073783287301E-6</c:v>
                </c:pt>
                <c:pt idx="809">
                  <c:v>7.9544492351629699E-8</c:v>
                </c:pt>
                <c:pt idx="810">
                  <c:v>2.7793692453431201E-7</c:v>
                </c:pt>
                <c:pt idx="811">
                  <c:v>3.69174612454852E-2</c:v>
                </c:pt>
                <c:pt idx="812">
                  <c:v>3.4027266941408101E-7</c:v>
                </c:pt>
                <c:pt idx="813">
                  <c:v>2.50379633499417E-4</c:v>
                </c:pt>
                <c:pt idx="814">
                  <c:v>2.31749641813421E-2</c:v>
                </c:pt>
                <c:pt idx="815">
                  <c:v>1.9741990834254001E-7</c:v>
                </c:pt>
                <c:pt idx="816">
                  <c:v>1.5812063771573E-7</c:v>
                </c:pt>
                <c:pt idx="817">
                  <c:v>2.22402821100538E-4</c:v>
                </c:pt>
                <c:pt idx="818">
                  <c:v>3.2984942953654E-7</c:v>
                </c:pt>
                <c:pt idx="819">
                  <c:v>4.73936381180519E-10</c:v>
                </c:pt>
                <c:pt idx="820">
                  <c:v>1.7861722508011801E-8</c:v>
                </c:pt>
                <c:pt idx="821">
                  <c:v>4.0459995736341902E-8</c:v>
                </c:pt>
                <c:pt idx="822">
                  <c:v>4.9249854418963901E-9</c:v>
                </c:pt>
                <c:pt idx="823">
                  <c:v>1.4669706900783701E-7</c:v>
                </c:pt>
                <c:pt idx="824">
                  <c:v>5.8553712866020599E-9</c:v>
                </c:pt>
                <c:pt idx="825">
                  <c:v>1.09279497721719E-7</c:v>
                </c:pt>
                <c:pt idx="826">
                  <c:v>1.07855032973244E-4</c:v>
                </c:pt>
                <c:pt idx="827">
                  <c:v>4.3203128443336797E-5</c:v>
                </c:pt>
                <c:pt idx="828">
                  <c:v>2.7519052844630501E-3</c:v>
                </c:pt>
                <c:pt idx="829">
                  <c:v>1.6002055140080199E-2</c:v>
                </c:pt>
                <c:pt idx="830">
                  <c:v>2.4642255622072499E-10</c:v>
                </c:pt>
                <c:pt idx="831">
                  <c:v>2.1914866951768801E-8</c:v>
                </c:pt>
                <c:pt idx="832">
                  <c:v>8.6044837134227498E-7</c:v>
                </c:pt>
                <c:pt idx="833">
                  <c:v>2.69788734731414E-8</c:v>
                </c:pt>
                <c:pt idx="834">
                  <c:v>2.2651269764479699E-8</c:v>
                </c:pt>
                <c:pt idx="835">
                  <c:v>3.1688675760772302E-8</c:v>
                </c:pt>
                <c:pt idx="836">
                  <c:v>1.12003491149708E-6</c:v>
                </c:pt>
                <c:pt idx="837">
                  <c:v>9.1773675832091299E-7</c:v>
                </c:pt>
                <c:pt idx="838">
                  <c:v>2.2374005377996001E-3</c:v>
                </c:pt>
                <c:pt idx="839">
                  <c:v>3.8483596894853299E-3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D3-4203-B6B4-A43F77A04521}"/>
            </c:ext>
          </c:extLst>
        </c:ser>
        <c:ser>
          <c:idx val="3"/>
          <c:order val="3"/>
          <c:tx>
            <c:strRef>
              <c:f>'Results_train12_2.4saaRFRWeight'!$F$1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'Results_train12_2.4saaRFRWeight'!$F$2:$F$841</c:f>
              <c:numCache>
                <c:formatCode>0.00</c:formatCode>
                <c:ptCount val="840"/>
                <c:pt idx="0">
                  <c:v>3.9718911435044401E-9</c:v>
                </c:pt>
                <c:pt idx="1">
                  <c:v>2.0423473824390601E-8</c:v>
                </c:pt>
                <c:pt idx="2">
                  <c:v>5.3478811489397697E-2</c:v>
                </c:pt>
                <c:pt idx="3">
                  <c:v>1.1225682585511899E-9</c:v>
                </c:pt>
                <c:pt idx="4">
                  <c:v>3.4155656385682201E-2</c:v>
                </c:pt>
                <c:pt idx="5">
                  <c:v>1.0418131361052001E-9</c:v>
                </c:pt>
                <c:pt idx="6">
                  <c:v>6.1978015030457395E-10</c:v>
                </c:pt>
                <c:pt idx="7">
                  <c:v>1.2493426229889E-6</c:v>
                </c:pt>
                <c:pt idx="8">
                  <c:v>8.0991972110032497E-5</c:v>
                </c:pt>
                <c:pt idx="9">
                  <c:v>4.8049636555872197E-6</c:v>
                </c:pt>
                <c:pt idx="10">
                  <c:v>2.6610542706699601E-8</c:v>
                </c:pt>
                <c:pt idx="11">
                  <c:v>1.13299826461418E-5</c:v>
                </c:pt>
                <c:pt idx="12">
                  <c:v>2.0985678678685799E-2</c:v>
                </c:pt>
                <c:pt idx="13">
                  <c:v>0.17723905454393701</c:v>
                </c:pt>
                <c:pt idx="14">
                  <c:v>0.64412462348313504</c:v>
                </c:pt>
                <c:pt idx="15">
                  <c:v>0.38139936160446403</c:v>
                </c:pt>
                <c:pt idx="16">
                  <c:v>0.99999783978930801</c:v>
                </c:pt>
                <c:pt idx="17">
                  <c:v>0.950607498782162</c:v>
                </c:pt>
                <c:pt idx="18">
                  <c:v>0.13864799865656099</c:v>
                </c:pt>
                <c:pt idx="19">
                  <c:v>0.13709634081645</c:v>
                </c:pt>
                <c:pt idx="20">
                  <c:v>0.50144204088435396</c:v>
                </c:pt>
                <c:pt idx="21">
                  <c:v>0.58647514424048797</c:v>
                </c:pt>
                <c:pt idx="22">
                  <c:v>8.3189053804876206E-2</c:v>
                </c:pt>
                <c:pt idx="23">
                  <c:v>5.9976138768613602E-2</c:v>
                </c:pt>
                <c:pt idx="24">
                  <c:v>0.107674866218348</c:v>
                </c:pt>
                <c:pt idx="25">
                  <c:v>2.1415745365865602E-2</c:v>
                </c:pt>
                <c:pt idx="26">
                  <c:v>0.145054781865574</c:v>
                </c:pt>
                <c:pt idx="27">
                  <c:v>1.2928672064619E-2</c:v>
                </c:pt>
                <c:pt idx="28">
                  <c:v>1.2997464510413601E-2</c:v>
                </c:pt>
                <c:pt idx="29">
                  <c:v>1.7445489904526601E-2</c:v>
                </c:pt>
                <c:pt idx="30">
                  <c:v>4.7297653220529801E-3</c:v>
                </c:pt>
                <c:pt idx="31">
                  <c:v>9.2646752302167999E-7</c:v>
                </c:pt>
                <c:pt idx="32">
                  <c:v>2.50983623109638E-6</c:v>
                </c:pt>
                <c:pt idx="33">
                  <c:v>6.0495570307190398E-8</c:v>
                </c:pt>
                <c:pt idx="34">
                  <c:v>2.0754573915106898E-9</c:v>
                </c:pt>
                <c:pt idx="35">
                  <c:v>6.0054223088405702E-9</c:v>
                </c:pt>
                <c:pt idx="36">
                  <c:v>1.2878259798829599E-6</c:v>
                </c:pt>
                <c:pt idx="37">
                  <c:v>8.5571215120003199E-8</c:v>
                </c:pt>
                <c:pt idx="38">
                  <c:v>2.4029547024677498E-7</c:v>
                </c:pt>
                <c:pt idx="39">
                  <c:v>2.8557590397242398E-9</c:v>
                </c:pt>
                <c:pt idx="40">
                  <c:v>6.1698906381186298E-7</c:v>
                </c:pt>
                <c:pt idx="41">
                  <c:v>1.03553276563942E-7</c:v>
                </c:pt>
                <c:pt idx="42">
                  <c:v>1.8840532493041299E-9</c:v>
                </c:pt>
                <c:pt idx="43">
                  <c:v>2.3586114794853501E-8</c:v>
                </c:pt>
                <c:pt idx="44">
                  <c:v>6.2185024104878605E-8</c:v>
                </c:pt>
                <c:pt idx="45">
                  <c:v>3.15898342365949E-10</c:v>
                </c:pt>
                <c:pt idx="46">
                  <c:v>4.13498941217404E-9</c:v>
                </c:pt>
                <c:pt idx="47">
                  <c:v>1.9265606684396901E-6</c:v>
                </c:pt>
                <c:pt idx="48">
                  <c:v>5.1725295683030498E-2</c:v>
                </c:pt>
                <c:pt idx="49">
                  <c:v>8.8314369620908606E-2</c:v>
                </c:pt>
                <c:pt idx="50">
                  <c:v>5.1006126718755998E-2</c:v>
                </c:pt>
                <c:pt idx="51">
                  <c:v>6.1666321482915301E-3</c:v>
                </c:pt>
                <c:pt idx="52">
                  <c:v>5.0390025226688298E-2</c:v>
                </c:pt>
                <c:pt idx="53">
                  <c:v>3.7667903210273301E-2</c:v>
                </c:pt>
                <c:pt idx="54">
                  <c:v>8.0273585273455003E-2</c:v>
                </c:pt>
                <c:pt idx="55">
                  <c:v>1.20509846924705E-2</c:v>
                </c:pt>
                <c:pt idx="56">
                  <c:v>0.13092855322340999</c:v>
                </c:pt>
                <c:pt idx="57">
                  <c:v>0.329420019111693</c:v>
                </c:pt>
                <c:pt idx="58">
                  <c:v>3.30877281011583E-5</c:v>
                </c:pt>
                <c:pt idx="59">
                  <c:v>0.241865495557262</c:v>
                </c:pt>
                <c:pt idx="60">
                  <c:v>4.74154759234138E-8</c:v>
                </c:pt>
                <c:pt idx="61">
                  <c:v>2.48520039000694E-6</c:v>
                </c:pt>
                <c:pt idx="62">
                  <c:v>0.314957167989937</c:v>
                </c:pt>
                <c:pt idx="63">
                  <c:v>0.66831006558592598</c:v>
                </c:pt>
                <c:pt idx="64">
                  <c:v>5.59855080488205E-2</c:v>
                </c:pt>
                <c:pt idx="65">
                  <c:v>5.6854562420599698E-5</c:v>
                </c:pt>
                <c:pt idx="66">
                  <c:v>0.21296670661282399</c:v>
                </c:pt>
                <c:pt idx="67">
                  <c:v>0.12855664623129001</c:v>
                </c:pt>
                <c:pt idx="68">
                  <c:v>0.55428893916022104</c:v>
                </c:pt>
                <c:pt idx="69">
                  <c:v>5.5006981444502503E-6</c:v>
                </c:pt>
                <c:pt idx="70">
                  <c:v>7.3213593152761894E-2</c:v>
                </c:pt>
                <c:pt idx="71">
                  <c:v>8.4292272744131605E-2</c:v>
                </c:pt>
                <c:pt idx="72">
                  <c:v>7.7891636845218605E-7</c:v>
                </c:pt>
                <c:pt idx="73">
                  <c:v>5.3996688570210197E-7</c:v>
                </c:pt>
                <c:pt idx="74">
                  <c:v>5.5026488184358298E-8</c:v>
                </c:pt>
                <c:pt idx="75">
                  <c:v>2.1646964392479101E-6</c:v>
                </c:pt>
                <c:pt idx="76">
                  <c:v>6.7567589763378199E-7</c:v>
                </c:pt>
                <c:pt idx="77">
                  <c:v>8.3181752402606803E-7</c:v>
                </c:pt>
                <c:pt idx="78">
                  <c:v>1.8391844214190201E-7</c:v>
                </c:pt>
                <c:pt idx="79">
                  <c:v>1.0168471746065E-8</c:v>
                </c:pt>
                <c:pt idx="80">
                  <c:v>7.2920392207378201E-9</c:v>
                </c:pt>
                <c:pt idx="81">
                  <c:v>6.6539326000995298E-7</c:v>
                </c:pt>
                <c:pt idx="82">
                  <c:v>4.8299147079073597E-6</c:v>
                </c:pt>
                <c:pt idx="83">
                  <c:v>2.04053355558832E-8</c:v>
                </c:pt>
                <c:pt idx="84">
                  <c:v>1.56907660533306E-7</c:v>
                </c:pt>
                <c:pt idx="85">
                  <c:v>4.6293936650868101E-8</c:v>
                </c:pt>
                <c:pt idx="86">
                  <c:v>7.2976796775534101E-9</c:v>
                </c:pt>
                <c:pt idx="87">
                  <c:v>3.3907226062357098E-6</c:v>
                </c:pt>
                <c:pt idx="88">
                  <c:v>6.8548945000980998E-9</c:v>
                </c:pt>
                <c:pt idx="89">
                  <c:v>1.74276632851911E-8</c:v>
                </c:pt>
                <c:pt idx="90">
                  <c:v>1.9026107913090801E-6</c:v>
                </c:pt>
                <c:pt idx="91">
                  <c:v>6.4293017058696702E-5</c:v>
                </c:pt>
                <c:pt idx="92">
                  <c:v>1.5073344619174E-7</c:v>
                </c:pt>
                <c:pt idx="93">
                  <c:v>2.7372703022651101E-9</c:v>
                </c:pt>
                <c:pt idx="94">
                  <c:v>5.3945742409333203E-7</c:v>
                </c:pt>
                <c:pt idx="95">
                  <c:v>2.0212022263281198E-9</c:v>
                </c:pt>
                <c:pt idx="96">
                  <c:v>3.5350621919955201E-7</c:v>
                </c:pt>
                <c:pt idx="97">
                  <c:v>1.89920741028666E-6</c:v>
                </c:pt>
                <c:pt idx="98">
                  <c:v>1.8459653080803599E-5</c:v>
                </c:pt>
                <c:pt idx="99">
                  <c:v>3.4648769296946798E-6</c:v>
                </c:pt>
                <c:pt idx="100">
                  <c:v>3.2534250192079201E-9</c:v>
                </c:pt>
                <c:pt idx="101">
                  <c:v>2.06781600382297E-8</c:v>
                </c:pt>
                <c:pt idx="102">
                  <c:v>1.30823993734674E-9</c:v>
                </c:pt>
                <c:pt idx="103">
                  <c:v>3.0861680809226702E-7</c:v>
                </c:pt>
                <c:pt idx="104">
                  <c:v>6.9981525605105298E-8</c:v>
                </c:pt>
                <c:pt idx="105">
                  <c:v>1.7356971633582801E-7</c:v>
                </c:pt>
                <c:pt idx="106">
                  <c:v>8.3077136477676194E-9</c:v>
                </c:pt>
                <c:pt idx="107">
                  <c:v>7.3961728755328604E-6</c:v>
                </c:pt>
                <c:pt idx="108">
                  <c:v>1.9790495083832802E-5</c:v>
                </c:pt>
                <c:pt idx="109">
                  <c:v>8.7077762250570802E-7</c:v>
                </c:pt>
                <c:pt idx="110">
                  <c:v>1.11124910208592E-7</c:v>
                </c:pt>
                <c:pt idx="111">
                  <c:v>6.4301989419470199E-8</c:v>
                </c:pt>
                <c:pt idx="112">
                  <c:v>7.2440397037277704E-3</c:v>
                </c:pt>
                <c:pt idx="113">
                  <c:v>0.41661875661226799</c:v>
                </c:pt>
                <c:pt idx="114">
                  <c:v>0.42530805316196801</c:v>
                </c:pt>
                <c:pt idx="115">
                  <c:v>3.8130678126227102E-8</c:v>
                </c:pt>
                <c:pt idx="116">
                  <c:v>0.26769504515307702</c:v>
                </c:pt>
                <c:pt idx="117">
                  <c:v>0.330638138443</c:v>
                </c:pt>
                <c:pt idx="118">
                  <c:v>9.37425432872213E-2</c:v>
                </c:pt>
                <c:pt idx="119">
                  <c:v>0.84839389240326202</c:v>
                </c:pt>
                <c:pt idx="120">
                  <c:v>0.22046533571006599</c:v>
                </c:pt>
                <c:pt idx="121">
                  <c:v>0.22460134989752401</c:v>
                </c:pt>
                <c:pt idx="122">
                  <c:v>0.32418391278907599</c:v>
                </c:pt>
                <c:pt idx="123">
                  <c:v>0.63153845859093105</c:v>
                </c:pt>
                <c:pt idx="124">
                  <c:v>0.72395955188134797</c:v>
                </c:pt>
                <c:pt idx="125">
                  <c:v>0.50392749633939105</c:v>
                </c:pt>
                <c:pt idx="126">
                  <c:v>0.52463021393736797</c:v>
                </c:pt>
                <c:pt idx="127">
                  <c:v>3.5064115983672599E-3</c:v>
                </c:pt>
                <c:pt idx="128">
                  <c:v>7.5242343735177997E-7</c:v>
                </c:pt>
                <c:pt idx="129">
                  <c:v>2.0830527950812899E-7</c:v>
                </c:pt>
                <c:pt idx="130">
                  <c:v>4.8045338375191704E-6</c:v>
                </c:pt>
                <c:pt idx="131">
                  <c:v>8.31973329238214E-7</c:v>
                </c:pt>
                <c:pt idx="132">
                  <c:v>1.11111946811579E-8</c:v>
                </c:pt>
                <c:pt idx="133">
                  <c:v>1.3675223470693899E-8</c:v>
                </c:pt>
                <c:pt idx="134">
                  <c:v>1.02149066213018E-7</c:v>
                </c:pt>
                <c:pt idx="135">
                  <c:v>2.26731141914338E-7</c:v>
                </c:pt>
                <c:pt idx="136">
                  <c:v>2.6857452351002299E-8</c:v>
                </c:pt>
                <c:pt idx="137">
                  <c:v>4.3533937145865103E-9</c:v>
                </c:pt>
                <c:pt idx="138">
                  <c:v>2.35339075261804E-9</c:v>
                </c:pt>
                <c:pt idx="139">
                  <c:v>1.3788237821369201E-8</c:v>
                </c:pt>
                <c:pt idx="140">
                  <c:v>6.2278440485678096E-8</c:v>
                </c:pt>
                <c:pt idx="141">
                  <c:v>2.1578228933924901E-7</c:v>
                </c:pt>
                <c:pt idx="142">
                  <c:v>2.9874981509309898E-9</c:v>
                </c:pt>
                <c:pt idx="143">
                  <c:v>1.05420231177476E-8</c:v>
                </c:pt>
                <c:pt idx="144">
                  <c:v>7.7761485958138497E-9</c:v>
                </c:pt>
                <c:pt idx="145">
                  <c:v>1.2204841401939599E-8</c:v>
                </c:pt>
                <c:pt idx="146">
                  <c:v>5.6988546736815798E-8</c:v>
                </c:pt>
                <c:pt idx="147">
                  <c:v>3.2991625630170799E-8</c:v>
                </c:pt>
                <c:pt idx="148">
                  <c:v>8.6566654745625897E-8</c:v>
                </c:pt>
                <c:pt idx="149">
                  <c:v>3.4333021523923902E-8</c:v>
                </c:pt>
                <c:pt idx="150">
                  <c:v>2.6151468638717402E-7</c:v>
                </c:pt>
                <c:pt idx="151">
                  <c:v>2.4110813835485298E-9</c:v>
                </c:pt>
                <c:pt idx="152">
                  <c:v>4.9337485488399501E-8</c:v>
                </c:pt>
                <c:pt idx="153">
                  <c:v>3.0427787635714401E-8</c:v>
                </c:pt>
                <c:pt idx="154">
                  <c:v>1.3703951504922999E-8</c:v>
                </c:pt>
                <c:pt idx="155">
                  <c:v>5.6850250760600001E-8</c:v>
                </c:pt>
                <c:pt idx="156">
                  <c:v>6.7374337763245798E-10</c:v>
                </c:pt>
                <c:pt idx="157">
                  <c:v>2.2550189953404801E-8</c:v>
                </c:pt>
                <c:pt idx="158">
                  <c:v>3.78940319126461E-10</c:v>
                </c:pt>
                <c:pt idx="159">
                  <c:v>5.0469540381451501E-9</c:v>
                </c:pt>
                <c:pt idx="160">
                  <c:v>1.06756602614989E-8</c:v>
                </c:pt>
                <c:pt idx="161">
                  <c:v>1.9601409880609202E-9</c:v>
                </c:pt>
                <c:pt idx="162">
                  <c:v>9.7237226228342604E-9</c:v>
                </c:pt>
                <c:pt idx="163">
                  <c:v>4.9563687842880698E-9</c:v>
                </c:pt>
                <c:pt idx="164">
                  <c:v>4.7612008811145199E-8</c:v>
                </c:pt>
                <c:pt idx="165">
                  <c:v>8.5659762844534502E-8</c:v>
                </c:pt>
                <c:pt idx="166">
                  <c:v>9.1414993611203301E-9</c:v>
                </c:pt>
                <c:pt idx="167">
                  <c:v>6.9796837252763595E-8</c:v>
                </c:pt>
                <c:pt idx="168">
                  <c:v>1.46703075109223E-9</c:v>
                </c:pt>
                <c:pt idx="169">
                  <c:v>2.9313560799593198E-8</c:v>
                </c:pt>
                <c:pt idx="170">
                  <c:v>8.6897538033046706E-8</c:v>
                </c:pt>
                <c:pt idx="171">
                  <c:v>1.4555497269680499E-9</c:v>
                </c:pt>
                <c:pt idx="172">
                  <c:v>8.2676637046001403E-9</c:v>
                </c:pt>
                <c:pt idx="173">
                  <c:v>1.2245391262705501E-6</c:v>
                </c:pt>
                <c:pt idx="174">
                  <c:v>5.5370573090262901E-5</c:v>
                </c:pt>
                <c:pt idx="175">
                  <c:v>1.02519364114479E-2</c:v>
                </c:pt>
                <c:pt idx="176">
                  <c:v>4.0178049034986799E-2</c:v>
                </c:pt>
                <c:pt idx="177">
                  <c:v>4.45478892803539E-2</c:v>
                </c:pt>
                <c:pt idx="178">
                  <c:v>0.13622378040008401</c:v>
                </c:pt>
                <c:pt idx="179">
                  <c:v>0.43875349305655797</c:v>
                </c:pt>
                <c:pt idx="180">
                  <c:v>0.20808426020631399</c:v>
                </c:pt>
                <c:pt idx="181">
                  <c:v>0.29883125678391298</c:v>
                </c:pt>
                <c:pt idx="182">
                  <c:v>1.31420521250004E-7</c:v>
                </c:pt>
                <c:pt idx="183">
                  <c:v>6.7849618309729705E-7</c:v>
                </c:pt>
                <c:pt idx="184">
                  <c:v>5.9328753444258402E-7</c:v>
                </c:pt>
                <c:pt idx="185">
                  <c:v>6.1930871230331697E-2</c:v>
                </c:pt>
                <c:pt idx="186">
                  <c:v>2.7634587418462E-2</c:v>
                </c:pt>
                <c:pt idx="187">
                  <c:v>0.101354792491144</c:v>
                </c:pt>
                <c:pt idx="188">
                  <c:v>6.9352737997466496E-2</c:v>
                </c:pt>
                <c:pt idx="189">
                  <c:v>0.108163760652153</c:v>
                </c:pt>
                <c:pt idx="190">
                  <c:v>1.14074163479994E-6</c:v>
                </c:pt>
                <c:pt idx="191">
                  <c:v>7.9256935535884799E-9</c:v>
                </c:pt>
                <c:pt idx="192">
                  <c:v>6.0210882773007397E-7</c:v>
                </c:pt>
                <c:pt idx="193">
                  <c:v>5.4861318711417801E-5</c:v>
                </c:pt>
                <c:pt idx="194">
                  <c:v>3.6083852161500601E-4</c:v>
                </c:pt>
                <c:pt idx="195">
                  <c:v>2.46480356517751E-6</c:v>
                </c:pt>
                <c:pt idx="196">
                  <c:v>3.7741227429579102E-9</c:v>
                </c:pt>
                <c:pt idx="197">
                  <c:v>5.1542679603026404E-6</c:v>
                </c:pt>
                <c:pt idx="198">
                  <c:v>1.25329396850581E-6</c:v>
                </c:pt>
                <c:pt idx="199">
                  <c:v>4.3263555448711801E-5</c:v>
                </c:pt>
                <c:pt idx="200">
                  <c:v>0.24521273792607001</c:v>
                </c:pt>
                <c:pt idx="201">
                  <c:v>0.10000094833952999</c:v>
                </c:pt>
                <c:pt idx="202">
                  <c:v>6.1789934752402001E-8</c:v>
                </c:pt>
                <c:pt idx="203">
                  <c:v>1.4247163931457E-7</c:v>
                </c:pt>
                <c:pt idx="204">
                  <c:v>0.18353481338816599</c:v>
                </c:pt>
                <c:pt idx="205">
                  <c:v>0.102451860861022</c:v>
                </c:pt>
                <c:pt idx="206">
                  <c:v>8.9078668333007496E-2</c:v>
                </c:pt>
                <c:pt idx="207">
                  <c:v>0.36113585704512102</c:v>
                </c:pt>
                <c:pt idx="208">
                  <c:v>0.51380918902780304</c:v>
                </c:pt>
                <c:pt idx="209">
                  <c:v>0.31854315035324499</c:v>
                </c:pt>
                <c:pt idx="210">
                  <c:v>0.49221273438291602</c:v>
                </c:pt>
                <c:pt idx="211">
                  <c:v>0.75894569363289099</c:v>
                </c:pt>
                <c:pt idx="212">
                  <c:v>0.23829897407313699</c:v>
                </c:pt>
                <c:pt idx="213">
                  <c:v>0.25426252278494199</c:v>
                </c:pt>
                <c:pt idx="214">
                  <c:v>0.482534306909776</c:v>
                </c:pt>
                <c:pt idx="215">
                  <c:v>0.47484889592875501</c:v>
                </c:pt>
                <c:pt idx="216">
                  <c:v>0.495937248920649</c:v>
                </c:pt>
                <c:pt idx="217">
                  <c:v>0.49067065796621401</c:v>
                </c:pt>
                <c:pt idx="218">
                  <c:v>0.48094575300546</c:v>
                </c:pt>
                <c:pt idx="219">
                  <c:v>0.24075817452836501</c:v>
                </c:pt>
                <c:pt idx="220">
                  <c:v>0.34824727805356298</c:v>
                </c:pt>
                <c:pt idx="221">
                  <c:v>0.32436446068921598</c:v>
                </c:pt>
                <c:pt idx="222">
                  <c:v>5.0821780819663301E-3</c:v>
                </c:pt>
                <c:pt idx="223">
                  <c:v>7.3405906982677696E-7</c:v>
                </c:pt>
                <c:pt idx="224">
                  <c:v>0.51629441985874303</c:v>
                </c:pt>
                <c:pt idx="225">
                  <c:v>2.4856010666679501E-6</c:v>
                </c:pt>
                <c:pt idx="226">
                  <c:v>1.12610741280166E-8</c:v>
                </c:pt>
                <c:pt idx="227">
                  <c:v>2.54405976717718E-6</c:v>
                </c:pt>
                <c:pt idx="228">
                  <c:v>2.9936595308789798E-6</c:v>
                </c:pt>
                <c:pt idx="229">
                  <c:v>4.9835148479040798E-10</c:v>
                </c:pt>
                <c:pt idx="230">
                  <c:v>2.2721693767676702E-8</c:v>
                </c:pt>
                <c:pt idx="231">
                  <c:v>2.5055858621235501E-9</c:v>
                </c:pt>
                <c:pt idx="232">
                  <c:v>4.4583462255341997E-8</c:v>
                </c:pt>
                <c:pt idx="233">
                  <c:v>4.2543716508864098E-8</c:v>
                </c:pt>
                <c:pt idx="234">
                  <c:v>7.6175503786588905E-8</c:v>
                </c:pt>
                <c:pt idx="235">
                  <c:v>3.5540572204056498E-6</c:v>
                </c:pt>
                <c:pt idx="236">
                  <c:v>8.2724041087745302E-7</c:v>
                </c:pt>
                <c:pt idx="237">
                  <c:v>6.2037858390617003E-8</c:v>
                </c:pt>
                <c:pt idx="238">
                  <c:v>2.71697304000766E-2</c:v>
                </c:pt>
                <c:pt idx="239">
                  <c:v>2.1969152195965399E-7</c:v>
                </c:pt>
                <c:pt idx="240">
                  <c:v>1.64539886425254E-7</c:v>
                </c:pt>
                <c:pt idx="241">
                  <c:v>4.3915450906580202E-8</c:v>
                </c:pt>
                <c:pt idx="242">
                  <c:v>3.9809488219917801E-7</c:v>
                </c:pt>
                <c:pt idx="243">
                  <c:v>1.11420204602801E-2</c:v>
                </c:pt>
                <c:pt idx="244">
                  <c:v>2.34821743087574E-2</c:v>
                </c:pt>
                <c:pt idx="245">
                  <c:v>2.01209474877181E-3</c:v>
                </c:pt>
                <c:pt idx="246">
                  <c:v>0.257373799210666</c:v>
                </c:pt>
                <c:pt idx="247">
                  <c:v>4.79685549604293E-4</c:v>
                </c:pt>
                <c:pt idx="248">
                  <c:v>1.4740285908780599E-6</c:v>
                </c:pt>
                <c:pt idx="249">
                  <c:v>6.5142103549888799E-7</c:v>
                </c:pt>
                <c:pt idx="250">
                  <c:v>4.4518265137241702E-8</c:v>
                </c:pt>
                <c:pt idx="251">
                  <c:v>3.2150180219400398E-8</c:v>
                </c:pt>
                <c:pt idx="252">
                  <c:v>2.0504953139039401E-7</c:v>
                </c:pt>
                <c:pt idx="253">
                  <c:v>3.4292234619956299E-5</c:v>
                </c:pt>
                <c:pt idx="254">
                  <c:v>0.19516138222417501</c:v>
                </c:pt>
                <c:pt idx="255">
                  <c:v>0.26430385634173098</c:v>
                </c:pt>
                <c:pt idx="256">
                  <c:v>2.13932553651626E-7</c:v>
                </c:pt>
                <c:pt idx="257">
                  <c:v>4.3469376717171898E-7</c:v>
                </c:pt>
                <c:pt idx="258">
                  <c:v>0.13302415175065799</c:v>
                </c:pt>
                <c:pt idx="259">
                  <c:v>2.8097623154292199E-2</c:v>
                </c:pt>
                <c:pt idx="260">
                  <c:v>0.20401173931029501</c:v>
                </c:pt>
                <c:pt idx="261">
                  <c:v>2.9110450307687802E-7</c:v>
                </c:pt>
                <c:pt idx="262">
                  <c:v>0.103793175334494</c:v>
                </c:pt>
                <c:pt idx="263">
                  <c:v>1.7425247731725399E-5</c:v>
                </c:pt>
                <c:pt idx="264">
                  <c:v>4.4788220536400298E-5</c:v>
                </c:pt>
                <c:pt idx="265">
                  <c:v>3.11128352480031E-7</c:v>
                </c:pt>
                <c:pt idx="266">
                  <c:v>2.9989127967973703E-8</c:v>
                </c:pt>
                <c:pt idx="267">
                  <c:v>1.6071510076410899E-7</c:v>
                </c:pt>
                <c:pt idx="268">
                  <c:v>3.5305437688392002E-8</c:v>
                </c:pt>
                <c:pt idx="269">
                  <c:v>1.4412224398643E-6</c:v>
                </c:pt>
                <c:pt idx="270">
                  <c:v>2.46069683516928E-6</c:v>
                </c:pt>
                <c:pt idx="271">
                  <c:v>2.9493660134003799E-8</c:v>
                </c:pt>
                <c:pt idx="272">
                  <c:v>3.6157278461240899E-6</c:v>
                </c:pt>
                <c:pt idx="273">
                  <c:v>1.2768344012819499E-5</c:v>
                </c:pt>
                <c:pt idx="274">
                  <c:v>7.8637514023575106E-2</c:v>
                </c:pt>
                <c:pt idx="275">
                  <c:v>4.0034279265817298E-2</c:v>
                </c:pt>
                <c:pt idx="276">
                  <c:v>3.2768006829725901E-5</c:v>
                </c:pt>
                <c:pt idx="277">
                  <c:v>1.1183063756081401E-2</c:v>
                </c:pt>
                <c:pt idx="278">
                  <c:v>1.4488887066509199E-8</c:v>
                </c:pt>
                <c:pt idx="279">
                  <c:v>3.6179564574787701E-8</c:v>
                </c:pt>
                <c:pt idx="280">
                  <c:v>6.0030513400127699E-7</c:v>
                </c:pt>
                <c:pt idx="281">
                  <c:v>2.6157264576237898E-7</c:v>
                </c:pt>
                <c:pt idx="282">
                  <c:v>9.0153285626967105E-10</c:v>
                </c:pt>
                <c:pt idx="283">
                  <c:v>9.7196475081767195E-8</c:v>
                </c:pt>
                <c:pt idx="284">
                  <c:v>2.82459669275221E-8</c:v>
                </c:pt>
                <c:pt idx="285">
                  <c:v>2.0299362273069E-6</c:v>
                </c:pt>
                <c:pt idx="286">
                  <c:v>2.1397589472246801E-7</c:v>
                </c:pt>
                <c:pt idx="287">
                  <c:v>5.0172946238834397E-9</c:v>
                </c:pt>
                <c:pt idx="288">
                  <c:v>6.1481790922792797E-10</c:v>
                </c:pt>
                <c:pt idx="289">
                  <c:v>3.74419933491964E-7</c:v>
                </c:pt>
                <c:pt idx="290">
                  <c:v>7.1471171173249105E-7</c:v>
                </c:pt>
                <c:pt idx="291">
                  <c:v>7.0699248050144003E-6</c:v>
                </c:pt>
                <c:pt idx="292">
                  <c:v>1.6165305698974901E-8</c:v>
                </c:pt>
                <c:pt idx="293">
                  <c:v>5.7608889314467997E-2</c:v>
                </c:pt>
                <c:pt idx="294">
                  <c:v>1.9532050684934699E-6</c:v>
                </c:pt>
                <c:pt idx="295">
                  <c:v>1.88336440217673E-2</c:v>
                </c:pt>
                <c:pt idx="296">
                  <c:v>0.30892654974389799</c:v>
                </c:pt>
                <c:pt idx="297">
                  <c:v>0.19399941094258799</c:v>
                </c:pt>
                <c:pt idx="298">
                  <c:v>0.18266658358122401</c:v>
                </c:pt>
                <c:pt idx="299">
                  <c:v>6.7998721827615294E-2</c:v>
                </c:pt>
                <c:pt idx="300">
                  <c:v>3.4811990932886299E-7</c:v>
                </c:pt>
                <c:pt idx="301">
                  <c:v>2.6327632720813201E-8</c:v>
                </c:pt>
                <c:pt idx="302">
                  <c:v>1.4392085693305E-6</c:v>
                </c:pt>
                <c:pt idx="303">
                  <c:v>1.2413131264745401E-8</c:v>
                </c:pt>
                <c:pt idx="304">
                  <c:v>7.1219730927799604E-9</c:v>
                </c:pt>
                <c:pt idx="305">
                  <c:v>1.18388693328293E-8</c:v>
                </c:pt>
                <c:pt idx="306">
                  <c:v>9.3697209413209895E-8</c:v>
                </c:pt>
                <c:pt idx="307">
                  <c:v>1.0205200590519399E-9</c:v>
                </c:pt>
                <c:pt idx="308">
                  <c:v>3.1503593470466398E-7</c:v>
                </c:pt>
                <c:pt idx="309">
                  <c:v>7.9383456728050699E-11</c:v>
                </c:pt>
                <c:pt idx="310">
                  <c:v>5.0283026944630098E-8</c:v>
                </c:pt>
                <c:pt idx="311">
                  <c:v>2.2641256677531201E-7</c:v>
                </c:pt>
                <c:pt idx="312">
                  <c:v>8.3047423605237005E-8</c:v>
                </c:pt>
                <c:pt idx="313">
                  <c:v>4.7968778817785303E-8</c:v>
                </c:pt>
                <c:pt idx="314">
                  <c:v>5.2227536507247501E-8</c:v>
                </c:pt>
                <c:pt idx="315">
                  <c:v>0.59038088440548597</c:v>
                </c:pt>
                <c:pt idx="316">
                  <c:v>7.8851095840981905E-2</c:v>
                </c:pt>
                <c:pt idx="317">
                  <c:v>0.26727854689138603</c:v>
                </c:pt>
                <c:pt idx="318">
                  <c:v>0.25354646333790598</c:v>
                </c:pt>
                <c:pt idx="319">
                  <c:v>1.9603373338865999E-7</c:v>
                </c:pt>
                <c:pt idx="320">
                  <c:v>5.9709628730679702E-5</c:v>
                </c:pt>
                <c:pt idx="321">
                  <c:v>1.23140082926119E-5</c:v>
                </c:pt>
                <c:pt idx="322">
                  <c:v>8.0553938812852396E-8</c:v>
                </c:pt>
                <c:pt idx="323">
                  <c:v>1.7821144346828899E-9</c:v>
                </c:pt>
                <c:pt idx="324">
                  <c:v>1.8855194365972901E-7</c:v>
                </c:pt>
                <c:pt idx="325">
                  <c:v>2.4913962126043899E-7</c:v>
                </c:pt>
                <c:pt idx="326">
                  <c:v>7.0390520230356895E-7</c:v>
                </c:pt>
                <c:pt idx="327">
                  <c:v>2.2329202692695799E-2</c:v>
                </c:pt>
                <c:pt idx="328">
                  <c:v>1.2584439879627001E-6</c:v>
                </c:pt>
                <c:pt idx="329">
                  <c:v>1.33962296693704E-2</c:v>
                </c:pt>
                <c:pt idx="330">
                  <c:v>5.1573629475206396E-3</c:v>
                </c:pt>
                <c:pt idx="331">
                  <c:v>3.2804405436088598E-2</c:v>
                </c:pt>
                <c:pt idx="332">
                  <c:v>3.9056536973250698E-2</c:v>
                </c:pt>
                <c:pt idx="333">
                  <c:v>1.6521067460184599E-2</c:v>
                </c:pt>
                <c:pt idx="334">
                  <c:v>0.85201164439751997</c:v>
                </c:pt>
                <c:pt idx="335">
                  <c:v>0.86898764919830396</c:v>
                </c:pt>
                <c:pt idx="336">
                  <c:v>1.5929259868810901E-5</c:v>
                </c:pt>
                <c:pt idx="337">
                  <c:v>1.02258580144827E-5</c:v>
                </c:pt>
                <c:pt idx="338">
                  <c:v>2.1135525001858098E-6</c:v>
                </c:pt>
                <c:pt idx="339">
                  <c:v>2.7665133201757099E-6</c:v>
                </c:pt>
                <c:pt idx="340">
                  <c:v>2.4953826843856397E-7</c:v>
                </c:pt>
                <c:pt idx="341">
                  <c:v>9.6082220993750903E-9</c:v>
                </c:pt>
                <c:pt idx="342">
                  <c:v>2.2652034313151901E-7</c:v>
                </c:pt>
                <c:pt idx="343">
                  <c:v>2.46428067648288E-6</c:v>
                </c:pt>
                <c:pt idx="344">
                  <c:v>2.93493530578688E-7</c:v>
                </c:pt>
                <c:pt idx="345">
                  <c:v>3.7966440049897097E-2</c:v>
                </c:pt>
                <c:pt idx="346">
                  <c:v>0.16758497758907701</c:v>
                </c:pt>
                <c:pt idx="347">
                  <c:v>0.14534387207976801</c:v>
                </c:pt>
                <c:pt idx="348">
                  <c:v>6.7370983734006197E-6</c:v>
                </c:pt>
                <c:pt idx="349">
                  <c:v>4.45768015900352E-2</c:v>
                </c:pt>
                <c:pt idx="350">
                  <c:v>6.76838531512792E-2</c:v>
                </c:pt>
                <c:pt idx="351">
                  <c:v>2.97278150650419E-8</c:v>
                </c:pt>
                <c:pt idx="352">
                  <c:v>4.1169469468835301E-8</c:v>
                </c:pt>
                <c:pt idx="353">
                  <c:v>1.38404474668303E-8</c:v>
                </c:pt>
                <c:pt idx="354">
                  <c:v>3.26908451969637E-8</c:v>
                </c:pt>
                <c:pt idx="355">
                  <c:v>1.9968022071080399E-8</c:v>
                </c:pt>
                <c:pt idx="356">
                  <c:v>2.5941522808642598E-9</c:v>
                </c:pt>
                <c:pt idx="357">
                  <c:v>3.96058175881857E-6</c:v>
                </c:pt>
                <c:pt idx="358">
                  <c:v>3.600601594914E-9</c:v>
                </c:pt>
                <c:pt idx="359">
                  <c:v>2.52073678904299E-7</c:v>
                </c:pt>
                <c:pt idx="360">
                  <c:v>1.0618920863025001E-6</c:v>
                </c:pt>
                <c:pt idx="361">
                  <c:v>7.0802205329268497E-8</c:v>
                </c:pt>
                <c:pt idx="362">
                  <c:v>4.1441941252792699E-2</c:v>
                </c:pt>
                <c:pt idx="363">
                  <c:v>6.5748947311936895E-2</c:v>
                </c:pt>
                <c:pt idx="364">
                  <c:v>0.30215523057148103</c:v>
                </c:pt>
                <c:pt idx="365">
                  <c:v>0.58280617869328399</c:v>
                </c:pt>
                <c:pt idx="366">
                  <c:v>0.78151840063452904</c:v>
                </c:pt>
                <c:pt idx="367">
                  <c:v>0.85547245761717305</c:v>
                </c:pt>
                <c:pt idx="368">
                  <c:v>0.78193580506534499</c:v>
                </c:pt>
                <c:pt idx="369">
                  <c:v>0.67925510418353197</c:v>
                </c:pt>
                <c:pt idx="370">
                  <c:v>0.66870851419714805</c:v>
                </c:pt>
                <c:pt idx="371">
                  <c:v>0.17154851004855601</c:v>
                </c:pt>
                <c:pt idx="372">
                  <c:v>0.161926100131904</c:v>
                </c:pt>
                <c:pt idx="373">
                  <c:v>0.65690246536391095</c:v>
                </c:pt>
                <c:pt idx="374">
                  <c:v>0.62808209185524699</c:v>
                </c:pt>
                <c:pt idx="375">
                  <c:v>5.1427491616441501E-2</c:v>
                </c:pt>
                <c:pt idx="376">
                  <c:v>1.17310889867884E-5</c:v>
                </c:pt>
                <c:pt idx="377">
                  <c:v>0.19500639579247001</c:v>
                </c:pt>
                <c:pt idx="378">
                  <c:v>1.41430356624171E-8</c:v>
                </c:pt>
                <c:pt idx="379">
                  <c:v>5.0014418319220898E-8</c:v>
                </c:pt>
                <c:pt idx="380">
                  <c:v>3.5361713788524398E-7</c:v>
                </c:pt>
                <c:pt idx="381">
                  <c:v>5.5935474240603596E-9</c:v>
                </c:pt>
                <c:pt idx="382">
                  <c:v>1.4303056497025E-7</c:v>
                </c:pt>
                <c:pt idx="383">
                  <c:v>3.3279767108323601E-7</c:v>
                </c:pt>
                <c:pt idx="384">
                  <c:v>7.6820896415272702E-8</c:v>
                </c:pt>
                <c:pt idx="385">
                  <c:v>4.3012967105520799E-8</c:v>
                </c:pt>
                <c:pt idx="386">
                  <c:v>1.5110455669609499E-7</c:v>
                </c:pt>
                <c:pt idx="387">
                  <c:v>3.4544121470223998E-8</c:v>
                </c:pt>
                <c:pt idx="388">
                  <c:v>3.5435691294296598E-9</c:v>
                </c:pt>
                <c:pt idx="389">
                  <c:v>4.7009520582071798E-8</c:v>
                </c:pt>
                <c:pt idx="390">
                  <c:v>4.64965453301021E-9</c:v>
                </c:pt>
                <c:pt idx="391">
                  <c:v>1.3276528265931799E-8</c:v>
                </c:pt>
                <c:pt idx="392">
                  <c:v>2.0597815939854099E-2</c:v>
                </c:pt>
                <c:pt idx="393">
                  <c:v>4.6089131497807598E-7</c:v>
                </c:pt>
                <c:pt idx="394">
                  <c:v>3.29348312402493E-7</c:v>
                </c:pt>
                <c:pt idx="395">
                  <c:v>4.36646325202939E-2</c:v>
                </c:pt>
                <c:pt idx="396">
                  <c:v>2.3059654674208498E-6</c:v>
                </c:pt>
                <c:pt idx="397">
                  <c:v>0.40320412889569801</c:v>
                </c:pt>
                <c:pt idx="398">
                  <c:v>6.0297905026971597E-2</c:v>
                </c:pt>
                <c:pt idx="399">
                  <c:v>0.77521080244692298</c:v>
                </c:pt>
                <c:pt idx="400">
                  <c:v>0.78607155331918799</c:v>
                </c:pt>
                <c:pt idx="401">
                  <c:v>0.73205574272074603</c:v>
                </c:pt>
                <c:pt idx="402">
                  <c:v>0.91376786873583804</c:v>
                </c:pt>
                <c:pt idx="403">
                  <c:v>0.75615319293681005</c:v>
                </c:pt>
                <c:pt idx="404">
                  <c:v>0.13991422986857899</c:v>
                </c:pt>
                <c:pt idx="405">
                  <c:v>0.14355619451405499</c:v>
                </c:pt>
                <c:pt idx="406">
                  <c:v>0.16492626989030401</c:v>
                </c:pt>
                <c:pt idx="407">
                  <c:v>0.137286989562244</c:v>
                </c:pt>
                <c:pt idx="408">
                  <c:v>0.123035533476856</c:v>
                </c:pt>
                <c:pt idx="409">
                  <c:v>9.1044050894449599E-2</c:v>
                </c:pt>
                <c:pt idx="410">
                  <c:v>0.14133033528952499</c:v>
                </c:pt>
                <c:pt idx="411">
                  <c:v>0.14394972593491101</c:v>
                </c:pt>
                <c:pt idx="412">
                  <c:v>0.18169906106686201</c:v>
                </c:pt>
                <c:pt idx="413">
                  <c:v>0.15481308427922499</c:v>
                </c:pt>
                <c:pt idx="414">
                  <c:v>4.7097955377050901E-2</c:v>
                </c:pt>
                <c:pt idx="415">
                  <c:v>3.2131555931752499E-4</c:v>
                </c:pt>
                <c:pt idx="416">
                  <c:v>3.0243435125963201E-7</c:v>
                </c:pt>
                <c:pt idx="417">
                  <c:v>1.49677177886301E-8</c:v>
                </c:pt>
                <c:pt idx="418">
                  <c:v>2.6443572489864499E-8</c:v>
                </c:pt>
                <c:pt idx="419">
                  <c:v>1.8295357344724101E-10</c:v>
                </c:pt>
                <c:pt idx="420">
                  <c:v>7.5231767820832304E-7</c:v>
                </c:pt>
                <c:pt idx="421">
                  <c:v>5.5229326668365398E-8</c:v>
                </c:pt>
                <c:pt idx="422">
                  <c:v>5.0093415612728501E-8</c:v>
                </c:pt>
                <c:pt idx="423">
                  <c:v>1.2778184775191099E-7</c:v>
                </c:pt>
                <c:pt idx="424">
                  <c:v>2.41451263640105E-9</c:v>
                </c:pt>
                <c:pt idx="425">
                  <c:v>6.8182050893565904E-9</c:v>
                </c:pt>
                <c:pt idx="426">
                  <c:v>7.5189615365209101E-8</c:v>
                </c:pt>
                <c:pt idx="427">
                  <c:v>1.8855181521994401E-8</c:v>
                </c:pt>
                <c:pt idx="428">
                  <c:v>2.4916017635404802E-9</c:v>
                </c:pt>
                <c:pt idx="429">
                  <c:v>1.4897680127380999E-9</c:v>
                </c:pt>
                <c:pt idx="430">
                  <c:v>4.6696273712695698E-9</c:v>
                </c:pt>
                <c:pt idx="431">
                  <c:v>2.1888378440485501E-10</c:v>
                </c:pt>
                <c:pt idx="432">
                  <c:v>1.9939729439666902E-9</c:v>
                </c:pt>
                <c:pt idx="433">
                  <c:v>1.5928561620510099E-9</c:v>
                </c:pt>
                <c:pt idx="434">
                  <c:v>9.4465827956297697E-8</c:v>
                </c:pt>
                <c:pt idx="435">
                  <c:v>1.5112173071378E-7</c:v>
                </c:pt>
                <c:pt idx="436">
                  <c:v>5.2073391663684299E-9</c:v>
                </c:pt>
                <c:pt idx="437">
                  <c:v>3.2788705938728801E-10</c:v>
                </c:pt>
                <c:pt idx="438">
                  <c:v>9.4737414132611408E-10</c:v>
                </c:pt>
                <c:pt idx="439">
                  <c:v>7.6958627627188399E-9</c:v>
                </c:pt>
                <c:pt idx="440">
                  <c:v>2.6102123094300399E-9</c:v>
                </c:pt>
                <c:pt idx="441">
                  <c:v>1.3662384375181601E-9</c:v>
                </c:pt>
                <c:pt idx="442">
                  <c:v>4.8145509138746598E-9</c:v>
                </c:pt>
                <c:pt idx="443">
                  <c:v>8.1422127935576604E-9</c:v>
                </c:pt>
                <c:pt idx="444">
                  <c:v>1.18123096500904E-8</c:v>
                </c:pt>
                <c:pt idx="445">
                  <c:v>9.81703829900896E-9</c:v>
                </c:pt>
                <c:pt idx="446">
                  <c:v>5.1281411219587299E-8</c:v>
                </c:pt>
                <c:pt idx="447">
                  <c:v>6.4983860610837697E-9</c:v>
                </c:pt>
                <c:pt idx="448">
                  <c:v>1.28549426399799E-7</c:v>
                </c:pt>
                <c:pt idx="449">
                  <c:v>4.7153139083616599E-7</c:v>
                </c:pt>
                <c:pt idx="450">
                  <c:v>6.5682726081188099E-6</c:v>
                </c:pt>
                <c:pt idx="451">
                  <c:v>6.6528771362202299E-5</c:v>
                </c:pt>
                <c:pt idx="452">
                  <c:v>3.8892848916917097E-6</c:v>
                </c:pt>
                <c:pt idx="453">
                  <c:v>7.46417683438138E-7</c:v>
                </c:pt>
                <c:pt idx="454">
                  <c:v>1.1819984601618501E-8</c:v>
                </c:pt>
                <c:pt idx="455">
                  <c:v>5.17418770808037E-9</c:v>
                </c:pt>
                <c:pt idx="456">
                  <c:v>3.2324717692932899E-9</c:v>
                </c:pt>
                <c:pt idx="457">
                  <c:v>2.5097892752183899E-10</c:v>
                </c:pt>
                <c:pt idx="458">
                  <c:v>2.05449207211569E-8</c:v>
                </c:pt>
                <c:pt idx="459">
                  <c:v>3.7922941333967402E-9</c:v>
                </c:pt>
                <c:pt idx="460">
                  <c:v>1.5072503324853001E-7</c:v>
                </c:pt>
                <c:pt idx="461">
                  <c:v>1.9261816233201901E-7</c:v>
                </c:pt>
                <c:pt idx="462">
                  <c:v>1.5650789359051901E-8</c:v>
                </c:pt>
                <c:pt idx="463">
                  <c:v>1.3597394033009E-7</c:v>
                </c:pt>
                <c:pt idx="464">
                  <c:v>2.4508370149285602E-7</c:v>
                </c:pt>
                <c:pt idx="465">
                  <c:v>9.4263970571921596E-8</c:v>
                </c:pt>
                <c:pt idx="466">
                  <c:v>2.3052147643896E-9</c:v>
                </c:pt>
                <c:pt idx="467">
                  <c:v>6.21148243667034E-8</c:v>
                </c:pt>
                <c:pt idx="468">
                  <c:v>2.83121480598264E-8</c:v>
                </c:pt>
                <c:pt idx="469">
                  <c:v>3.8421502313433099E-7</c:v>
                </c:pt>
                <c:pt idx="470">
                  <c:v>2.4582904672992202E-9</c:v>
                </c:pt>
                <c:pt idx="471">
                  <c:v>3.7016477148389999E-7</c:v>
                </c:pt>
                <c:pt idx="472">
                  <c:v>5.4971980580320096E-7</c:v>
                </c:pt>
                <c:pt idx="473">
                  <c:v>5.3458574513443201E-8</c:v>
                </c:pt>
                <c:pt idx="474">
                  <c:v>4.1634975109513198E-8</c:v>
                </c:pt>
                <c:pt idx="475">
                  <c:v>3.1033302970607002E-8</c:v>
                </c:pt>
                <c:pt idx="476">
                  <c:v>2.8773309632323699E-7</c:v>
                </c:pt>
                <c:pt idx="477">
                  <c:v>1.0693599736014701E-8</c:v>
                </c:pt>
                <c:pt idx="478">
                  <c:v>6.2705870637939497E-7</c:v>
                </c:pt>
                <c:pt idx="479">
                  <c:v>6.9051683571156503E-10</c:v>
                </c:pt>
                <c:pt idx="480">
                  <c:v>5.6778317984830101E-9</c:v>
                </c:pt>
                <c:pt idx="481">
                  <c:v>9.2401108482259402E-8</c:v>
                </c:pt>
                <c:pt idx="482">
                  <c:v>1.5579177331000799E-8</c:v>
                </c:pt>
                <c:pt idx="483">
                  <c:v>3.2575550862461999E-8</c:v>
                </c:pt>
                <c:pt idx="484">
                  <c:v>3.9634236472546703E-8</c:v>
                </c:pt>
                <c:pt idx="485">
                  <c:v>3.2298312206905001E-7</c:v>
                </c:pt>
                <c:pt idx="486">
                  <c:v>1.0057580474973101E-9</c:v>
                </c:pt>
                <c:pt idx="487">
                  <c:v>7.9104093014234496E-9</c:v>
                </c:pt>
                <c:pt idx="488">
                  <c:v>2.9546694093667E-2</c:v>
                </c:pt>
                <c:pt idx="489">
                  <c:v>6.9240681179909601E-3</c:v>
                </c:pt>
                <c:pt idx="490">
                  <c:v>0.10771511409033201</c:v>
                </c:pt>
                <c:pt idx="491">
                  <c:v>5.8469538903109297E-2</c:v>
                </c:pt>
                <c:pt idx="492">
                  <c:v>9.3762956471795694E-2</c:v>
                </c:pt>
                <c:pt idx="493">
                  <c:v>3.34468255808665E-2</c:v>
                </c:pt>
                <c:pt idx="494">
                  <c:v>7.6040953573125E-2</c:v>
                </c:pt>
                <c:pt idx="495">
                  <c:v>4.2461844615512598E-2</c:v>
                </c:pt>
                <c:pt idx="496">
                  <c:v>4.0842535560601703E-2</c:v>
                </c:pt>
                <c:pt idx="497">
                  <c:v>2.8165065886878802E-4</c:v>
                </c:pt>
                <c:pt idx="498">
                  <c:v>3.5557639723328401E-3</c:v>
                </c:pt>
                <c:pt idx="499">
                  <c:v>2.4879089491512498E-3</c:v>
                </c:pt>
                <c:pt idx="500">
                  <c:v>6.5750388015068605E-7</c:v>
                </c:pt>
                <c:pt idx="501">
                  <c:v>8.5117874450073901E-4</c:v>
                </c:pt>
                <c:pt idx="502">
                  <c:v>2.91224746446556E-8</c:v>
                </c:pt>
                <c:pt idx="503">
                  <c:v>4.8517799368983597E-6</c:v>
                </c:pt>
                <c:pt idx="504">
                  <c:v>6.3983656522064898E-9</c:v>
                </c:pt>
                <c:pt idx="505">
                  <c:v>2.4846145094979902E-8</c:v>
                </c:pt>
                <c:pt idx="506">
                  <c:v>8.8001357720589007E-9</c:v>
                </c:pt>
                <c:pt idx="507">
                  <c:v>5.2735052330895398E-9</c:v>
                </c:pt>
                <c:pt idx="508">
                  <c:v>3.0251301717178797E-8</c:v>
                </c:pt>
                <c:pt idx="509">
                  <c:v>1.1148078577365401E-8</c:v>
                </c:pt>
                <c:pt idx="510">
                  <c:v>4.4792772070423599E-8</c:v>
                </c:pt>
                <c:pt idx="511">
                  <c:v>6.1174330392968704E-9</c:v>
                </c:pt>
                <c:pt idx="512">
                  <c:v>1.8907343538891301E-7</c:v>
                </c:pt>
                <c:pt idx="513">
                  <c:v>3.1288722827550301E-9</c:v>
                </c:pt>
                <c:pt idx="514">
                  <c:v>3.5308990473483297E-8</c:v>
                </c:pt>
                <c:pt idx="515">
                  <c:v>2.2193698387845798E-8</c:v>
                </c:pt>
                <c:pt idx="516">
                  <c:v>2.29042658747163E-7</c:v>
                </c:pt>
                <c:pt idx="517">
                  <c:v>2.8961829596117601E-5</c:v>
                </c:pt>
                <c:pt idx="518">
                  <c:v>3.8629819700489001E-7</c:v>
                </c:pt>
                <c:pt idx="519">
                  <c:v>1.0624437279934E-4</c:v>
                </c:pt>
                <c:pt idx="520">
                  <c:v>1.7222191079202999E-8</c:v>
                </c:pt>
                <c:pt idx="521">
                  <c:v>0.16627467173494001</c:v>
                </c:pt>
                <c:pt idx="522">
                  <c:v>0.16104870392314</c:v>
                </c:pt>
                <c:pt idx="523">
                  <c:v>0.24905090270965599</c:v>
                </c:pt>
                <c:pt idx="524">
                  <c:v>0.38423068011625999</c:v>
                </c:pt>
                <c:pt idx="525">
                  <c:v>0.13224289400304201</c:v>
                </c:pt>
                <c:pt idx="526">
                  <c:v>2.52917428059578E-2</c:v>
                </c:pt>
                <c:pt idx="527">
                  <c:v>5.2920018978294903E-2</c:v>
                </c:pt>
                <c:pt idx="528">
                  <c:v>0.13457199796861</c:v>
                </c:pt>
                <c:pt idx="529">
                  <c:v>0.108809232635578</c:v>
                </c:pt>
                <c:pt idx="530">
                  <c:v>0.13423830131638001</c:v>
                </c:pt>
                <c:pt idx="531">
                  <c:v>6.4299906260166795E-2</c:v>
                </c:pt>
                <c:pt idx="532">
                  <c:v>3.10259748871465E-2</c:v>
                </c:pt>
                <c:pt idx="533">
                  <c:v>2.0399754203963901E-8</c:v>
                </c:pt>
                <c:pt idx="534">
                  <c:v>3.00524016484454E-8</c:v>
                </c:pt>
                <c:pt idx="535">
                  <c:v>6.5324317784943195E-10</c:v>
                </c:pt>
                <c:pt idx="536">
                  <c:v>0.108153232470238</c:v>
                </c:pt>
                <c:pt idx="537">
                  <c:v>0.12089092576947399</c:v>
                </c:pt>
                <c:pt idx="538">
                  <c:v>3.2413621211055798E-7</c:v>
                </c:pt>
                <c:pt idx="539">
                  <c:v>1.06727055030267E-8</c:v>
                </c:pt>
                <c:pt idx="540">
                  <c:v>7.4110287757247203E-7</c:v>
                </c:pt>
                <c:pt idx="541">
                  <c:v>1.5779215180561799E-8</c:v>
                </c:pt>
                <c:pt idx="542">
                  <c:v>1.9892219974297899E-9</c:v>
                </c:pt>
                <c:pt idx="543">
                  <c:v>2.0147307737683899E-8</c:v>
                </c:pt>
                <c:pt idx="544">
                  <c:v>6.3813674468015006E-8</c:v>
                </c:pt>
                <c:pt idx="545">
                  <c:v>1.2734041490131899E-7</c:v>
                </c:pt>
                <c:pt idx="546">
                  <c:v>6.13438953720289E-8</c:v>
                </c:pt>
                <c:pt idx="547">
                  <c:v>4.4166558591056003E-9</c:v>
                </c:pt>
                <c:pt idx="548">
                  <c:v>8.8851994843114002E-9</c:v>
                </c:pt>
                <c:pt idx="549">
                  <c:v>3.4172103087537698E-8</c:v>
                </c:pt>
                <c:pt idx="550">
                  <c:v>1.0678849365235701E-8</c:v>
                </c:pt>
                <c:pt idx="551">
                  <c:v>1.0559512969740901E-6</c:v>
                </c:pt>
                <c:pt idx="552">
                  <c:v>9.5607407439498694E-7</c:v>
                </c:pt>
                <c:pt idx="553">
                  <c:v>1.04332062748334E-8</c:v>
                </c:pt>
                <c:pt idx="554">
                  <c:v>2.4880256389429799E-6</c:v>
                </c:pt>
                <c:pt idx="555">
                  <c:v>1.11762138585647E-7</c:v>
                </c:pt>
                <c:pt idx="556">
                  <c:v>4.1061889763254301E-7</c:v>
                </c:pt>
                <c:pt idx="557">
                  <c:v>1.87930038356216E-8</c:v>
                </c:pt>
                <c:pt idx="558">
                  <c:v>3.70244656127773E-6</c:v>
                </c:pt>
                <c:pt idx="559">
                  <c:v>2.0371548383394798E-6</c:v>
                </c:pt>
                <c:pt idx="560">
                  <c:v>2.6018305972448301E-2</c:v>
                </c:pt>
                <c:pt idx="561">
                  <c:v>0.14074946231045399</c:v>
                </c:pt>
                <c:pt idx="562">
                  <c:v>0.220572571160595</c:v>
                </c:pt>
                <c:pt idx="563">
                  <c:v>5.7991327292436903E-2</c:v>
                </c:pt>
                <c:pt idx="564">
                  <c:v>8.7111753810181293E-8</c:v>
                </c:pt>
                <c:pt idx="565">
                  <c:v>5.0741701704332102E-10</c:v>
                </c:pt>
                <c:pt idx="566">
                  <c:v>1.9472584569951299E-7</c:v>
                </c:pt>
                <c:pt idx="567">
                  <c:v>6.9657930507052899E-8</c:v>
                </c:pt>
                <c:pt idx="568">
                  <c:v>3.67344368846565E-10</c:v>
                </c:pt>
                <c:pt idx="569">
                  <c:v>3.2441722744611002E-10</c:v>
                </c:pt>
                <c:pt idx="570">
                  <c:v>7.9744543493425994E-8</c:v>
                </c:pt>
                <c:pt idx="571">
                  <c:v>2.9915359560760701E-7</c:v>
                </c:pt>
                <c:pt idx="572">
                  <c:v>4.7877436041380204E-10</c:v>
                </c:pt>
                <c:pt idx="573">
                  <c:v>1.98921959993256E-7</c:v>
                </c:pt>
                <c:pt idx="574">
                  <c:v>1.98881291071249E-2</c:v>
                </c:pt>
                <c:pt idx="575">
                  <c:v>8.1654596447613994E-8</c:v>
                </c:pt>
                <c:pt idx="576">
                  <c:v>4.2254395693275101E-7</c:v>
                </c:pt>
                <c:pt idx="577">
                  <c:v>4.0566410945057301E-7</c:v>
                </c:pt>
                <c:pt idx="578">
                  <c:v>2.77983676284166E-3</c:v>
                </c:pt>
                <c:pt idx="579">
                  <c:v>6.8872434481305596E-8</c:v>
                </c:pt>
                <c:pt idx="580">
                  <c:v>8.7856701508927297E-8</c:v>
                </c:pt>
                <c:pt idx="581">
                  <c:v>3.9857648088842502E-9</c:v>
                </c:pt>
                <c:pt idx="582">
                  <c:v>6.3787017164546297E-8</c:v>
                </c:pt>
                <c:pt idx="583">
                  <c:v>2.6711645847011798E-8</c:v>
                </c:pt>
                <c:pt idx="584">
                  <c:v>1.79496908661608E-7</c:v>
                </c:pt>
                <c:pt idx="585">
                  <c:v>3.5232880195240403E-8</c:v>
                </c:pt>
                <c:pt idx="586">
                  <c:v>1.81146203712655E-7</c:v>
                </c:pt>
                <c:pt idx="587">
                  <c:v>1.5961279536154501E-8</c:v>
                </c:pt>
                <c:pt idx="588">
                  <c:v>1.38937005402319E-8</c:v>
                </c:pt>
                <c:pt idx="589">
                  <c:v>7.6786356321881895E-8</c:v>
                </c:pt>
                <c:pt idx="590">
                  <c:v>6.1638923455049602E-9</c:v>
                </c:pt>
                <c:pt idx="591">
                  <c:v>1.5706761013752899E-9</c:v>
                </c:pt>
                <c:pt idx="592">
                  <c:v>2.1207568414217801E-8</c:v>
                </c:pt>
                <c:pt idx="593">
                  <c:v>3.6642142010607199E-8</c:v>
                </c:pt>
                <c:pt idx="594">
                  <c:v>1.5878835437688299E-7</c:v>
                </c:pt>
                <c:pt idx="595">
                  <c:v>3.3257172845670501E-9</c:v>
                </c:pt>
                <c:pt idx="596">
                  <c:v>3.5973134540422303E-11</c:v>
                </c:pt>
                <c:pt idx="597">
                  <c:v>1.9613279450822299E-8</c:v>
                </c:pt>
                <c:pt idx="598">
                  <c:v>2.4769083760787599E-9</c:v>
                </c:pt>
                <c:pt idx="599">
                  <c:v>1.46940574704383E-6</c:v>
                </c:pt>
                <c:pt idx="600">
                  <c:v>4.8093088154450903E-2</c:v>
                </c:pt>
                <c:pt idx="601">
                  <c:v>5.3800486485763001E-2</c:v>
                </c:pt>
                <c:pt idx="602">
                  <c:v>0.45262796626845597</c:v>
                </c:pt>
                <c:pt idx="603">
                  <c:v>0.99225051197923897</c:v>
                </c:pt>
                <c:pt idx="604">
                  <c:v>0.59099024384620102</c:v>
                </c:pt>
                <c:pt idx="605">
                  <c:v>0.70052116788746799</c:v>
                </c:pt>
                <c:pt idx="606">
                  <c:v>0.19106270276654799</c:v>
                </c:pt>
                <c:pt idx="607">
                  <c:v>0.212999884237772</c:v>
                </c:pt>
                <c:pt idx="608">
                  <c:v>0.30477525693413399</c:v>
                </c:pt>
                <c:pt idx="609">
                  <c:v>3.4937526590049499E-2</c:v>
                </c:pt>
                <c:pt idx="610">
                  <c:v>3.7801127806038802E-2</c:v>
                </c:pt>
                <c:pt idx="611">
                  <c:v>1.9461769362658199E-2</c:v>
                </c:pt>
                <c:pt idx="612">
                  <c:v>3.7417908531884099E-2</c:v>
                </c:pt>
                <c:pt idx="613">
                  <c:v>1.5905699975284699E-2</c:v>
                </c:pt>
                <c:pt idx="614">
                  <c:v>2.3570470965830901E-2</c:v>
                </c:pt>
                <c:pt idx="615">
                  <c:v>5.14256118896954E-3</c:v>
                </c:pt>
                <c:pt idx="616">
                  <c:v>2.0514903288483198E-6</c:v>
                </c:pt>
                <c:pt idx="617">
                  <c:v>1.57014581886625E-8</c:v>
                </c:pt>
                <c:pt idx="618">
                  <c:v>3.5737329012090501E-7</c:v>
                </c:pt>
                <c:pt idx="619">
                  <c:v>6.7632531468742303E-8</c:v>
                </c:pt>
                <c:pt idx="620">
                  <c:v>9.9016875810049201E-7</c:v>
                </c:pt>
                <c:pt idx="621">
                  <c:v>8.8655399439953797E-9</c:v>
                </c:pt>
                <c:pt idx="622">
                  <c:v>6.7066209568669098E-10</c:v>
                </c:pt>
                <c:pt idx="623">
                  <c:v>1.45104861221875E-8</c:v>
                </c:pt>
                <c:pt idx="624">
                  <c:v>6.1127574121067098E-10</c:v>
                </c:pt>
                <c:pt idx="625">
                  <c:v>3.9935280005783797E-9</c:v>
                </c:pt>
                <c:pt idx="626">
                  <c:v>3.64499042334559E-8</c:v>
                </c:pt>
                <c:pt idx="627">
                  <c:v>4.7661919652581097E-2</c:v>
                </c:pt>
                <c:pt idx="628">
                  <c:v>2.0061706658302499E-8</c:v>
                </c:pt>
                <c:pt idx="629">
                  <c:v>6.6515814871424902E-9</c:v>
                </c:pt>
                <c:pt idx="630">
                  <c:v>1.7962239008738001E-8</c:v>
                </c:pt>
                <c:pt idx="631">
                  <c:v>9.6848931924097008E-9</c:v>
                </c:pt>
                <c:pt idx="632">
                  <c:v>3.5058313860982501E-9</c:v>
                </c:pt>
                <c:pt idx="633">
                  <c:v>2.6173918572137701E-9</c:v>
                </c:pt>
                <c:pt idx="634">
                  <c:v>3.8750138916830201E-9</c:v>
                </c:pt>
                <c:pt idx="635">
                  <c:v>1.93964562810617E-10</c:v>
                </c:pt>
                <c:pt idx="636">
                  <c:v>7.7674611180513101E-8</c:v>
                </c:pt>
                <c:pt idx="637">
                  <c:v>2.27994869657579E-8</c:v>
                </c:pt>
                <c:pt idx="638">
                  <c:v>7.0345845202350606E-8</c:v>
                </c:pt>
                <c:pt idx="639">
                  <c:v>3.7354798125574502E-8</c:v>
                </c:pt>
                <c:pt idx="640">
                  <c:v>2.3243241173797299E-7</c:v>
                </c:pt>
                <c:pt idx="641">
                  <c:v>2.2067908449836699E-8</c:v>
                </c:pt>
                <c:pt idx="642">
                  <c:v>5.9016476884978503E-7</c:v>
                </c:pt>
                <c:pt idx="643">
                  <c:v>3.32235249110404E-9</c:v>
                </c:pt>
                <c:pt idx="644">
                  <c:v>2.72423961464986E-9</c:v>
                </c:pt>
                <c:pt idx="645">
                  <c:v>5.2034444414609398E-6</c:v>
                </c:pt>
                <c:pt idx="646">
                  <c:v>9.3069303229526998E-9</c:v>
                </c:pt>
                <c:pt idx="647">
                  <c:v>8.0392305962977402E-8</c:v>
                </c:pt>
                <c:pt idx="648">
                  <c:v>1.0438420345238201E-6</c:v>
                </c:pt>
                <c:pt idx="649">
                  <c:v>4.1937387998297799E-8</c:v>
                </c:pt>
                <c:pt idx="650">
                  <c:v>2.1109780651296001E-2</c:v>
                </c:pt>
                <c:pt idx="651">
                  <c:v>3.6250643394339502E-9</c:v>
                </c:pt>
                <c:pt idx="652">
                  <c:v>2.18359342429977E-2</c:v>
                </c:pt>
                <c:pt idx="653">
                  <c:v>0.60121081173499702</c:v>
                </c:pt>
                <c:pt idx="654">
                  <c:v>7.2782251479986002E-2</c:v>
                </c:pt>
                <c:pt idx="655">
                  <c:v>3.1518291993122998E-3</c:v>
                </c:pt>
                <c:pt idx="656">
                  <c:v>2.7440319005176501E-3</c:v>
                </c:pt>
                <c:pt idx="657">
                  <c:v>5.2778676687939502E-3</c:v>
                </c:pt>
                <c:pt idx="658">
                  <c:v>1.1547602413476099E-2</c:v>
                </c:pt>
                <c:pt idx="659">
                  <c:v>6.5385304770122104E-4</c:v>
                </c:pt>
                <c:pt idx="660">
                  <c:v>1.44585423655424E-7</c:v>
                </c:pt>
                <c:pt idx="661">
                  <c:v>1.2670384781874501E-7</c:v>
                </c:pt>
                <c:pt idx="662">
                  <c:v>6.4498898764740003E-7</c:v>
                </c:pt>
                <c:pt idx="663">
                  <c:v>1.06634548816228E-8</c:v>
                </c:pt>
                <c:pt idx="664">
                  <c:v>1.03065344023664E-7</c:v>
                </c:pt>
                <c:pt idx="665">
                  <c:v>4.2591530176386899E-10</c:v>
                </c:pt>
                <c:pt idx="666">
                  <c:v>1.28856259227068E-9</c:v>
                </c:pt>
                <c:pt idx="667">
                  <c:v>6.1314929503922602E-9</c:v>
                </c:pt>
                <c:pt idx="668">
                  <c:v>2.63222404439815E-8</c:v>
                </c:pt>
                <c:pt idx="669">
                  <c:v>4.1149154968237601E-8</c:v>
                </c:pt>
                <c:pt idx="670">
                  <c:v>6.0588632012621296E-9</c:v>
                </c:pt>
                <c:pt idx="671">
                  <c:v>5.9726333501030002E-9</c:v>
                </c:pt>
                <c:pt idx="672">
                  <c:v>2.0629148808638699E-9</c:v>
                </c:pt>
                <c:pt idx="673">
                  <c:v>1.5337223002233E-7</c:v>
                </c:pt>
                <c:pt idx="674">
                  <c:v>2.3889069642491201E-8</c:v>
                </c:pt>
                <c:pt idx="675">
                  <c:v>2.5811934809644101E-8</c:v>
                </c:pt>
                <c:pt idx="676">
                  <c:v>6.2875372815342296E-9</c:v>
                </c:pt>
                <c:pt idx="677">
                  <c:v>6.8809526210846997E-7</c:v>
                </c:pt>
                <c:pt idx="678">
                  <c:v>5.7836830365730102E-6</c:v>
                </c:pt>
                <c:pt idx="679">
                  <c:v>5.6922959298476399E-6</c:v>
                </c:pt>
                <c:pt idx="680">
                  <c:v>2.1399553931943301E-8</c:v>
                </c:pt>
                <c:pt idx="681">
                  <c:v>3.1351088486315803E-8</c:v>
                </c:pt>
                <c:pt idx="682">
                  <c:v>1.84025805336358E-4</c:v>
                </c:pt>
                <c:pt idx="683">
                  <c:v>2.09239640670756E-8</c:v>
                </c:pt>
                <c:pt idx="684">
                  <c:v>7.6920423765063192E-9</c:v>
                </c:pt>
                <c:pt idx="685">
                  <c:v>7.1540239127359196E-8</c:v>
                </c:pt>
                <c:pt idx="686">
                  <c:v>9.9968600709965192E-6</c:v>
                </c:pt>
                <c:pt idx="687">
                  <c:v>2.0015011937505901E-8</c:v>
                </c:pt>
                <c:pt idx="688">
                  <c:v>2.3566110830166301E-5</c:v>
                </c:pt>
                <c:pt idx="689">
                  <c:v>5.3847594886556296E-7</c:v>
                </c:pt>
                <c:pt idx="690">
                  <c:v>7.4530951202985003E-6</c:v>
                </c:pt>
                <c:pt idx="691">
                  <c:v>3.0017723113155501E-8</c:v>
                </c:pt>
                <c:pt idx="692">
                  <c:v>8.8966718384547705E-8</c:v>
                </c:pt>
                <c:pt idx="693">
                  <c:v>9.7110935492961996E-5</c:v>
                </c:pt>
                <c:pt idx="694">
                  <c:v>4.7188104646417803E-2</c:v>
                </c:pt>
                <c:pt idx="695">
                  <c:v>1.21245717458115E-2</c:v>
                </c:pt>
                <c:pt idx="696">
                  <c:v>4.5728342435474398E-2</c:v>
                </c:pt>
                <c:pt idx="697">
                  <c:v>0.28054556008284998</c:v>
                </c:pt>
                <c:pt idx="698">
                  <c:v>0.30412834708703002</c:v>
                </c:pt>
                <c:pt idx="699">
                  <c:v>0.42281823251273398</c:v>
                </c:pt>
                <c:pt idx="700">
                  <c:v>0.78210442133600699</c:v>
                </c:pt>
                <c:pt idx="701">
                  <c:v>0.14164012521654801</c:v>
                </c:pt>
                <c:pt idx="702">
                  <c:v>6.3331419057404706E-2</c:v>
                </c:pt>
                <c:pt idx="703">
                  <c:v>0.50221422212098299</c:v>
                </c:pt>
                <c:pt idx="704">
                  <c:v>0.64502652032291297</c:v>
                </c:pt>
                <c:pt idx="705">
                  <c:v>0.72459650259987396</c:v>
                </c:pt>
                <c:pt idx="706">
                  <c:v>0.596825287270493</c:v>
                </c:pt>
                <c:pt idx="707">
                  <c:v>0.83484693097136797</c:v>
                </c:pt>
                <c:pt idx="708">
                  <c:v>0.75678530908348796</c:v>
                </c:pt>
                <c:pt idx="709">
                  <c:v>0.76790424475715002</c:v>
                </c:pt>
                <c:pt idx="710">
                  <c:v>0.296922172030959</c:v>
                </c:pt>
                <c:pt idx="711">
                  <c:v>0.24187945268029801</c:v>
                </c:pt>
                <c:pt idx="712">
                  <c:v>0.198020294864413</c:v>
                </c:pt>
                <c:pt idx="713">
                  <c:v>0.62861419627666704</c:v>
                </c:pt>
                <c:pt idx="714">
                  <c:v>0.12584103481880601</c:v>
                </c:pt>
                <c:pt idx="715">
                  <c:v>2.6093712854626999E-2</c:v>
                </c:pt>
                <c:pt idx="716">
                  <c:v>0.154671139000254</c:v>
                </c:pt>
                <c:pt idx="717">
                  <c:v>0.44966522518729202</c:v>
                </c:pt>
                <c:pt idx="718">
                  <c:v>0.40693717810670399</c:v>
                </c:pt>
                <c:pt idx="719">
                  <c:v>0.50041421948461096</c:v>
                </c:pt>
                <c:pt idx="720">
                  <c:v>0.24808999708899099</c:v>
                </c:pt>
                <c:pt idx="721">
                  <c:v>1.3341450236232099E-2</c:v>
                </c:pt>
                <c:pt idx="722">
                  <c:v>8.5898165170698204E-8</c:v>
                </c:pt>
                <c:pt idx="723">
                  <c:v>2.85628985486389E-7</c:v>
                </c:pt>
                <c:pt idx="724">
                  <c:v>5.0273618458624797E-2</c:v>
                </c:pt>
                <c:pt idx="725">
                  <c:v>3.1971813715374199E-2</c:v>
                </c:pt>
                <c:pt idx="726">
                  <c:v>1.62245969035209E-6</c:v>
                </c:pt>
                <c:pt idx="727">
                  <c:v>1.29100378777263E-9</c:v>
                </c:pt>
                <c:pt idx="728">
                  <c:v>7.7883264161726199E-8</c:v>
                </c:pt>
                <c:pt idx="729">
                  <c:v>2.4265998679251902E-6</c:v>
                </c:pt>
                <c:pt idx="730">
                  <c:v>2.28957961415063E-6</c:v>
                </c:pt>
                <c:pt idx="731">
                  <c:v>4.2396646021823597E-9</c:v>
                </c:pt>
                <c:pt idx="732">
                  <c:v>1.30340849649439E-8</c:v>
                </c:pt>
                <c:pt idx="733">
                  <c:v>5.1134716885122301E-8</c:v>
                </c:pt>
                <c:pt idx="734">
                  <c:v>3.8121729319521399E-6</c:v>
                </c:pt>
                <c:pt idx="735">
                  <c:v>8.2484645379243606E-6</c:v>
                </c:pt>
                <c:pt idx="736">
                  <c:v>1.9635185527519501E-7</c:v>
                </c:pt>
                <c:pt idx="737">
                  <c:v>1.0328072375239399E-5</c:v>
                </c:pt>
                <c:pt idx="738">
                  <c:v>2.9617915443880798E-2</c:v>
                </c:pt>
                <c:pt idx="739">
                  <c:v>0.1037232913991</c:v>
                </c:pt>
                <c:pt idx="740">
                  <c:v>6.8190112737767594E-2</c:v>
                </c:pt>
                <c:pt idx="741">
                  <c:v>2.3741038418492101E-2</c:v>
                </c:pt>
                <c:pt idx="742">
                  <c:v>3.4922681805007599E-2</c:v>
                </c:pt>
                <c:pt idx="743">
                  <c:v>0.23088988931635701</c:v>
                </c:pt>
                <c:pt idx="744">
                  <c:v>0.10126075162732601</c:v>
                </c:pt>
                <c:pt idx="745">
                  <c:v>3.0600558943384999E-2</c:v>
                </c:pt>
                <c:pt idx="746">
                  <c:v>2.4036078054072999E-7</c:v>
                </c:pt>
                <c:pt idx="747">
                  <c:v>1.8650502147843E-7</c:v>
                </c:pt>
                <c:pt idx="748">
                  <c:v>3.2740741974236302E-7</c:v>
                </c:pt>
                <c:pt idx="749">
                  <c:v>2.7714502836635499E-8</c:v>
                </c:pt>
                <c:pt idx="750">
                  <c:v>4.4650627666498099E-7</c:v>
                </c:pt>
                <c:pt idx="751">
                  <c:v>4.31236039569977E-9</c:v>
                </c:pt>
                <c:pt idx="752">
                  <c:v>8.8551606457869802E-9</c:v>
                </c:pt>
                <c:pt idx="753">
                  <c:v>2.1527404008472099E-7</c:v>
                </c:pt>
                <c:pt idx="754">
                  <c:v>2.0135690783257401E-8</c:v>
                </c:pt>
                <c:pt idx="755">
                  <c:v>1.8929631830991499E-8</c:v>
                </c:pt>
                <c:pt idx="756">
                  <c:v>4.96176496457534E-8</c:v>
                </c:pt>
                <c:pt idx="757">
                  <c:v>6.1867297798021198E-8</c:v>
                </c:pt>
                <c:pt idx="758">
                  <c:v>2.5494588783481E-8</c:v>
                </c:pt>
                <c:pt idx="759">
                  <c:v>5.0601393200874799E-9</c:v>
                </c:pt>
                <c:pt idx="760">
                  <c:v>2.8776354719380799E-9</c:v>
                </c:pt>
                <c:pt idx="761">
                  <c:v>1.3197101216617999E-10</c:v>
                </c:pt>
                <c:pt idx="762">
                  <c:v>0.169889754790706</c:v>
                </c:pt>
                <c:pt idx="763">
                  <c:v>7.6395199060786904E-3</c:v>
                </c:pt>
                <c:pt idx="764">
                  <c:v>0.45464113908204701</c:v>
                </c:pt>
                <c:pt idx="765">
                  <c:v>2.15197986380257E-10</c:v>
                </c:pt>
                <c:pt idx="766">
                  <c:v>0.26536446181859102</c:v>
                </c:pt>
                <c:pt idx="767">
                  <c:v>0.187142123587656</c:v>
                </c:pt>
                <c:pt idx="768">
                  <c:v>0.24408076547301</c:v>
                </c:pt>
                <c:pt idx="769">
                  <c:v>5.3353983437806297E-3</c:v>
                </c:pt>
                <c:pt idx="770">
                  <c:v>1.5903982103029401E-8</c:v>
                </c:pt>
                <c:pt idx="771">
                  <c:v>1.21204025657505E-8</c:v>
                </c:pt>
                <c:pt idx="772">
                  <c:v>1.6208577939188501E-7</c:v>
                </c:pt>
                <c:pt idx="773">
                  <c:v>1.41992244097007E-2</c:v>
                </c:pt>
                <c:pt idx="774">
                  <c:v>0.32026632750092199</c:v>
                </c:pt>
                <c:pt idx="775">
                  <c:v>0.59762424505443301</c:v>
                </c:pt>
                <c:pt idx="776">
                  <c:v>0.23896332788699101</c:v>
                </c:pt>
                <c:pt idx="777">
                  <c:v>4.28131026746916E-2</c:v>
                </c:pt>
                <c:pt idx="778">
                  <c:v>0.62706182924926901</c:v>
                </c:pt>
                <c:pt idx="779">
                  <c:v>0.554756215339685</c:v>
                </c:pt>
                <c:pt idx="780">
                  <c:v>0.15130088273977199</c:v>
                </c:pt>
                <c:pt idx="781">
                  <c:v>1.03509606678099E-2</c:v>
                </c:pt>
                <c:pt idx="782">
                  <c:v>2.39781921038192E-8</c:v>
                </c:pt>
                <c:pt idx="783">
                  <c:v>2.8652417882923799E-8</c:v>
                </c:pt>
                <c:pt idx="784">
                  <c:v>5.1432000190677801E-7</c:v>
                </c:pt>
                <c:pt idx="785">
                  <c:v>2.38553874923669E-8</c:v>
                </c:pt>
                <c:pt idx="786">
                  <c:v>1.42405031932266E-6</c:v>
                </c:pt>
                <c:pt idx="787">
                  <c:v>2.7898986927764098E-7</c:v>
                </c:pt>
                <c:pt idx="788">
                  <c:v>1.6321730811719101E-7</c:v>
                </c:pt>
                <c:pt idx="789">
                  <c:v>2.63721803583107E-8</c:v>
                </c:pt>
                <c:pt idx="790">
                  <c:v>6.6811316640153196E-7</c:v>
                </c:pt>
                <c:pt idx="791">
                  <c:v>6.2725645769941102E-8</c:v>
                </c:pt>
                <c:pt idx="792">
                  <c:v>3.1781390491565E-8</c:v>
                </c:pt>
                <c:pt idx="793">
                  <c:v>1.2093931854979401E-7</c:v>
                </c:pt>
                <c:pt idx="794">
                  <c:v>3.24332323912601E-8</c:v>
                </c:pt>
                <c:pt idx="795">
                  <c:v>6.67604256930691E-9</c:v>
                </c:pt>
                <c:pt idx="796">
                  <c:v>2.7271823260820898E-10</c:v>
                </c:pt>
                <c:pt idx="797">
                  <c:v>8.3823194816334797E-9</c:v>
                </c:pt>
                <c:pt idx="798">
                  <c:v>4.4382162895997598E-8</c:v>
                </c:pt>
                <c:pt idx="799">
                  <c:v>2.9518441156313199E-8</c:v>
                </c:pt>
                <c:pt idx="800">
                  <c:v>7.7461007613164203E-7</c:v>
                </c:pt>
                <c:pt idx="801">
                  <c:v>1.59600005937873E-9</c:v>
                </c:pt>
                <c:pt idx="802">
                  <c:v>1.2651525917352601E-8</c:v>
                </c:pt>
                <c:pt idx="803">
                  <c:v>7.3913825705295203E-9</c:v>
                </c:pt>
                <c:pt idx="804">
                  <c:v>6.4531789927652897E-9</c:v>
                </c:pt>
                <c:pt idx="805">
                  <c:v>7.8941137960166095E-8</c:v>
                </c:pt>
                <c:pt idx="806">
                  <c:v>8.7148506967823503E-10</c:v>
                </c:pt>
                <c:pt idx="807">
                  <c:v>3.3975235330470999E-6</c:v>
                </c:pt>
                <c:pt idx="808">
                  <c:v>5.9350029073263004E-7</c:v>
                </c:pt>
                <c:pt idx="809">
                  <c:v>2.32367811181594E-7</c:v>
                </c:pt>
                <c:pt idx="810">
                  <c:v>1.22035509739136E-7</c:v>
                </c:pt>
                <c:pt idx="811">
                  <c:v>5.8245203711144403E-8</c:v>
                </c:pt>
                <c:pt idx="812">
                  <c:v>3.6204057920408003E-8</c:v>
                </c:pt>
                <c:pt idx="813">
                  <c:v>6.6828614602243701E-6</c:v>
                </c:pt>
                <c:pt idx="814">
                  <c:v>7.3838888241898496E-8</c:v>
                </c:pt>
                <c:pt idx="815">
                  <c:v>0.154489945879803</c:v>
                </c:pt>
                <c:pt idx="816">
                  <c:v>4.3262173523545003E-8</c:v>
                </c:pt>
                <c:pt idx="817">
                  <c:v>2.05294402223033E-8</c:v>
                </c:pt>
                <c:pt idx="818">
                  <c:v>3.4591150649846903E-8</c:v>
                </c:pt>
                <c:pt idx="819">
                  <c:v>2.6298399189628001E-10</c:v>
                </c:pt>
                <c:pt idx="820">
                  <c:v>1.3419698178427501E-9</c:v>
                </c:pt>
                <c:pt idx="821">
                  <c:v>2.3859197197832799E-9</c:v>
                </c:pt>
                <c:pt idx="822">
                  <c:v>1.1758517937994599E-9</c:v>
                </c:pt>
                <c:pt idx="823">
                  <c:v>1.30236114220004E-8</c:v>
                </c:pt>
                <c:pt idx="824">
                  <c:v>2.0838435944062399E-9</c:v>
                </c:pt>
                <c:pt idx="825">
                  <c:v>1.11794968523403E-8</c:v>
                </c:pt>
                <c:pt idx="826">
                  <c:v>6.7127799226970197E-8</c:v>
                </c:pt>
                <c:pt idx="827">
                  <c:v>1.14946792160749E-8</c:v>
                </c:pt>
                <c:pt idx="828">
                  <c:v>6.0293095039611603E-9</c:v>
                </c:pt>
                <c:pt idx="829">
                  <c:v>9.3946087630906404E-9</c:v>
                </c:pt>
                <c:pt idx="830">
                  <c:v>1.5777050858261401E-10</c:v>
                </c:pt>
                <c:pt idx="831">
                  <c:v>1.11209903831912E-8</c:v>
                </c:pt>
                <c:pt idx="832">
                  <c:v>4.1044556745633699E-8</c:v>
                </c:pt>
                <c:pt idx="833">
                  <c:v>4.8462638471553802E-9</c:v>
                </c:pt>
                <c:pt idx="834">
                  <c:v>9.6095558048702992E-9</c:v>
                </c:pt>
                <c:pt idx="835">
                  <c:v>5.7764104633695797E-9</c:v>
                </c:pt>
                <c:pt idx="836">
                  <c:v>1.4107945197136999E-8</c:v>
                </c:pt>
                <c:pt idx="837">
                  <c:v>1.3619738314808601E-8</c:v>
                </c:pt>
                <c:pt idx="838">
                  <c:v>1.2031647118863301E-7</c:v>
                </c:pt>
                <c:pt idx="839">
                  <c:v>2.7129255703575902E-9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D3-4203-B6B4-A43F77A04521}"/>
            </c:ext>
          </c:extLst>
        </c:ser>
        <c:ser>
          <c:idx val="4"/>
          <c:order val="4"/>
          <c:tx>
            <c:strRef>
              <c:f>'Results_train12_2.4saaRFRWeight'!$G$1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'Results_train12_2.4saaRFRWeight'!$G$2:$G$841</c:f>
              <c:numCache>
                <c:formatCode>0.00</c:formatCode>
                <c:ptCount val="840"/>
                <c:pt idx="0">
                  <c:v>4.4907569240945501E-9</c:v>
                </c:pt>
                <c:pt idx="1">
                  <c:v>2.7458759878239502E-9</c:v>
                </c:pt>
                <c:pt idx="2">
                  <c:v>1.19935467646741E-8</c:v>
                </c:pt>
                <c:pt idx="3">
                  <c:v>1.4174499506302E-9</c:v>
                </c:pt>
                <c:pt idx="4">
                  <c:v>2.1946403726509401E-9</c:v>
                </c:pt>
                <c:pt idx="5">
                  <c:v>9.8881007025318708E-10</c:v>
                </c:pt>
                <c:pt idx="6">
                  <c:v>4.4649830360960002E-10</c:v>
                </c:pt>
                <c:pt idx="7">
                  <c:v>1.9833837782349899E-7</c:v>
                </c:pt>
                <c:pt idx="8">
                  <c:v>2.3334478534843399E-8</c:v>
                </c:pt>
                <c:pt idx="9">
                  <c:v>2.5897672236023398E-7</c:v>
                </c:pt>
                <c:pt idx="10">
                  <c:v>1.06837103571672E-9</c:v>
                </c:pt>
                <c:pt idx="11">
                  <c:v>9.6563384773978499E-9</c:v>
                </c:pt>
                <c:pt idx="12">
                  <c:v>7.81975044507638E-8</c:v>
                </c:pt>
                <c:pt idx="13">
                  <c:v>8.8423886080483008E-9</c:v>
                </c:pt>
                <c:pt idx="14">
                  <c:v>1.45905233422126E-7</c:v>
                </c:pt>
                <c:pt idx="15">
                  <c:v>0.61859876685112403</c:v>
                </c:pt>
                <c:pt idx="16">
                  <c:v>4.4819373333151798E-7</c:v>
                </c:pt>
                <c:pt idx="17">
                  <c:v>4.38573248445525E-9</c:v>
                </c:pt>
                <c:pt idx="18">
                  <c:v>1.02968111115662E-7</c:v>
                </c:pt>
                <c:pt idx="19">
                  <c:v>3.4935264164519302E-8</c:v>
                </c:pt>
                <c:pt idx="20">
                  <c:v>6.7959936760363795E-8</c:v>
                </c:pt>
                <c:pt idx="21">
                  <c:v>0.19286646291339901</c:v>
                </c:pt>
                <c:pt idx="22">
                  <c:v>0.61948779967529299</c:v>
                </c:pt>
                <c:pt idx="23">
                  <c:v>1.7948182903181401E-2</c:v>
                </c:pt>
                <c:pt idx="24">
                  <c:v>7.27988343029881E-2</c:v>
                </c:pt>
                <c:pt idx="25">
                  <c:v>2.7265841138008598E-7</c:v>
                </c:pt>
                <c:pt idx="26">
                  <c:v>0.35499040379314001</c:v>
                </c:pt>
                <c:pt idx="27">
                  <c:v>7.2584912985083101E-8</c:v>
                </c:pt>
                <c:pt idx="28">
                  <c:v>9.0775706223137296E-6</c:v>
                </c:pt>
                <c:pt idx="29">
                  <c:v>6.2672370997646998E-8</c:v>
                </c:pt>
                <c:pt idx="30">
                  <c:v>2.2010349706138302E-6</c:v>
                </c:pt>
                <c:pt idx="31">
                  <c:v>4.6558857134433502E-7</c:v>
                </c:pt>
                <c:pt idx="32">
                  <c:v>1.5504669972325E-6</c:v>
                </c:pt>
                <c:pt idx="33">
                  <c:v>1.1271150967841599E-7</c:v>
                </c:pt>
                <c:pt idx="34">
                  <c:v>1.01242776563571E-8</c:v>
                </c:pt>
                <c:pt idx="35">
                  <c:v>6.1080239703446298E-9</c:v>
                </c:pt>
                <c:pt idx="36">
                  <c:v>9.2084812513122702E-7</c:v>
                </c:pt>
                <c:pt idx="37">
                  <c:v>6.7340744841123799E-8</c:v>
                </c:pt>
                <c:pt idx="38">
                  <c:v>1.9498523993212301E-7</c:v>
                </c:pt>
                <c:pt idx="39">
                  <c:v>3.16538119185151E-9</c:v>
                </c:pt>
                <c:pt idx="40">
                  <c:v>1.5851664116651999E-7</c:v>
                </c:pt>
                <c:pt idx="41">
                  <c:v>9.4275057818073206E-8</c:v>
                </c:pt>
                <c:pt idx="42">
                  <c:v>4.8966959038709503E-9</c:v>
                </c:pt>
                <c:pt idx="43">
                  <c:v>2.8574151510585001E-7</c:v>
                </c:pt>
                <c:pt idx="44">
                  <c:v>2.3572965915689799E-8</c:v>
                </c:pt>
                <c:pt idx="45">
                  <c:v>3.2313338912439402E-10</c:v>
                </c:pt>
                <c:pt idx="46">
                  <c:v>1.15773103976568E-9</c:v>
                </c:pt>
                <c:pt idx="47">
                  <c:v>0.297352110761054</c:v>
                </c:pt>
                <c:pt idx="48">
                  <c:v>3.2885909771322702E-8</c:v>
                </c:pt>
                <c:pt idx="49">
                  <c:v>0.75319027752483403</c:v>
                </c:pt>
                <c:pt idx="50">
                  <c:v>0.84590428781578697</c:v>
                </c:pt>
                <c:pt idx="51">
                  <c:v>0.83472161905953901</c:v>
                </c:pt>
                <c:pt idx="52">
                  <c:v>0.314105279614941</c:v>
                </c:pt>
                <c:pt idx="53">
                  <c:v>1.7087465352982E-6</c:v>
                </c:pt>
                <c:pt idx="54">
                  <c:v>2.3851004417906799E-6</c:v>
                </c:pt>
                <c:pt idx="55">
                  <c:v>1.74374364655657E-8</c:v>
                </c:pt>
                <c:pt idx="56">
                  <c:v>1.41605822318243E-7</c:v>
                </c:pt>
                <c:pt idx="57">
                  <c:v>1.3124419781911699E-8</c:v>
                </c:pt>
                <c:pt idx="58">
                  <c:v>2.3148547388882199E-8</c:v>
                </c:pt>
                <c:pt idx="59">
                  <c:v>7.9603186506346802E-7</c:v>
                </c:pt>
                <c:pt idx="60">
                  <c:v>2.57175430836484E-8</c:v>
                </c:pt>
                <c:pt idx="61">
                  <c:v>2.2818284170624902E-5</c:v>
                </c:pt>
                <c:pt idx="62">
                  <c:v>2.9021229156737501E-2</c:v>
                </c:pt>
                <c:pt idx="63">
                  <c:v>1.46746872035932E-8</c:v>
                </c:pt>
                <c:pt idx="64">
                  <c:v>7.8965181902443805E-8</c:v>
                </c:pt>
                <c:pt idx="65">
                  <c:v>6.0029292786114002E-5</c:v>
                </c:pt>
                <c:pt idx="66">
                  <c:v>1.15373686822079E-4</c:v>
                </c:pt>
                <c:pt idx="67">
                  <c:v>6.7575272801362997E-8</c:v>
                </c:pt>
                <c:pt idx="68">
                  <c:v>2.1366793826838701E-8</c:v>
                </c:pt>
                <c:pt idx="69">
                  <c:v>2.1163019237292E-8</c:v>
                </c:pt>
                <c:pt idx="70">
                  <c:v>4.3905587594688301E-6</c:v>
                </c:pt>
                <c:pt idx="71">
                  <c:v>2.5333053447889198E-7</c:v>
                </c:pt>
                <c:pt idx="72">
                  <c:v>9.33032307944969E-7</c:v>
                </c:pt>
                <c:pt idx="73">
                  <c:v>1.7122767519773501E-7</c:v>
                </c:pt>
                <c:pt idx="74">
                  <c:v>8.1944873920448495E-8</c:v>
                </c:pt>
                <c:pt idx="75">
                  <c:v>5.2307930255295196E-6</c:v>
                </c:pt>
                <c:pt idx="76">
                  <c:v>1.2393811114417E-5</c:v>
                </c:pt>
                <c:pt idx="77">
                  <c:v>5.4532036833558399E-6</c:v>
                </c:pt>
                <c:pt idx="78">
                  <c:v>0.99716716115758897</c:v>
                </c:pt>
                <c:pt idx="79">
                  <c:v>1.5753080179042199E-6</c:v>
                </c:pt>
                <c:pt idx="80">
                  <c:v>5.1231216763708496E-7</c:v>
                </c:pt>
                <c:pt idx="81">
                  <c:v>2.4893496644434499E-6</c:v>
                </c:pt>
                <c:pt idx="82">
                  <c:v>3.0543690572388199E-7</c:v>
                </c:pt>
                <c:pt idx="83">
                  <c:v>1.3478377138895101E-7</c:v>
                </c:pt>
                <c:pt idx="84">
                  <c:v>4.3230390387328899E-8</c:v>
                </c:pt>
                <c:pt idx="85">
                  <c:v>4.3957525637921397E-9</c:v>
                </c:pt>
                <c:pt idx="86">
                  <c:v>2.6566474934608398E-7</c:v>
                </c:pt>
                <c:pt idx="87">
                  <c:v>8.6263595793604502E-8</c:v>
                </c:pt>
                <c:pt idx="88">
                  <c:v>3.1025811335466003E-5</c:v>
                </c:pt>
                <c:pt idx="89">
                  <c:v>4.6787930656605799E-8</c:v>
                </c:pt>
                <c:pt idx="90">
                  <c:v>1.65451028210163E-7</c:v>
                </c:pt>
                <c:pt idx="91">
                  <c:v>4.27038318297161E-7</c:v>
                </c:pt>
                <c:pt idx="92">
                  <c:v>7.2158250799484402E-6</c:v>
                </c:pt>
                <c:pt idx="93">
                  <c:v>7.9690111299694005E-7</c:v>
                </c:pt>
                <c:pt idx="94">
                  <c:v>8.1218034822981908E-6</c:v>
                </c:pt>
                <c:pt idx="95">
                  <c:v>5.1023690202645901E-7</c:v>
                </c:pt>
                <c:pt idx="96">
                  <c:v>0.17901929779349601</c:v>
                </c:pt>
                <c:pt idx="97">
                  <c:v>0.46777931670134099</c:v>
                </c:pt>
                <c:pt idx="98">
                  <c:v>0.71465505137142105</c:v>
                </c:pt>
                <c:pt idx="99">
                  <c:v>1.27011378777044E-4</c:v>
                </c:pt>
                <c:pt idx="100">
                  <c:v>0.137083456924843</c:v>
                </c:pt>
                <c:pt idx="101">
                  <c:v>6.5549851834358699E-7</c:v>
                </c:pt>
                <c:pt idx="102">
                  <c:v>1.4692312253099799E-8</c:v>
                </c:pt>
                <c:pt idx="103">
                  <c:v>2.76451011943582E-6</c:v>
                </c:pt>
                <c:pt idx="104">
                  <c:v>1.1537900791700099E-7</c:v>
                </c:pt>
                <c:pt idx="105">
                  <c:v>1.5408403125030099E-6</c:v>
                </c:pt>
                <c:pt idx="106">
                  <c:v>6.4336542526889198E-7</c:v>
                </c:pt>
                <c:pt idx="107">
                  <c:v>7.90921940789635E-6</c:v>
                </c:pt>
                <c:pt idx="108">
                  <c:v>3.41733854215835E-6</c:v>
                </c:pt>
                <c:pt idx="109">
                  <c:v>1.68507431958379E-6</c:v>
                </c:pt>
                <c:pt idx="110">
                  <c:v>1.3137392724761801E-7</c:v>
                </c:pt>
                <c:pt idx="111">
                  <c:v>5.0843401904995497E-8</c:v>
                </c:pt>
                <c:pt idx="112">
                  <c:v>2.16834932619115E-6</c:v>
                </c:pt>
                <c:pt idx="113">
                  <c:v>7.2278869849208505E-2</c:v>
                </c:pt>
                <c:pt idx="114">
                  <c:v>4.6328534798227798E-7</c:v>
                </c:pt>
                <c:pt idx="115">
                  <c:v>0.132459036987921</c:v>
                </c:pt>
                <c:pt idx="116">
                  <c:v>0.31658639902618402</c:v>
                </c:pt>
                <c:pt idx="117">
                  <c:v>5.6566072237255101E-8</c:v>
                </c:pt>
                <c:pt idx="118">
                  <c:v>8.5597633171690298E-8</c:v>
                </c:pt>
                <c:pt idx="119">
                  <c:v>1.04088702774895E-8</c:v>
                </c:pt>
                <c:pt idx="120">
                  <c:v>4.1648327070177697E-9</c:v>
                </c:pt>
                <c:pt idx="121">
                  <c:v>4.39378166758874E-7</c:v>
                </c:pt>
                <c:pt idx="122">
                  <c:v>1.41146926840486E-8</c:v>
                </c:pt>
                <c:pt idx="123">
                  <c:v>3.6233127377261999E-6</c:v>
                </c:pt>
                <c:pt idx="124">
                  <c:v>6.1989545000818604E-7</c:v>
                </c:pt>
                <c:pt idx="125">
                  <c:v>1.3123629220561099E-8</c:v>
                </c:pt>
                <c:pt idx="126">
                  <c:v>2.6343290929113202E-6</c:v>
                </c:pt>
                <c:pt idx="127">
                  <c:v>4.5956155369995001E-7</c:v>
                </c:pt>
                <c:pt idx="128">
                  <c:v>1.7634629829433501E-7</c:v>
                </c:pt>
                <c:pt idx="129">
                  <c:v>5.0150430936268802E-8</c:v>
                </c:pt>
                <c:pt idx="130">
                  <c:v>9.6195223015862301E-7</c:v>
                </c:pt>
                <c:pt idx="131">
                  <c:v>1.7256017587724499E-5</c:v>
                </c:pt>
                <c:pt idx="132">
                  <c:v>2.7432615603859699E-8</c:v>
                </c:pt>
                <c:pt idx="133">
                  <c:v>7.9502313216941605E-8</c:v>
                </c:pt>
                <c:pt idx="134">
                  <c:v>1.29823980119137E-7</c:v>
                </c:pt>
                <c:pt idx="135">
                  <c:v>6.6404152320744205E-8</c:v>
                </c:pt>
                <c:pt idx="136">
                  <c:v>8.6565013113961906E-9</c:v>
                </c:pt>
                <c:pt idx="137">
                  <c:v>2.09374247225027E-8</c:v>
                </c:pt>
                <c:pt idx="138">
                  <c:v>7.2766509556095998E-9</c:v>
                </c:pt>
                <c:pt idx="139">
                  <c:v>1.1965984217433E-7</c:v>
                </c:pt>
                <c:pt idx="140">
                  <c:v>2.1288780014157E-7</c:v>
                </c:pt>
                <c:pt idx="141">
                  <c:v>3.2361730221340401E-7</c:v>
                </c:pt>
                <c:pt idx="142">
                  <c:v>0.15031659690142499</c:v>
                </c:pt>
                <c:pt idx="143">
                  <c:v>3.5538050689920501E-9</c:v>
                </c:pt>
                <c:pt idx="144">
                  <c:v>2.5755368129914702E-9</c:v>
                </c:pt>
                <c:pt idx="145">
                  <c:v>2.27484565467137E-8</c:v>
                </c:pt>
                <c:pt idx="146">
                  <c:v>2.8956928293495198E-8</c:v>
                </c:pt>
                <c:pt idx="147">
                  <c:v>1.2194448783242699E-6</c:v>
                </c:pt>
                <c:pt idx="148">
                  <c:v>0.13204608591098399</c:v>
                </c:pt>
                <c:pt idx="149">
                  <c:v>0.54140826603456804</c:v>
                </c:pt>
                <c:pt idx="150">
                  <c:v>0.375189214193694</c:v>
                </c:pt>
                <c:pt idx="151">
                  <c:v>7.7308857360943203E-8</c:v>
                </c:pt>
                <c:pt idx="152">
                  <c:v>7.7518747168309601E-2</c:v>
                </c:pt>
                <c:pt idx="153">
                  <c:v>0.41972723393464101</c:v>
                </c:pt>
                <c:pt idx="154">
                  <c:v>0.83496977319577803</c:v>
                </c:pt>
                <c:pt idx="155">
                  <c:v>9.7094664414630202E-2</c:v>
                </c:pt>
                <c:pt idx="156">
                  <c:v>0.446457205520224</c:v>
                </c:pt>
                <c:pt idx="157">
                  <c:v>2.0716717143228699E-2</c:v>
                </c:pt>
                <c:pt idx="158">
                  <c:v>0.62140610763669002</c:v>
                </c:pt>
                <c:pt idx="159">
                  <c:v>1.49113322607053E-8</c:v>
                </c:pt>
                <c:pt idx="160">
                  <c:v>1.30823696693883E-7</c:v>
                </c:pt>
                <c:pt idx="161">
                  <c:v>0.57274185626515095</c:v>
                </c:pt>
                <c:pt idx="162">
                  <c:v>1.3485773551237301E-8</c:v>
                </c:pt>
                <c:pt idx="163">
                  <c:v>0.615297574008978</c:v>
                </c:pt>
                <c:pt idx="164">
                  <c:v>0.33511792992800299</c:v>
                </c:pt>
                <c:pt idx="165">
                  <c:v>2.26052254502024E-7</c:v>
                </c:pt>
                <c:pt idx="166">
                  <c:v>6.45200094549748E-7</c:v>
                </c:pt>
                <c:pt idx="167">
                  <c:v>0.26277747286230901</c:v>
                </c:pt>
                <c:pt idx="168">
                  <c:v>6.0686053825291997E-9</c:v>
                </c:pt>
                <c:pt idx="169">
                  <c:v>0.175478110420248</c:v>
                </c:pt>
                <c:pt idx="170">
                  <c:v>2.1203914942394999E-7</c:v>
                </c:pt>
                <c:pt idx="171">
                  <c:v>1.1177897423651699E-9</c:v>
                </c:pt>
                <c:pt idx="172">
                  <c:v>4.7778622343612801E-9</c:v>
                </c:pt>
                <c:pt idx="173">
                  <c:v>2.9206474437456901E-8</c:v>
                </c:pt>
                <c:pt idx="174">
                  <c:v>1.56154898805535E-8</c:v>
                </c:pt>
                <c:pt idx="175">
                  <c:v>9.3045104463551096E-9</c:v>
                </c:pt>
                <c:pt idx="176">
                  <c:v>5.5324198497081603E-6</c:v>
                </c:pt>
                <c:pt idx="177">
                  <c:v>2.4068266555707302E-7</c:v>
                </c:pt>
                <c:pt idx="178">
                  <c:v>1.3698958594267399E-8</c:v>
                </c:pt>
                <c:pt idx="179">
                  <c:v>2.8302642827707499E-2</c:v>
                </c:pt>
                <c:pt idx="180">
                  <c:v>2.5843147039951999E-8</c:v>
                </c:pt>
                <c:pt idx="181">
                  <c:v>1.3237273550348399E-7</c:v>
                </c:pt>
                <c:pt idx="182">
                  <c:v>2.6698698175092999E-8</c:v>
                </c:pt>
                <c:pt idx="183">
                  <c:v>4.0542905616974801E-7</c:v>
                </c:pt>
                <c:pt idx="184">
                  <c:v>7.6822300705245003E-9</c:v>
                </c:pt>
                <c:pt idx="185">
                  <c:v>3.7058051320691597E-8</c:v>
                </c:pt>
                <c:pt idx="186">
                  <c:v>3.0495914212041102E-8</c:v>
                </c:pt>
                <c:pt idx="187">
                  <c:v>6.2706945711948503E-10</c:v>
                </c:pt>
                <c:pt idx="188">
                  <c:v>6.1293887016545702E-9</c:v>
                </c:pt>
                <c:pt idx="189">
                  <c:v>1.7715730517103402E-8</c:v>
                </c:pt>
                <c:pt idx="190">
                  <c:v>4.7216858088027601E-9</c:v>
                </c:pt>
                <c:pt idx="191">
                  <c:v>1.7997849529006601E-9</c:v>
                </c:pt>
                <c:pt idx="192">
                  <c:v>2.3078073738808301E-10</c:v>
                </c:pt>
                <c:pt idx="193">
                  <c:v>1.07295927050554E-9</c:v>
                </c:pt>
                <c:pt idx="194">
                  <c:v>3.0648694006559801E-8</c:v>
                </c:pt>
                <c:pt idx="195">
                  <c:v>8.07794759210964E-7</c:v>
                </c:pt>
                <c:pt idx="196">
                  <c:v>5.7959060359433998E-9</c:v>
                </c:pt>
                <c:pt idx="197">
                  <c:v>6.2448453586594503E-8</c:v>
                </c:pt>
                <c:pt idx="198">
                  <c:v>1.0855473357192701E-8</c:v>
                </c:pt>
                <c:pt idx="199">
                  <c:v>1.1202720587838999E-6</c:v>
                </c:pt>
                <c:pt idx="200">
                  <c:v>2.08441275149424E-7</c:v>
                </c:pt>
                <c:pt idx="201">
                  <c:v>4.4815155818881199E-7</c:v>
                </c:pt>
                <c:pt idx="202">
                  <c:v>9.8952383731406698E-9</c:v>
                </c:pt>
                <c:pt idx="203">
                  <c:v>4.7440579425235702E-8</c:v>
                </c:pt>
                <c:pt idx="204">
                  <c:v>2.3773073802048999E-7</c:v>
                </c:pt>
                <c:pt idx="205">
                  <c:v>1.3071002484610801E-7</c:v>
                </c:pt>
                <c:pt idx="206">
                  <c:v>4.53320746209656E-7</c:v>
                </c:pt>
                <c:pt idx="207">
                  <c:v>1.21867025591084E-6</c:v>
                </c:pt>
                <c:pt idx="208">
                  <c:v>8.6348654378130797E-8</c:v>
                </c:pt>
                <c:pt idx="209">
                  <c:v>3.1417986008981202E-8</c:v>
                </c:pt>
                <c:pt idx="210">
                  <c:v>1.5434486936407302E-8</c:v>
                </c:pt>
                <c:pt idx="211">
                  <c:v>7.6883698616461703E-8</c:v>
                </c:pt>
                <c:pt idx="212">
                  <c:v>1.2372674933141301E-8</c:v>
                </c:pt>
                <c:pt idx="213">
                  <c:v>8.4524174788353501E-8</c:v>
                </c:pt>
                <c:pt idx="214">
                  <c:v>1.8675617152992501E-7</c:v>
                </c:pt>
                <c:pt idx="215">
                  <c:v>6.7611289159250001E-9</c:v>
                </c:pt>
                <c:pt idx="216">
                  <c:v>8.1438078307090799E-8</c:v>
                </c:pt>
                <c:pt idx="217">
                  <c:v>8.2164005932557505E-8</c:v>
                </c:pt>
                <c:pt idx="218">
                  <c:v>2.2643592431852499E-8</c:v>
                </c:pt>
                <c:pt idx="219">
                  <c:v>3.7635945880895798E-7</c:v>
                </c:pt>
                <c:pt idx="220">
                  <c:v>3.7411163359528297E-9</c:v>
                </c:pt>
                <c:pt idx="221">
                  <c:v>1.32265591664242E-8</c:v>
                </c:pt>
                <c:pt idx="222">
                  <c:v>2.1774444286044899E-8</c:v>
                </c:pt>
                <c:pt idx="223">
                  <c:v>1.96313661841164E-7</c:v>
                </c:pt>
                <c:pt idx="224">
                  <c:v>6.3874625907262003E-8</c:v>
                </c:pt>
                <c:pt idx="225">
                  <c:v>4.7901003809703703E-7</c:v>
                </c:pt>
                <c:pt idx="226">
                  <c:v>8.9139432264145799E-9</c:v>
                </c:pt>
                <c:pt idx="227">
                  <c:v>2.1551619279500298E-6</c:v>
                </c:pt>
                <c:pt idx="228">
                  <c:v>5.6772411281365999E-6</c:v>
                </c:pt>
                <c:pt idx="229">
                  <c:v>8.2164652722957907E-2</c:v>
                </c:pt>
                <c:pt idx="230">
                  <c:v>0.111513435406266</c:v>
                </c:pt>
                <c:pt idx="231">
                  <c:v>0.39633340516826898</c:v>
                </c:pt>
                <c:pt idx="232">
                  <c:v>0.99645078124780695</c:v>
                </c:pt>
                <c:pt idx="233">
                  <c:v>0.99035220029584003</c:v>
                </c:pt>
                <c:pt idx="234">
                  <c:v>0.62962441233598798</c:v>
                </c:pt>
                <c:pt idx="235">
                  <c:v>0.90043238731531605</c:v>
                </c:pt>
                <c:pt idx="236">
                  <c:v>0.75042616729192801</c:v>
                </c:pt>
                <c:pt idx="237">
                  <c:v>0.98734418928134704</c:v>
                </c:pt>
                <c:pt idx="238">
                  <c:v>0.61495622204803901</c:v>
                </c:pt>
                <c:pt idx="239">
                  <c:v>0.99673853100374199</c:v>
                </c:pt>
                <c:pt idx="240">
                  <c:v>0.93456447224794303</c:v>
                </c:pt>
                <c:pt idx="241">
                  <c:v>0.93072520999186303</c:v>
                </c:pt>
                <c:pt idx="242">
                  <c:v>0.44871429857960299</c:v>
                </c:pt>
                <c:pt idx="243">
                  <c:v>3.2719053271427101E-6</c:v>
                </c:pt>
                <c:pt idx="244">
                  <c:v>7.5532919775481396E-7</c:v>
                </c:pt>
                <c:pt idx="245">
                  <c:v>3.7611785123172901E-6</c:v>
                </c:pt>
                <c:pt idx="246">
                  <c:v>0.46239689022793101</c:v>
                </c:pt>
                <c:pt idx="247">
                  <c:v>0.26384242428351501</c:v>
                </c:pt>
                <c:pt idx="248">
                  <c:v>0.298686265038765</c:v>
                </c:pt>
                <c:pt idx="249">
                  <c:v>4.7072969989426599E-7</c:v>
                </c:pt>
                <c:pt idx="250">
                  <c:v>4.0116028559178701E-2</c:v>
                </c:pt>
                <c:pt idx="251">
                  <c:v>0.30377676294646</c:v>
                </c:pt>
                <c:pt idx="252">
                  <c:v>0.48761047329618601</c:v>
                </c:pt>
                <c:pt idx="253">
                  <c:v>7.3208959260721504E-2</c:v>
                </c:pt>
                <c:pt idx="254">
                  <c:v>0.39795660012406098</c:v>
                </c:pt>
                <c:pt idx="255">
                  <c:v>0.66478740149190396</c:v>
                </c:pt>
                <c:pt idx="256">
                  <c:v>0.13496102747828501</c:v>
                </c:pt>
                <c:pt idx="257">
                  <c:v>0.31993444158926299</c:v>
                </c:pt>
                <c:pt idx="258">
                  <c:v>1.8522302862114399E-7</c:v>
                </c:pt>
                <c:pt idx="259">
                  <c:v>1.72682493522265E-7</c:v>
                </c:pt>
                <c:pt idx="260">
                  <c:v>9.8401351289328001E-7</c:v>
                </c:pt>
                <c:pt idx="261">
                  <c:v>2.9987329368239503E-7</c:v>
                </c:pt>
                <c:pt idx="262">
                  <c:v>1.60690309098946E-8</c:v>
                </c:pt>
                <c:pt idx="263">
                  <c:v>2.32917334621634E-7</c:v>
                </c:pt>
                <c:pt idx="264">
                  <c:v>9.1547270594328495E-7</c:v>
                </c:pt>
                <c:pt idx="265">
                  <c:v>3.0457447807907198E-9</c:v>
                </c:pt>
                <c:pt idx="266">
                  <c:v>4.2061194722592198E-8</c:v>
                </c:pt>
                <c:pt idx="267">
                  <c:v>2.2508481990046801E-8</c:v>
                </c:pt>
                <c:pt idx="268">
                  <c:v>5.4305681121747698E-9</c:v>
                </c:pt>
                <c:pt idx="269">
                  <c:v>2.4703103014127199E-9</c:v>
                </c:pt>
                <c:pt idx="270">
                  <c:v>1.8711839525236499E-8</c:v>
                </c:pt>
                <c:pt idx="271">
                  <c:v>5.3964922894063597E-9</c:v>
                </c:pt>
                <c:pt idx="272">
                  <c:v>8.08399879764114E-9</c:v>
                </c:pt>
                <c:pt idx="273">
                  <c:v>2.7047392289555902E-9</c:v>
                </c:pt>
                <c:pt idx="274">
                  <c:v>9.8973929311744607E-9</c:v>
                </c:pt>
                <c:pt idx="275">
                  <c:v>1.1353064923386201E-9</c:v>
                </c:pt>
                <c:pt idx="276">
                  <c:v>4.4310315728689E-8</c:v>
                </c:pt>
                <c:pt idx="277">
                  <c:v>1.8522612219210701E-7</c:v>
                </c:pt>
                <c:pt idx="278">
                  <c:v>1.25644541706113E-6</c:v>
                </c:pt>
                <c:pt idx="279">
                  <c:v>3.2512075560497703E-8</c:v>
                </c:pt>
                <c:pt idx="280">
                  <c:v>2.2258161746894901E-7</c:v>
                </c:pt>
                <c:pt idx="281">
                  <c:v>2.88213381112614E-8</c:v>
                </c:pt>
                <c:pt idx="282">
                  <c:v>9.0534284468407703E-10</c:v>
                </c:pt>
                <c:pt idx="283">
                  <c:v>1.01635893922075E-5</c:v>
                </c:pt>
                <c:pt idx="284">
                  <c:v>3.2136149218219401E-7</c:v>
                </c:pt>
                <c:pt idx="285">
                  <c:v>1.5115122039271701E-6</c:v>
                </c:pt>
                <c:pt idx="286">
                  <c:v>1.25488739888369E-7</c:v>
                </c:pt>
                <c:pt idx="287">
                  <c:v>4.0281188290551702E-9</c:v>
                </c:pt>
                <c:pt idx="288">
                  <c:v>1.2036940088228001E-9</c:v>
                </c:pt>
                <c:pt idx="289">
                  <c:v>1.4512615676563501E-8</c:v>
                </c:pt>
                <c:pt idx="290">
                  <c:v>9.3562427845611098E-8</c:v>
                </c:pt>
                <c:pt idx="291">
                  <c:v>2.0442008409495701E-7</c:v>
                </c:pt>
                <c:pt idx="292">
                  <c:v>5.7746075108227796E-10</c:v>
                </c:pt>
                <c:pt idx="293">
                  <c:v>9.7840906302037002E-9</c:v>
                </c:pt>
                <c:pt idx="294">
                  <c:v>1.4914086867954E-2</c:v>
                </c:pt>
                <c:pt idx="295">
                  <c:v>2.0691314302372601E-8</c:v>
                </c:pt>
                <c:pt idx="296">
                  <c:v>1.72834107108333E-8</c:v>
                </c:pt>
                <c:pt idx="297">
                  <c:v>6.8491893900437499E-8</c:v>
                </c:pt>
                <c:pt idx="298">
                  <c:v>1.6868701543637201E-7</c:v>
                </c:pt>
                <c:pt idx="299">
                  <c:v>5.3570224753364898E-2</c:v>
                </c:pt>
                <c:pt idx="300">
                  <c:v>0.14150844495006101</c:v>
                </c:pt>
                <c:pt idx="301">
                  <c:v>1.24130337368561E-8</c:v>
                </c:pt>
                <c:pt idx="302">
                  <c:v>0.11188728040698501</c:v>
                </c:pt>
                <c:pt idx="303">
                  <c:v>0.16567658826710399</c:v>
                </c:pt>
                <c:pt idx="304">
                  <c:v>0.220814560183521</c:v>
                </c:pt>
                <c:pt idx="305">
                  <c:v>5.6922214619946498E-8</c:v>
                </c:pt>
                <c:pt idx="306">
                  <c:v>0.293084751241737</c:v>
                </c:pt>
                <c:pt idx="307">
                  <c:v>0.27159373249373198</c:v>
                </c:pt>
                <c:pt idx="308">
                  <c:v>0.115633460409612</c:v>
                </c:pt>
                <c:pt idx="309">
                  <c:v>1.05740885292481E-10</c:v>
                </c:pt>
                <c:pt idx="310">
                  <c:v>1.5941265694365301E-7</c:v>
                </c:pt>
                <c:pt idx="311">
                  <c:v>6.0105993321573398E-7</c:v>
                </c:pt>
                <c:pt idx="312">
                  <c:v>5.02495779096567E-5</c:v>
                </c:pt>
                <c:pt idx="313">
                  <c:v>5.9377640334897301E-7</c:v>
                </c:pt>
                <c:pt idx="314">
                  <c:v>6.4412807371870998E-7</c:v>
                </c:pt>
                <c:pt idx="315">
                  <c:v>3.9403358407449298E-8</c:v>
                </c:pt>
                <c:pt idx="316">
                  <c:v>0.42701897601913102</c:v>
                </c:pt>
                <c:pt idx="317">
                  <c:v>3.8085148797694701E-6</c:v>
                </c:pt>
                <c:pt idx="318">
                  <c:v>1.23480097822066E-8</c:v>
                </c:pt>
                <c:pt idx="319">
                  <c:v>1.26427185862773E-7</c:v>
                </c:pt>
                <c:pt idx="320">
                  <c:v>1.11116678747465E-7</c:v>
                </c:pt>
                <c:pt idx="321">
                  <c:v>1.3352348051597E-9</c:v>
                </c:pt>
                <c:pt idx="322">
                  <c:v>2.2736879855487701E-9</c:v>
                </c:pt>
                <c:pt idx="323">
                  <c:v>1.2134679079334399E-9</c:v>
                </c:pt>
                <c:pt idx="324">
                  <c:v>9.0652394482440708E-9</c:v>
                </c:pt>
                <c:pt idx="325">
                  <c:v>6.1819471745159097E-8</c:v>
                </c:pt>
                <c:pt idx="326">
                  <c:v>1.4587503969810799E-9</c:v>
                </c:pt>
                <c:pt idx="327">
                  <c:v>1.0169619552475999E-8</c:v>
                </c:pt>
                <c:pt idx="328">
                  <c:v>8.8310682889542206E-9</c:v>
                </c:pt>
                <c:pt idx="329">
                  <c:v>6.1150227865982496E-10</c:v>
                </c:pt>
                <c:pt idx="330">
                  <c:v>2.1756395543557599E-8</c:v>
                </c:pt>
                <c:pt idx="331">
                  <c:v>5.2209303784023498E-8</c:v>
                </c:pt>
                <c:pt idx="332">
                  <c:v>5.1218748187619402E-8</c:v>
                </c:pt>
                <c:pt idx="333">
                  <c:v>3.1527914344000702E-8</c:v>
                </c:pt>
                <c:pt idx="334">
                  <c:v>2.9062211921794698E-7</c:v>
                </c:pt>
                <c:pt idx="335">
                  <c:v>3.4970471284630198E-8</c:v>
                </c:pt>
                <c:pt idx="336">
                  <c:v>1.5356289476143001E-6</c:v>
                </c:pt>
                <c:pt idx="337">
                  <c:v>1.14422658671975E-7</c:v>
                </c:pt>
                <c:pt idx="338">
                  <c:v>2.5996401826258599E-8</c:v>
                </c:pt>
                <c:pt idx="339">
                  <c:v>1.32725919053602E-8</c:v>
                </c:pt>
                <c:pt idx="340">
                  <c:v>2.0952840812777301E-7</c:v>
                </c:pt>
                <c:pt idx="341">
                  <c:v>1.1465712535687801E-9</c:v>
                </c:pt>
                <c:pt idx="342">
                  <c:v>4.4210438328228898E-8</c:v>
                </c:pt>
                <c:pt idx="343">
                  <c:v>4.9737599294405003E-9</c:v>
                </c:pt>
                <c:pt idx="344">
                  <c:v>6.6182447317078906E-8</c:v>
                </c:pt>
                <c:pt idx="345">
                  <c:v>1.1939716845778699E-6</c:v>
                </c:pt>
                <c:pt idx="346">
                  <c:v>6.0776150375617094E-8</c:v>
                </c:pt>
                <c:pt idx="347">
                  <c:v>8.1193099707691092E-6</c:v>
                </c:pt>
                <c:pt idx="348">
                  <c:v>1.6693429412161999E-7</c:v>
                </c:pt>
                <c:pt idx="349">
                  <c:v>5.1070811970124897E-8</c:v>
                </c:pt>
                <c:pt idx="350">
                  <c:v>0.52703108236474605</c:v>
                </c:pt>
                <c:pt idx="351">
                  <c:v>0.30565848187552302</c:v>
                </c:pt>
                <c:pt idx="352">
                  <c:v>1.19054563068934E-6</c:v>
                </c:pt>
                <c:pt idx="353">
                  <c:v>7.0445178449155196E-2</c:v>
                </c:pt>
                <c:pt idx="354">
                  <c:v>5.16697557261677E-2</c:v>
                </c:pt>
                <c:pt idx="355">
                  <c:v>1.78740507199323E-2</c:v>
                </c:pt>
                <c:pt idx="356">
                  <c:v>3.3946733521690299E-7</c:v>
                </c:pt>
                <c:pt idx="357">
                  <c:v>4.5914794660199798E-9</c:v>
                </c:pt>
                <c:pt idx="358">
                  <c:v>2.21470031098118E-2</c:v>
                </c:pt>
                <c:pt idx="359">
                  <c:v>2.03907753535626E-3</c:v>
                </c:pt>
                <c:pt idx="360">
                  <c:v>4.3996569278634302E-2</c:v>
                </c:pt>
                <c:pt idx="361">
                  <c:v>0.55564382783223198</c:v>
                </c:pt>
                <c:pt idx="362">
                  <c:v>1.35200923246345E-6</c:v>
                </c:pt>
                <c:pt idx="363">
                  <c:v>0.250183293006629</c:v>
                </c:pt>
                <c:pt idx="364">
                  <c:v>2.5764144542187199E-5</c:v>
                </c:pt>
                <c:pt idx="365">
                  <c:v>0.30388285774416202</c:v>
                </c:pt>
                <c:pt idx="366">
                  <c:v>2.7102769217601001E-8</c:v>
                </c:pt>
                <c:pt idx="367">
                  <c:v>2.4846995029044402E-9</c:v>
                </c:pt>
                <c:pt idx="368">
                  <c:v>2.9630991386735601E-7</c:v>
                </c:pt>
                <c:pt idx="369">
                  <c:v>1.2818413985182501E-6</c:v>
                </c:pt>
                <c:pt idx="370">
                  <c:v>1.11620541562169E-8</c:v>
                </c:pt>
                <c:pt idx="371">
                  <c:v>5.3942915761562298E-8</c:v>
                </c:pt>
                <c:pt idx="372">
                  <c:v>0.38177439237365801</c:v>
                </c:pt>
                <c:pt idx="373">
                  <c:v>3.9371611709073603E-7</c:v>
                </c:pt>
                <c:pt idx="374">
                  <c:v>4.5711802005090403E-6</c:v>
                </c:pt>
                <c:pt idx="375">
                  <c:v>0.945265020601043</c:v>
                </c:pt>
                <c:pt idx="376">
                  <c:v>0.99998741289764703</c:v>
                </c:pt>
                <c:pt idx="377">
                  <c:v>4.85978171135192E-6</c:v>
                </c:pt>
                <c:pt idx="378">
                  <c:v>2.55191923530961E-7</c:v>
                </c:pt>
                <c:pt idx="379">
                  <c:v>0.110266108089988</c:v>
                </c:pt>
                <c:pt idx="380">
                  <c:v>2.5704002083749801E-3</c:v>
                </c:pt>
                <c:pt idx="381">
                  <c:v>5.4772187438536802E-8</c:v>
                </c:pt>
                <c:pt idx="382">
                  <c:v>3.6323228996941203E-8</c:v>
                </c:pt>
                <c:pt idx="383">
                  <c:v>0.66704460600708804</c:v>
                </c:pt>
                <c:pt idx="384">
                  <c:v>0.36254472324134401</c:v>
                </c:pt>
                <c:pt idx="385">
                  <c:v>0.99993972372509099</c:v>
                </c:pt>
                <c:pt idx="386">
                  <c:v>0.99999334364724801</c:v>
                </c:pt>
                <c:pt idx="387">
                  <c:v>0.99999211413422495</c:v>
                </c:pt>
                <c:pt idx="388">
                  <c:v>0.998025255922798</c:v>
                </c:pt>
                <c:pt idx="389">
                  <c:v>0.99998005860055394</c:v>
                </c:pt>
                <c:pt idx="390">
                  <c:v>0.99999957720598398</c:v>
                </c:pt>
                <c:pt idx="391">
                  <c:v>0.57482745929135504</c:v>
                </c:pt>
                <c:pt idx="392">
                  <c:v>0.61014273545265396</c:v>
                </c:pt>
                <c:pt idx="393">
                  <c:v>0.45915031375438597</c:v>
                </c:pt>
                <c:pt idx="394">
                  <c:v>0.319503625191283</c:v>
                </c:pt>
                <c:pt idx="395">
                  <c:v>0.28864937756422798</c:v>
                </c:pt>
                <c:pt idx="396">
                  <c:v>0.41338309847417298</c:v>
                </c:pt>
                <c:pt idx="397">
                  <c:v>1.6755229179063301E-7</c:v>
                </c:pt>
                <c:pt idx="398">
                  <c:v>8.8424705689408802E-7</c:v>
                </c:pt>
                <c:pt idx="399">
                  <c:v>1.08657976178903E-8</c:v>
                </c:pt>
                <c:pt idx="400">
                  <c:v>1.0488682423284499E-5</c:v>
                </c:pt>
                <c:pt idx="401">
                  <c:v>8.07002707065336E-2</c:v>
                </c:pt>
                <c:pt idx="402">
                  <c:v>8.5673400382583399E-9</c:v>
                </c:pt>
                <c:pt idx="403">
                  <c:v>0.21857842483461201</c:v>
                </c:pt>
                <c:pt idx="404">
                  <c:v>0.44686168480182997</c:v>
                </c:pt>
                <c:pt idx="405">
                  <c:v>0.31964284602564003</c:v>
                </c:pt>
                <c:pt idx="406">
                  <c:v>7.5492894684694598E-2</c:v>
                </c:pt>
                <c:pt idx="407">
                  <c:v>8.5444484037258302E-3</c:v>
                </c:pt>
                <c:pt idx="408">
                  <c:v>0.10716188437933</c:v>
                </c:pt>
                <c:pt idx="409">
                  <c:v>0.90290362121787204</c:v>
                </c:pt>
                <c:pt idx="410">
                  <c:v>0.74853652115715297</c:v>
                </c:pt>
                <c:pt idx="411">
                  <c:v>0.81196515074327402</c:v>
                </c:pt>
                <c:pt idx="412">
                  <c:v>0.80636819114592995</c:v>
                </c:pt>
                <c:pt idx="413">
                  <c:v>0.83505815589851995</c:v>
                </c:pt>
                <c:pt idx="414">
                  <c:v>4.3292735952157602E-2</c:v>
                </c:pt>
                <c:pt idx="415">
                  <c:v>0.118949571273074</c:v>
                </c:pt>
                <c:pt idx="416">
                  <c:v>8.3143362743303494E-5</c:v>
                </c:pt>
                <c:pt idx="417">
                  <c:v>0.10161875564777299</c:v>
                </c:pt>
                <c:pt idx="418">
                  <c:v>0.25194749454417897</c:v>
                </c:pt>
                <c:pt idx="419">
                  <c:v>9.1955443712821203E-2</c:v>
                </c:pt>
                <c:pt idx="420">
                  <c:v>4.9256787018078702E-5</c:v>
                </c:pt>
                <c:pt idx="421">
                  <c:v>1.17844409028791E-7</c:v>
                </c:pt>
                <c:pt idx="422">
                  <c:v>5.2079042236319101E-8</c:v>
                </c:pt>
                <c:pt idx="423">
                  <c:v>1.4283058605576399E-7</c:v>
                </c:pt>
                <c:pt idx="424">
                  <c:v>1.1180073359062699E-8</c:v>
                </c:pt>
                <c:pt idx="425">
                  <c:v>2.43068018796812E-8</c:v>
                </c:pt>
                <c:pt idx="426">
                  <c:v>8.6565059490211503E-7</c:v>
                </c:pt>
                <c:pt idx="427">
                  <c:v>2.5309449627424799E-7</c:v>
                </c:pt>
                <c:pt idx="428">
                  <c:v>5.4955143461437203E-9</c:v>
                </c:pt>
                <c:pt idx="429">
                  <c:v>2.9569500828718099E-9</c:v>
                </c:pt>
                <c:pt idx="430">
                  <c:v>2.05358607723483E-9</c:v>
                </c:pt>
                <c:pt idx="431">
                  <c:v>4.17951336823515E-10</c:v>
                </c:pt>
                <c:pt idx="432">
                  <c:v>6.9169671785285993E-8</c:v>
                </c:pt>
                <c:pt idx="433">
                  <c:v>1.10745926041333E-8</c:v>
                </c:pt>
                <c:pt idx="434">
                  <c:v>2.5256351861992E-7</c:v>
                </c:pt>
                <c:pt idx="435">
                  <c:v>8.7724095277514101E-6</c:v>
                </c:pt>
                <c:pt idx="436">
                  <c:v>0.17217068728073701</c:v>
                </c:pt>
                <c:pt idx="437">
                  <c:v>2.300408664896E-8</c:v>
                </c:pt>
                <c:pt idx="438">
                  <c:v>3.66623823295801E-8</c:v>
                </c:pt>
                <c:pt idx="439">
                  <c:v>0.11993714441454</c:v>
                </c:pt>
                <c:pt idx="440">
                  <c:v>1.56940663954047E-5</c:v>
                </c:pt>
                <c:pt idx="441">
                  <c:v>1.27405671751935E-6</c:v>
                </c:pt>
                <c:pt idx="442">
                  <c:v>3.3345187610950102E-7</c:v>
                </c:pt>
                <c:pt idx="443">
                  <c:v>2.2758024017205301E-2</c:v>
                </c:pt>
                <c:pt idx="444">
                  <c:v>5.2095671205750503E-2</c:v>
                </c:pt>
                <c:pt idx="445">
                  <c:v>0.15859353883208399</c:v>
                </c:pt>
                <c:pt idx="446">
                  <c:v>0.69012668949151601</c:v>
                </c:pt>
                <c:pt idx="447">
                  <c:v>7.7327160856462197E-8</c:v>
                </c:pt>
                <c:pt idx="448">
                  <c:v>7.4320032590301097E-7</c:v>
                </c:pt>
                <c:pt idx="449">
                  <c:v>1.55619513180563E-6</c:v>
                </c:pt>
                <c:pt idx="450">
                  <c:v>9.2950112758693199E-8</c:v>
                </c:pt>
                <c:pt idx="451">
                  <c:v>4.3497359119268299E-7</c:v>
                </c:pt>
                <c:pt idx="452">
                  <c:v>1.87047174069184E-7</c:v>
                </c:pt>
                <c:pt idx="453">
                  <c:v>1.25890127940404E-8</c:v>
                </c:pt>
                <c:pt idx="454">
                  <c:v>3.1193537694619101E-11</c:v>
                </c:pt>
                <c:pt idx="455">
                  <c:v>4.98957297579968E-10</c:v>
                </c:pt>
                <c:pt idx="456">
                  <c:v>2.9456507191990298E-9</c:v>
                </c:pt>
                <c:pt idx="457">
                  <c:v>3.1061634891495098E-10</c:v>
                </c:pt>
                <c:pt idx="458">
                  <c:v>1.25730762265289E-8</c:v>
                </c:pt>
                <c:pt idx="459">
                  <c:v>1.1636965568471501E-8</c:v>
                </c:pt>
                <c:pt idx="460">
                  <c:v>1.17941960975814E-7</c:v>
                </c:pt>
                <c:pt idx="461">
                  <c:v>1.3207247816996299E-7</c:v>
                </c:pt>
                <c:pt idx="462">
                  <c:v>2.24533040424342E-8</c:v>
                </c:pt>
                <c:pt idx="463">
                  <c:v>3.5993423350102801E-7</c:v>
                </c:pt>
                <c:pt idx="464">
                  <c:v>5.40361583699445E-7</c:v>
                </c:pt>
                <c:pt idx="465">
                  <c:v>3.0097906158391701E-7</c:v>
                </c:pt>
                <c:pt idx="466">
                  <c:v>1.7681464641486599E-7</c:v>
                </c:pt>
                <c:pt idx="467">
                  <c:v>3.1668878972907699E-8</c:v>
                </c:pt>
                <c:pt idx="468">
                  <c:v>1.3037584804104699E-8</c:v>
                </c:pt>
                <c:pt idx="469">
                  <c:v>1.18444493788275E-7</c:v>
                </c:pt>
                <c:pt idx="470">
                  <c:v>3.4409158607414701E-9</c:v>
                </c:pt>
                <c:pt idx="471">
                  <c:v>6.2215534376646397E-7</c:v>
                </c:pt>
                <c:pt idx="472">
                  <c:v>7.0820497430933897E-7</c:v>
                </c:pt>
                <c:pt idx="473">
                  <c:v>1.7650141507627701E-7</c:v>
                </c:pt>
                <c:pt idx="474">
                  <c:v>1.40217824761237E-7</c:v>
                </c:pt>
                <c:pt idx="475">
                  <c:v>1.4334165894287E-8</c:v>
                </c:pt>
                <c:pt idx="476">
                  <c:v>1.3353011030187599E-6</c:v>
                </c:pt>
                <c:pt idx="477">
                  <c:v>4.2440830832617599E-8</c:v>
                </c:pt>
                <c:pt idx="478">
                  <c:v>3.22032367751737E-6</c:v>
                </c:pt>
                <c:pt idx="479">
                  <c:v>9.5881099586289404E-9</c:v>
                </c:pt>
                <c:pt idx="480">
                  <c:v>3.92919055440628E-8</c:v>
                </c:pt>
                <c:pt idx="481">
                  <c:v>6.6927279921327599E-6</c:v>
                </c:pt>
                <c:pt idx="482">
                  <c:v>1.5594005698373201E-8</c:v>
                </c:pt>
                <c:pt idx="483">
                  <c:v>7.3187537429174E-8</c:v>
                </c:pt>
                <c:pt idx="484">
                  <c:v>3.7055817472998898E-7</c:v>
                </c:pt>
                <c:pt idx="485">
                  <c:v>8.2429101429113497E-7</c:v>
                </c:pt>
                <c:pt idx="486">
                  <c:v>1.1892603074397699E-9</c:v>
                </c:pt>
                <c:pt idx="487">
                  <c:v>1.6067817313565099E-8</c:v>
                </c:pt>
                <c:pt idx="488">
                  <c:v>5.7946876963831898E-8</c:v>
                </c:pt>
                <c:pt idx="489">
                  <c:v>4.8870310300070699E-8</c:v>
                </c:pt>
                <c:pt idx="490">
                  <c:v>3.46899004302909E-8</c:v>
                </c:pt>
                <c:pt idx="491">
                  <c:v>7.3831607474570801E-6</c:v>
                </c:pt>
                <c:pt idx="492">
                  <c:v>0.14234275117068401</c:v>
                </c:pt>
                <c:pt idx="493">
                  <c:v>4.2269376830884901E-6</c:v>
                </c:pt>
                <c:pt idx="494">
                  <c:v>3.9708262180239901E-8</c:v>
                </c:pt>
                <c:pt idx="495">
                  <c:v>7.0635427921164901E-9</c:v>
                </c:pt>
                <c:pt idx="496">
                  <c:v>9.6081789084743507E-10</c:v>
                </c:pt>
                <c:pt idx="497">
                  <c:v>4.22613867641196E-8</c:v>
                </c:pt>
                <c:pt idx="498">
                  <c:v>1.00608793905566E-8</c:v>
                </c:pt>
                <c:pt idx="499">
                  <c:v>3.0960340928314603E-8</c:v>
                </c:pt>
                <c:pt idx="500">
                  <c:v>2.1547108706968501E-8</c:v>
                </c:pt>
                <c:pt idx="501">
                  <c:v>8.4793632304323893E-9</c:v>
                </c:pt>
                <c:pt idx="502">
                  <c:v>1.37464526831213E-8</c:v>
                </c:pt>
                <c:pt idx="503">
                  <c:v>1.82708420166408E-7</c:v>
                </c:pt>
                <c:pt idx="504">
                  <c:v>5.9352876730438097E-8</c:v>
                </c:pt>
                <c:pt idx="505">
                  <c:v>7.9636495211623805E-8</c:v>
                </c:pt>
                <c:pt idx="506">
                  <c:v>8.2714714580236807E-9</c:v>
                </c:pt>
                <c:pt idx="507">
                  <c:v>1.8037118598173899E-8</c:v>
                </c:pt>
                <c:pt idx="508">
                  <c:v>2.5636010886465301E-8</c:v>
                </c:pt>
                <c:pt idx="509">
                  <c:v>1.29019505163772E-9</c:v>
                </c:pt>
                <c:pt idx="510">
                  <c:v>0.12997693319686601</c:v>
                </c:pt>
                <c:pt idx="511">
                  <c:v>4.04923957811135E-9</c:v>
                </c:pt>
                <c:pt idx="512">
                  <c:v>5.0916807652999599E-7</c:v>
                </c:pt>
                <c:pt idx="513">
                  <c:v>9.7762310870518798E-11</c:v>
                </c:pt>
                <c:pt idx="514">
                  <c:v>7.47177060257594E-9</c:v>
                </c:pt>
                <c:pt idx="515">
                  <c:v>1.8275866926354401E-8</c:v>
                </c:pt>
                <c:pt idx="516">
                  <c:v>2.60812785312318E-6</c:v>
                </c:pt>
                <c:pt idx="517">
                  <c:v>8.5954285877630498E-7</c:v>
                </c:pt>
                <c:pt idx="518">
                  <c:v>1.9663981801710999E-6</c:v>
                </c:pt>
                <c:pt idx="519">
                  <c:v>5.1607288500485897E-9</c:v>
                </c:pt>
                <c:pt idx="520">
                  <c:v>9.8505531090926201E-3</c:v>
                </c:pt>
                <c:pt idx="521">
                  <c:v>3.6338035949100601E-8</c:v>
                </c:pt>
                <c:pt idx="522">
                  <c:v>9.4366905907499397E-9</c:v>
                </c:pt>
                <c:pt idx="523">
                  <c:v>5.1668594577022897E-9</c:v>
                </c:pt>
                <c:pt idx="524">
                  <c:v>5.0372642131419103E-8</c:v>
                </c:pt>
                <c:pt idx="525">
                  <c:v>1.08445307293989E-6</c:v>
                </c:pt>
                <c:pt idx="526">
                  <c:v>2.5003808284957602E-7</c:v>
                </c:pt>
                <c:pt idx="527">
                  <c:v>2.78931974157474E-2</c:v>
                </c:pt>
                <c:pt idx="528">
                  <c:v>2.3594123394690599E-4</c:v>
                </c:pt>
                <c:pt idx="529">
                  <c:v>8.46270353933463E-8</c:v>
                </c:pt>
                <c:pt idx="530">
                  <c:v>8.6235471849899405E-9</c:v>
                </c:pt>
                <c:pt idx="531">
                  <c:v>8.3203909151715495E-9</c:v>
                </c:pt>
                <c:pt idx="532">
                  <c:v>2.5053262599381599E-9</c:v>
                </c:pt>
                <c:pt idx="533">
                  <c:v>4.1668655591892796E-9</c:v>
                </c:pt>
                <c:pt idx="534">
                  <c:v>3.8586247689681101E-8</c:v>
                </c:pt>
                <c:pt idx="535">
                  <c:v>1.6471603709075599E-6</c:v>
                </c:pt>
                <c:pt idx="536">
                  <c:v>4.5877482206697601E-5</c:v>
                </c:pt>
                <c:pt idx="537">
                  <c:v>2.4380562044614298E-8</c:v>
                </c:pt>
                <c:pt idx="538">
                  <c:v>6.5893244566537605E-7</c:v>
                </c:pt>
                <c:pt idx="539">
                  <c:v>1.3494224647289501E-8</c:v>
                </c:pt>
                <c:pt idx="540">
                  <c:v>2.1328825861303898E-6</c:v>
                </c:pt>
                <c:pt idx="541">
                  <c:v>9.7590816954471793E-7</c:v>
                </c:pt>
                <c:pt idx="542">
                  <c:v>5.4065714437430099E-8</c:v>
                </c:pt>
                <c:pt idx="543">
                  <c:v>1.19696290937515E-7</c:v>
                </c:pt>
                <c:pt idx="544">
                  <c:v>4.7925120516267299E-6</c:v>
                </c:pt>
                <c:pt idx="545">
                  <c:v>1.65310596748708E-5</c:v>
                </c:pt>
                <c:pt idx="546">
                  <c:v>1.06085704078486E-2</c:v>
                </c:pt>
                <c:pt idx="547">
                  <c:v>7.8832089611478896E-3</c:v>
                </c:pt>
                <c:pt idx="548">
                  <c:v>7.2792825540320003E-2</c:v>
                </c:pt>
                <c:pt idx="549">
                  <c:v>1.5150287292028401E-6</c:v>
                </c:pt>
                <c:pt idx="550">
                  <c:v>2.0718986867722501E-7</c:v>
                </c:pt>
                <c:pt idx="551">
                  <c:v>1.21810359257946E-4</c:v>
                </c:pt>
                <c:pt idx="552">
                  <c:v>1.6668397513862801E-7</c:v>
                </c:pt>
                <c:pt idx="553">
                  <c:v>2.41025671127209E-8</c:v>
                </c:pt>
                <c:pt idx="554">
                  <c:v>1.05236838015208E-5</c:v>
                </c:pt>
                <c:pt idx="555">
                  <c:v>2.4994999206644598E-7</c:v>
                </c:pt>
                <c:pt idx="556">
                  <c:v>7.2117606237919501E-7</c:v>
                </c:pt>
                <c:pt idx="557">
                  <c:v>8.5337729845002699E-7</c:v>
                </c:pt>
                <c:pt idx="558">
                  <c:v>4.8396482960305204E-6</c:v>
                </c:pt>
                <c:pt idx="559">
                  <c:v>1.7151035519992799E-7</c:v>
                </c:pt>
                <c:pt idx="560">
                  <c:v>4.2919241112014803E-8</c:v>
                </c:pt>
                <c:pt idx="561">
                  <c:v>1.2563808511912701E-8</c:v>
                </c:pt>
                <c:pt idx="562">
                  <c:v>2.9249564452652498E-7</c:v>
                </c:pt>
                <c:pt idx="563">
                  <c:v>1.6399273977209299E-7</c:v>
                </c:pt>
                <c:pt idx="564">
                  <c:v>5.6740787288695603E-8</c:v>
                </c:pt>
                <c:pt idx="565">
                  <c:v>7.4330826353483402E-10</c:v>
                </c:pt>
                <c:pt idx="566">
                  <c:v>5.7026955912963299E-8</c:v>
                </c:pt>
                <c:pt idx="567">
                  <c:v>8.7349207917782003E-8</c:v>
                </c:pt>
                <c:pt idx="568">
                  <c:v>2.9160493101453898E-10</c:v>
                </c:pt>
                <c:pt idx="569">
                  <c:v>5.1448715140830702E-10</c:v>
                </c:pt>
                <c:pt idx="570">
                  <c:v>4.7985035193557897E-7</c:v>
                </c:pt>
                <c:pt idx="571">
                  <c:v>0.46028046700907299</c:v>
                </c:pt>
                <c:pt idx="572">
                  <c:v>5.8797109971440403E-10</c:v>
                </c:pt>
                <c:pt idx="573">
                  <c:v>1.71060227866506E-7</c:v>
                </c:pt>
                <c:pt idx="574">
                  <c:v>7.7135405500980296E-9</c:v>
                </c:pt>
                <c:pt idx="575">
                  <c:v>5.6390998993457702E-7</c:v>
                </c:pt>
                <c:pt idx="576">
                  <c:v>1.08804072650964E-6</c:v>
                </c:pt>
                <c:pt idx="577">
                  <c:v>0.20380251103991601</c:v>
                </c:pt>
                <c:pt idx="578">
                  <c:v>0.195679459037612</c:v>
                </c:pt>
                <c:pt idx="579">
                  <c:v>3.2514963066608199E-2</c:v>
                </c:pt>
                <c:pt idx="580">
                  <c:v>0.15171544367877299</c:v>
                </c:pt>
                <c:pt idx="581">
                  <c:v>1.5934971919602001E-2</c:v>
                </c:pt>
                <c:pt idx="582">
                  <c:v>1.34138268900168E-3</c:v>
                </c:pt>
                <c:pt idx="583">
                  <c:v>0.71779917647895897</c:v>
                </c:pt>
                <c:pt idx="584">
                  <c:v>0.95904115355761299</c:v>
                </c:pt>
                <c:pt idx="585">
                  <c:v>0.58539579749016801</c:v>
                </c:pt>
                <c:pt idx="586">
                  <c:v>0.686606173651651</c:v>
                </c:pt>
                <c:pt idx="587">
                  <c:v>0.95306185094953599</c:v>
                </c:pt>
                <c:pt idx="588">
                  <c:v>0.83115749699556096</c:v>
                </c:pt>
                <c:pt idx="589">
                  <c:v>0.72214415291072898</c:v>
                </c:pt>
                <c:pt idx="590">
                  <c:v>0.30187568111844498</c:v>
                </c:pt>
                <c:pt idx="591">
                  <c:v>0.34720832415519498</c:v>
                </c:pt>
                <c:pt idx="592">
                  <c:v>0.23484536025948299</c:v>
                </c:pt>
                <c:pt idx="593">
                  <c:v>3.6300093714920001E-5</c:v>
                </c:pt>
                <c:pt idx="594">
                  <c:v>0.38490183415031298</c:v>
                </c:pt>
                <c:pt idx="595">
                  <c:v>6.3742062908276896E-9</c:v>
                </c:pt>
                <c:pt idx="596">
                  <c:v>3.9632869178482601E-11</c:v>
                </c:pt>
                <c:pt idx="597">
                  <c:v>2.9129206220234299E-8</c:v>
                </c:pt>
                <c:pt idx="598">
                  <c:v>5.1885318034423697E-8</c:v>
                </c:pt>
                <c:pt idx="599">
                  <c:v>1.41004637591512E-7</c:v>
                </c:pt>
                <c:pt idx="600">
                  <c:v>8.1726278749469194E-8</c:v>
                </c:pt>
                <c:pt idx="601">
                  <c:v>5.8098229919846201E-8</c:v>
                </c:pt>
                <c:pt idx="602">
                  <c:v>3.5885397859921901E-6</c:v>
                </c:pt>
                <c:pt idx="603">
                  <c:v>1.8126314004516201E-8</c:v>
                </c:pt>
                <c:pt idx="604">
                  <c:v>0.14507577749947501</c:v>
                </c:pt>
                <c:pt idx="605">
                  <c:v>1.07872588034803E-7</c:v>
                </c:pt>
                <c:pt idx="606">
                  <c:v>4.4932085611213799E-7</c:v>
                </c:pt>
                <c:pt idx="607">
                  <c:v>2.6000761270638898E-7</c:v>
                </c:pt>
                <c:pt idx="608">
                  <c:v>1.73242094145723E-7</c:v>
                </c:pt>
                <c:pt idx="609">
                  <c:v>3.2917769491036898E-8</c:v>
                </c:pt>
                <c:pt idx="610">
                  <c:v>2.3153920614697799E-9</c:v>
                </c:pt>
                <c:pt idx="611">
                  <c:v>1.0400996600557001E-8</c:v>
                </c:pt>
                <c:pt idx="612">
                  <c:v>3.0517172816090301E-7</c:v>
                </c:pt>
                <c:pt idx="613">
                  <c:v>3.0128133364747902E-6</c:v>
                </c:pt>
                <c:pt idx="614">
                  <c:v>2.20486102542896E-8</c:v>
                </c:pt>
                <c:pt idx="615">
                  <c:v>6.7876791192444498E-8</c:v>
                </c:pt>
                <c:pt idx="616">
                  <c:v>8.1267484786868996E-8</c:v>
                </c:pt>
                <c:pt idx="617">
                  <c:v>6.0444301004762803E-10</c:v>
                </c:pt>
                <c:pt idx="618">
                  <c:v>1.22363325427929E-7</c:v>
                </c:pt>
                <c:pt idx="619">
                  <c:v>4.8684274529129197E-7</c:v>
                </c:pt>
                <c:pt idx="620">
                  <c:v>0.20463745446512699</c:v>
                </c:pt>
                <c:pt idx="621">
                  <c:v>1.0817464626225399E-6</c:v>
                </c:pt>
                <c:pt idx="622">
                  <c:v>1.7670042953152E-8</c:v>
                </c:pt>
                <c:pt idx="623">
                  <c:v>1.04487342280601E-6</c:v>
                </c:pt>
                <c:pt idx="624">
                  <c:v>2.2449314613882101E-8</c:v>
                </c:pt>
                <c:pt idx="625">
                  <c:v>9.3961090174759592E-9</c:v>
                </c:pt>
                <c:pt idx="626">
                  <c:v>3.9223888917105297E-7</c:v>
                </c:pt>
                <c:pt idx="627">
                  <c:v>1.46901139393585E-7</c:v>
                </c:pt>
                <c:pt idx="628">
                  <c:v>6.7453846627715895E-8</c:v>
                </c:pt>
                <c:pt idx="629">
                  <c:v>2.57628422155884E-8</c:v>
                </c:pt>
                <c:pt idx="630">
                  <c:v>2.78099223345085E-5</c:v>
                </c:pt>
                <c:pt idx="631">
                  <c:v>8.2730274998342904E-8</c:v>
                </c:pt>
                <c:pt idx="632">
                  <c:v>1.6317376209640301E-8</c:v>
                </c:pt>
                <c:pt idx="633">
                  <c:v>5.7897910105259002E-9</c:v>
                </c:pt>
                <c:pt idx="634">
                  <c:v>3.4513167894507602E-5</c:v>
                </c:pt>
                <c:pt idx="635">
                  <c:v>5.3738107424245996E-9</c:v>
                </c:pt>
                <c:pt idx="636">
                  <c:v>0.10849728293487</c:v>
                </c:pt>
                <c:pt idx="637">
                  <c:v>6.8160768972520797E-2</c:v>
                </c:pt>
                <c:pt idx="638">
                  <c:v>2.4411742883322401E-7</c:v>
                </c:pt>
                <c:pt idx="639">
                  <c:v>1.4497583253953901E-7</c:v>
                </c:pt>
                <c:pt idx="640">
                  <c:v>0.24948811597730999</c:v>
                </c:pt>
                <c:pt idx="641">
                  <c:v>1.6937407518147599E-2</c:v>
                </c:pt>
                <c:pt idx="642">
                  <c:v>0.195103589179556</c:v>
                </c:pt>
                <c:pt idx="643">
                  <c:v>0.133466551680538</c:v>
                </c:pt>
                <c:pt idx="644">
                  <c:v>2.2716632359311702E-3</c:v>
                </c:pt>
                <c:pt idx="645">
                  <c:v>2.90656843609872E-2</c:v>
                </c:pt>
                <c:pt idx="646">
                  <c:v>7.8208971854350107E-2</c:v>
                </c:pt>
                <c:pt idx="647">
                  <c:v>1.8639709214121201E-2</c:v>
                </c:pt>
                <c:pt idx="648">
                  <c:v>1.5505551755467599E-2</c:v>
                </c:pt>
                <c:pt idx="649">
                  <c:v>1.73222955380593E-2</c:v>
                </c:pt>
                <c:pt idx="650">
                  <c:v>8.4188089367213697E-6</c:v>
                </c:pt>
                <c:pt idx="651">
                  <c:v>1.1849705634358101E-7</c:v>
                </c:pt>
                <c:pt idx="652">
                  <c:v>4.3935243762791898E-8</c:v>
                </c:pt>
                <c:pt idx="653">
                  <c:v>5.4437930795906302E-8</c:v>
                </c:pt>
                <c:pt idx="654">
                  <c:v>2.1157018596819601E-8</c:v>
                </c:pt>
                <c:pt idx="655">
                  <c:v>5.8179464357356302E-8</c:v>
                </c:pt>
                <c:pt idx="656">
                  <c:v>6.7851510888144406E-8</c:v>
                </c:pt>
                <c:pt idx="657">
                  <c:v>9.6701222987920293E-9</c:v>
                </c:pt>
                <c:pt idx="658">
                  <c:v>3.8983246095819796E-9</c:v>
                </c:pt>
                <c:pt idx="659">
                  <c:v>4.7124223765344801E-9</c:v>
                </c:pt>
                <c:pt idx="660">
                  <c:v>1.4463957923115701E-8</c:v>
                </c:pt>
                <c:pt idx="661">
                  <c:v>2.7277509267741301E-8</c:v>
                </c:pt>
                <c:pt idx="662">
                  <c:v>5.9132403683801899E-8</c:v>
                </c:pt>
                <c:pt idx="663">
                  <c:v>1.57264157828751E-8</c:v>
                </c:pt>
                <c:pt idx="664">
                  <c:v>1.1014871469659201E-6</c:v>
                </c:pt>
                <c:pt idx="665">
                  <c:v>8.0733052777936398E-10</c:v>
                </c:pt>
                <c:pt idx="666">
                  <c:v>4.1364747318483798E-9</c:v>
                </c:pt>
                <c:pt idx="667">
                  <c:v>2.9288323216477902E-7</c:v>
                </c:pt>
                <c:pt idx="668">
                  <c:v>2.18082258069777E-8</c:v>
                </c:pt>
                <c:pt idx="669">
                  <c:v>1.1875306941603E-7</c:v>
                </c:pt>
                <c:pt idx="670">
                  <c:v>4.8966922906374002E-9</c:v>
                </c:pt>
                <c:pt idx="671">
                  <c:v>2.0996260459156201E-8</c:v>
                </c:pt>
                <c:pt idx="672">
                  <c:v>1.6776712215617701E-9</c:v>
                </c:pt>
                <c:pt idx="673">
                  <c:v>1.70610649809784E-7</c:v>
                </c:pt>
                <c:pt idx="674">
                  <c:v>1.3644066616404099E-8</c:v>
                </c:pt>
                <c:pt idx="675">
                  <c:v>6.3166428651468796E-9</c:v>
                </c:pt>
                <c:pt idx="676">
                  <c:v>1.04735183239082E-8</c:v>
                </c:pt>
                <c:pt idx="677">
                  <c:v>5.1077881557019197E-8</c:v>
                </c:pt>
                <c:pt idx="678">
                  <c:v>1.8459062316389401E-8</c:v>
                </c:pt>
                <c:pt idx="679">
                  <c:v>3.0511650456545203E-8</c:v>
                </c:pt>
                <c:pt idx="680">
                  <c:v>2.9999736136305301E-9</c:v>
                </c:pt>
                <c:pt idx="681">
                  <c:v>1.11911800383717E-8</c:v>
                </c:pt>
                <c:pt idx="682">
                  <c:v>2.5040610016001101E-2</c:v>
                </c:pt>
                <c:pt idx="683">
                  <c:v>3.87601280426789E-2</c:v>
                </c:pt>
                <c:pt idx="684">
                  <c:v>5.4552302017027297E-7</c:v>
                </c:pt>
                <c:pt idx="685">
                  <c:v>9.43146205225881E-2</c:v>
                </c:pt>
                <c:pt idx="686">
                  <c:v>0.13963884874412999</c:v>
                </c:pt>
                <c:pt idx="687">
                  <c:v>0.256574869669003</c:v>
                </c:pt>
                <c:pt idx="688">
                  <c:v>0.12714952271931601</c:v>
                </c:pt>
                <c:pt idx="689">
                  <c:v>2.1604696228881001E-2</c:v>
                </c:pt>
                <c:pt idx="690">
                  <c:v>6.4647022102321398E-6</c:v>
                </c:pt>
                <c:pt idx="691">
                  <c:v>5.71843149626713E-8</c:v>
                </c:pt>
                <c:pt idx="692">
                  <c:v>1.3079114413845599E-2</c:v>
                </c:pt>
                <c:pt idx="693">
                  <c:v>2.0131762881162898E-5</c:v>
                </c:pt>
                <c:pt idx="694">
                  <c:v>0.104826767447073</c:v>
                </c:pt>
                <c:pt idx="695">
                  <c:v>0.200242181130351</c:v>
                </c:pt>
                <c:pt idx="696">
                  <c:v>5.45948740846756E-3</c:v>
                </c:pt>
                <c:pt idx="697">
                  <c:v>1.0199883975864201E-6</c:v>
                </c:pt>
                <c:pt idx="698">
                  <c:v>5.9165767638596198E-2</c:v>
                </c:pt>
                <c:pt idx="699">
                  <c:v>2.9812563052099997E-7</c:v>
                </c:pt>
                <c:pt idx="700">
                  <c:v>1.0080508248944401E-8</c:v>
                </c:pt>
                <c:pt idx="701">
                  <c:v>1.1109532790158101E-9</c:v>
                </c:pt>
                <c:pt idx="702">
                  <c:v>2.3336719286242E-7</c:v>
                </c:pt>
                <c:pt idx="703">
                  <c:v>8.2733044063751E-8</c:v>
                </c:pt>
                <c:pt idx="704">
                  <c:v>2.2692654369281099E-8</c:v>
                </c:pt>
                <c:pt idx="705">
                  <c:v>3.9463105548792902E-8</c:v>
                </c:pt>
                <c:pt idx="706">
                  <c:v>3.9174482663632904E-9</c:v>
                </c:pt>
                <c:pt idx="707">
                  <c:v>7.6453670125264895E-8</c:v>
                </c:pt>
                <c:pt idx="708">
                  <c:v>3.51380118403075E-6</c:v>
                </c:pt>
                <c:pt idx="709">
                  <c:v>1.01397884033553E-7</c:v>
                </c:pt>
                <c:pt idx="710">
                  <c:v>1.7870366344738601E-9</c:v>
                </c:pt>
                <c:pt idx="711">
                  <c:v>1.37059594379213E-6</c:v>
                </c:pt>
                <c:pt idx="712">
                  <c:v>5.92304146369514E-9</c:v>
                </c:pt>
                <c:pt idx="713">
                  <c:v>1.0228384729488201E-7</c:v>
                </c:pt>
                <c:pt idx="714">
                  <c:v>0.29127657890374598</c:v>
                </c:pt>
                <c:pt idx="715">
                  <c:v>0.32733933624914902</c:v>
                </c:pt>
                <c:pt idx="716">
                  <c:v>1.9459165752358101E-9</c:v>
                </c:pt>
                <c:pt idx="717">
                  <c:v>2.7528634148899899E-7</c:v>
                </c:pt>
                <c:pt idx="718">
                  <c:v>0.48027951417602699</c:v>
                </c:pt>
                <c:pt idx="719">
                  <c:v>0.14834430127391199</c:v>
                </c:pt>
                <c:pt idx="720">
                  <c:v>3.24428969266171E-8</c:v>
                </c:pt>
                <c:pt idx="721">
                  <c:v>8.8342022164203595E-8</c:v>
                </c:pt>
                <c:pt idx="722">
                  <c:v>2.6440537907569599E-7</c:v>
                </c:pt>
                <c:pt idx="723">
                  <c:v>6.6305285996000402E-6</c:v>
                </c:pt>
                <c:pt idx="724">
                  <c:v>3.0109752396272201E-7</c:v>
                </c:pt>
                <c:pt idx="725">
                  <c:v>2.9417618379127901E-6</c:v>
                </c:pt>
                <c:pt idx="726">
                  <c:v>2.77127615961293E-5</c:v>
                </c:pt>
                <c:pt idx="727">
                  <c:v>1.75716213768208E-9</c:v>
                </c:pt>
                <c:pt idx="728">
                  <c:v>6.4710911805202802E-9</c:v>
                </c:pt>
                <c:pt idx="729">
                  <c:v>8.9588665119041897E-7</c:v>
                </c:pt>
                <c:pt idx="730">
                  <c:v>2.1460932137846799E-7</c:v>
                </c:pt>
                <c:pt idx="731">
                  <c:v>4.2983009760065702E-7</c:v>
                </c:pt>
                <c:pt idx="732">
                  <c:v>0.67867693533384399</c:v>
                </c:pt>
                <c:pt idx="733">
                  <c:v>0.227377070512746</c:v>
                </c:pt>
                <c:pt idx="734">
                  <c:v>3.2424625998991799E-5</c:v>
                </c:pt>
                <c:pt idx="735">
                  <c:v>5.8612850485450098E-2</c:v>
                </c:pt>
                <c:pt idx="736">
                  <c:v>7.4818033545135703E-8</c:v>
                </c:pt>
                <c:pt idx="737">
                  <c:v>8.32231422410325E-7</c:v>
                </c:pt>
                <c:pt idx="738">
                  <c:v>5.6657771656337099E-7</c:v>
                </c:pt>
                <c:pt idx="739">
                  <c:v>1.0737350750026201E-8</c:v>
                </c:pt>
                <c:pt idx="740">
                  <c:v>3.2289602716494098E-7</c:v>
                </c:pt>
                <c:pt idx="741">
                  <c:v>2.0036230616654801E-8</c:v>
                </c:pt>
                <c:pt idx="742">
                  <c:v>1.3439438375241099E-7</c:v>
                </c:pt>
                <c:pt idx="743">
                  <c:v>5.8036343634354599E-8</c:v>
                </c:pt>
                <c:pt idx="744">
                  <c:v>2.3499869509008601E-8</c:v>
                </c:pt>
                <c:pt idx="745">
                  <c:v>3.0734548276449999E-8</c:v>
                </c:pt>
                <c:pt idx="746">
                  <c:v>3.0499203410216301E-9</c:v>
                </c:pt>
                <c:pt idx="747">
                  <c:v>1.59956887599396E-7</c:v>
                </c:pt>
                <c:pt idx="748">
                  <c:v>2.20688717200178E-7</c:v>
                </c:pt>
                <c:pt idx="749">
                  <c:v>2.94682905558731E-8</c:v>
                </c:pt>
                <c:pt idx="750">
                  <c:v>1.2092820640043399E-6</c:v>
                </c:pt>
                <c:pt idx="751">
                  <c:v>3.2787252462383302E-7</c:v>
                </c:pt>
                <c:pt idx="752">
                  <c:v>1.0115026376346199E-7</c:v>
                </c:pt>
                <c:pt idx="753">
                  <c:v>9.3111509387395695E-6</c:v>
                </c:pt>
                <c:pt idx="754">
                  <c:v>2.8163664062240899E-6</c:v>
                </c:pt>
                <c:pt idx="755">
                  <c:v>8.5380354140035595E-4</c:v>
                </c:pt>
                <c:pt idx="756">
                  <c:v>2.34306452090484E-2</c:v>
                </c:pt>
                <c:pt idx="757">
                  <c:v>2.6013156237696799E-2</c:v>
                </c:pt>
                <c:pt idx="758">
                  <c:v>8.1349697804930995E-2</c:v>
                </c:pt>
                <c:pt idx="759">
                  <c:v>0.111636291389084</c:v>
                </c:pt>
                <c:pt idx="760">
                  <c:v>2.3793759064737099E-2</c:v>
                </c:pt>
                <c:pt idx="761">
                  <c:v>3.0075117867685498E-10</c:v>
                </c:pt>
                <c:pt idx="762">
                  <c:v>7.6836891609572195E-6</c:v>
                </c:pt>
                <c:pt idx="763">
                  <c:v>1.8899108344564301E-10</c:v>
                </c:pt>
                <c:pt idx="764">
                  <c:v>5.2854106644571498E-2</c:v>
                </c:pt>
                <c:pt idx="765">
                  <c:v>2.72096322743006E-10</c:v>
                </c:pt>
                <c:pt idx="766">
                  <c:v>1.0337438359460899E-9</c:v>
                </c:pt>
                <c:pt idx="767">
                  <c:v>0.12139205236709701</c:v>
                </c:pt>
                <c:pt idx="768">
                  <c:v>3.4143220753102897E-8</c:v>
                </c:pt>
                <c:pt idx="769">
                  <c:v>2.6855643894707199E-8</c:v>
                </c:pt>
                <c:pt idx="770">
                  <c:v>2.1725847724303299E-8</c:v>
                </c:pt>
                <c:pt idx="771">
                  <c:v>3.1544761193454803E-8</c:v>
                </c:pt>
                <c:pt idx="772">
                  <c:v>0.19653739551534399</c:v>
                </c:pt>
                <c:pt idx="773">
                  <c:v>0.45802046608260999</c:v>
                </c:pt>
                <c:pt idx="774">
                  <c:v>0.31633104314001698</c:v>
                </c:pt>
                <c:pt idx="775">
                  <c:v>0.20153924543062801</c:v>
                </c:pt>
                <c:pt idx="776">
                  <c:v>0.24415819822796</c:v>
                </c:pt>
                <c:pt idx="777">
                  <c:v>0.48312267898830102</c:v>
                </c:pt>
                <c:pt idx="778">
                  <c:v>0.20482575239190601</c:v>
                </c:pt>
                <c:pt idx="779">
                  <c:v>2.4147995248545001E-6</c:v>
                </c:pt>
                <c:pt idx="780">
                  <c:v>0.33528514149783101</c:v>
                </c:pt>
                <c:pt idx="781">
                  <c:v>2.7890928350020999E-6</c:v>
                </c:pt>
                <c:pt idx="782">
                  <c:v>1.0715618033934801E-8</c:v>
                </c:pt>
                <c:pt idx="783">
                  <c:v>8.9832609998849606E-8</c:v>
                </c:pt>
                <c:pt idx="784">
                  <c:v>8.9858328349474804E-8</c:v>
                </c:pt>
                <c:pt idx="785">
                  <c:v>1.9993882724869699E-8</c:v>
                </c:pt>
                <c:pt idx="786">
                  <c:v>2.9435283551191101E-6</c:v>
                </c:pt>
                <c:pt idx="787">
                  <c:v>1.44663265595054E-8</c:v>
                </c:pt>
                <c:pt idx="788">
                  <c:v>1.6385733732014199E-7</c:v>
                </c:pt>
                <c:pt idx="789">
                  <c:v>6.8346627614519101E-8</c:v>
                </c:pt>
                <c:pt idx="790">
                  <c:v>4.25762298932781E-7</c:v>
                </c:pt>
                <c:pt idx="791">
                  <c:v>6.5959225747044398E-8</c:v>
                </c:pt>
                <c:pt idx="792">
                  <c:v>6.3298818090001302E-9</c:v>
                </c:pt>
                <c:pt idx="793">
                  <c:v>2.2655099391045899E-7</c:v>
                </c:pt>
                <c:pt idx="794">
                  <c:v>3.62622054506987E-8</c:v>
                </c:pt>
                <c:pt idx="795">
                  <c:v>1.1626975173926001E-8</c:v>
                </c:pt>
                <c:pt idx="796">
                  <c:v>7.1202704028841598E-3</c:v>
                </c:pt>
                <c:pt idx="797">
                  <c:v>9.6352846350076096E-8</c:v>
                </c:pt>
                <c:pt idx="798">
                  <c:v>2.8343562449592202E-7</c:v>
                </c:pt>
                <c:pt idx="799">
                  <c:v>5.2148441105436798E-8</c:v>
                </c:pt>
                <c:pt idx="800">
                  <c:v>9.1242557363624896E-7</c:v>
                </c:pt>
                <c:pt idx="801">
                  <c:v>4.8468636958046101E-9</c:v>
                </c:pt>
                <c:pt idx="802">
                  <c:v>0.26133035637278301</c:v>
                </c:pt>
                <c:pt idx="803">
                  <c:v>7.9921864356637706E-8</c:v>
                </c:pt>
                <c:pt idx="804">
                  <c:v>2.66364098709362E-8</c:v>
                </c:pt>
                <c:pt idx="805">
                  <c:v>4.9203448382213702E-8</c:v>
                </c:pt>
                <c:pt idx="806">
                  <c:v>2.2339036221764099E-8</c:v>
                </c:pt>
                <c:pt idx="807">
                  <c:v>0.62744188622116803</c:v>
                </c:pt>
                <c:pt idx="808">
                  <c:v>1.8889398283242299E-5</c:v>
                </c:pt>
                <c:pt idx="809">
                  <c:v>9.9262758510612395E-7</c:v>
                </c:pt>
                <c:pt idx="810">
                  <c:v>7.7463920479712797E-7</c:v>
                </c:pt>
                <c:pt idx="811">
                  <c:v>0.349090027070878</c:v>
                </c:pt>
                <c:pt idx="812">
                  <c:v>8.6721426795139397E-9</c:v>
                </c:pt>
                <c:pt idx="813">
                  <c:v>6.0257927251162499E-7</c:v>
                </c:pt>
                <c:pt idx="814">
                  <c:v>5.1879866753224802E-7</c:v>
                </c:pt>
                <c:pt idx="815">
                  <c:v>2.2072253380917501E-7</c:v>
                </c:pt>
                <c:pt idx="816">
                  <c:v>3.2873836421215302E-7</c:v>
                </c:pt>
                <c:pt idx="817">
                  <c:v>1.5076091898167301E-6</c:v>
                </c:pt>
                <c:pt idx="818">
                  <c:v>8.0384073404354696E-8</c:v>
                </c:pt>
                <c:pt idx="819">
                  <c:v>1.2065729210193501E-8</c:v>
                </c:pt>
                <c:pt idx="820">
                  <c:v>6.8923150304319202E-9</c:v>
                </c:pt>
                <c:pt idx="821">
                  <c:v>5.9270857664798797E-8</c:v>
                </c:pt>
                <c:pt idx="822">
                  <c:v>1.00737774663787E-2</c:v>
                </c:pt>
                <c:pt idx="823">
                  <c:v>5.6457490368718999E-8</c:v>
                </c:pt>
                <c:pt idx="824">
                  <c:v>1.72524152621292E-8</c:v>
                </c:pt>
                <c:pt idx="825">
                  <c:v>7.1251122089875094E-2</c:v>
                </c:pt>
                <c:pt idx="826">
                  <c:v>9.5608933655022806E-7</c:v>
                </c:pt>
                <c:pt idx="827">
                  <c:v>2.7404970803296401E-8</c:v>
                </c:pt>
                <c:pt idx="828">
                  <c:v>2.52409684677904E-8</c:v>
                </c:pt>
                <c:pt idx="829">
                  <c:v>0.16846697682585901</c:v>
                </c:pt>
                <c:pt idx="830">
                  <c:v>6.7601875843148296E-7</c:v>
                </c:pt>
                <c:pt idx="831">
                  <c:v>3.4532870352027198E-7</c:v>
                </c:pt>
                <c:pt idx="832">
                  <c:v>1.2892797826240001E-7</c:v>
                </c:pt>
                <c:pt idx="833">
                  <c:v>3.2537949283848103E-8</c:v>
                </c:pt>
                <c:pt idx="834">
                  <c:v>4.1833033752363703E-8</c:v>
                </c:pt>
                <c:pt idx="835">
                  <c:v>2.96481233621805E-8</c:v>
                </c:pt>
                <c:pt idx="836">
                  <c:v>1.9139515349094101E-7</c:v>
                </c:pt>
                <c:pt idx="837">
                  <c:v>2.00359709535879E-7</c:v>
                </c:pt>
                <c:pt idx="838">
                  <c:v>9.4572323441323996E-7</c:v>
                </c:pt>
                <c:pt idx="839">
                  <c:v>1.8982785715154198E-8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D3-4203-B6B4-A43F77A04521}"/>
            </c:ext>
          </c:extLst>
        </c:ser>
        <c:ser>
          <c:idx val="5"/>
          <c:order val="5"/>
          <c:tx>
            <c:strRef>
              <c:f>'Results_train12_2.4saaRFRWeight'!$H$1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'Results_train12_2.4saaRFRWeight'!$H$2:$H$841</c:f>
              <c:numCache>
                <c:formatCode>0.00</c:formatCode>
                <c:ptCount val="840"/>
                <c:pt idx="0">
                  <c:v>1.11287488187124E-9</c:v>
                </c:pt>
                <c:pt idx="1">
                  <c:v>3.7821586989401596E-9</c:v>
                </c:pt>
                <c:pt idx="2">
                  <c:v>1.5044993929050199E-8</c:v>
                </c:pt>
                <c:pt idx="3">
                  <c:v>1.36970285142679E-9</c:v>
                </c:pt>
                <c:pt idx="4">
                  <c:v>1.0049107099145099E-9</c:v>
                </c:pt>
                <c:pt idx="5">
                  <c:v>6.0811862432154299E-10</c:v>
                </c:pt>
                <c:pt idx="6">
                  <c:v>2.6979021714430602E-10</c:v>
                </c:pt>
                <c:pt idx="7">
                  <c:v>1.1741563192836299E-7</c:v>
                </c:pt>
                <c:pt idx="8">
                  <c:v>1.7423439387482498E-8</c:v>
                </c:pt>
                <c:pt idx="9">
                  <c:v>3.9169913649002899E-8</c:v>
                </c:pt>
                <c:pt idx="10">
                  <c:v>2.6713022086217101E-9</c:v>
                </c:pt>
                <c:pt idx="11">
                  <c:v>2.3267855835547899E-8</c:v>
                </c:pt>
                <c:pt idx="12">
                  <c:v>6.9052665102679602E-8</c:v>
                </c:pt>
                <c:pt idx="13">
                  <c:v>4.95606273825542E-9</c:v>
                </c:pt>
                <c:pt idx="14">
                  <c:v>2.1725199818787901E-8</c:v>
                </c:pt>
                <c:pt idx="15">
                  <c:v>1.5089736643045401E-8</c:v>
                </c:pt>
                <c:pt idx="16">
                  <c:v>1.2094259719914901E-7</c:v>
                </c:pt>
                <c:pt idx="17">
                  <c:v>1.8219943704708002E-8</c:v>
                </c:pt>
                <c:pt idx="18">
                  <c:v>2.23877129836761E-8</c:v>
                </c:pt>
                <c:pt idx="19">
                  <c:v>1.40875214209087E-8</c:v>
                </c:pt>
                <c:pt idx="20">
                  <c:v>3.8709323729286202E-8</c:v>
                </c:pt>
                <c:pt idx="21">
                  <c:v>3.7404925744742E-7</c:v>
                </c:pt>
                <c:pt idx="22">
                  <c:v>6.9800030909745203E-9</c:v>
                </c:pt>
                <c:pt idx="23">
                  <c:v>2.3489626778328299E-8</c:v>
                </c:pt>
                <c:pt idx="24">
                  <c:v>5.1049200195219297E-8</c:v>
                </c:pt>
                <c:pt idx="25">
                  <c:v>1.9249028871767102E-8</c:v>
                </c:pt>
                <c:pt idx="26">
                  <c:v>4.76058281040977E-9</c:v>
                </c:pt>
                <c:pt idx="27">
                  <c:v>2.55709662596881E-9</c:v>
                </c:pt>
                <c:pt idx="28">
                  <c:v>2.8908316600606099E-6</c:v>
                </c:pt>
                <c:pt idx="29">
                  <c:v>2.6862355813204599E-8</c:v>
                </c:pt>
                <c:pt idx="30">
                  <c:v>1.07865265704351E-7</c:v>
                </c:pt>
                <c:pt idx="31">
                  <c:v>4.4796861585930398E-7</c:v>
                </c:pt>
                <c:pt idx="32">
                  <c:v>1.2674340741377401E-7</c:v>
                </c:pt>
                <c:pt idx="33">
                  <c:v>7.9577574748581808E-9</c:v>
                </c:pt>
                <c:pt idx="34">
                  <c:v>1.5778296947008401E-7</c:v>
                </c:pt>
                <c:pt idx="35">
                  <c:v>6.8396225916072799E-9</c:v>
                </c:pt>
                <c:pt idx="36">
                  <c:v>6.6346014070288596E-7</c:v>
                </c:pt>
                <c:pt idx="37">
                  <c:v>5.4505817988692097E-8</c:v>
                </c:pt>
                <c:pt idx="38">
                  <c:v>8.7844931787391205E-7</c:v>
                </c:pt>
                <c:pt idx="39">
                  <c:v>4.2166351943038201E-8</c:v>
                </c:pt>
                <c:pt idx="40">
                  <c:v>3.6981519784234198E-7</c:v>
                </c:pt>
                <c:pt idx="41">
                  <c:v>5.62151099096445E-3</c:v>
                </c:pt>
                <c:pt idx="42">
                  <c:v>5.1001540486874598E-5</c:v>
                </c:pt>
                <c:pt idx="43">
                  <c:v>1.7429233937449901E-2</c:v>
                </c:pt>
                <c:pt idx="44">
                  <c:v>9.3251065837534994E-2</c:v>
                </c:pt>
                <c:pt idx="45">
                  <c:v>0.46132117835082498</c:v>
                </c:pt>
                <c:pt idx="46">
                  <c:v>0.84283244651947498</c:v>
                </c:pt>
                <c:pt idx="47">
                  <c:v>0.64189301292199796</c:v>
                </c:pt>
                <c:pt idx="48">
                  <c:v>0.43201463825486403</c:v>
                </c:pt>
                <c:pt idx="49">
                  <c:v>9.6444230515720805E-2</c:v>
                </c:pt>
                <c:pt idx="50">
                  <c:v>3.8586154135528197E-2</c:v>
                </c:pt>
                <c:pt idx="51">
                  <c:v>0.159110608078326</c:v>
                </c:pt>
                <c:pt idx="52">
                  <c:v>7.1367638351132005E-7</c:v>
                </c:pt>
                <c:pt idx="53">
                  <c:v>8.0790732632639703E-8</c:v>
                </c:pt>
                <c:pt idx="54">
                  <c:v>1.33361096058598E-5</c:v>
                </c:pt>
                <c:pt idx="55">
                  <c:v>8.72217706126906E-9</c:v>
                </c:pt>
                <c:pt idx="56">
                  <c:v>8.9063674459215502E-8</c:v>
                </c:pt>
                <c:pt idx="57">
                  <c:v>2.2098509350036201E-9</c:v>
                </c:pt>
                <c:pt idx="58">
                  <c:v>1.2673760027290299E-8</c:v>
                </c:pt>
                <c:pt idx="59">
                  <c:v>4.1816496594561301E-9</c:v>
                </c:pt>
                <c:pt idx="60">
                  <c:v>1.17805453905356E-8</c:v>
                </c:pt>
                <c:pt idx="61">
                  <c:v>1.4903155065528699E-7</c:v>
                </c:pt>
                <c:pt idx="62">
                  <c:v>5.24295347331294E-8</c:v>
                </c:pt>
                <c:pt idx="63">
                  <c:v>5.8853590668861103E-9</c:v>
                </c:pt>
                <c:pt idx="64">
                  <c:v>4.0967294015427302E-8</c:v>
                </c:pt>
                <c:pt idx="65">
                  <c:v>1.03565306563793E-7</c:v>
                </c:pt>
                <c:pt idx="66">
                  <c:v>1.5010991741203001E-8</c:v>
                </c:pt>
                <c:pt idx="67">
                  <c:v>4.69746159119506E-8</c:v>
                </c:pt>
                <c:pt idx="68">
                  <c:v>6.7100225618981899E-9</c:v>
                </c:pt>
                <c:pt idx="69">
                  <c:v>1.28339243939748E-8</c:v>
                </c:pt>
                <c:pt idx="70">
                  <c:v>1.9496756448028499E-8</c:v>
                </c:pt>
                <c:pt idx="71">
                  <c:v>1.8220700057769099E-7</c:v>
                </c:pt>
                <c:pt idx="72">
                  <c:v>8.1010364779380896E-10</c:v>
                </c:pt>
                <c:pt idx="73">
                  <c:v>1.7778124236973899E-7</c:v>
                </c:pt>
                <c:pt idx="74">
                  <c:v>5.7061143003416302E-8</c:v>
                </c:pt>
                <c:pt idx="75">
                  <c:v>1.66114075028146E-6</c:v>
                </c:pt>
                <c:pt idx="76">
                  <c:v>8.3445211969332005E-7</c:v>
                </c:pt>
                <c:pt idx="77">
                  <c:v>1.55902018308167E-7</c:v>
                </c:pt>
                <c:pt idx="78">
                  <c:v>2.7938781157210201E-3</c:v>
                </c:pt>
                <c:pt idx="79">
                  <c:v>0.91998923570550195</c:v>
                </c:pt>
                <c:pt idx="80">
                  <c:v>0.186283114041883</c:v>
                </c:pt>
                <c:pt idx="81">
                  <c:v>0.98222919082419902</c:v>
                </c:pt>
                <c:pt idx="82">
                  <c:v>0.99996702992882902</c:v>
                </c:pt>
                <c:pt idx="83">
                  <c:v>0.99999865067447002</c:v>
                </c:pt>
                <c:pt idx="84">
                  <c:v>0.99999864133277305</c:v>
                </c:pt>
                <c:pt idx="85">
                  <c:v>0.99999950581742003</c:v>
                </c:pt>
                <c:pt idx="86">
                  <c:v>0.43569502758830903</c:v>
                </c:pt>
                <c:pt idx="87">
                  <c:v>0.78671828974432401</c:v>
                </c:pt>
                <c:pt idx="88">
                  <c:v>0.347328921511045</c:v>
                </c:pt>
                <c:pt idx="89">
                  <c:v>0.93864540083110504</c:v>
                </c:pt>
                <c:pt idx="90">
                  <c:v>0.33095584551599999</c:v>
                </c:pt>
                <c:pt idx="91">
                  <c:v>0.17416087877841399</c:v>
                </c:pt>
                <c:pt idx="92">
                  <c:v>0.17147677744066001</c:v>
                </c:pt>
                <c:pt idx="93">
                  <c:v>0.100305763564368</c:v>
                </c:pt>
                <c:pt idx="94">
                  <c:v>8.4189398924305506E-2</c:v>
                </c:pt>
                <c:pt idx="95">
                  <c:v>1.33145708248949E-8</c:v>
                </c:pt>
                <c:pt idx="96">
                  <c:v>8.8493234059256604E-5</c:v>
                </c:pt>
                <c:pt idx="97">
                  <c:v>0.47594151298527598</c:v>
                </c:pt>
                <c:pt idx="98">
                  <c:v>6.6200169506862797E-7</c:v>
                </c:pt>
                <c:pt idx="99">
                  <c:v>4.1217076117424099E-5</c:v>
                </c:pt>
                <c:pt idx="100">
                  <c:v>1.0714201490196501E-6</c:v>
                </c:pt>
                <c:pt idx="101">
                  <c:v>1.0703263549719201E-5</c:v>
                </c:pt>
                <c:pt idx="102">
                  <c:v>3.9254042440914003E-2</c:v>
                </c:pt>
                <c:pt idx="103">
                  <c:v>3.3560849168374999E-6</c:v>
                </c:pt>
                <c:pt idx="104">
                  <c:v>7.4797442827818597E-2</c:v>
                </c:pt>
                <c:pt idx="105">
                  <c:v>0.29038495796379299</c:v>
                </c:pt>
                <c:pt idx="106">
                  <c:v>0.15933267021903799</c:v>
                </c:pt>
                <c:pt idx="107">
                  <c:v>2.34781336157045E-2</c:v>
                </c:pt>
                <c:pt idx="108">
                  <c:v>7.9513428651085294E-2</c:v>
                </c:pt>
                <c:pt idx="109">
                  <c:v>2.3073547538386502E-5</c:v>
                </c:pt>
                <c:pt idx="110">
                  <c:v>6.1289929132826895E-7</c:v>
                </c:pt>
                <c:pt idx="111">
                  <c:v>1.61467274508936E-7</c:v>
                </c:pt>
                <c:pt idx="112">
                  <c:v>9.6070073401058703E-6</c:v>
                </c:pt>
                <c:pt idx="113">
                  <c:v>4.8057765826537298E-8</c:v>
                </c:pt>
                <c:pt idx="114">
                  <c:v>1.8587589822348199E-8</c:v>
                </c:pt>
                <c:pt idx="115">
                  <c:v>2.80105319824565E-8</c:v>
                </c:pt>
                <c:pt idx="116">
                  <c:v>7.7473280299728794E-8</c:v>
                </c:pt>
                <c:pt idx="117">
                  <c:v>1.8103713549954302E-8</c:v>
                </c:pt>
                <c:pt idx="118">
                  <c:v>4.4887747612133102E-8</c:v>
                </c:pt>
                <c:pt idx="119">
                  <c:v>4.3860046910437799E-9</c:v>
                </c:pt>
                <c:pt idx="120">
                  <c:v>3.0706695572019601E-10</c:v>
                </c:pt>
                <c:pt idx="121">
                  <c:v>9.5727120598573103E-9</c:v>
                </c:pt>
                <c:pt idx="122">
                  <c:v>1.05516728511894E-8</c:v>
                </c:pt>
                <c:pt idx="123">
                  <c:v>1.7199408498316701E-8</c:v>
                </c:pt>
                <c:pt idx="124">
                  <c:v>3.5272148694596199E-7</c:v>
                </c:pt>
                <c:pt idx="125">
                  <c:v>7.5733131194953202E-9</c:v>
                </c:pt>
                <c:pt idx="126">
                  <c:v>1.39262220020505E-9</c:v>
                </c:pt>
                <c:pt idx="127">
                  <c:v>1.32353928525395E-7</c:v>
                </c:pt>
                <c:pt idx="128">
                  <c:v>1.5913048882873401E-7</c:v>
                </c:pt>
                <c:pt idx="129">
                  <c:v>3.3484574547347802E-8</c:v>
                </c:pt>
                <c:pt idx="130">
                  <c:v>2.22426499686807E-7</c:v>
                </c:pt>
                <c:pt idx="131">
                  <c:v>2.4082503301273498E-7</c:v>
                </c:pt>
                <c:pt idx="132">
                  <c:v>9.6521882037897393E-9</c:v>
                </c:pt>
                <c:pt idx="133">
                  <c:v>4.0088716096509999E-8</c:v>
                </c:pt>
                <c:pt idx="134">
                  <c:v>6.3035849407643001E-8</c:v>
                </c:pt>
                <c:pt idx="135">
                  <c:v>5.4430868306607997E-8</c:v>
                </c:pt>
                <c:pt idx="136">
                  <c:v>1.3937897076682E-10</c:v>
                </c:pt>
                <c:pt idx="137">
                  <c:v>2.45581795317403E-8</c:v>
                </c:pt>
                <c:pt idx="138">
                  <c:v>1.65364244407038E-9</c:v>
                </c:pt>
                <c:pt idx="139">
                  <c:v>2.1375057396280599E-8</c:v>
                </c:pt>
                <c:pt idx="140">
                  <c:v>3.6947852288243598E-8</c:v>
                </c:pt>
                <c:pt idx="141">
                  <c:v>1.01735189059882E-7</c:v>
                </c:pt>
                <c:pt idx="142">
                  <c:v>5.3546367477166E-9</c:v>
                </c:pt>
                <c:pt idx="143">
                  <c:v>7.7344363550222793E-9</c:v>
                </c:pt>
                <c:pt idx="144">
                  <c:v>1.90818763183612E-8</c:v>
                </c:pt>
                <c:pt idx="145">
                  <c:v>2.5309402260609999E-8</c:v>
                </c:pt>
                <c:pt idx="146">
                  <c:v>3.4130319763257002E-8</c:v>
                </c:pt>
                <c:pt idx="147">
                  <c:v>5.1865675824630502E-8</c:v>
                </c:pt>
                <c:pt idx="148">
                  <c:v>2.6798894004060202E-6</c:v>
                </c:pt>
                <c:pt idx="149">
                  <c:v>0.14639360074055999</c:v>
                </c:pt>
                <c:pt idx="150">
                  <c:v>0.42381706746687797</c:v>
                </c:pt>
                <c:pt idx="151">
                  <c:v>0.54600590782339398</c:v>
                </c:pt>
                <c:pt idx="152">
                  <c:v>0.110396233864092</c:v>
                </c:pt>
                <c:pt idx="153">
                  <c:v>0.160845783241513</c:v>
                </c:pt>
                <c:pt idx="154">
                  <c:v>4.3760982090507401E-8</c:v>
                </c:pt>
                <c:pt idx="155">
                  <c:v>2.32600616700216E-7</c:v>
                </c:pt>
                <c:pt idx="156">
                  <c:v>1.8017237599131899E-2</c:v>
                </c:pt>
                <c:pt idx="157">
                  <c:v>0.230671055668669</c:v>
                </c:pt>
                <c:pt idx="158">
                  <c:v>1.5026132667533101E-6</c:v>
                </c:pt>
                <c:pt idx="159">
                  <c:v>0.26955547140199498</c:v>
                </c:pt>
                <c:pt idx="160">
                  <c:v>1.3524022850474499E-7</c:v>
                </c:pt>
                <c:pt idx="161">
                  <c:v>0.32458615465830898</c:v>
                </c:pt>
                <c:pt idx="162">
                  <c:v>0.509571203431465</c:v>
                </c:pt>
                <c:pt idx="163">
                  <c:v>5.0962923456417102E-8</c:v>
                </c:pt>
                <c:pt idx="164">
                  <c:v>2.2678289168478399E-8</c:v>
                </c:pt>
                <c:pt idx="165">
                  <c:v>0.178981166931893</c:v>
                </c:pt>
                <c:pt idx="166">
                  <c:v>1.6409881099083E-8</c:v>
                </c:pt>
                <c:pt idx="167">
                  <c:v>2.0221725630995899E-4</c:v>
                </c:pt>
                <c:pt idx="168">
                  <c:v>8.1942332672105295E-9</c:v>
                </c:pt>
                <c:pt idx="169">
                  <c:v>0.64013287498287696</c:v>
                </c:pt>
                <c:pt idx="170">
                  <c:v>2.4675757122975799E-2</c:v>
                </c:pt>
                <c:pt idx="171">
                  <c:v>6.7903021078971398E-3</c:v>
                </c:pt>
                <c:pt idx="172">
                  <c:v>1.20350699485182E-2</c:v>
                </c:pt>
                <c:pt idx="173">
                  <c:v>2.1616066222099401E-2</c:v>
                </c:pt>
                <c:pt idx="174">
                  <c:v>5.1555685305372502E-2</c:v>
                </c:pt>
                <c:pt idx="175">
                  <c:v>3.2368304671394101E-2</c:v>
                </c:pt>
                <c:pt idx="176">
                  <c:v>0.22014195018801699</c:v>
                </c:pt>
                <c:pt idx="177">
                  <c:v>7.0215058007721806E-2</c:v>
                </c:pt>
                <c:pt idx="178">
                  <c:v>5.11672958093865E-3</c:v>
                </c:pt>
                <c:pt idx="179">
                  <c:v>0.14526697124895699</c:v>
                </c:pt>
                <c:pt idx="180">
                  <c:v>0.442995616312439</c:v>
                </c:pt>
                <c:pt idx="181">
                  <c:v>1.8694681212883999E-4</c:v>
                </c:pt>
                <c:pt idx="182">
                  <c:v>3.1611033034216099E-8</c:v>
                </c:pt>
                <c:pt idx="183">
                  <c:v>5.4141356407569403E-7</c:v>
                </c:pt>
                <c:pt idx="184">
                  <c:v>7.2454007420299105E-8</c:v>
                </c:pt>
                <c:pt idx="185">
                  <c:v>8.2472293918746995E-8</c:v>
                </c:pt>
                <c:pt idx="186">
                  <c:v>5.3711998376234998E-5</c:v>
                </c:pt>
                <c:pt idx="187">
                  <c:v>1.12326441926293E-7</c:v>
                </c:pt>
                <c:pt idx="188">
                  <c:v>1.7021064613695498E-8</c:v>
                </c:pt>
                <c:pt idx="189">
                  <c:v>1.8698320730158199E-8</c:v>
                </c:pt>
                <c:pt idx="190">
                  <c:v>3.2970297518991303E-8</c:v>
                </c:pt>
                <c:pt idx="191">
                  <c:v>3.43662261011969E-9</c:v>
                </c:pt>
                <c:pt idx="192">
                  <c:v>2.9937095533731199E-10</c:v>
                </c:pt>
                <c:pt idx="193">
                  <c:v>7.8390253160343901E-10</c:v>
                </c:pt>
                <c:pt idx="194">
                  <c:v>5.2078917112532499E-8</c:v>
                </c:pt>
                <c:pt idx="195">
                  <c:v>4.2722848677297199E-7</c:v>
                </c:pt>
                <c:pt idx="196">
                  <c:v>5.1314362397647101E-9</c:v>
                </c:pt>
                <c:pt idx="197">
                  <c:v>1.73691077667997E-7</c:v>
                </c:pt>
                <c:pt idx="198">
                  <c:v>1.8881945723974699E-7</c:v>
                </c:pt>
                <c:pt idx="199">
                  <c:v>1.03370153207226E-6</c:v>
                </c:pt>
                <c:pt idx="200">
                  <c:v>4.1897204974967801E-2</c:v>
                </c:pt>
                <c:pt idx="201">
                  <c:v>0.88337317462831899</c:v>
                </c:pt>
                <c:pt idx="202">
                  <c:v>7.5068372175371495E-8</c:v>
                </c:pt>
                <c:pt idx="203">
                  <c:v>1.9948848912637299E-7</c:v>
                </c:pt>
                <c:pt idx="204">
                  <c:v>5.9211544692738602E-7</c:v>
                </c:pt>
                <c:pt idx="205">
                  <c:v>2.82723939037421E-6</c:v>
                </c:pt>
                <c:pt idx="206">
                  <c:v>1.6036693130104801E-6</c:v>
                </c:pt>
                <c:pt idx="207">
                  <c:v>0.116416217103638</c:v>
                </c:pt>
                <c:pt idx="208">
                  <c:v>0.17354885340821199</c:v>
                </c:pt>
                <c:pt idx="209">
                  <c:v>0.17493864130686401</c:v>
                </c:pt>
                <c:pt idx="210">
                  <c:v>4.2049518056386001E-2</c:v>
                </c:pt>
                <c:pt idx="211">
                  <c:v>1.2667523357836599E-7</c:v>
                </c:pt>
                <c:pt idx="212">
                  <c:v>4.7813677556622196E-7</c:v>
                </c:pt>
                <c:pt idx="213">
                  <c:v>1.29452369930666E-2</c:v>
                </c:pt>
                <c:pt idx="214">
                  <c:v>0.147889311104827</c:v>
                </c:pt>
                <c:pt idx="215">
                  <c:v>0.33510150538630501</c:v>
                </c:pt>
                <c:pt idx="216">
                  <c:v>0.27027916835198101</c:v>
                </c:pt>
                <c:pt idx="217">
                  <c:v>0.13260829820997899</c:v>
                </c:pt>
                <c:pt idx="218">
                  <c:v>0.31456427667081799</c:v>
                </c:pt>
                <c:pt idx="219">
                  <c:v>0.10231667443987801</c:v>
                </c:pt>
                <c:pt idx="220">
                  <c:v>0.31413146369767903</c:v>
                </c:pt>
                <c:pt idx="221">
                  <c:v>0.34954929289015901</c:v>
                </c:pt>
                <c:pt idx="222">
                  <c:v>1.59857897694382E-6</c:v>
                </c:pt>
                <c:pt idx="223">
                  <c:v>4.5982760183630204E-3</c:v>
                </c:pt>
                <c:pt idx="224">
                  <c:v>7.6280482406192394E-8</c:v>
                </c:pt>
                <c:pt idx="225">
                  <c:v>1.7320137966149901E-5</c:v>
                </c:pt>
                <c:pt idx="226">
                  <c:v>2.64100163968632E-8</c:v>
                </c:pt>
                <c:pt idx="227">
                  <c:v>6.6246429743549097E-6</c:v>
                </c:pt>
                <c:pt idx="228">
                  <c:v>4.6799052787852903E-4</c:v>
                </c:pt>
                <c:pt idx="229">
                  <c:v>6.67228328365733E-9</c:v>
                </c:pt>
                <c:pt idx="230">
                  <c:v>2.7406648653884899E-7</c:v>
                </c:pt>
                <c:pt idx="231">
                  <c:v>1.0648043131122E-8</c:v>
                </c:pt>
                <c:pt idx="232">
                  <c:v>3.7609124340434899E-6</c:v>
                </c:pt>
                <c:pt idx="233">
                  <c:v>1.2596143645207201E-7</c:v>
                </c:pt>
                <c:pt idx="234">
                  <c:v>0.16817117847206201</c:v>
                </c:pt>
                <c:pt idx="235">
                  <c:v>2.3413999498134399E-6</c:v>
                </c:pt>
                <c:pt idx="236">
                  <c:v>8.3360269506026405E-7</c:v>
                </c:pt>
                <c:pt idx="237">
                  <c:v>9.2699744389462097E-8</c:v>
                </c:pt>
                <c:pt idx="238">
                  <c:v>1.4892218879442499E-8</c:v>
                </c:pt>
                <c:pt idx="239">
                  <c:v>1.06498874188625E-6</c:v>
                </c:pt>
                <c:pt idx="240">
                  <c:v>1.02360392978284E-7</c:v>
                </c:pt>
                <c:pt idx="241">
                  <c:v>1.9894253306780799E-8</c:v>
                </c:pt>
                <c:pt idx="242">
                  <c:v>9.0172705783949703E-8</c:v>
                </c:pt>
                <c:pt idx="243">
                  <c:v>3.2547769131677403E-8</c:v>
                </c:pt>
                <c:pt idx="244">
                  <c:v>8.8048228320394402E-7</c:v>
                </c:pt>
                <c:pt idx="245">
                  <c:v>5.3686195085207897E-7</c:v>
                </c:pt>
                <c:pt idx="246">
                  <c:v>0.25852268721922</c:v>
                </c:pt>
                <c:pt idx="247">
                  <c:v>0.62361275987064102</c:v>
                </c:pt>
                <c:pt idx="248">
                  <c:v>0.67514962473242002</c:v>
                </c:pt>
                <c:pt idx="249">
                  <c:v>0.94987674139771805</c:v>
                </c:pt>
                <c:pt idx="250">
                  <c:v>0.89804586850194801</c:v>
                </c:pt>
                <c:pt idx="251">
                  <c:v>0.59711951425543197</c:v>
                </c:pt>
                <c:pt idx="252">
                  <c:v>0.42842384051766103</c:v>
                </c:pt>
                <c:pt idx="253">
                  <c:v>3.1037987280864798E-6</c:v>
                </c:pt>
                <c:pt idx="254">
                  <c:v>3.7091476989449201E-5</c:v>
                </c:pt>
                <c:pt idx="255">
                  <c:v>4.1610427442536498E-7</c:v>
                </c:pt>
                <c:pt idx="256">
                  <c:v>2.3081869395013702E-8</c:v>
                </c:pt>
                <c:pt idx="257">
                  <c:v>4.3090422077947399E-8</c:v>
                </c:pt>
                <c:pt idx="258">
                  <c:v>1.8379008584791101E-8</c:v>
                </c:pt>
                <c:pt idx="259">
                  <c:v>1.11996712306726E-7</c:v>
                </c:pt>
                <c:pt idx="260">
                  <c:v>5.7603902266894099E-8</c:v>
                </c:pt>
                <c:pt idx="261">
                  <c:v>1.07935765236053E-7</c:v>
                </c:pt>
                <c:pt idx="262">
                  <c:v>2.01060185372276E-8</c:v>
                </c:pt>
                <c:pt idx="263">
                  <c:v>6.0391448742737898E-8</c:v>
                </c:pt>
                <c:pt idx="264">
                  <c:v>7.7122828278732596E-8</c:v>
                </c:pt>
                <c:pt idx="265">
                  <c:v>5.4989716360411098E-9</c:v>
                </c:pt>
                <c:pt idx="266">
                  <c:v>1.2612164598783701E-8</c:v>
                </c:pt>
                <c:pt idx="267">
                  <c:v>3.6490752617272699E-7</c:v>
                </c:pt>
                <c:pt idx="268">
                  <c:v>3.4684217537095101E-9</c:v>
                </c:pt>
                <c:pt idx="269">
                  <c:v>1.8980982522457301E-8</c:v>
                </c:pt>
                <c:pt idx="270">
                  <c:v>4.5434373988432E-8</c:v>
                </c:pt>
                <c:pt idx="271">
                  <c:v>1.16900324268727E-8</c:v>
                </c:pt>
                <c:pt idx="272">
                  <c:v>9.2581947036862296E-9</c:v>
                </c:pt>
                <c:pt idx="273">
                  <c:v>3.1320758692215999E-8</c:v>
                </c:pt>
                <c:pt idx="274">
                  <c:v>1.6648688204526401E-7</c:v>
                </c:pt>
                <c:pt idx="275">
                  <c:v>4.0544843091404103E-9</c:v>
                </c:pt>
                <c:pt idx="276">
                  <c:v>1.9736716835490201E-7</c:v>
                </c:pt>
                <c:pt idx="277">
                  <c:v>2.4246721394270201E-7</c:v>
                </c:pt>
                <c:pt idx="278">
                  <c:v>1.48289041475831E-7</c:v>
                </c:pt>
                <c:pt idx="279">
                  <c:v>2.2258239697181899E-3</c:v>
                </c:pt>
                <c:pt idx="280">
                  <c:v>1.60229540437391E-7</c:v>
                </c:pt>
                <c:pt idx="281">
                  <c:v>4.5487677769972897E-8</c:v>
                </c:pt>
                <c:pt idx="282">
                  <c:v>1.3126521756839701E-9</c:v>
                </c:pt>
                <c:pt idx="283">
                  <c:v>4.9740204645528805E-7</c:v>
                </c:pt>
                <c:pt idx="284">
                  <c:v>3.9187329876027799E-8</c:v>
                </c:pt>
                <c:pt idx="285">
                  <c:v>8.9921923040835298E-7</c:v>
                </c:pt>
                <c:pt idx="286">
                  <c:v>1.49195746471344E-8</c:v>
                </c:pt>
                <c:pt idx="287">
                  <c:v>1.45359191104406E-8</c:v>
                </c:pt>
                <c:pt idx="288">
                  <c:v>2.3288526208393599E-8</c:v>
                </c:pt>
                <c:pt idx="289">
                  <c:v>2.8233631199402702E-6</c:v>
                </c:pt>
                <c:pt idx="290">
                  <c:v>1.1700131983874399E-6</c:v>
                </c:pt>
                <c:pt idx="291">
                  <c:v>5.7404648708734402E-7</c:v>
                </c:pt>
                <c:pt idx="292">
                  <c:v>7.1029606483247904E-9</c:v>
                </c:pt>
                <c:pt idx="293">
                  <c:v>4.9019622257489602E-7</c:v>
                </c:pt>
                <c:pt idx="294">
                  <c:v>1.15162008811281E-7</c:v>
                </c:pt>
                <c:pt idx="295">
                  <c:v>2.5601867659274999E-8</c:v>
                </c:pt>
                <c:pt idx="296">
                  <c:v>2.06549549842433E-6</c:v>
                </c:pt>
                <c:pt idx="297">
                  <c:v>3.0433011576375602E-7</c:v>
                </c:pt>
                <c:pt idx="298">
                  <c:v>1.3335796558212599E-4</c:v>
                </c:pt>
                <c:pt idx="299">
                  <c:v>3.2875015089492601E-8</c:v>
                </c:pt>
                <c:pt idx="300">
                  <c:v>1.2217343173990899E-6</c:v>
                </c:pt>
                <c:pt idx="301">
                  <c:v>1.3406397406021299E-7</c:v>
                </c:pt>
                <c:pt idx="302">
                  <c:v>1.74902821398343E-7</c:v>
                </c:pt>
                <c:pt idx="303">
                  <c:v>1.75235715841065E-8</c:v>
                </c:pt>
                <c:pt idx="304">
                  <c:v>1.41738938762334E-8</c:v>
                </c:pt>
                <c:pt idx="305">
                  <c:v>3.1282100880514602E-7</c:v>
                </c:pt>
                <c:pt idx="306">
                  <c:v>9.9909231860750999E-2</c:v>
                </c:pt>
                <c:pt idx="307">
                  <c:v>0.21901681631686801</c:v>
                </c:pt>
                <c:pt idx="308">
                  <c:v>0.28684195038225702</c:v>
                </c:pt>
                <c:pt idx="309">
                  <c:v>0.52527337409496799</c:v>
                </c:pt>
                <c:pt idx="310">
                  <c:v>0.63934511276297501</c:v>
                </c:pt>
                <c:pt idx="311">
                  <c:v>0.46607049693602098</c:v>
                </c:pt>
                <c:pt idx="312">
                  <c:v>0.43778987885741799</c:v>
                </c:pt>
                <c:pt idx="313">
                  <c:v>0.667105791926629</c:v>
                </c:pt>
                <c:pt idx="314">
                  <c:v>0.25747456488410098</c:v>
                </c:pt>
                <c:pt idx="315">
                  <c:v>0.306093992679706</c:v>
                </c:pt>
                <c:pt idx="316">
                  <c:v>0.49319679935414601</c:v>
                </c:pt>
                <c:pt idx="317">
                  <c:v>0.17999289290442499</c:v>
                </c:pt>
                <c:pt idx="318">
                  <c:v>1.1279139779501999E-7</c:v>
                </c:pt>
                <c:pt idx="319">
                  <c:v>2.6720853126319202E-7</c:v>
                </c:pt>
                <c:pt idx="320">
                  <c:v>4.8046068498044303E-8</c:v>
                </c:pt>
                <c:pt idx="321">
                  <c:v>1.2948071474739299E-9</c:v>
                </c:pt>
                <c:pt idx="322">
                  <c:v>1.4292132481701899E-9</c:v>
                </c:pt>
                <c:pt idx="323">
                  <c:v>2.3928436124460202E-9</c:v>
                </c:pt>
                <c:pt idx="324">
                  <c:v>2.1056945396811001E-8</c:v>
                </c:pt>
                <c:pt idx="325">
                  <c:v>6.37287155622313E-8</c:v>
                </c:pt>
                <c:pt idx="326">
                  <c:v>8.2230045337509807E-9</c:v>
                </c:pt>
                <c:pt idx="327">
                  <c:v>6.5187811733868601E-9</c:v>
                </c:pt>
                <c:pt idx="328">
                  <c:v>6.5702684820922203E-9</c:v>
                </c:pt>
                <c:pt idx="329">
                  <c:v>5.6049128759441097E-10</c:v>
                </c:pt>
                <c:pt idx="330">
                  <c:v>1.7277610616837998E-8</c:v>
                </c:pt>
                <c:pt idx="331">
                  <c:v>2.29957384054111E-8</c:v>
                </c:pt>
                <c:pt idx="332">
                  <c:v>2.8782527062595798E-7</c:v>
                </c:pt>
                <c:pt idx="333">
                  <c:v>1.5277981554612799E-8</c:v>
                </c:pt>
                <c:pt idx="334">
                  <c:v>1.2994615097889899E-7</c:v>
                </c:pt>
                <c:pt idx="335">
                  <c:v>5.9513880173058603E-9</c:v>
                </c:pt>
                <c:pt idx="336">
                  <c:v>8.2505253038497003E-7</c:v>
                </c:pt>
                <c:pt idx="337">
                  <c:v>1.00123972666504E-7</c:v>
                </c:pt>
                <c:pt idx="338">
                  <c:v>8.1634305274390797E-9</c:v>
                </c:pt>
                <c:pt idx="339">
                  <c:v>1.5661319172077499E-8</c:v>
                </c:pt>
                <c:pt idx="340">
                  <c:v>2.7885524774590501E-7</c:v>
                </c:pt>
                <c:pt idx="341">
                  <c:v>3.5874383953309299E-9</c:v>
                </c:pt>
                <c:pt idx="342">
                  <c:v>7.2565218383328803E-9</c:v>
                </c:pt>
                <c:pt idx="343">
                  <c:v>2.33618810598932E-8</c:v>
                </c:pt>
                <c:pt idx="344">
                  <c:v>0.99728762773332402</c:v>
                </c:pt>
                <c:pt idx="345">
                  <c:v>3.1494161812736898E-2</c:v>
                </c:pt>
                <c:pt idx="346">
                  <c:v>2.8400975906666799E-2</c:v>
                </c:pt>
                <c:pt idx="347">
                  <c:v>0.15950634571036601</c:v>
                </c:pt>
                <c:pt idx="348">
                  <c:v>5.1885987316177801E-2</c:v>
                </c:pt>
                <c:pt idx="349">
                  <c:v>0.135227987811017</c:v>
                </c:pt>
                <c:pt idx="350">
                  <c:v>0.40439814492995801</c:v>
                </c:pt>
                <c:pt idx="351">
                  <c:v>9.2212196052571999E-2</c:v>
                </c:pt>
                <c:pt idx="352">
                  <c:v>0.42132418491872398</c:v>
                </c:pt>
                <c:pt idx="353">
                  <c:v>0.55842636726286299</c:v>
                </c:pt>
                <c:pt idx="354">
                  <c:v>2.92510455757923E-6</c:v>
                </c:pt>
                <c:pt idx="355">
                  <c:v>2.1673385199396901E-8</c:v>
                </c:pt>
                <c:pt idx="356">
                  <c:v>7.2216636256501102E-9</c:v>
                </c:pt>
                <c:pt idx="357">
                  <c:v>7.1513154565857994E-8</c:v>
                </c:pt>
                <c:pt idx="358">
                  <c:v>4.6826954808487399E-9</c:v>
                </c:pt>
                <c:pt idx="359">
                  <c:v>5.3663939775282896E-7</c:v>
                </c:pt>
                <c:pt idx="360">
                  <c:v>7.7447310594510699E-7</c:v>
                </c:pt>
                <c:pt idx="361">
                  <c:v>0.19698449214740499</c:v>
                </c:pt>
                <c:pt idx="362">
                  <c:v>0.60008882666167496</c:v>
                </c:pt>
                <c:pt idx="363">
                  <c:v>0.61913737435370197</c:v>
                </c:pt>
                <c:pt idx="364">
                  <c:v>0.65807808404836199</c:v>
                </c:pt>
                <c:pt idx="365">
                  <c:v>1.40177411798899E-6</c:v>
                </c:pt>
                <c:pt idx="366">
                  <c:v>1.5533638115675001E-8</c:v>
                </c:pt>
                <c:pt idx="367">
                  <c:v>4.0835307153939897E-8</c:v>
                </c:pt>
                <c:pt idx="368">
                  <c:v>9.1003819454047298E-5</c:v>
                </c:pt>
                <c:pt idx="369">
                  <c:v>5.6139140851399397E-5</c:v>
                </c:pt>
                <c:pt idx="370">
                  <c:v>3.9612977213185303E-2</c:v>
                </c:pt>
                <c:pt idx="371">
                  <c:v>0.32762612748980602</c:v>
                </c:pt>
                <c:pt idx="372">
                  <c:v>0.456251940035036</c:v>
                </c:pt>
                <c:pt idx="373">
                  <c:v>3.4756281061209902E-3</c:v>
                </c:pt>
                <c:pt idx="374">
                  <c:v>0.142196521762811</c:v>
                </c:pt>
                <c:pt idx="375">
                  <c:v>3.5035582044743202E-7</c:v>
                </c:pt>
                <c:pt idx="376">
                  <c:v>9.6353129509584902E-8</c:v>
                </c:pt>
                <c:pt idx="377">
                  <c:v>0.79281400154701898</c:v>
                </c:pt>
                <c:pt idx="378">
                  <c:v>0.14819751361481101</c:v>
                </c:pt>
                <c:pt idx="379">
                  <c:v>0.65407028873422401</c:v>
                </c:pt>
                <c:pt idx="380">
                  <c:v>0.36082525642445001</c:v>
                </c:pt>
                <c:pt idx="381">
                  <c:v>3.8683139649145899E-6</c:v>
                </c:pt>
                <c:pt idx="382">
                  <c:v>4.04159964147399E-7</c:v>
                </c:pt>
                <c:pt idx="383">
                  <c:v>1.58631046731366E-6</c:v>
                </c:pt>
                <c:pt idx="384">
                  <c:v>5.7960361355365896E-7</c:v>
                </c:pt>
                <c:pt idx="385">
                  <c:v>9.5116497634640897E-8</c:v>
                </c:pt>
                <c:pt idx="386">
                  <c:v>1.7031894977509201E-7</c:v>
                </c:pt>
                <c:pt idx="387">
                  <c:v>1.8114286320017199E-7</c:v>
                </c:pt>
                <c:pt idx="388">
                  <c:v>3.9947150374134097E-8</c:v>
                </c:pt>
                <c:pt idx="389">
                  <c:v>4.25966095938017E-6</c:v>
                </c:pt>
                <c:pt idx="390">
                  <c:v>1.18268247891722E-8</c:v>
                </c:pt>
                <c:pt idx="391">
                  <c:v>0.33373471026152202</c:v>
                </c:pt>
                <c:pt idx="392">
                  <c:v>0.36651166429106402</c:v>
                </c:pt>
                <c:pt idx="393">
                  <c:v>0.53866995413788799</c:v>
                </c:pt>
                <c:pt idx="394">
                  <c:v>0.67842195704639197</c:v>
                </c:pt>
                <c:pt idx="395">
                  <c:v>0.66516806235963399</c:v>
                </c:pt>
                <c:pt idx="396">
                  <c:v>0.58371747131914498</c:v>
                </c:pt>
                <c:pt idx="397">
                  <c:v>0.131328418303713</c:v>
                </c:pt>
                <c:pt idx="398">
                  <c:v>0.93969886987580598</c:v>
                </c:pt>
                <c:pt idx="399">
                  <c:v>1.60393701858029E-7</c:v>
                </c:pt>
                <c:pt idx="400">
                  <c:v>2.00998867089608E-6</c:v>
                </c:pt>
                <c:pt idx="401">
                  <c:v>2.3162644664580299E-6</c:v>
                </c:pt>
                <c:pt idx="402">
                  <c:v>1.16068425098783E-7</c:v>
                </c:pt>
                <c:pt idx="403">
                  <c:v>1.31313545744452E-8</c:v>
                </c:pt>
                <c:pt idx="404">
                  <c:v>2.8066114147093299E-2</c:v>
                </c:pt>
                <c:pt idx="405">
                  <c:v>0.46864659770216999</c:v>
                </c:pt>
                <c:pt idx="406">
                  <c:v>1.7771604219213301E-5</c:v>
                </c:pt>
                <c:pt idx="407">
                  <c:v>4.5313360516194697E-9</c:v>
                </c:pt>
                <c:pt idx="408">
                  <c:v>7.6781423183138596E-7</c:v>
                </c:pt>
                <c:pt idx="409">
                  <c:v>1.49438456013533E-7</c:v>
                </c:pt>
                <c:pt idx="410">
                  <c:v>3.3248368878757699E-2</c:v>
                </c:pt>
                <c:pt idx="411">
                  <c:v>3.7752321618744297E-2</c:v>
                </c:pt>
                <c:pt idx="412">
                  <c:v>3.4444543898524299E-3</c:v>
                </c:pt>
                <c:pt idx="413">
                  <c:v>1.60062531612866E-8</c:v>
                </c:pt>
                <c:pt idx="414">
                  <c:v>2.3329962366302299E-9</c:v>
                </c:pt>
                <c:pt idx="415">
                  <c:v>2.8632149308703798E-7</c:v>
                </c:pt>
                <c:pt idx="416">
                  <c:v>1.15347616040163E-7</c:v>
                </c:pt>
                <c:pt idx="417">
                  <c:v>4.8348789331036898E-9</c:v>
                </c:pt>
                <c:pt idx="418">
                  <c:v>0.14985403331004901</c:v>
                </c:pt>
                <c:pt idx="419">
                  <c:v>5.0443536713115598E-2</c:v>
                </c:pt>
                <c:pt idx="420">
                  <c:v>2.2770033967566901E-6</c:v>
                </c:pt>
                <c:pt idx="421">
                  <c:v>0.15432560187004701</c:v>
                </c:pt>
                <c:pt idx="422">
                  <c:v>3.4335193296978198E-5</c:v>
                </c:pt>
                <c:pt idx="423">
                  <c:v>0.21789338136323699</c:v>
                </c:pt>
                <c:pt idx="424">
                  <c:v>0.219177123442716</c:v>
                </c:pt>
                <c:pt idx="425">
                  <c:v>0.26492557896649099</c:v>
                </c:pt>
                <c:pt idx="426">
                  <c:v>1.06979788202337E-4</c:v>
                </c:pt>
                <c:pt idx="427">
                  <c:v>1.11510924285991E-6</c:v>
                </c:pt>
                <c:pt idx="428">
                  <c:v>2.7685258022225401E-9</c:v>
                </c:pt>
                <c:pt idx="429">
                  <c:v>4.1003411776250603E-7</c:v>
                </c:pt>
                <c:pt idx="430">
                  <c:v>4.2262592393027299E-8</c:v>
                </c:pt>
                <c:pt idx="431">
                  <c:v>7.6660752826604101E-10</c:v>
                </c:pt>
                <c:pt idx="432">
                  <c:v>1.33282230484076E-7</c:v>
                </c:pt>
                <c:pt idx="433">
                  <c:v>1.0790830087357099E-8</c:v>
                </c:pt>
                <c:pt idx="434">
                  <c:v>4.9913309172735597E-7</c:v>
                </c:pt>
                <c:pt idx="435">
                  <c:v>3.6870724752002103E-5</c:v>
                </c:pt>
                <c:pt idx="436">
                  <c:v>5.8713428066413599E-8</c:v>
                </c:pt>
                <c:pt idx="437">
                  <c:v>8.4010982082841097E-9</c:v>
                </c:pt>
                <c:pt idx="438">
                  <c:v>1.8383312946021701E-8</c:v>
                </c:pt>
                <c:pt idx="439">
                  <c:v>9.7163007629649293E-8</c:v>
                </c:pt>
                <c:pt idx="440">
                  <c:v>1.37858991471508E-8</c:v>
                </c:pt>
                <c:pt idx="441">
                  <c:v>7.1618844405423E-9</c:v>
                </c:pt>
                <c:pt idx="442">
                  <c:v>1.7186786201934201E-8</c:v>
                </c:pt>
                <c:pt idx="443">
                  <c:v>2.8666318312274001E-8</c:v>
                </c:pt>
                <c:pt idx="444">
                  <c:v>3.4492510755864302E-8</c:v>
                </c:pt>
                <c:pt idx="445">
                  <c:v>2.92042034580908E-8</c:v>
                </c:pt>
                <c:pt idx="446">
                  <c:v>1.9234993902690099E-7</c:v>
                </c:pt>
                <c:pt idx="447">
                  <c:v>1.9658727427469901E-7</c:v>
                </c:pt>
                <c:pt idx="448">
                  <c:v>1.76837653626162E-8</c:v>
                </c:pt>
                <c:pt idx="449">
                  <c:v>4.1891786961967601E-7</c:v>
                </c:pt>
                <c:pt idx="450">
                  <c:v>1.9405277595646601E-7</c:v>
                </c:pt>
                <c:pt idx="451">
                  <c:v>1.94623793228459E-7</c:v>
                </c:pt>
                <c:pt idx="452">
                  <c:v>1.27366602748979E-7</c:v>
                </c:pt>
                <c:pt idx="453">
                  <c:v>1.28489093304564E-8</c:v>
                </c:pt>
                <c:pt idx="454">
                  <c:v>3.7079208331710597E-11</c:v>
                </c:pt>
                <c:pt idx="455">
                  <c:v>5.23977254485624E-10</c:v>
                </c:pt>
                <c:pt idx="456">
                  <c:v>4.5063981250007204E-9</c:v>
                </c:pt>
                <c:pt idx="457">
                  <c:v>3.3588067742859601E-10</c:v>
                </c:pt>
                <c:pt idx="458">
                  <c:v>1.7828812232554901E-8</c:v>
                </c:pt>
                <c:pt idx="459">
                  <c:v>2.1931689660133299E-8</c:v>
                </c:pt>
                <c:pt idx="460">
                  <c:v>4.26650885518282E-7</c:v>
                </c:pt>
                <c:pt idx="461">
                  <c:v>2.8146392070252501E-7</c:v>
                </c:pt>
                <c:pt idx="462">
                  <c:v>6.3966880352456598E-8</c:v>
                </c:pt>
                <c:pt idx="463">
                  <c:v>1.48666650382141E-6</c:v>
                </c:pt>
                <c:pt idx="464">
                  <c:v>2.9065775938078199E-4</c:v>
                </c:pt>
                <c:pt idx="465">
                  <c:v>1.2268179591990001E-6</c:v>
                </c:pt>
                <c:pt idx="466">
                  <c:v>7.9501486195945104E-2</c:v>
                </c:pt>
                <c:pt idx="467">
                  <c:v>7.3221116885372296E-6</c:v>
                </c:pt>
                <c:pt idx="468">
                  <c:v>0.35217711267138402</c:v>
                </c:pt>
                <c:pt idx="469">
                  <c:v>5.7859024932937902E-2</c:v>
                </c:pt>
                <c:pt idx="470">
                  <c:v>8.7124595483900294E-2</c:v>
                </c:pt>
                <c:pt idx="471">
                  <c:v>0.32765907616698497</c:v>
                </c:pt>
                <c:pt idx="472">
                  <c:v>0.18976187026942501</c:v>
                </c:pt>
                <c:pt idx="473">
                  <c:v>3.6290633144086702E-3</c:v>
                </c:pt>
                <c:pt idx="474">
                  <c:v>5.3529352101178497E-7</c:v>
                </c:pt>
                <c:pt idx="475">
                  <c:v>2.8540619976832301E-8</c:v>
                </c:pt>
                <c:pt idx="476">
                  <c:v>3.1936301543327799E-6</c:v>
                </c:pt>
                <c:pt idx="477">
                  <c:v>5.8194825321034698E-8</c:v>
                </c:pt>
                <c:pt idx="478">
                  <c:v>3.52244560086987E-6</c:v>
                </c:pt>
                <c:pt idx="479">
                  <c:v>3.6782936436859298E-9</c:v>
                </c:pt>
                <c:pt idx="480">
                  <c:v>9.2613401828805006E-8</c:v>
                </c:pt>
                <c:pt idx="481">
                  <c:v>6.9542540741532097E-8</c:v>
                </c:pt>
                <c:pt idx="482">
                  <c:v>3.3346879577988002E-7</c:v>
                </c:pt>
                <c:pt idx="483">
                  <c:v>4.1861158805394702E-5</c:v>
                </c:pt>
                <c:pt idx="484">
                  <c:v>4.8721053834334404E-6</c:v>
                </c:pt>
                <c:pt idx="485">
                  <c:v>1.1180156304938E-7</c:v>
                </c:pt>
                <c:pt idx="486">
                  <c:v>4.7531003487774901E-9</c:v>
                </c:pt>
                <c:pt idx="487">
                  <c:v>3.6563366992555198E-8</c:v>
                </c:pt>
                <c:pt idx="488">
                  <c:v>3.2475609336876299E-6</c:v>
                </c:pt>
                <c:pt idx="489">
                  <c:v>8.8877871918684998E-6</c:v>
                </c:pt>
                <c:pt idx="490">
                  <c:v>1.5823873726867601E-7</c:v>
                </c:pt>
                <c:pt idx="491">
                  <c:v>0.162187766360015</c:v>
                </c:pt>
                <c:pt idx="492">
                  <c:v>0.75532958720935095</c:v>
                </c:pt>
                <c:pt idx="493">
                  <c:v>0.96047368094492402</c:v>
                </c:pt>
                <c:pt idx="494">
                  <c:v>0.87899579664305005</c:v>
                </c:pt>
                <c:pt idx="495">
                  <c:v>1.09938268050026E-8</c:v>
                </c:pt>
                <c:pt idx="496">
                  <c:v>2.0119783219072599E-8</c:v>
                </c:pt>
                <c:pt idx="497">
                  <c:v>0.125280993369911</c:v>
                </c:pt>
                <c:pt idx="498">
                  <c:v>2.23371739223223E-2</c:v>
                </c:pt>
                <c:pt idx="499">
                  <c:v>7.4601096125712696E-2</c:v>
                </c:pt>
                <c:pt idx="500">
                  <c:v>1.5610286146655E-2</c:v>
                </c:pt>
                <c:pt idx="501">
                  <c:v>3.4288048649104001E-2</c:v>
                </c:pt>
                <c:pt idx="502">
                  <c:v>1.69724869689627E-2</c:v>
                </c:pt>
                <c:pt idx="503">
                  <c:v>6.2233680163957902E-2</c:v>
                </c:pt>
                <c:pt idx="504">
                  <c:v>5.1513738825194403E-5</c:v>
                </c:pt>
                <c:pt idx="505">
                  <c:v>1.70495195975707E-7</c:v>
                </c:pt>
                <c:pt idx="506">
                  <c:v>1.9861708607597301E-4</c:v>
                </c:pt>
                <c:pt idx="507">
                  <c:v>0.94336686706027595</c:v>
                </c:pt>
                <c:pt idx="508">
                  <c:v>0.893334601410252</c:v>
                </c:pt>
                <c:pt idx="509">
                  <c:v>9.6141161719025703E-2</c:v>
                </c:pt>
                <c:pt idx="510">
                  <c:v>0.10496879112693799</c:v>
                </c:pt>
                <c:pt idx="511">
                  <c:v>0.79025223897550401</c:v>
                </c:pt>
                <c:pt idx="512">
                  <c:v>0.51617135648365597</c:v>
                </c:pt>
                <c:pt idx="513">
                  <c:v>0.98957813448225695</c:v>
                </c:pt>
                <c:pt idx="514">
                  <c:v>0.99264176873067</c:v>
                </c:pt>
                <c:pt idx="515">
                  <c:v>0.999998629207837</c:v>
                </c:pt>
                <c:pt idx="516">
                  <c:v>0.97782712218432699</c:v>
                </c:pt>
                <c:pt idx="517">
                  <c:v>0.53052455330759596</c:v>
                </c:pt>
                <c:pt idx="518">
                  <c:v>0.94935949240189199</c:v>
                </c:pt>
                <c:pt idx="519">
                  <c:v>0.74193593584350503</c:v>
                </c:pt>
                <c:pt idx="520">
                  <c:v>0.93702960594670104</c:v>
                </c:pt>
                <c:pt idx="521">
                  <c:v>0.72614264590508404</c:v>
                </c:pt>
                <c:pt idx="522">
                  <c:v>1.9805708303061102E-5</c:v>
                </c:pt>
                <c:pt idx="523">
                  <c:v>7.6081644478852205E-7</c:v>
                </c:pt>
                <c:pt idx="524">
                  <c:v>7.4562232495107598E-3</c:v>
                </c:pt>
                <c:pt idx="525">
                  <c:v>2.7687081588066202E-7</c:v>
                </c:pt>
                <c:pt idx="526">
                  <c:v>4.96213662422414E-5</c:v>
                </c:pt>
                <c:pt idx="527">
                  <c:v>1.2333316292425399E-7</c:v>
                </c:pt>
                <c:pt idx="528">
                  <c:v>1.6213679675403801E-7</c:v>
                </c:pt>
                <c:pt idx="529">
                  <c:v>4.7627853423522797E-8</c:v>
                </c:pt>
                <c:pt idx="530">
                  <c:v>4.40537820420703E-9</c:v>
                </c:pt>
                <c:pt idx="531">
                  <c:v>6.4741664440405796E-9</c:v>
                </c:pt>
                <c:pt idx="532">
                  <c:v>2.25080854409628E-9</c:v>
                </c:pt>
                <c:pt idx="533">
                  <c:v>1.42863899276274E-9</c:v>
                </c:pt>
                <c:pt idx="534">
                  <c:v>6.4027023374088004E-9</c:v>
                </c:pt>
                <c:pt idx="535">
                  <c:v>3.2516381199190399E-6</c:v>
                </c:pt>
                <c:pt idx="536">
                  <c:v>7.1626283658833995E-8</c:v>
                </c:pt>
                <c:pt idx="537">
                  <c:v>1.9291799497453402E-9</c:v>
                </c:pt>
                <c:pt idx="538">
                  <c:v>3.1183370686292101E-7</c:v>
                </c:pt>
                <c:pt idx="539">
                  <c:v>2.10484409815275E-7</c:v>
                </c:pt>
                <c:pt idx="540">
                  <c:v>1.12590961770202E-7</c:v>
                </c:pt>
                <c:pt idx="541">
                  <c:v>1.2556469397564799E-8</c:v>
                </c:pt>
                <c:pt idx="542">
                  <c:v>3.17656336657023E-9</c:v>
                </c:pt>
                <c:pt idx="543">
                  <c:v>4.9880614646171697E-7</c:v>
                </c:pt>
                <c:pt idx="544">
                  <c:v>1.26894189815614E-8</c:v>
                </c:pt>
                <c:pt idx="545">
                  <c:v>8.4018241176157507E-9</c:v>
                </c:pt>
                <c:pt idx="546">
                  <c:v>8.0056469296943296E-7</c:v>
                </c:pt>
                <c:pt idx="547">
                  <c:v>5.2403524951354997E-9</c:v>
                </c:pt>
                <c:pt idx="548">
                  <c:v>9.22546733706801E-8</c:v>
                </c:pt>
                <c:pt idx="549">
                  <c:v>7.8875598551042097E-8</c:v>
                </c:pt>
                <c:pt idx="550">
                  <c:v>2.8371261763646602E-7</c:v>
                </c:pt>
                <c:pt idx="551">
                  <c:v>6.43260370599449E-7</c:v>
                </c:pt>
                <c:pt idx="552">
                  <c:v>5.7615427336598697E-7</c:v>
                </c:pt>
                <c:pt idx="553">
                  <c:v>1.28992930538664E-8</c:v>
                </c:pt>
                <c:pt idx="554">
                  <c:v>2.1924617808216499E-7</c:v>
                </c:pt>
                <c:pt idx="555">
                  <c:v>3.0493609467606298E-8</c:v>
                </c:pt>
                <c:pt idx="556">
                  <c:v>6.5237469110349904E-7</c:v>
                </c:pt>
                <c:pt idx="557">
                  <c:v>8.8150531032871399E-9</c:v>
                </c:pt>
                <c:pt idx="558">
                  <c:v>2.5592939354286799E-6</c:v>
                </c:pt>
                <c:pt idx="559">
                  <c:v>9.4606336491771596E-7</c:v>
                </c:pt>
                <c:pt idx="560">
                  <c:v>1.9618899446862501E-2</c:v>
                </c:pt>
                <c:pt idx="561">
                  <c:v>2.47126119268892E-2</c:v>
                </c:pt>
                <c:pt idx="562">
                  <c:v>0.414435573100428</c:v>
                </c:pt>
                <c:pt idx="563">
                  <c:v>0.91074124386502397</c:v>
                </c:pt>
                <c:pt idx="564">
                  <c:v>0.71930344632253795</c:v>
                </c:pt>
                <c:pt idx="565">
                  <c:v>0.66287577944778697</c:v>
                </c:pt>
                <c:pt idx="566">
                  <c:v>0.76810911038834395</c:v>
                </c:pt>
                <c:pt idx="567">
                  <c:v>0.81897002396252305</c:v>
                </c:pt>
                <c:pt idx="568">
                  <c:v>0.75249243372888697</c:v>
                </c:pt>
                <c:pt idx="569">
                  <c:v>0.88064167935373505</c:v>
                </c:pt>
                <c:pt idx="570">
                  <c:v>0.88417034733125499</c:v>
                </c:pt>
                <c:pt idx="571">
                  <c:v>0.475995080415544</c:v>
                </c:pt>
                <c:pt idx="572">
                  <c:v>4.7219714347670097E-2</c:v>
                </c:pt>
                <c:pt idx="573">
                  <c:v>0.13883473470537999</c:v>
                </c:pt>
                <c:pt idx="574">
                  <c:v>5.1615219334027101E-2</c:v>
                </c:pt>
                <c:pt idx="575">
                  <c:v>5.2109874760698102E-2</c:v>
                </c:pt>
                <c:pt idx="576">
                  <c:v>5.7643068076162998E-2</c:v>
                </c:pt>
                <c:pt idx="577">
                  <c:v>3.4443552969437701E-6</c:v>
                </c:pt>
                <c:pt idx="578">
                  <c:v>3.6640427039589099E-6</c:v>
                </c:pt>
                <c:pt idx="579">
                  <c:v>5.27645731309822E-8</c:v>
                </c:pt>
                <c:pt idx="580">
                  <c:v>2.0311536387879501E-9</c:v>
                </c:pt>
                <c:pt idx="581">
                  <c:v>3.1694455790491702E-9</c:v>
                </c:pt>
                <c:pt idx="582">
                  <c:v>1.6116607610331901E-8</c:v>
                </c:pt>
                <c:pt idx="583">
                  <c:v>2.1035936517853402E-8</c:v>
                </c:pt>
                <c:pt idx="584">
                  <c:v>6.9346271779114897E-7</c:v>
                </c:pt>
                <c:pt idx="585">
                  <c:v>6.4000692491904501E-2</c:v>
                </c:pt>
                <c:pt idx="586">
                  <c:v>1.0599574175526001E-6</c:v>
                </c:pt>
                <c:pt idx="587">
                  <c:v>6.1680335497614804E-7</c:v>
                </c:pt>
                <c:pt idx="588">
                  <c:v>2.30122118355987E-8</c:v>
                </c:pt>
                <c:pt idx="589">
                  <c:v>4.5973445204151797E-6</c:v>
                </c:pt>
                <c:pt idx="590">
                  <c:v>5.0510572646638299E-10</c:v>
                </c:pt>
                <c:pt idx="591">
                  <c:v>4.7028144183182302E-9</c:v>
                </c:pt>
                <c:pt idx="592">
                  <c:v>4.3586723794958903E-8</c:v>
                </c:pt>
                <c:pt idx="593">
                  <c:v>1.97382459001615E-8</c:v>
                </c:pt>
                <c:pt idx="594">
                  <c:v>2.9233881975065399E-8</c:v>
                </c:pt>
                <c:pt idx="595">
                  <c:v>0.25291911691572599</c:v>
                </c:pt>
                <c:pt idx="596">
                  <c:v>1.9064814480422501E-7</c:v>
                </c:pt>
                <c:pt idx="597">
                  <c:v>1.5240307929451101E-6</c:v>
                </c:pt>
                <c:pt idx="598">
                  <c:v>1.82044947300921E-9</c:v>
                </c:pt>
                <c:pt idx="599">
                  <c:v>2.3650473289037601E-8</c:v>
                </c:pt>
                <c:pt idx="600">
                  <c:v>2.8720810329751E-8</c:v>
                </c:pt>
                <c:pt idx="601">
                  <c:v>4.9798687548047295E-7</c:v>
                </c:pt>
                <c:pt idx="602">
                  <c:v>1.78944069462344E-6</c:v>
                </c:pt>
                <c:pt idx="603">
                  <c:v>3.7160136478040501E-7</c:v>
                </c:pt>
                <c:pt idx="604">
                  <c:v>1.2393041957028101E-7</c:v>
                </c:pt>
                <c:pt idx="605">
                  <c:v>1.00014310500944E-8</c:v>
                </c:pt>
                <c:pt idx="606">
                  <c:v>1.7798391366400799E-7</c:v>
                </c:pt>
                <c:pt idx="607">
                  <c:v>4.3933847401464701E-8</c:v>
                </c:pt>
                <c:pt idx="608">
                  <c:v>6.8022768996212597E-9</c:v>
                </c:pt>
                <c:pt idx="609">
                  <c:v>2.8414405486518201E-8</c:v>
                </c:pt>
                <c:pt idx="610">
                  <c:v>2.1329035129308801E-9</c:v>
                </c:pt>
                <c:pt idx="611">
                  <c:v>1.5914362805314801E-9</c:v>
                </c:pt>
                <c:pt idx="612">
                  <c:v>2.12931610984393E-7</c:v>
                </c:pt>
                <c:pt idx="613">
                  <c:v>1.0128812581906699E-6</c:v>
                </c:pt>
                <c:pt idx="614">
                  <c:v>9.00190383556795E-9</c:v>
                </c:pt>
                <c:pt idx="615">
                  <c:v>5.72340115728642E-8</c:v>
                </c:pt>
                <c:pt idx="616">
                  <c:v>6.5621452224874596E-7</c:v>
                </c:pt>
                <c:pt idx="617">
                  <c:v>1.9489590138726501E-7</c:v>
                </c:pt>
                <c:pt idx="618">
                  <c:v>2.4717128184320102E-6</c:v>
                </c:pt>
                <c:pt idx="619">
                  <c:v>1.8430037649835002E-2</c:v>
                </c:pt>
                <c:pt idx="620">
                  <c:v>0.38319559614632598</c:v>
                </c:pt>
                <c:pt idx="621">
                  <c:v>0.65849863777345397</c:v>
                </c:pt>
                <c:pt idx="622">
                  <c:v>0.15758239458093101</c:v>
                </c:pt>
                <c:pt idx="623">
                  <c:v>0.54144027911932302</c:v>
                </c:pt>
                <c:pt idx="624">
                  <c:v>0.13840369680155601</c:v>
                </c:pt>
                <c:pt idx="625">
                  <c:v>1.5134806677290599E-8</c:v>
                </c:pt>
                <c:pt idx="626">
                  <c:v>5.6815453261012001E-6</c:v>
                </c:pt>
                <c:pt idx="627">
                  <c:v>1.57915230375637E-2</c:v>
                </c:pt>
                <c:pt idx="628">
                  <c:v>2.3709233976667101E-5</c:v>
                </c:pt>
                <c:pt idx="629">
                  <c:v>3.62174907341783E-2</c:v>
                </c:pt>
                <c:pt idx="630">
                  <c:v>0.117543479045709</c:v>
                </c:pt>
                <c:pt idx="631">
                  <c:v>5.8730071558583799E-2</c:v>
                </c:pt>
                <c:pt idx="632">
                  <c:v>5.5296844067287403E-2</c:v>
                </c:pt>
                <c:pt idx="633">
                  <c:v>0.501094870673648</c:v>
                </c:pt>
                <c:pt idx="634">
                  <c:v>0.11168865692399101</c:v>
                </c:pt>
                <c:pt idx="635">
                  <c:v>2.6715130461643699E-2</c:v>
                </c:pt>
                <c:pt idx="636">
                  <c:v>0.17007285557037299</c:v>
                </c:pt>
                <c:pt idx="637">
                  <c:v>5.0848899619294403E-2</c:v>
                </c:pt>
                <c:pt idx="638">
                  <c:v>9.8430872143806303E-2</c:v>
                </c:pt>
                <c:pt idx="639">
                  <c:v>0.22947058704739401</c:v>
                </c:pt>
                <c:pt idx="640">
                  <c:v>0.53854583517719301</c:v>
                </c:pt>
                <c:pt idx="641">
                  <c:v>0.95513088453490502</c:v>
                </c:pt>
                <c:pt idx="642">
                  <c:v>0.49845348357940999</c:v>
                </c:pt>
                <c:pt idx="643">
                  <c:v>1.5755267533036198E-2</c:v>
                </c:pt>
                <c:pt idx="644">
                  <c:v>4.7383064689366303E-2</c:v>
                </c:pt>
                <c:pt idx="645">
                  <c:v>5.2241867006053499E-8</c:v>
                </c:pt>
                <c:pt idx="646">
                  <c:v>1.8832150733266599E-2</c:v>
                </c:pt>
                <c:pt idx="647">
                  <c:v>1.08981594292404E-7</c:v>
                </c:pt>
                <c:pt idx="648">
                  <c:v>4.5450556098560099E-6</c:v>
                </c:pt>
                <c:pt idx="649">
                  <c:v>7.14156666849157E-8</c:v>
                </c:pt>
                <c:pt idx="650">
                  <c:v>6.9732643939477301E-9</c:v>
                </c:pt>
                <c:pt idx="651">
                  <c:v>1.61180438189276E-8</c:v>
                </c:pt>
                <c:pt idx="652">
                  <c:v>1.9091658977366899E-8</c:v>
                </c:pt>
                <c:pt idx="653">
                  <c:v>4.4185314122725501E-8</c:v>
                </c:pt>
                <c:pt idx="654">
                  <c:v>4.68868997925554E-8</c:v>
                </c:pt>
                <c:pt idx="655">
                  <c:v>5.6128902114219998E-8</c:v>
                </c:pt>
                <c:pt idx="656">
                  <c:v>7.56902395212642E-8</c:v>
                </c:pt>
                <c:pt idx="657">
                  <c:v>1.73270647472882E-9</c:v>
                </c:pt>
                <c:pt idx="658">
                  <c:v>9.6697967697137096E-9</c:v>
                </c:pt>
                <c:pt idx="659">
                  <c:v>3.8138491150877398E-9</c:v>
                </c:pt>
                <c:pt idx="660">
                  <c:v>8.5998342717276999E-8</c:v>
                </c:pt>
                <c:pt idx="661">
                  <c:v>2.57208305943267E-8</c:v>
                </c:pt>
                <c:pt idx="662">
                  <c:v>2.8520559657959099E-8</c:v>
                </c:pt>
                <c:pt idx="663">
                  <c:v>9.8670206668969796E-9</c:v>
                </c:pt>
                <c:pt idx="664">
                  <c:v>7.4834797697805594E-8</c:v>
                </c:pt>
                <c:pt idx="665">
                  <c:v>2.3889503461259102E-9</c:v>
                </c:pt>
                <c:pt idx="666">
                  <c:v>1.16554812574542E-9</c:v>
                </c:pt>
                <c:pt idx="667">
                  <c:v>3.7269269966030198E-9</c:v>
                </c:pt>
                <c:pt idx="668">
                  <c:v>3.2037769281663201E-9</c:v>
                </c:pt>
                <c:pt idx="669">
                  <c:v>3.0076850471748902E-8</c:v>
                </c:pt>
                <c:pt idx="670">
                  <c:v>3.71591952128291E-9</c:v>
                </c:pt>
                <c:pt idx="671">
                  <c:v>2.2953647809930601E-9</c:v>
                </c:pt>
                <c:pt idx="672">
                  <c:v>3.17015474960574E-10</c:v>
                </c:pt>
                <c:pt idx="673">
                  <c:v>2.6013574154741101E-8</c:v>
                </c:pt>
                <c:pt idx="674">
                  <c:v>6.1552928901733096E-9</c:v>
                </c:pt>
                <c:pt idx="675">
                  <c:v>5.0355098374883999E-9</c:v>
                </c:pt>
                <c:pt idx="676">
                  <c:v>1.26825755171017E-8</c:v>
                </c:pt>
                <c:pt idx="677">
                  <c:v>2.98154797410317E-8</c:v>
                </c:pt>
                <c:pt idx="678">
                  <c:v>1.87846753273024E-8</c:v>
                </c:pt>
                <c:pt idx="679">
                  <c:v>2.04960031556587E-8</c:v>
                </c:pt>
                <c:pt idx="680">
                  <c:v>4.0679591312692997E-9</c:v>
                </c:pt>
                <c:pt idx="681">
                  <c:v>1.15597313937977E-8</c:v>
                </c:pt>
                <c:pt idx="682">
                  <c:v>5.5550876685280701E-6</c:v>
                </c:pt>
                <c:pt idx="683">
                  <c:v>1.2796022184012499E-7</c:v>
                </c:pt>
                <c:pt idx="684">
                  <c:v>0.45223831776616003</c:v>
                </c:pt>
                <c:pt idx="685">
                  <c:v>8.40824179296252E-7</c:v>
                </c:pt>
                <c:pt idx="686">
                  <c:v>0.27108268551051501</c:v>
                </c:pt>
                <c:pt idx="687">
                  <c:v>5.6990772686402E-2</c:v>
                </c:pt>
                <c:pt idx="688">
                  <c:v>4.4326095763704E-8</c:v>
                </c:pt>
                <c:pt idx="689">
                  <c:v>3.9363140367469501E-7</c:v>
                </c:pt>
                <c:pt idx="690">
                  <c:v>1.6892406848422899E-4</c:v>
                </c:pt>
                <c:pt idx="691">
                  <c:v>5.2637174684791099E-3</c:v>
                </c:pt>
                <c:pt idx="692">
                  <c:v>9.5373320892219706E-8</c:v>
                </c:pt>
                <c:pt idx="693">
                  <c:v>3.1723078201418899E-7</c:v>
                </c:pt>
                <c:pt idx="694">
                  <c:v>5.3567495355639801E-8</c:v>
                </c:pt>
                <c:pt idx="695">
                  <c:v>2.1924036789019498E-9</c:v>
                </c:pt>
                <c:pt idx="696">
                  <c:v>2.3588603303830999E-8</c:v>
                </c:pt>
                <c:pt idx="697">
                  <c:v>2.3253673917653E-7</c:v>
                </c:pt>
                <c:pt idx="698">
                  <c:v>8.2670313615408896E-10</c:v>
                </c:pt>
                <c:pt idx="699">
                  <c:v>1.08192563626697E-6</c:v>
                </c:pt>
                <c:pt idx="700">
                  <c:v>7.3097671149695099E-9</c:v>
                </c:pt>
                <c:pt idx="701">
                  <c:v>1.57145594401489E-9</c:v>
                </c:pt>
                <c:pt idx="702">
                  <c:v>8.4109091806021797E-7</c:v>
                </c:pt>
                <c:pt idx="703">
                  <c:v>1.40648907999468E-7</c:v>
                </c:pt>
                <c:pt idx="704">
                  <c:v>6.8617784884127106E-2</c:v>
                </c:pt>
                <c:pt idx="705">
                  <c:v>2.5993594855192499E-8</c:v>
                </c:pt>
                <c:pt idx="706">
                  <c:v>3.2943881535025901E-9</c:v>
                </c:pt>
                <c:pt idx="707">
                  <c:v>1.7389495692820299E-8</c:v>
                </c:pt>
                <c:pt idx="708">
                  <c:v>4.8235429687115302E-6</c:v>
                </c:pt>
                <c:pt idx="709">
                  <c:v>3.93397090542055E-8</c:v>
                </c:pt>
                <c:pt idx="710">
                  <c:v>5.95956300914944E-10</c:v>
                </c:pt>
                <c:pt idx="711">
                  <c:v>4.2887882017388403E-7</c:v>
                </c:pt>
                <c:pt idx="712">
                  <c:v>5.7189820327819004E-9</c:v>
                </c:pt>
                <c:pt idx="713">
                  <c:v>4.8632203394918098E-7</c:v>
                </c:pt>
                <c:pt idx="714">
                  <c:v>1.01048882767912E-7</c:v>
                </c:pt>
                <c:pt idx="715">
                  <c:v>1.67414383544814E-9</c:v>
                </c:pt>
                <c:pt idx="716">
                  <c:v>9.5184206866155193E-9</c:v>
                </c:pt>
                <c:pt idx="717">
                  <c:v>1.3984421124263599E-8</c:v>
                </c:pt>
                <c:pt idx="718">
                  <c:v>1.22202098648322E-8</c:v>
                </c:pt>
                <c:pt idx="719">
                  <c:v>4.6514996294224101E-7</c:v>
                </c:pt>
                <c:pt idx="720">
                  <c:v>2.2246672578295799E-8</c:v>
                </c:pt>
                <c:pt idx="721">
                  <c:v>7.1221841301992499E-9</c:v>
                </c:pt>
                <c:pt idx="722">
                  <c:v>1.8734850855506999E-7</c:v>
                </c:pt>
                <c:pt idx="723">
                  <c:v>2.11339369267785E-5</c:v>
                </c:pt>
                <c:pt idx="724">
                  <c:v>3.9680492689301099E-7</c:v>
                </c:pt>
                <c:pt idx="725">
                  <c:v>4.2688224406773898E-6</c:v>
                </c:pt>
                <c:pt idx="726">
                  <c:v>0.16225592867461999</c:v>
                </c:pt>
                <c:pt idx="727">
                  <c:v>0.37299758106904102</c:v>
                </c:pt>
                <c:pt idx="728">
                  <c:v>3.1746099907602798E-2</c:v>
                </c:pt>
                <c:pt idx="729">
                  <c:v>2.9851662870509698E-6</c:v>
                </c:pt>
                <c:pt idx="730">
                  <c:v>7.5533951338452201E-7</c:v>
                </c:pt>
                <c:pt idx="731">
                  <c:v>0.57664831858252596</c:v>
                </c:pt>
                <c:pt idx="732">
                  <c:v>0.269589897368882</c:v>
                </c:pt>
                <c:pt idx="733">
                  <c:v>0.74927160473211896</c:v>
                </c:pt>
                <c:pt idx="734">
                  <c:v>1.07897209900415E-4</c:v>
                </c:pt>
                <c:pt idx="735">
                  <c:v>5.7530269908254599E-8</c:v>
                </c:pt>
                <c:pt idx="736">
                  <c:v>8.4418200161667795E-9</c:v>
                </c:pt>
                <c:pt idx="737">
                  <c:v>5.1083632638102799E-8</c:v>
                </c:pt>
                <c:pt idx="738">
                  <c:v>2.8436906336869898E-7</c:v>
                </c:pt>
                <c:pt idx="739">
                  <c:v>2.8283845802193801E-9</c:v>
                </c:pt>
                <c:pt idx="740">
                  <c:v>1.6207229649523999E-8</c:v>
                </c:pt>
                <c:pt idx="741">
                  <c:v>9.8748871845593301E-9</c:v>
                </c:pt>
                <c:pt idx="742">
                  <c:v>4.14724955000806E-8</c:v>
                </c:pt>
                <c:pt idx="743">
                  <c:v>7.2633034597348906E-8</c:v>
                </c:pt>
                <c:pt idx="744">
                  <c:v>5.61146194366834E-9</c:v>
                </c:pt>
                <c:pt idx="745">
                  <c:v>1.26710295113958E-8</c:v>
                </c:pt>
                <c:pt idx="746">
                  <c:v>2.56914796304146E-9</c:v>
                </c:pt>
                <c:pt idx="747">
                  <c:v>8.61307814533426E-8</c:v>
                </c:pt>
                <c:pt idx="748">
                  <c:v>7.1596358917195694E-8</c:v>
                </c:pt>
                <c:pt idx="749">
                  <c:v>1.11090422058115E-8</c:v>
                </c:pt>
                <c:pt idx="750">
                  <c:v>2.5151810073315298E-7</c:v>
                </c:pt>
                <c:pt idx="751">
                  <c:v>1.73450560752211E-8</c:v>
                </c:pt>
                <c:pt idx="752">
                  <c:v>7.9788315913116993E-9</c:v>
                </c:pt>
                <c:pt idx="753">
                  <c:v>9.83050890317096E-7</c:v>
                </c:pt>
                <c:pt idx="754">
                  <c:v>6.3799995417988398E-7</c:v>
                </c:pt>
                <c:pt idx="755">
                  <c:v>6.15899333854104E-8</c:v>
                </c:pt>
                <c:pt idx="756">
                  <c:v>1.52630285646094E-5</c:v>
                </c:pt>
                <c:pt idx="757">
                  <c:v>8.7640088003816E-7</c:v>
                </c:pt>
                <c:pt idx="758">
                  <c:v>3.6333940593197299E-2</c:v>
                </c:pt>
                <c:pt idx="759">
                  <c:v>5.1651985985869097E-7</c:v>
                </c:pt>
                <c:pt idx="760">
                  <c:v>1.46485976320098E-8</c:v>
                </c:pt>
                <c:pt idx="761">
                  <c:v>2.2254352920123201E-6</c:v>
                </c:pt>
                <c:pt idx="762">
                  <c:v>0.27340280533484701</c:v>
                </c:pt>
                <c:pt idx="763">
                  <c:v>1.3238134956799901E-10</c:v>
                </c:pt>
                <c:pt idx="764">
                  <c:v>4.2573440754085202E-7</c:v>
                </c:pt>
                <c:pt idx="765">
                  <c:v>0.42973405229235501</c:v>
                </c:pt>
                <c:pt idx="766">
                  <c:v>0.58418197109076897</c:v>
                </c:pt>
                <c:pt idx="767">
                  <c:v>0.609222020097693</c:v>
                </c:pt>
                <c:pt idx="768">
                  <c:v>0.29576569040696099</c:v>
                </c:pt>
                <c:pt idx="769">
                  <c:v>0.114446778636905</c:v>
                </c:pt>
                <c:pt idx="770">
                  <c:v>0.97753292921705903</c:v>
                </c:pt>
                <c:pt idx="771">
                  <c:v>0.76560243981640896</c:v>
                </c:pt>
                <c:pt idx="772">
                  <c:v>0.39330081296443498</c:v>
                </c:pt>
                <c:pt idx="773">
                  <c:v>7.7303893051994296E-2</c:v>
                </c:pt>
                <c:pt idx="774">
                  <c:v>0.184376769575923</c:v>
                </c:pt>
                <c:pt idx="775">
                  <c:v>1.62704950505638E-5</c:v>
                </c:pt>
                <c:pt idx="776">
                  <c:v>0.20418736309875499</c:v>
                </c:pt>
                <c:pt idx="777">
                  <c:v>1.23552967184258E-7</c:v>
                </c:pt>
                <c:pt idx="778">
                  <c:v>8.0950032378049398E-6</c:v>
                </c:pt>
                <c:pt idx="779">
                  <c:v>0.223406271555429</c:v>
                </c:pt>
                <c:pt idx="780">
                  <c:v>2.6338097729905799E-8</c:v>
                </c:pt>
                <c:pt idx="781">
                  <c:v>3.6909978646894997E-5</c:v>
                </c:pt>
                <c:pt idx="782">
                  <c:v>1.45959453845777E-8</c:v>
                </c:pt>
                <c:pt idx="783">
                  <c:v>9.9589954720825805E-8</c:v>
                </c:pt>
                <c:pt idx="784">
                  <c:v>2.9939597528862601E-7</c:v>
                </c:pt>
                <c:pt idx="785">
                  <c:v>8.4209347426495205E-9</c:v>
                </c:pt>
                <c:pt idx="786">
                  <c:v>2.7077994747395001E-6</c:v>
                </c:pt>
                <c:pt idx="787">
                  <c:v>9.2847561823563194E-8</c:v>
                </c:pt>
                <c:pt idx="788">
                  <c:v>1.20571372038472E-7</c:v>
                </c:pt>
                <c:pt idx="789">
                  <c:v>5.4435705892525499E-8</c:v>
                </c:pt>
                <c:pt idx="790">
                  <c:v>8.4738895519419494E-8</c:v>
                </c:pt>
                <c:pt idx="791">
                  <c:v>2.4936685660821501E-8</c:v>
                </c:pt>
                <c:pt idx="792">
                  <c:v>1.00157491413145E-8</c:v>
                </c:pt>
                <c:pt idx="793">
                  <c:v>3.26800347851968E-7</c:v>
                </c:pt>
                <c:pt idx="794">
                  <c:v>0.229211816425823</c:v>
                </c:pt>
                <c:pt idx="795">
                  <c:v>3.9321382581203397E-8</c:v>
                </c:pt>
                <c:pt idx="796">
                  <c:v>5.5102029438852699E-10</c:v>
                </c:pt>
                <c:pt idx="797">
                  <c:v>2.4465187950554499E-8</c:v>
                </c:pt>
                <c:pt idx="798">
                  <c:v>1.3218372288697399E-6</c:v>
                </c:pt>
                <c:pt idx="799">
                  <c:v>7.5552014222935205E-8</c:v>
                </c:pt>
                <c:pt idx="800">
                  <c:v>1.8113063896573199E-6</c:v>
                </c:pt>
                <c:pt idx="801">
                  <c:v>0.30192081685935301</c:v>
                </c:pt>
                <c:pt idx="802">
                  <c:v>0.63058970647701795</c:v>
                </c:pt>
                <c:pt idx="803">
                  <c:v>0.220859502116343</c:v>
                </c:pt>
                <c:pt idx="804">
                  <c:v>0.79533204813244995</c:v>
                </c:pt>
                <c:pt idx="805">
                  <c:v>9.7424558838644801E-2</c:v>
                </c:pt>
                <c:pt idx="806">
                  <c:v>5.01702405846687E-2</c:v>
                </c:pt>
                <c:pt idx="807">
                  <c:v>4.1752667720734299E-2</c:v>
                </c:pt>
                <c:pt idx="808">
                  <c:v>2.48438588190757E-2</c:v>
                </c:pt>
                <c:pt idx="809">
                  <c:v>0.77825340472917703</c:v>
                </c:pt>
                <c:pt idx="810">
                  <c:v>0.39142174368499</c:v>
                </c:pt>
                <c:pt idx="811">
                  <c:v>0.61076416113851495</c:v>
                </c:pt>
                <c:pt idx="812">
                  <c:v>0.15691577972394299</c:v>
                </c:pt>
                <c:pt idx="813">
                  <c:v>0.13751338997422399</c:v>
                </c:pt>
                <c:pt idx="814">
                  <c:v>0.295022563078984</c:v>
                </c:pt>
                <c:pt idx="815">
                  <c:v>1.2076964861214999E-6</c:v>
                </c:pt>
                <c:pt idx="816">
                  <c:v>1.1952344430126201E-7</c:v>
                </c:pt>
                <c:pt idx="817">
                  <c:v>5.0129370056865098E-8</c:v>
                </c:pt>
                <c:pt idx="818">
                  <c:v>5.2912756961467602E-8</c:v>
                </c:pt>
                <c:pt idx="819">
                  <c:v>1.03972525970133E-9</c:v>
                </c:pt>
                <c:pt idx="820">
                  <c:v>4.3305685237294301E-9</c:v>
                </c:pt>
                <c:pt idx="821">
                  <c:v>1.1139497468116899E-6</c:v>
                </c:pt>
                <c:pt idx="822">
                  <c:v>2.8242254677014402E-9</c:v>
                </c:pt>
                <c:pt idx="823">
                  <c:v>6.5313232677773204E-8</c:v>
                </c:pt>
                <c:pt idx="824">
                  <c:v>7.7434350172963499E-9</c:v>
                </c:pt>
                <c:pt idx="825">
                  <c:v>0.27772217123681903</c:v>
                </c:pt>
                <c:pt idx="826">
                  <c:v>7.7918354686981E-8</c:v>
                </c:pt>
                <c:pt idx="827">
                  <c:v>4.5719505834169401E-2</c:v>
                </c:pt>
                <c:pt idx="828">
                  <c:v>4.3333657509660298E-2</c:v>
                </c:pt>
                <c:pt idx="829">
                  <c:v>3.7066448250182503E-8</c:v>
                </c:pt>
                <c:pt idx="830">
                  <c:v>0.173422708961502</c:v>
                </c:pt>
                <c:pt idx="831">
                  <c:v>1.13490084559971E-2</c:v>
                </c:pt>
                <c:pt idx="832">
                  <c:v>1.42491995074438E-6</c:v>
                </c:pt>
                <c:pt idx="833">
                  <c:v>2.13000778089017E-3</c:v>
                </c:pt>
                <c:pt idx="834">
                  <c:v>9.5006047091107703E-4</c:v>
                </c:pt>
                <c:pt idx="835">
                  <c:v>5.0594935457065E-7</c:v>
                </c:pt>
                <c:pt idx="836">
                  <c:v>1.12629126817099E-4</c:v>
                </c:pt>
                <c:pt idx="837">
                  <c:v>2.0658851206658201E-7</c:v>
                </c:pt>
                <c:pt idx="838">
                  <c:v>5.54284525829253E-7</c:v>
                </c:pt>
                <c:pt idx="839">
                  <c:v>1.3459189836226099E-6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D3-4203-B6B4-A43F77A04521}"/>
            </c:ext>
          </c:extLst>
        </c:ser>
        <c:ser>
          <c:idx val="6"/>
          <c:order val="6"/>
          <c:tx>
            <c:strRef>
              <c:f>'Results_train12_2.4saaRFRWeight'!$I$1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'Results_train12_2.4saaRFRWeight'!$I$2:$I$841</c:f>
              <c:numCache>
                <c:formatCode>0.00</c:formatCode>
                <c:ptCount val="840"/>
                <c:pt idx="0">
                  <c:v>1.54989499241835E-6</c:v>
                </c:pt>
                <c:pt idx="1">
                  <c:v>5.0110058258425801E-2</c:v>
                </c:pt>
                <c:pt idx="2">
                  <c:v>1.15728446684395E-5</c:v>
                </c:pt>
                <c:pt idx="3">
                  <c:v>3.2086566723560298E-9</c:v>
                </c:pt>
                <c:pt idx="4">
                  <c:v>6.7434684402046496E-9</c:v>
                </c:pt>
                <c:pt idx="5">
                  <c:v>1.93536267263224E-9</c:v>
                </c:pt>
                <c:pt idx="6">
                  <c:v>5.9431827601892102E-10</c:v>
                </c:pt>
                <c:pt idx="7">
                  <c:v>3.07355169466514E-7</c:v>
                </c:pt>
                <c:pt idx="8">
                  <c:v>8.4458316742659399E-8</c:v>
                </c:pt>
                <c:pt idx="9">
                  <c:v>1.32580435889789E-7</c:v>
                </c:pt>
                <c:pt idx="10">
                  <c:v>2.0496945390131001E-9</c:v>
                </c:pt>
                <c:pt idx="11">
                  <c:v>1.7862981265844702E-8</c:v>
                </c:pt>
                <c:pt idx="12">
                  <c:v>1.11476574490776E-7</c:v>
                </c:pt>
                <c:pt idx="13">
                  <c:v>1.97871149585749E-9</c:v>
                </c:pt>
                <c:pt idx="14">
                  <c:v>2.0023451363192599E-8</c:v>
                </c:pt>
                <c:pt idx="15">
                  <c:v>1.7081032110248699E-8</c:v>
                </c:pt>
                <c:pt idx="16">
                  <c:v>2.5042043641459598E-7</c:v>
                </c:pt>
                <c:pt idx="17">
                  <c:v>6.6457016234005996E-8</c:v>
                </c:pt>
                <c:pt idx="18">
                  <c:v>4.6175634679855899E-8</c:v>
                </c:pt>
                <c:pt idx="19">
                  <c:v>2.7877269999830599E-8</c:v>
                </c:pt>
                <c:pt idx="20">
                  <c:v>3.6230734777499599E-8</c:v>
                </c:pt>
                <c:pt idx="21">
                  <c:v>5.0508975048711703E-7</c:v>
                </c:pt>
                <c:pt idx="22">
                  <c:v>1.9096651195103299E-8</c:v>
                </c:pt>
                <c:pt idx="23">
                  <c:v>2.7758341352291699E-8</c:v>
                </c:pt>
                <c:pt idx="24">
                  <c:v>1.39362271733667E-8</c:v>
                </c:pt>
                <c:pt idx="25">
                  <c:v>4.7694553970045601E-8</c:v>
                </c:pt>
                <c:pt idx="26">
                  <c:v>1.7473397215447701E-6</c:v>
                </c:pt>
                <c:pt idx="27">
                  <c:v>2.5934985053852699E-8</c:v>
                </c:pt>
                <c:pt idx="28">
                  <c:v>6.2952810647841603E-7</c:v>
                </c:pt>
                <c:pt idx="29">
                  <c:v>1.4918128923855699E-7</c:v>
                </c:pt>
                <c:pt idx="30">
                  <c:v>8.3362670014539704E-7</c:v>
                </c:pt>
                <c:pt idx="31">
                  <c:v>3.3919249874618501E-7</c:v>
                </c:pt>
                <c:pt idx="32">
                  <c:v>7.0560464395947902E-6</c:v>
                </c:pt>
                <c:pt idx="33">
                  <c:v>1.4990479103943201E-7</c:v>
                </c:pt>
                <c:pt idx="34">
                  <c:v>1.5990257559767899E-7</c:v>
                </c:pt>
                <c:pt idx="35">
                  <c:v>1.67919682791352E-8</c:v>
                </c:pt>
                <c:pt idx="36">
                  <c:v>2.5201908723584499E-6</c:v>
                </c:pt>
                <c:pt idx="37">
                  <c:v>1.45368548298409E-7</c:v>
                </c:pt>
                <c:pt idx="38">
                  <c:v>3.71654058269071E-7</c:v>
                </c:pt>
                <c:pt idx="39">
                  <c:v>1.5521221194970399E-8</c:v>
                </c:pt>
                <c:pt idx="40">
                  <c:v>3.4184773659790002E-7</c:v>
                </c:pt>
                <c:pt idx="41">
                  <c:v>2.7718189505048299E-7</c:v>
                </c:pt>
                <c:pt idx="42">
                  <c:v>2.68992297925534E-9</c:v>
                </c:pt>
                <c:pt idx="43">
                  <c:v>7.17802122930921E-8</c:v>
                </c:pt>
                <c:pt idx="44">
                  <c:v>8.4651551492300295E-8</c:v>
                </c:pt>
                <c:pt idx="45">
                  <c:v>3.9534379507939301E-8</c:v>
                </c:pt>
                <c:pt idx="46">
                  <c:v>8.0579384150023898E-9</c:v>
                </c:pt>
                <c:pt idx="47">
                  <c:v>6.4572668356149302E-8</c:v>
                </c:pt>
                <c:pt idx="48">
                  <c:v>2.5752870869734999E-8</c:v>
                </c:pt>
                <c:pt idx="49">
                  <c:v>4.5636701809769898E-8</c:v>
                </c:pt>
                <c:pt idx="50">
                  <c:v>3.5841978593875599E-7</c:v>
                </c:pt>
                <c:pt idx="51">
                  <c:v>5.49478383776126E-8</c:v>
                </c:pt>
                <c:pt idx="52">
                  <c:v>1.80107856062725E-8</c:v>
                </c:pt>
                <c:pt idx="53">
                  <c:v>3.4602858619228098E-8</c:v>
                </c:pt>
                <c:pt idx="54">
                  <c:v>2.2509445272144201E-7</c:v>
                </c:pt>
                <c:pt idx="55">
                  <c:v>1.1729619798816501E-8</c:v>
                </c:pt>
                <c:pt idx="56">
                  <c:v>1.01316201025347E-7</c:v>
                </c:pt>
                <c:pt idx="57">
                  <c:v>4.1281008374614702E-9</c:v>
                </c:pt>
                <c:pt idx="58">
                  <c:v>2.3165981045913501E-8</c:v>
                </c:pt>
                <c:pt idx="59">
                  <c:v>1.5216690025523101E-8</c:v>
                </c:pt>
                <c:pt idx="60">
                  <c:v>1.2197527770322499E-8</c:v>
                </c:pt>
                <c:pt idx="61">
                  <c:v>1.7369609375013001E-7</c:v>
                </c:pt>
                <c:pt idx="62">
                  <c:v>6.7539452192980898E-8</c:v>
                </c:pt>
                <c:pt idx="63">
                  <c:v>1.3105505634157401E-8</c:v>
                </c:pt>
                <c:pt idx="64">
                  <c:v>3.3522378427712697E-8</c:v>
                </c:pt>
                <c:pt idx="65">
                  <c:v>1.03596833199479E-7</c:v>
                </c:pt>
                <c:pt idx="66">
                  <c:v>9.7856274888102194E-9</c:v>
                </c:pt>
                <c:pt idx="67">
                  <c:v>4.1095858461944102E-8</c:v>
                </c:pt>
                <c:pt idx="68">
                  <c:v>1.8086033050306602E-8</c:v>
                </c:pt>
                <c:pt idx="69">
                  <c:v>4.3950998424237901E-9</c:v>
                </c:pt>
                <c:pt idx="70">
                  <c:v>6.4320227607638195E-8</c:v>
                </c:pt>
                <c:pt idx="71">
                  <c:v>1.25650940514866E-7</c:v>
                </c:pt>
                <c:pt idx="72">
                  <c:v>1.39272887325866E-9</c:v>
                </c:pt>
                <c:pt idx="73">
                  <c:v>8.0729526039816197E-8</c:v>
                </c:pt>
                <c:pt idx="74">
                  <c:v>2.62301978271443E-8</c:v>
                </c:pt>
                <c:pt idx="75">
                  <c:v>1.3646092964678401E-6</c:v>
                </c:pt>
                <c:pt idx="76">
                  <c:v>3.7436369424700199E-7</c:v>
                </c:pt>
                <c:pt idx="77">
                  <c:v>1.01148198731846E-7</c:v>
                </c:pt>
                <c:pt idx="78">
                  <c:v>3.2633448663419099E-7</c:v>
                </c:pt>
                <c:pt idx="79">
                  <c:v>2.0286759637235401E-8</c:v>
                </c:pt>
                <c:pt idx="80">
                  <c:v>1.0890902661155301E-8</c:v>
                </c:pt>
                <c:pt idx="81">
                  <c:v>5.40334403621897E-7</c:v>
                </c:pt>
                <c:pt idx="82">
                  <c:v>1.0490186567079299E-7</c:v>
                </c:pt>
                <c:pt idx="83">
                  <c:v>3.7019043616858003E-8</c:v>
                </c:pt>
                <c:pt idx="84">
                  <c:v>2.5171734376901299E-8</c:v>
                </c:pt>
                <c:pt idx="85">
                  <c:v>9.6644389292688701E-9</c:v>
                </c:pt>
                <c:pt idx="86">
                  <c:v>3.8570075696048803E-8</c:v>
                </c:pt>
                <c:pt idx="87">
                  <c:v>2.4782598554875502E-7</c:v>
                </c:pt>
                <c:pt idx="88">
                  <c:v>4.3009319808728799E-9</c:v>
                </c:pt>
                <c:pt idx="89">
                  <c:v>3.99047300124691E-7</c:v>
                </c:pt>
                <c:pt idx="90">
                  <c:v>3.80810923981979E-7</c:v>
                </c:pt>
                <c:pt idx="91">
                  <c:v>1.57241775822981E-6</c:v>
                </c:pt>
                <c:pt idx="92">
                  <c:v>3.1331120523462799E-7</c:v>
                </c:pt>
                <c:pt idx="93">
                  <c:v>2.6073480920931699E-10</c:v>
                </c:pt>
                <c:pt idx="94">
                  <c:v>6.3279386588358102E-7</c:v>
                </c:pt>
                <c:pt idx="95">
                  <c:v>4.5008923552744101E-9</c:v>
                </c:pt>
                <c:pt idx="96">
                  <c:v>3.7569892959111802E-7</c:v>
                </c:pt>
                <c:pt idx="97">
                  <c:v>2.0796122149897501E-7</c:v>
                </c:pt>
                <c:pt idx="98">
                  <c:v>5.7011649764359297E-7</c:v>
                </c:pt>
                <c:pt idx="99">
                  <c:v>6.6725328020575101E-8</c:v>
                </c:pt>
                <c:pt idx="100">
                  <c:v>1.11955621529431E-9</c:v>
                </c:pt>
                <c:pt idx="101">
                  <c:v>1.1596394877713601E-8</c:v>
                </c:pt>
                <c:pt idx="102">
                  <c:v>4.1761584583972801E-10</c:v>
                </c:pt>
                <c:pt idx="103">
                  <c:v>2.6004280025950801E-7</c:v>
                </c:pt>
                <c:pt idx="104">
                  <c:v>4.5139600601132398E-8</c:v>
                </c:pt>
                <c:pt idx="105">
                  <c:v>3.9167592172003999E-7</c:v>
                </c:pt>
                <c:pt idx="106">
                  <c:v>4.4638678341354903E-8</c:v>
                </c:pt>
                <c:pt idx="107">
                  <c:v>1.47538838780934E-6</c:v>
                </c:pt>
                <c:pt idx="108">
                  <c:v>2.7299545976316202E-8</c:v>
                </c:pt>
                <c:pt idx="109">
                  <c:v>2.5429261595108803E-7</c:v>
                </c:pt>
                <c:pt idx="110">
                  <c:v>1.5855580502801701E-8</c:v>
                </c:pt>
                <c:pt idx="111">
                  <c:v>3.9564212135479503E-8</c:v>
                </c:pt>
                <c:pt idx="112">
                  <c:v>5.5222968493244297E-7</c:v>
                </c:pt>
                <c:pt idx="113">
                  <c:v>9.52127752880414E-8</c:v>
                </c:pt>
                <c:pt idx="114">
                  <c:v>2.9386312499049799E-8</c:v>
                </c:pt>
                <c:pt idx="115">
                  <c:v>4.2008474861517897E-9</c:v>
                </c:pt>
                <c:pt idx="116">
                  <c:v>9.7167189093203095E-8</c:v>
                </c:pt>
                <c:pt idx="117">
                  <c:v>3.3846889366931099E-8</c:v>
                </c:pt>
                <c:pt idx="118">
                  <c:v>1.2028037416442601E-7</c:v>
                </c:pt>
                <c:pt idx="119">
                  <c:v>8.2793102058867306E-9</c:v>
                </c:pt>
                <c:pt idx="120">
                  <c:v>9.1284495754850301E-10</c:v>
                </c:pt>
                <c:pt idx="121">
                  <c:v>1.87660671873442E-7</c:v>
                </c:pt>
                <c:pt idx="122">
                  <c:v>8.8733523273974603E-9</c:v>
                </c:pt>
                <c:pt idx="123">
                  <c:v>1.6309545559103101E-8</c:v>
                </c:pt>
                <c:pt idx="124">
                  <c:v>8.1374931548049701E-7</c:v>
                </c:pt>
                <c:pt idx="125">
                  <c:v>5.8799629847775302E-9</c:v>
                </c:pt>
                <c:pt idx="126">
                  <c:v>5.5678991283646199E-10</c:v>
                </c:pt>
                <c:pt idx="127">
                  <c:v>2.1541074996003099E-7</c:v>
                </c:pt>
                <c:pt idx="128">
                  <c:v>2.3446035168997501E-7</c:v>
                </c:pt>
                <c:pt idx="129">
                  <c:v>6.1239775923927805E-8</c:v>
                </c:pt>
                <c:pt idx="130">
                  <c:v>8.4130868643735496E-8</c:v>
                </c:pt>
                <c:pt idx="131">
                  <c:v>8.5347833307600803E-8</c:v>
                </c:pt>
                <c:pt idx="132">
                  <c:v>3.3520619975613998E-7</c:v>
                </c:pt>
                <c:pt idx="133">
                  <c:v>2.9442760876370097E-7</c:v>
                </c:pt>
                <c:pt idx="134">
                  <c:v>2.0820181840385402E-8</c:v>
                </c:pt>
                <c:pt idx="135">
                  <c:v>5.8799913935864097E-8</c:v>
                </c:pt>
                <c:pt idx="136">
                  <c:v>9.6999235704194604E-8</c:v>
                </c:pt>
                <c:pt idx="137">
                  <c:v>4.1337821365480299E-8</c:v>
                </c:pt>
                <c:pt idx="138">
                  <c:v>2.2798157228694801E-9</c:v>
                </c:pt>
                <c:pt idx="139">
                  <c:v>2.68693180266494E-8</c:v>
                </c:pt>
                <c:pt idx="140">
                  <c:v>1.9421132356793099E-8</c:v>
                </c:pt>
                <c:pt idx="141">
                  <c:v>2.1914738593685599E-7</c:v>
                </c:pt>
                <c:pt idx="142">
                  <c:v>9.2097670051270404E-9</c:v>
                </c:pt>
                <c:pt idx="143">
                  <c:v>7.1993764499713196E-5</c:v>
                </c:pt>
                <c:pt idx="144">
                  <c:v>1.64582861886492E-9</c:v>
                </c:pt>
                <c:pt idx="145">
                  <c:v>3.4725094992704097E-8</c:v>
                </c:pt>
                <c:pt idx="146">
                  <c:v>1.7280711273083401E-8</c:v>
                </c:pt>
                <c:pt idx="147">
                  <c:v>1.9048795547906999E-8</c:v>
                </c:pt>
                <c:pt idx="148">
                  <c:v>5.9206452363556103E-8</c:v>
                </c:pt>
                <c:pt idx="149">
                  <c:v>1.18705917586532E-8</c:v>
                </c:pt>
                <c:pt idx="150">
                  <c:v>4.0139991774094599E-7</c:v>
                </c:pt>
                <c:pt idx="151">
                  <c:v>9.9625006034516304E-9</c:v>
                </c:pt>
                <c:pt idx="152">
                  <c:v>2.08288027994248E-7</c:v>
                </c:pt>
                <c:pt idx="153">
                  <c:v>4.5777143445258899E-8</c:v>
                </c:pt>
                <c:pt idx="154">
                  <c:v>3.3242454161886101E-8</c:v>
                </c:pt>
                <c:pt idx="155">
                  <c:v>1.7354284831293901E-7</c:v>
                </c:pt>
                <c:pt idx="156">
                  <c:v>9.4037517213997002E-10</c:v>
                </c:pt>
                <c:pt idx="157">
                  <c:v>6.6618922058040105E-8</c:v>
                </c:pt>
                <c:pt idx="158">
                  <c:v>1.3693138479703301E-9</c:v>
                </c:pt>
                <c:pt idx="159">
                  <c:v>4.7996026576951597E-3</c:v>
                </c:pt>
                <c:pt idx="160">
                  <c:v>9.1101199693128797E-6</c:v>
                </c:pt>
                <c:pt idx="161">
                  <c:v>1.3154336958566999E-8</c:v>
                </c:pt>
                <c:pt idx="162">
                  <c:v>8.1840655067277098E-9</c:v>
                </c:pt>
                <c:pt idx="163">
                  <c:v>5.3975718294453205E-10</c:v>
                </c:pt>
                <c:pt idx="164">
                  <c:v>0.27436839954765402</c:v>
                </c:pt>
                <c:pt idx="165">
                  <c:v>0.167486795148655</c:v>
                </c:pt>
                <c:pt idx="166">
                  <c:v>3.6869827702047102E-2</c:v>
                </c:pt>
                <c:pt idx="167">
                  <c:v>1.08729054829535E-5</c:v>
                </c:pt>
                <c:pt idx="168">
                  <c:v>6.1623707206940099E-9</c:v>
                </c:pt>
                <c:pt idx="169">
                  <c:v>7.8837601863194405E-8</c:v>
                </c:pt>
                <c:pt idx="170">
                  <c:v>2.0855966198797301E-7</c:v>
                </c:pt>
                <c:pt idx="171">
                  <c:v>2.0844534663300698E-9</c:v>
                </c:pt>
                <c:pt idx="172">
                  <c:v>3.6416823302531802E-9</c:v>
                </c:pt>
                <c:pt idx="173">
                  <c:v>6.3381800013715998E-8</c:v>
                </c:pt>
                <c:pt idx="174">
                  <c:v>4.3669156228662998E-8</c:v>
                </c:pt>
                <c:pt idx="175">
                  <c:v>7.4976004911325696E-8</c:v>
                </c:pt>
                <c:pt idx="176">
                  <c:v>0.63742847305490502</c:v>
                </c:pt>
                <c:pt idx="177">
                  <c:v>0.88522317855780497</c:v>
                </c:pt>
                <c:pt idx="178">
                  <c:v>0.152741916126826</c:v>
                </c:pt>
                <c:pt idx="179">
                  <c:v>1.34395000430489E-5</c:v>
                </c:pt>
                <c:pt idx="180">
                  <c:v>9.8229146814804602E-2</c:v>
                </c:pt>
                <c:pt idx="181">
                  <c:v>0.284077364371288</c:v>
                </c:pt>
                <c:pt idx="182">
                  <c:v>0.32260633032513503</c:v>
                </c:pt>
                <c:pt idx="183">
                  <c:v>0.29138119290216602</c:v>
                </c:pt>
                <c:pt idx="184">
                  <c:v>0.21149249057727099</c:v>
                </c:pt>
                <c:pt idx="185">
                  <c:v>0.721606518955487</c:v>
                </c:pt>
                <c:pt idx="186">
                  <c:v>0.77675299264226305</c:v>
                </c:pt>
                <c:pt idx="187">
                  <c:v>0.42749162448586098</c:v>
                </c:pt>
                <c:pt idx="188">
                  <c:v>2.3984143570611999E-6</c:v>
                </c:pt>
                <c:pt idx="189">
                  <c:v>8.7768667179635604E-8</c:v>
                </c:pt>
                <c:pt idx="190">
                  <c:v>3.3199055678363097E-8</c:v>
                </c:pt>
                <c:pt idx="191">
                  <c:v>4.5130085459936101E-9</c:v>
                </c:pt>
                <c:pt idx="192">
                  <c:v>5.7689618830046502E-10</c:v>
                </c:pt>
                <c:pt idx="193">
                  <c:v>2.0899552828818701E-9</c:v>
                </c:pt>
                <c:pt idx="194">
                  <c:v>4.7551872767268603E-8</c:v>
                </c:pt>
                <c:pt idx="195">
                  <c:v>5.9199134702050896E-7</c:v>
                </c:pt>
                <c:pt idx="196">
                  <c:v>1.63856714841306E-9</c:v>
                </c:pt>
                <c:pt idx="197">
                  <c:v>6.8501366135561896E-8</c:v>
                </c:pt>
                <c:pt idx="198">
                  <c:v>3.1361801711471299E-9</c:v>
                </c:pt>
                <c:pt idx="199">
                  <c:v>1.24139853461919E-6</c:v>
                </c:pt>
                <c:pt idx="200">
                  <c:v>3.6654880003660998E-7</c:v>
                </c:pt>
                <c:pt idx="201">
                  <c:v>6.6581881926218202E-7</c:v>
                </c:pt>
                <c:pt idx="202">
                  <c:v>8.4686415101430403E-9</c:v>
                </c:pt>
                <c:pt idx="203">
                  <c:v>3.2904082233503102E-8</c:v>
                </c:pt>
                <c:pt idx="204">
                  <c:v>3.0265941699418397E-8</c:v>
                </c:pt>
                <c:pt idx="205">
                  <c:v>1.4155476360664001E-7</c:v>
                </c:pt>
                <c:pt idx="206">
                  <c:v>2.8863110941992999E-7</c:v>
                </c:pt>
                <c:pt idx="207">
                  <c:v>4.3898346521397197E-8</c:v>
                </c:pt>
                <c:pt idx="208">
                  <c:v>8.7382703028442999E-8</c:v>
                </c:pt>
                <c:pt idx="209">
                  <c:v>3.4786257833619701E-8</c:v>
                </c:pt>
                <c:pt idx="210">
                  <c:v>1.9742782655932398E-9</c:v>
                </c:pt>
                <c:pt idx="211">
                  <c:v>7.3960510175025203E-8</c:v>
                </c:pt>
                <c:pt idx="212">
                  <c:v>9.1364431485190503E-9</c:v>
                </c:pt>
                <c:pt idx="213">
                  <c:v>8.6658415107080599E-8</c:v>
                </c:pt>
                <c:pt idx="214">
                  <c:v>4.0292982669594898E-7</c:v>
                </c:pt>
                <c:pt idx="215">
                  <c:v>1.04118911268589E-6</c:v>
                </c:pt>
                <c:pt idx="216">
                  <c:v>7.3059786206843803E-8</c:v>
                </c:pt>
                <c:pt idx="217">
                  <c:v>1.4428341804686401E-3</c:v>
                </c:pt>
                <c:pt idx="218">
                  <c:v>7.2147173721462302E-2</c:v>
                </c:pt>
                <c:pt idx="219">
                  <c:v>1.90607027460238E-6</c:v>
                </c:pt>
                <c:pt idx="220">
                  <c:v>1.14697444788704E-7</c:v>
                </c:pt>
                <c:pt idx="221">
                  <c:v>0.32608569936990001</c:v>
                </c:pt>
                <c:pt idx="222">
                  <c:v>0.716410913965979</c:v>
                </c:pt>
                <c:pt idx="223">
                  <c:v>0.99536797377991204</c:v>
                </c:pt>
                <c:pt idx="224">
                  <c:v>0.483692184699552</c:v>
                </c:pt>
                <c:pt idx="225">
                  <c:v>0.99988183030863798</c:v>
                </c:pt>
                <c:pt idx="226">
                  <c:v>0.99999749380525005</c:v>
                </c:pt>
                <c:pt idx="227">
                  <c:v>0.91504945759364498</c:v>
                </c:pt>
                <c:pt idx="228">
                  <c:v>0.45631488622976102</c:v>
                </c:pt>
                <c:pt idx="229">
                  <c:v>9.8742248926676793E-9</c:v>
                </c:pt>
                <c:pt idx="230">
                  <c:v>4.5703020891929898E-8</c:v>
                </c:pt>
                <c:pt idx="231">
                  <c:v>1.06306566840601E-8</c:v>
                </c:pt>
                <c:pt idx="232">
                  <c:v>1.6221196594611899E-6</c:v>
                </c:pt>
                <c:pt idx="233">
                  <c:v>8.3561878933254002E-7</c:v>
                </c:pt>
                <c:pt idx="234">
                  <c:v>2.8224497753725401E-8</c:v>
                </c:pt>
                <c:pt idx="235">
                  <c:v>3.45689105871089E-6</c:v>
                </c:pt>
                <c:pt idx="236">
                  <c:v>1.3981153690529901E-7</c:v>
                </c:pt>
                <c:pt idx="237">
                  <c:v>4.7453442714055197E-8</c:v>
                </c:pt>
                <c:pt idx="238">
                  <c:v>1.18162987536025E-8</c:v>
                </c:pt>
                <c:pt idx="239">
                  <c:v>3.4413791885079602E-7</c:v>
                </c:pt>
                <c:pt idx="240">
                  <c:v>2.1097236836952901E-7</c:v>
                </c:pt>
                <c:pt idx="241">
                  <c:v>8.2771396875987195E-8</c:v>
                </c:pt>
                <c:pt idx="242">
                  <c:v>2.02661124413625E-7</c:v>
                </c:pt>
                <c:pt idx="243">
                  <c:v>2.2704585699337801E-8</c:v>
                </c:pt>
                <c:pt idx="244">
                  <c:v>8.0664819948508801E-7</c:v>
                </c:pt>
                <c:pt idx="245">
                  <c:v>1.9107244790704101E-7</c:v>
                </c:pt>
                <c:pt idx="246">
                  <c:v>8.6013720362180296E-7</c:v>
                </c:pt>
                <c:pt idx="247">
                  <c:v>6.78030386863813E-7</c:v>
                </c:pt>
                <c:pt idx="248">
                  <c:v>2.0931697315849101E-7</c:v>
                </c:pt>
                <c:pt idx="249">
                  <c:v>8.9566058406533895E-8</c:v>
                </c:pt>
                <c:pt idx="250">
                  <c:v>1.5524902457457299E-8</c:v>
                </c:pt>
                <c:pt idx="251">
                  <c:v>2.9654494724813299E-7</c:v>
                </c:pt>
                <c:pt idx="252">
                  <c:v>1.2694426599696599E-7</c:v>
                </c:pt>
                <c:pt idx="253">
                  <c:v>1.57855974321294E-6</c:v>
                </c:pt>
                <c:pt idx="254">
                  <c:v>2.0076706619415602E-6</c:v>
                </c:pt>
                <c:pt idx="255">
                  <c:v>9.4540572308087205E-5</c:v>
                </c:pt>
                <c:pt idx="256">
                  <c:v>0.21468430108448</c:v>
                </c:pt>
                <c:pt idx="257">
                  <c:v>0.44112438987839803</c:v>
                </c:pt>
                <c:pt idx="258">
                  <c:v>0.81398194704791405</c:v>
                </c:pt>
                <c:pt idx="259">
                  <c:v>0.97190102016346003</c:v>
                </c:pt>
                <c:pt idx="260">
                  <c:v>0.79595761652143004</c:v>
                </c:pt>
                <c:pt idx="261">
                  <c:v>0.144403797973536</c:v>
                </c:pt>
                <c:pt idx="262">
                  <c:v>0.35902787367453098</c:v>
                </c:pt>
                <c:pt idx="263">
                  <c:v>0.180257545832502</c:v>
                </c:pt>
                <c:pt idx="264">
                  <c:v>0.18769364972969799</c:v>
                </c:pt>
                <c:pt idx="265">
                  <c:v>0.337969861644837</c:v>
                </c:pt>
                <c:pt idx="266">
                  <c:v>0.85590196762888604</c:v>
                </c:pt>
                <c:pt idx="267">
                  <c:v>0.97431604622461299</c:v>
                </c:pt>
                <c:pt idx="268">
                  <c:v>0.437966878299755</c:v>
                </c:pt>
                <c:pt idx="269">
                  <c:v>0.89164510000120001</c:v>
                </c:pt>
                <c:pt idx="270">
                  <c:v>0.211453318266351</c:v>
                </c:pt>
                <c:pt idx="271">
                  <c:v>0.339686952255498</c:v>
                </c:pt>
                <c:pt idx="272">
                  <c:v>5.6260046823724999E-2</c:v>
                </c:pt>
                <c:pt idx="273">
                  <c:v>3.1951329475883901E-6</c:v>
                </c:pt>
                <c:pt idx="274">
                  <c:v>6.4647211396298099E-7</c:v>
                </c:pt>
                <c:pt idx="275">
                  <c:v>1.3899375938417901E-8</c:v>
                </c:pt>
                <c:pt idx="276">
                  <c:v>4.5285430572645498E-7</c:v>
                </c:pt>
                <c:pt idx="277">
                  <c:v>3.8188496769413201E-7</c:v>
                </c:pt>
                <c:pt idx="278">
                  <c:v>4.1784684757936197E-8</c:v>
                </c:pt>
                <c:pt idx="279">
                  <c:v>4.9925556919710701E-7</c:v>
                </c:pt>
                <c:pt idx="280">
                  <c:v>2.0461791937526099E-7</c:v>
                </c:pt>
                <c:pt idx="281">
                  <c:v>1.4415575732555999E-8</c:v>
                </c:pt>
                <c:pt idx="282">
                  <c:v>7.5766018095648396E-10</c:v>
                </c:pt>
                <c:pt idx="283">
                  <c:v>4.6718022901687699E-7</c:v>
                </c:pt>
                <c:pt idx="284">
                  <c:v>7.0554204741869806E-8</c:v>
                </c:pt>
                <c:pt idx="285">
                  <c:v>6.3305886615634195E-7</c:v>
                </c:pt>
                <c:pt idx="286">
                  <c:v>1.30279495146256E-8</c:v>
                </c:pt>
                <c:pt idx="287">
                  <c:v>3.0805682135864201E-9</c:v>
                </c:pt>
                <c:pt idx="288">
                  <c:v>1.2389155186750999E-8</c:v>
                </c:pt>
                <c:pt idx="289">
                  <c:v>2.6943027314822199E-8</c:v>
                </c:pt>
                <c:pt idx="290">
                  <c:v>1.5339646876491899E-7</c:v>
                </c:pt>
                <c:pt idx="291">
                  <c:v>1.24627632500428E-7</c:v>
                </c:pt>
                <c:pt idx="292">
                  <c:v>1.7432531941120799E-9</c:v>
                </c:pt>
                <c:pt idx="293">
                  <c:v>9.8321600988998399E-7</c:v>
                </c:pt>
                <c:pt idx="294">
                  <c:v>4.7945513241096902E-8</c:v>
                </c:pt>
                <c:pt idx="295">
                  <c:v>3.0967259384644797E-8</c:v>
                </c:pt>
                <c:pt idx="296">
                  <c:v>0.65019338587165199</c:v>
                </c:pt>
                <c:pt idx="297">
                  <c:v>0.78853154281405602</c:v>
                </c:pt>
                <c:pt idx="298">
                  <c:v>0.78891370141678596</c:v>
                </c:pt>
                <c:pt idx="299">
                  <c:v>0.251192363274158</c:v>
                </c:pt>
                <c:pt idx="300">
                  <c:v>0.40031001133096</c:v>
                </c:pt>
                <c:pt idx="301">
                  <c:v>0.77648972291823604</c:v>
                </c:pt>
                <c:pt idx="302">
                  <c:v>0.88740011336756197</c:v>
                </c:pt>
                <c:pt idx="303">
                  <c:v>0.73737903934337201</c:v>
                </c:pt>
                <c:pt idx="304">
                  <c:v>1.02503282824894E-8</c:v>
                </c:pt>
                <c:pt idx="305">
                  <c:v>0.23550627299077201</c:v>
                </c:pt>
                <c:pt idx="306">
                  <c:v>1.2410023975301801E-4</c:v>
                </c:pt>
                <c:pt idx="307">
                  <c:v>2.58856675144451E-6</c:v>
                </c:pt>
                <c:pt idx="308">
                  <c:v>5.0421740627231803E-7</c:v>
                </c:pt>
                <c:pt idx="309">
                  <c:v>1.14106201351276E-7</c:v>
                </c:pt>
                <c:pt idx="310">
                  <c:v>1.9472925171722001E-8</c:v>
                </c:pt>
                <c:pt idx="311">
                  <c:v>1.73944302539119E-7</c:v>
                </c:pt>
                <c:pt idx="312">
                  <c:v>9.78193242691922E-8</c:v>
                </c:pt>
                <c:pt idx="313">
                  <c:v>2.3628755751111701E-8</c:v>
                </c:pt>
                <c:pt idx="314">
                  <c:v>2.4397434826203199E-8</c:v>
                </c:pt>
                <c:pt idx="315">
                  <c:v>1.26348321578669E-8</c:v>
                </c:pt>
                <c:pt idx="316">
                  <c:v>4.8349834259778903E-8</c:v>
                </c:pt>
                <c:pt idx="317">
                  <c:v>1.5231307006152499E-7</c:v>
                </c:pt>
                <c:pt idx="318">
                  <c:v>7.4243395849886901E-9</c:v>
                </c:pt>
                <c:pt idx="319">
                  <c:v>1.1912752927156E-7</c:v>
                </c:pt>
                <c:pt idx="320">
                  <c:v>4.5111661387973901E-8</c:v>
                </c:pt>
                <c:pt idx="321">
                  <c:v>7.2820524929629703E-10</c:v>
                </c:pt>
                <c:pt idx="322">
                  <c:v>8.3020688041607705E-10</c:v>
                </c:pt>
                <c:pt idx="323">
                  <c:v>1.1039730811290101E-9</c:v>
                </c:pt>
                <c:pt idx="324">
                  <c:v>7.8572446542670607E-9</c:v>
                </c:pt>
                <c:pt idx="325">
                  <c:v>5.3203084554490197E-8</c:v>
                </c:pt>
                <c:pt idx="326">
                  <c:v>7.6899216232806205E-10</c:v>
                </c:pt>
                <c:pt idx="327">
                  <c:v>2.3548579982801799E-9</c:v>
                </c:pt>
                <c:pt idx="328">
                  <c:v>6.3526254018313899E-9</c:v>
                </c:pt>
                <c:pt idx="329">
                  <c:v>5.4755349045714103E-10</c:v>
                </c:pt>
                <c:pt idx="330">
                  <c:v>1.4435395460881699E-8</c:v>
                </c:pt>
                <c:pt idx="331">
                  <c:v>4.7626679685888602E-8</c:v>
                </c:pt>
                <c:pt idx="332">
                  <c:v>4.9720347724496001E-7</c:v>
                </c:pt>
                <c:pt idx="333">
                  <c:v>2.0957824037159201E-8</c:v>
                </c:pt>
                <c:pt idx="334">
                  <c:v>2.9831621457243902E-7</c:v>
                </c:pt>
                <c:pt idx="335">
                  <c:v>7.6628606640359894E-9</c:v>
                </c:pt>
                <c:pt idx="336">
                  <c:v>7.5408983493032104E-7</c:v>
                </c:pt>
                <c:pt idx="337">
                  <c:v>1.53250789525503E-7</c:v>
                </c:pt>
                <c:pt idx="338">
                  <c:v>3.4201558488442597E-8</c:v>
                </c:pt>
                <c:pt idx="339">
                  <c:v>1.61487034762081E-8</c:v>
                </c:pt>
                <c:pt idx="340">
                  <c:v>4.4017604558312301E-7</c:v>
                </c:pt>
                <c:pt idx="341">
                  <c:v>1.1323612310791399E-9</c:v>
                </c:pt>
                <c:pt idx="342">
                  <c:v>1.7557904951109E-7</c:v>
                </c:pt>
                <c:pt idx="343">
                  <c:v>7.7989385515503303E-9</c:v>
                </c:pt>
                <c:pt idx="344">
                  <c:v>5.7168207218445396E-7</c:v>
                </c:pt>
                <c:pt idx="345">
                  <c:v>5.0860243065562397E-6</c:v>
                </c:pt>
                <c:pt idx="346">
                  <c:v>8.5571595725192294E-8</c:v>
                </c:pt>
                <c:pt idx="347">
                  <c:v>3.0171041949110098E-6</c:v>
                </c:pt>
                <c:pt idx="348">
                  <c:v>4.5459467613878602E-8</c:v>
                </c:pt>
                <c:pt idx="349">
                  <c:v>1.33433622729539E-7</c:v>
                </c:pt>
                <c:pt idx="350">
                  <c:v>8.3177245183173197E-8</c:v>
                </c:pt>
                <c:pt idx="351">
                  <c:v>0.60212905371643199</c:v>
                </c:pt>
                <c:pt idx="352">
                  <c:v>0.53378145542219002</c:v>
                </c:pt>
                <c:pt idx="353">
                  <c:v>0.37112823912835302</c:v>
                </c:pt>
                <c:pt idx="354">
                  <c:v>0.94831708863115605</c:v>
                </c:pt>
                <c:pt idx="355">
                  <c:v>4.61672906154628E-6</c:v>
                </c:pt>
                <c:pt idx="356">
                  <c:v>0.42990688501949298</c:v>
                </c:pt>
                <c:pt idx="357">
                  <c:v>0.77903922072000198</c:v>
                </c:pt>
                <c:pt idx="358">
                  <c:v>0.91732836708453802</c:v>
                </c:pt>
                <c:pt idx="359">
                  <c:v>0.64675518863444104</c:v>
                </c:pt>
                <c:pt idx="360">
                  <c:v>0.94117686613053098</c:v>
                </c:pt>
                <c:pt idx="361">
                  <c:v>0.239133099891673</c:v>
                </c:pt>
                <c:pt idx="362">
                  <c:v>8.9166131088893897E-6</c:v>
                </c:pt>
                <c:pt idx="363">
                  <c:v>7.89140954178586E-9</c:v>
                </c:pt>
                <c:pt idx="364">
                  <c:v>4.4413670659336899E-7</c:v>
                </c:pt>
                <c:pt idx="365">
                  <c:v>2.1368431007158401E-7</c:v>
                </c:pt>
                <c:pt idx="366">
                  <c:v>2.6427068239972899E-8</c:v>
                </c:pt>
                <c:pt idx="367">
                  <c:v>1.5416086595186401E-9</c:v>
                </c:pt>
                <c:pt idx="368">
                  <c:v>8.9873477956357594E-8</c:v>
                </c:pt>
                <c:pt idx="369">
                  <c:v>1.09081941808467E-6</c:v>
                </c:pt>
                <c:pt idx="370">
                  <c:v>3.8090267923934504E-9</c:v>
                </c:pt>
                <c:pt idx="371">
                  <c:v>2.2163400829245299E-9</c:v>
                </c:pt>
                <c:pt idx="372">
                  <c:v>1.0008486443412199E-8</c:v>
                </c:pt>
                <c:pt idx="373">
                  <c:v>1.02584582822249E-7</c:v>
                </c:pt>
                <c:pt idx="374">
                  <c:v>3.9627008593172299E-7</c:v>
                </c:pt>
                <c:pt idx="375">
                  <c:v>5.9588308123979401E-8</c:v>
                </c:pt>
                <c:pt idx="376">
                  <c:v>5.1720016776071301E-8</c:v>
                </c:pt>
                <c:pt idx="377">
                  <c:v>1.728831567879E-7</c:v>
                </c:pt>
                <c:pt idx="378">
                  <c:v>7.4554794250842093E-9</c:v>
                </c:pt>
                <c:pt idx="379">
                  <c:v>2.13593286571898E-6</c:v>
                </c:pt>
                <c:pt idx="380">
                  <c:v>1.3281883823107099E-6</c:v>
                </c:pt>
                <c:pt idx="381">
                  <c:v>1.7192408667482801E-8</c:v>
                </c:pt>
                <c:pt idx="382">
                  <c:v>1.4652172823822901E-6</c:v>
                </c:pt>
                <c:pt idx="383">
                  <c:v>2.1039855083675101E-7</c:v>
                </c:pt>
                <c:pt idx="384">
                  <c:v>2.2716734068389099E-7</c:v>
                </c:pt>
                <c:pt idx="385">
                  <c:v>8.5339275152204501E-8</c:v>
                </c:pt>
                <c:pt idx="386">
                  <c:v>3.8069971074374201E-8</c:v>
                </c:pt>
                <c:pt idx="387">
                  <c:v>1.25933823288202E-6</c:v>
                </c:pt>
                <c:pt idx="388">
                  <c:v>1.5685034572701699E-8</c:v>
                </c:pt>
                <c:pt idx="389">
                  <c:v>7.8010399118857497E-7</c:v>
                </c:pt>
                <c:pt idx="390">
                  <c:v>1.0107563426691001E-8</c:v>
                </c:pt>
                <c:pt idx="391">
                  <c:v>1.6265344686281302E-8</c:v>
                </c:pt>
                <c:pt idx="392">
                  <c:v>1.10618131642932E-7</c:v>
                </c:pt>
                <c:pt idx="393">
                  <c:v>1.5248961815646999E-7</c:v>
                </c:pt>
                <c:pt idx="394">
                  <c:v>3.5545913817454001E-7</c:v>
                </c:pt>
                <c:pt idx="395">
                  <c:v>3.0712551763813202E-9</c:v>
                </c:pt>
                <c:pt idx="396">
                  <c:v>2.1343951979297201E-7</c:v>
                </c:pt>
                <c:pt idx="397">
                  <c:v>1.18145670515531E-8</c:v>
                </c:pt>
                <c:pt idx="398">
                  <c:v>1.8897036427077801E-7</c:v>
                </c:pt>
                <c:pt idx="399">
                  <c:v>9.9053446120195206E-9</c:v>
                </c:pt>
                <c:pt idx="400">
                  <c:v>3.9699105032360498E-6</c:v>
                </c:pt>
                <c:pt idx="401">
                  <c:v>1.26736325738292E-8</c:v>
                </c:pt>
                <c:pt idx="402">
                  <c:v>1.54901140285126E-8</c:v>
                </c:pt>
                <c:pt idx="403">
                  <c:v>2.4995613647707301E-8</c:v>
                </c:pt>
                <c:pt idx="404">
                  <c:v>9.3730480066251596E-8</c:v>
                </c:pt>
                <c:pt idx="405">
                  <c:v>8.2600686914550194E-8</c:v>
                </c:pt>
                <c:pt idx="406">
                  <c:v>1.14019981295523E-7</c:v>
                </c:pt>
                <c:pt idx="407">
                  <c:v>4.4499067599500702E-10</c:v>
                </c:pt>
                <c:pt idx="408">
                  <c:v>1.84522874319759E-6</c:v>
                </c:pt>
                <c:pt idx="409">
                  <c:v>5.04377662126554E-8</c:v>
                </c:pt>
                <c:pt idx="410">
                  <c:v>2.5018953704709199E-8</c:v>
                </c:pt>
                <c:pt idx="411">
                  <c:v>8.6177999267664002E-8</c:v>
                </c:pt>
                <c:pt idx="412">
                  <c:v>2.8387659055413201E-7</c:v>
                </c:pt>
                <c:pt idx="413">
                  <c:v>1.10446319327287E-8</c:v>
                </c:pt>
                <c:pt idx="414">
                  <c:v>3.8851246288953996E-9</c:v>
                </c:pt>
                <c:pt idx="415">
                  <c:v>7.2706953220869299E-8</c:v>
                </c:pt>
                <c:pt idx="416">
                  <c:v>1.0943595017025999E-7</c:v>
                </c:pt>
                <c:pt idx="417">
                  <c:v>2.3654527694253498E-9</c:v>
                </c:pt>
                <c:pt idx="418">
                  <c:v>1.5610328770307901E-2</c:v>
                </c:pt>
                <c:pt idx="419">
                  <c:v>2.2804690403186499E-10</c:v>
                </c:pt>
                <c:pt idx="420">
                  <c:v>1.4996879923436401E-6</c:v>
                </c:pt>
                <c:pt idx="421">
                  <c:v>7.5623152891231904E-8</c:v>
                </c:pt>
                <c:pt idx="422">
                  <c:v>6.8940206470860901E-7</c:v>
                </c:pt>
                <c:pt idx="423">
                  <c:v>3.4028324260006198E-4</c:v>
                </c:pt>
                <c:pt idx="424">
                  <c:v>1.03922546736607E-5</c:v>
                </c:pt>
                <c:pt idx="425">
                  <c:v>1.8671458666133201E-7</c:v>
                </c:pt>
                <c:pt idx="426">
                  <c:v>8.5647925017080106E-6</c:v>
                </c:pt>
                <c:pt idx="427">
                  <c:v>8.28460084144773E-7</c:v>
                </c:pt>
                <c:pt idx="428">
                  <c:v>8.5938864417169807E-9</c:v>
                </c:pt>
                <c:pt idx="429">
                  <c:v>2.71591473174757E-8</c:v>
                </c:pt>
                <c:pt idx="430">
                  <c:v>4.6431616727695599E-8</c:v>
                </c:pt>
                <c:pt idx="431">
                  <c:v>6.2017238722848001E-10</c:v>
                </c:pt>
                <c:pt idx="432">
                  <c:v>2.9432295279019398E-7</c:v>
                </c:pt>
                <c:pt idx="433">
                  <c:v>1.20158307577765E-8</c:v>
                </c:pt>
                <c:pt idx="434">
                  <c:v>0.12915368491939</c:v>
                </c:pt>
                <c:pt idx="435">
                  <c:v>0.48764141266390199</c:v>
                </c:pt>
                <c:pt idx="436">
                  <c:v>0.82780917774696805</c:v>
                </c:pt>
                <c:pt idx="437">
                  <c:v>0.97101556052851501</c:v>
                </c:pt>
                <c:pt idx="438">
                  <c:v>4.2113338067913298E-8</c:v>
                </c:pt>
                <c:pt idx="439">
                  <c:v>7.1445140269910894E-8</c:v>
                </c:pt>
                <c:pt idx="440">
                  <c:v>9.8301404566609598E-8</c:v>
                </c:pt>
                <c:pt idx="441">
                  <c:v>3.1239535348385299E-6</c:v>
                </c:pt>
                <c:pt idx="442">
                  <c:v>2.33358735955156E-7</c:v>
                </c:pt>
                <c:pt idx="443">
                  <c:v>5.8408275294338398E-8</c:v>
                </c:pt>
                <c:pt idx="444">
                  <c:v>9.2111349897888897E-2</c:v>
                </c:pt>
                <c:pt idx="445">
                  <c:v>3.7935141511037699E-5</c:v>
                </c:pt>
                <c:pt idx="446">
                  <c:v>0.29982913877497303</c:v>
                </c:pt>
                <c:pt idx="447">
                  <c:v>0.99532829534187095</c:v>
                </c:pt>
                <c:pt idx="448">
                  <c:v>0.99925727722243296</c:v>
                </c:pt>
                <c:pt idx="449">
                  <c:v>0.99914616766605502</c:v>
                </c:pt>
                <c:pt idx="450">
                  <c:v>0.99934084451544103</c:v>
                </c:pt>
                <c:pt idx="451">
                  <c:v>2.5429328918414999E-5</c:v>
                </c:pt>
                <c:pt idx="452">
                  <c:v>1.69947191863764E-6</c:v>
                </c:pt>
                <c:pt idx="453">
                  <c:v>2.31379450209367E-8</c:v>
                </c:pt>
                <c:pt idx="454">
                  <c:v>1.5781377040861201E-10</c:v>
                </c:pt>
                <c:pt idx="455">
                  <c:v>7.2917562758715999E-10</c:v>
                </c:pt>
                <c:pt idx="456">
                  <c:v>5.5790905902695599E-9</c:v>
                </c:pt>
                <c:pt idx="457">
                  <c:v>4.8956103199633697E-10</c:v>
                </c:pt>
                <c:pt idx="458">
                  <c:v>1.6282744569136901E-8</c:v>
                </c:pt>
                <c:pt idx="459">
                  <c:v>5.4576045985668897E-8</c:v>
                </c:pt>
                <c:pt idx="460">
                  <c:v>1.5592554699347E-7</c:v>
                </c:pt>
                <c:pt idx="461">
                  <c:v>2.5341196722234401E-7</c:v>
                </c:pt>
                <c:pt idx="462">
                  <c:v>8.6988225858394299E-8</c:v>
                </c:pt>
                <c:pt idx="463">
                  <c:v>7.6598076645854696E-7</c:v>
                </c:pt>
                <c:pt idx="464">
                  <c:v>6.3050001244971804E-7</c:v>
                </c:pt>
                <c:pt idx="465">
                  <c:v>2.10174870229714E-7</c:v>
                </c:pt>
                <c:pt idx="466">
                  <c:v>5.9443522107304998E-8</c:v>
                </c:pt>
                <c:pt idx="467">
                  <c:v>1.2934815356727099E-7</c:v>
                </c:pt>
                <c:pt idx="468">
                  <c:v>5.0842680287511402E-8</c:v>
                </c:pt>
                <c:pt idx="469">
                  <c:v>2.03833149175434E-6</c:v>
                </c:pt>
                <c:pt idx="470">
                  <c:v>3.7617194853093798E-9</c:v>
                </c:pt>
                <c:pt idx="471">
                  <c:v>4.5452571712664102E-7</c:v>
                </c:pt>
                <c:pt idx="472">
                  <c:v>3.4187451990279399E-6</c:v>
                </c:pt>
                <c:pt idx="473">
                  <c:v>2.7981749810340002E-7</c:v>
                </c:pt>
                <c:pt idx="474">
                  <c:v>2.66104306259145E-7</c:v>
                </c:pt>
                <c:pt idx="475">
                  <c:v>2.20063275408685E-7</c:v>
                </c:pt>
                <c:pt idx="476">
                  <c:v>3.28784382107527E-6</c:v>
                </c:pt>
                <c:pt idx="477">
                  <c:v>5.3806768839071597E-8</c:v>
                </c:pt>
                <c:pt idx="478">
                  <c:v>6.1410660141762999E-6</c:v>
                </c:pt>
                <c:pt idx="479">
                  <c:v>2.9408536391512899E-8</c:v>
                </c:pt>
                <c:pt idx="480">
                  <c:v>3.3663484491957203E-8</c:v>
                </c:pt>
                <c:pt idx="481">
                  <c:v>1.94881513823607E-4</c:v>
                </c:pt>
                <c:pt idx="482">
                  <c:v>8.2520239126369199E-7</c:v>
                </c:pt>
                <c:pt idx="483">
                  <c:v>1.4049416328631201E-7</c:v>
                </c:pt>
                <c:pt idx="484">
                  <c:v>2.8626166163083299E-7</c:v>
                </c:pt>
                <c:pt idx="485">
                  <c:v>2.41766091555883E-5</c:v>
                </c:pt>
                <c:pt idx="486">
                  <c:v>3.1628070870791601E-9</c:v>
                </c:pt>
                <c:pt idx="487">
                  <c:v>9.5588453046922394E-8</c:v>
                </c:pt>
                <c:pt idx="488">
                  <c:v>5.7859278678226399E-8</c:v>
                </c:pt>
                <c:pt idx="489">
                  <c:v>1.5733030209615501E-6</c:v>
                </c:pt>
                <c:pt idx="490">
                  <c:v>1.1379293553485699E-9</c:v>
                </c:pt>
                <c:pt idx="491">
                  <c:v>5.2669064090439998E-8</c:v>
                </c:pt>
                <c:pt idx="492">
                  <c:v>2.55949897565372E-7</c:v>
                </c:pt>
                <c:pt idx="493">
                  <c:v>8.4511431931690896E-8</c:v>
                </c:pt>
                <c:pt idx="494">
                  <c:v>3.0176763961693199E-7</c:v>
                </c:pt>
                <c:pt idx="495">
                  <c:v>3.23382672203752E-9</c:v>
                </c:pt>
                <c:pt idx="496">
                  <c:v>1.0094760861504599E-9</c:v>
                </c:pt>
                <c:pt idx="497">
                  <c:v>3.29744707150696E-8</c:v>
                </c:pt>
                <c:pt idx="498">
                  <c:v>9.8748372379944108E-9</c:v>
                </c:pt>
                <c:pt idx="499">
                  <c:v>2.8370773576712199E-8</c:v>
                </c:pt>
                <c:pt idx="500">
                  <c:v>2.31066648362251E-8</c:v>
                </c:pt>
                <c:pt idx="501">
                  <c:v>1.06522269573925E-8</c:v>
                </c:pt>
                <c:pt idx="502">
                  <c:v>1.1389420561844E-9</c:v>
                </c:pt>
                <c:pt idx="503">
                  <c:v>2.7903094860200598E-7</c:v>
                </c:pt>
                <c:pt idx="504">
                  <c:v>5.13189951135868E-8</c:v>
                </c:pt>
                <c:pt idx="505">
                  <c:v>1.4000187651357401E-7</c:v>
                </c:pt>
                <c:pt idx="506">
                  <c:v>1.5039808818623299E-8</c:v>
                </c:pt>
                <c:pt idx="507">
                  <c:v>5.1638277378774898E-8</c:v>
                </c:pt>
                <c:pt idx="508">
                  <c:v>1.66973684760828E-6</c:v>
                </c:pt>
                <c:pt idx="509">
                  <c:v>0.90385877314977303</c:v>
                </c:pt>
                <c:pt idx="510">
                  <c:v>0.75518922192804905</c:v>
                </c:pt>
                <c:pt idx="511">
                  <c:v>0.20055012632524799</c:v>
                </c:pt>
                <c:pt idx="512">
                  <c:v>7.8696414402291796E-7</c:v>
                </c:pt>
                <c:pt idx="513">
                  <c:v>1.7371654451513699E-9</c:v>
                </c:pt>
                <c:pt idx="514">
                  <c:v>3.9600685133269202E-9</c:v>
                </c:pt>
                <c:pt idx="515">
                  <c:v>1.97854115542089E-8</c:v>
                </c:pt>
                <c:pt idx="516">
                  <c:v>2.1855247986186799E-7</c:v>
                </c:pt>
                <c:pt idx="517">
                  <c:v>2.3059786945627302E-6</c:v>
                </c:pt>
                <c:pt idx="518">
                  <c:v>3.5311480516544801E-7</c:v>
                </c:pt>
                <c:pt idx="519">
                  <c:v>2.5555523506528799E-9</c:v>
                </c:pt>
                <c:pt idx="520">
                  <c:v>4.2152350654147503E-9</c:v>
                </c:pt>
                <c:pt idx="521">
                  <c:v>2.1193199814831898E-8</c:v>
                </c:pt>
                <c:pt idx="522">
                  <c:v>1.8059398707311201E-8</c:v>
                </c:pt>
                <c:pt idx="523">
                  <c:v>7.5269971757261294E-9</c:v>
                </c:pt>
                <c:pt idx="524">
                  <c:v>6.0942814084638396E-7</c:v>
                </c:pt>
                <c:pt idx="525">
                  <c:v>8.95411809543083E-7</c:v>
                </c:pt>
                <c:pt idx="526">
                  <c:v>1.3726155120921001E-7</c:v>
                </c:pt>
                <c:pt idx="527">
                  <c:v>3.1685881127694202E-8</c:v>
                </c:pt>
                <c:pt idx="528">
                  <c:v>1.11462837221614E-7</c:v>
                </c:pt>
                <c:pt idx="529">
                  <c:v>6.8932774998012997E-8</c:v>
                </c:pt>
                <c:pt idx="530">
                  <c:v>8.0805449690162894E-9</c:v>
                </c:pt>
                <c:pt idx="531">
                  <c:v>6.6897104975300604E-9</c:v>
                </c:pt>
                <c:pt idx="532">
                  <c:v>1.2228386191989601E-9</c:v>
                </c:pt>
                <c:pt idx="533">
                  <c:v>6.1805859251042396E-9</c:v>
                </c:pt>
                <c:pt idx="534">
                  <c:v>1.11732224758185E-8</c:v>
                </c:pt>
                <c:pt idx="535">
                  <c:v>8.2727802240374695E-3</c:v>
                </c:pt>
                <c:pt idx="536">
                  <c:v>7.1742711749594995E-8</c:v>
                </c:pt>
                <c:pt idx="537">
                  <c:v>1.07199789343584E-9</c:v>
                </c:pt>
                <c:pt idx="538">
                  <c:v>1.6626464338044301E-7</c:v>
                </c:pt>
                <c:pt idx="539">
                  <c:v>1.0024567134752E-7</c:v>
                </c:pt>
                <c:pt idx="540">
                  <c:v>1.7375495565449699E-7</c:v>
                </c:pt>
                <c:pt idx="541">
                  <c:v>0.114175869106328</c:v>
                </c:pt>
                <c:pt idx="542">
                  <c:v>1.31317126202648E-9</c:v>
                </c:pt>
                <c:pt idx="543">
                  <c:v>2.5240827605235599E-8</c:v>
                </c:pt>
                <c:pt idx="544">
                  <c:v>1.4026865581870201E-9</c:v>
                </c:pt>
                <c:pt idx="545">
                  <c:v>6.6791760538804404E-9</c:v>
                </c:pt>
                <c:pt idx="546">
                  <c:v>8.1637271393003597E-7</c:v>
                </c:pt>
                <c:pt idx="547">
                  <c:v>7.0561343768912797E-9</c:v>
                </c:pt>
                <c:pt idx="548">
                  <c:v>3.3403337871572802E-7</c:v>
                </c:pt>
                <c:pt idx="549">
                  <c:v>7.5539787776095897E-7</c:v>
                </c:pt>
                <c:pt idx="550">
                  <c:v>4.0411216976813402E-7</c:v>
                </c:pt>
                <c:pt idx="551">
                  <c:v>1.1550949445524199E-6</c:v>
                </c:pt>
                <c:pt idx="552">
                  <c:v>2.9690151505288901E-7</c:v>
                </c:pt>
                <c:pt idx="553">
                  <c:v>1.7006803963965599E-8</c:v>
                </c:pt>
                <c:pt idx="554">
                  <c:v>4.3269777999562501E-6</c:v>
                </c:pt>
                <c:pt idx="555">
                  <c:v>3.9120972328857901E-7</c:v>
                </c:pt>
                <c:pt idx="556">
                  <c:v>3.12396680960091E-6</c:v>
                </c:pt>
                <c:pt idx="557">
                  <c:v>9.7563789500058292E-7</c:v>
                </c:pt>
                <c:pt idx="558">
                  <c:v>1.0527279349813E-5</c:v>
                </c:pt>
                <c:pt idx="559">
                  <c:v>3.6189361758873301E-7</c:v>
                </c:pt>
                <c:pt idx="560">
                  <c:v>6.5635807541776204E-8</c:v>
                </c:pt>
                <c:pt idx="561">
                  <c:v>2.4037452282330299E-8</c:v>
                </c:pt>
                <c:pt idx="562">
                  <c:v>4.7550540982826801E-7</c:v>
                </c:pt>
                <c:pt idx="563">
                  <c:v>2.0307388833015301E-7</c:v>
                </c:pt>
                <c:pt idx="564">
                  <c:v>7.7660022031648196E-7</c:v>
                </c:pt>
                <c:pt idx="565">
                  <c:v>1.56546298522604E-9</c:v>
                </c:pt>
                <c:pt idx="566">
                  <c:v>2.3072787594799699E-7</c:v>
                </c:pt>
                <c:pt idx="567">
                  <c:v>1.1798162796127701E-7</c:v>
                </c:pt>
                <c:pt idx="568">
                  <c:v>4.2785682449286201E-10</c:v>
                </c:pt>
                <c:pt idx="569">
                  <c:v>9.4437604542511796E-10</c:v>
                </c:pt>
                <c:pt idx="570">
                  <c:v>5.2768795647098598E-7</c:v>
                </c:pt>
                <c:pt idx="571">
                  <c:v>1.2393812912433999E-7</c:v>
                </c:pt>
                <c:pt idx="572">
                  <c:v>3.3925534687742699E-9</c:v>
                </c:pt>
                <c:pt idx="573">
                  <c:v>3.0606915825757398E-5</c:v>
                </c:pt>
                <c:pt idx="574">
                  <c:v>8.4045175469945905E-9</c:v>
                </c:pt>
                <c:pt idx="575">
                  <c:v>2.4072626519196002E-7</c:v>
                </c:pt>
                <c:pt idx="576">
                  <c:v>2.05150149652307E-7</c:v>
                </c:pt>
                <c:pt idx="577">
                  <c:v>1.1480396639236299E-7</c:v>
                </c:pt>
                <c:pt idx="578">
                  <c:v>4.3216733798142703E-6</c:v>
                </c:pt>
                <c:pt idx="579">
                  <c:v>7.1999662505232694E-8</c:v>
                </c:pt>
                <c:pt idx="580">
                  <c:v>5.4908198871099302E-9</c:v>
                </c:pt>
                <c:pt idx="581">
                  <c:v>5.2064301083030903E-9</c:v>
                </c:pt>
                <c:pt idx="582">
                  <c:v>5.1727198722382898E-8</c:v>
                </c:pt>
                <c:pt idx="583">
                  <c:v>1.2172884410253E-8</c:v>
                </c:pt>
                <c:pt idx="584">
                  <c:v>3.2856282499129002E-7</c:v>
                </c:pt>
                <c:pt idx="585">
                  <c:v>8.2839883774814897E-8</c:v>
                </c:pt>
                <c:pt idx="586">
                  <c:v>1.9251485828197E-7</c:v>
                </c:pt>
                <c:pt idx="587">
                  <c:v>3.3456940688548703E-8</c:v>
                </c:pt>
                <c:pt idx="588">
                  <c:v>1.4471928444018E-8</c:v>
                </c:pt>
                <c:pt idx="589">
                  <c:v>4.74216543915794E-7</c:v>
                </c:pt>
                <c:pt idx="590">
                  <c:v>3.5776586989640902E-10</c:v>
                </c:pt>
                <c:pt idx="591">
                  <c:v>1.9756343328983798E-9</c:v>
                </c:pt>
                <c:pt idx="592">
                  <c:v>2.1471882704797101E-8</c:v>
                </c:pt>
                <c:pt idx="593">
                  <c:v>2.1157956382788601E-8</c:v>
                </c:pt>
                <c:pt idx="594">
                  <c:v>1.64454729560732E-8</c:v>
                </c:pt>
                <c:pt idx="595">
                  <c:v>5.1143256353980097E-9</c:v>
                </c:pt>
                <c:pt idx="596">
                  <c:v>2.74826616720441E-10</c:v>
                </c:pt>
                <c:pt idx="597">
                  <c:v>3.1096821833858299E-8</c:v>
                </c:pt>
                <c:pt idx="598">
                  <c:v>1.5307712424419501E-9</c:v>
                </c:pt>
                <c:pt idx="599">
                  <c:v>2.6056437184984199E-8</c:v>
                </c:pt>
                <c:pt idx="600">
                  <c:v>2.9613845112797501E-8</c:v>
                </c:pt>
                <c:pt idx="601">
                  <c:v>8.4033722574347003E-8</c:v>
                </c:pt>
                <c:pt idx="602">
                  <c:v>2.10336474963086E-7</c:v>
                </c:pt>
                <c:pt idx="603">
                  <c:v>5.8980779833392901E-8</c:v>
                </c:pt>
                <c:pt idx="604">
                  <c:v>6.4911374917939497E-7</c:v>
                </c:pt>
                <c:pt idx="605">
                  <c:v>0.17104294422013899</c:v>
                </c:pt>
                <c:pt idx="606">
                  <c:v>8.9867799254004202E-7</c:v>
                </c:pt>
                <c:pt idx="607">
                  <c:v>4.3651251166286102E-7</c:v>
                </c:pt>
                <c:pt idx="608">
                  <c:v>3.2974247256479401E-7</c:v>
                </c:pt>
                <c:pt idx="609">
                  <c:v>4.9061149468853597E-8</c:v>
                </c:pt>
                <c:pt idx="610">
                  <c:v>2.6875720108722402E-9</c:v>
                </c:pt>
                <c:pt idx="611">
                  <c:v>4.3812788200011702E-10</c:v>
                </c:pt>
                <c:pt idx="612">
                  <c:v>3.3301706109205703E-8</c:v>
                </c:pt>
                <c:pt idx="613">
                  <c:v>1.17157841422909E-6</c:v>
                </c:pt>
                <c:pt idx="614">
                  <c:v>4.3592981321813999E-9</c:v>
                </c:pt>
                <c:pt idx="615">
                  <c:v>5.4053124172409997E-8</c:v>
                </c:pt>
                <c:pt idx="616">
                  <c:v>1.81736345997265E-7</c:v>
                </c:pt>
                <c:pt idx="617">
                  <c:v>8.4023779360063001E-10</c:v>
                </c:pt>
                <c:pt idx="618">
                  <c:v>2.53406675032642E-7</c:v>
                </c:pt>
                <c:pt idx="619">
                  <c:v>2.0998699181512901E-7</c:v>
                </c:pt>
                <c:pt idx="620">
                  <c:v>6.9664412214321696E-8</c:v>
                </c:pt>
                <c:pt idx="621">
                  <c:v>3.82437896431918E-7</c:v>
                </c:pt>
                <c:pt idx="622">
                  <c:v>2.6425673595355801E-8</c:v>
                </c:pt>
                <c:pt idx="623">
                  <c:v>1.8741752686043599E-7</c:v>
                </c:pt>
                <c:pt idx="624">
                  <c:v>2.4207241637174999E-8</c:v>
                </c:pt>
                <c:pt idx="625">
                  <c:v>3.4222655759333499E-8</c:v>
                </c:pt>
                <c:pt idx="626">
                  <c:v>2.58940532045706E-8</c:v>
                </c:pt>
                <c:pt idx="627">
                  <c:v>1.7689687411893601E-6</c:v>
                </c:pt>
                <c:pt idx="628">
                  <c:v>1.05402303527133E-7</c:v>
                </c:pt>
                <c:pt idx="629">
                  <c:v>0.13700007435587</c:v>
                </c:pt>
                <c:pt idx="630">
                  <c:v>0.20553459294203899</c:v>
                </c:pt>
                <c:pt idx="631">
                  <c:v>6.2731551821191597E-7</c:v>
                </c:pt>
                <c:pt idx="632">
                  <c:v>2.06159280813587E-8</c:v>
                </c:pt>
                <c:pt idx="633">
                  <c:v>3.2519441373315901E-8</c:v>
                </c:pt>
                <c:pt idx="634">
                  <c:v>7.7390335511580402E-9</c:v>
                </c:pt>
                <c:pt idx="635">
                  <c:v>4.47758871433417E-2</c:v>
                </c:pt>
                <c:pt idx="636">
                  <c:v>3.3807211586928502E-8</c:v>
                </c:pt>
                <c:pt idx="637">
                  <c:v>0.15749851584236199</c:v>
                </c:pt>
                <c:pt idx="638">
                  <c:v>1.2553864304209E-5</c:v>
                </c:pt>
                <c:pt idx="639">
                  <c:v>2.52812662310426E-7</c:v>
                </c:pt>
                <c:pt idx="640">
                  <c:v>1.7834518418862E-8</c:v>
                </c:pt>
                <c:pt idx="641">
                  <c:v>9.64660519241058E-9</c:v>
                </c:pt>
                <c:pt idx="642">
                  <c:v>6.7062839364319898E-9</c:v>
                </c:pt>
                <c:pt idx="643">
                  <c:v>5.7445324297148796E-9</c:v>
                </c:pt>
                <c:pt idx="644">
                  <c:v>1.4419819681880099E-9</c:v>
                </c:pt>
                <c:pt idx="645">
                  <c:v>6.6949487636751897E-9</c:v>
                </c:pt>
                <c:pt idx="646">
                  <c:v>4.0371167279801601E-9</c:v>
                </c:pt>
                <c:pt idx="647">
                  <c:v>5.1484010299139998E-8</c:v>
                </c:pt>
                <c:pt idx="648">
                  <c:v>6.4595448584112405E-7</c:v>
                </c:pt>
                <c:pt idx="649">
                  <c:v>4.5129142900772799E-8</c:v>
                </c:pt>
                <c:pt idx="650">
                  <c:v>1.0367858138365701E-8</c:v>
                </c:pt>
                <c:pt idx="651">
                  <c:v>3.7445667758590199E-9</c:v>
                </c:pt>
                <c:pt idx="652">
                  <c:v>7.5333560296552306E-8</c:v>
                </c:pt>
                <c:pt idx="653">
                  <c:v>1.1444517712698299E-7</c:v>
                </c:pt>
                <c:pt idx="654">
                  <c:v>3.2491098961258598E-7</c:v>
                </c:pt>
                <c:pt idx="655">
                  <c:v>1.0785086242011499E-7</c:v>
                </c:pt>
                <c:pt idx="656">
                  <c:v>1.8974182689863299E-7</c:v>
                </c:pt>
                <c:pt idx="657">
                  <c:v>1.79171799110326E-9</c:v>
                </c:pt>
                <c:pt idx="658">
                  <c:v>7.2392802729561099E-8</c:v>
                </c:pt>
                <c:pt idx="659">
                  <c:v>1.8062991533038801E-8</c:v>
                </c:pt>
                <c:pt idx="660">
                  <c:v>2.4027053737406301E-6</c:v>
                </c:pt>
                <c:pt idx="661">
                  <c:v>3.3259760769094098E-7</c:v>
                </c:pt>
                <c:pt idx="662">
                  <c:v>5.0956855014498304E-6</c:v>
                </c:pt>
                <c:pt idx="663">
                  <c:v>4.9633198293837197E-6</c:v>
                </c:pt>
                <c:pt idx="664">
                  <c:v>0.34014333604309399</c:v>
                </c:pt>
                <c:pt idx="665">
                  <c:v>1.98785870573047E-8</c:v>
                </c:pt>
                <c:pt idx="666">
                  <c:v>0.98947485888528697</c:v>
                </c:pt>
                <c:pt idx="667">
                  <c:v>0.97856682600658995</c:v>
                </c:pt>
                <c:pt idx="668">
                  <c:v>0.465175031485144</c:v>
                </c:pt>
                <c:pt idx="669">
                  <c:v>3.9165146839422002E-2</c:v>
                </c:pt>
                <c:pt idx="670">
                  <c:v>0.98706871976197197</c:v>
                </c:pt>
                <c:pt idx="671">
                  <c:v>0.99891180860983098</c:v>
                </c:pt>
                <c:pt idx="672">
                  <c:v>0.66318339855664499</c:v>
                </c:pt>
                <c:pt idx="673">
                  <c:v>2.80186807456886E-6</c:v>
                </c:pt>
                <c:pt idx="674">
                  <c:v>7.7636195774074403E-7</c:v>
                </c:pt>
                <c:pt idx="675">
                  <c:v>4.0468919161384598E-7</c:v>
                </c:pt>
                <c:pt idx="676">
                  <c:v>3.3872286214497499E-7</c:v>
                </c:pt>
                <c:pt idx="677">
                  <c:v>1.5231168542423599E-7</c:v>
                </c:pt>
                <c:pt idx="678">
                  <c:v>5.1995497935512897E-8</c:v>
                </c:pt>
                <c:pt idx="679">
                  <c:v>3.46536982921543E-8</c:v>
                </c:pt>
                <c:pt idx="680">
                  <c:v>5.5241951790874602E-9</c:v>
                </c:pt>
                <c:pt idx="681">
                  <c:v>6.3803185774054298E-9</c:v>
                </c:pt>
                <c:pt idx="682">
                  <c:v>1.0383549357004199E-7</c:v>
                </c:pt>
                <c:pt idx="683">
                  <c:v>1.29766592605656E-8</c:v>
                </c:pt>
                <c:pt idx="684">
                  <c:v>8.2117158692007294E-8</c:v>
                </c:pt>
                <c:pt idx="685">
                  <c:v>7.0849998990851302E-8</c:v>
                </c:pt>
                <c:pt idx="686">
                  <c:v>7.9724407706879395E-8</c:v>
                </c:pt>
                <c:pt idx="687">
                  <c:v>5.5726661777506199E-9</c:v>
                </c:pt>
                <c:pt idx="688">
                  <c:v>4.5576391583371401E-2</c:v>
                </c:pt>
                <c:pt idx="689">
                  <c:v>6.2344096415947E-8</c:v>
                </c:pt>
                <c:pt idx="690">
                  <c:v>1.2825887637146099E-6</c:v>
                </c:pt>
                <c:pt idx="691">
                  <c:v>5.5738167826637398E-9</c:v>
                </c:pt>
                <c:pt idx="692">
                  <c:v>3.3349510415207497E-8</c:v>
                </c:pt>
                <c:pt idx="693">
                  <c:v>4.02604607354823E-6</c:v>
                </c:pt>
                <c:pt idx="694">
                  <c:v>0.134398720403551</c:v>
                </c:pt>
                <c:pt idx="695">
                  <c:v>0.33012080286346501</c:v>
                </c:pt>
                <c:pt idx="696">
                  <c:v>0.29053934242303497</c:v>
                </c:pt>
                <c:pt idx="697">
                  <c:v>5.5433350825402604E-6</c:v>
                </c:pt>
                <c:pt idx="698">
                  <c:v>3.6711956069058999E-9</c:v>
                </c:pt>
                <c:pt idx="699">
                  <c:v>2.7059076847561401E-6</c:v>
                </c:pt>
                <c:pt idx="700">
                  <c:v>1.14889480867308E-8</c:v>
                </c:pt>
                <c:pt idx="701">
                  <c:v>0.14948812968789901</c:v>
                </c:pt>
                <c:pt idx="702">
                  <c:v>6.4660297808266501E-2</c:v>
                </c:pt>
                <c:pt idx="703">
                  <c:v>1.4387579858155901E-6</c:v>
                </c:pt>
                <c:pt idx="704">
                  <c:v>4.9551422708142599E-8</c:v>
                </c:pt>
                <c:pt idx="705">
                  <c:v>9.5138147527898096E-8</c:v>
                </c:pt>
                <c:pt idx="706">
                  <c:v>8.6889332478652606E-8</c:v>
                </c:pt>
                <c:pt idx="707">
                  <c:v>5.6997464964991903E-6</c:v>
                </c:pt>
                <c:pt idx="708">
                  <c:v>3.3300008412977403E-5</c:v>
                </c:pt>
                <c:pt idx="709">
                  <c:v>6.4290260376051506E-8</c:v>
                </c:pt>
                <c:pt idx="710">
                  <c:v>1.3991827912458399E-7</c:v>
                </c:pt>
                <c:pt idx="711">
                  <c:v>7.1318401982371302E-7</c:v>
                </c:pt>
                <c:pt idx="712">
                  <c:v>4.5456414697628799E-6</c:v>
                </c:pt>
                <c:pt idx="713">
                  <c:v>7.3498548862419106E-8</c:v>
                </c:pt>
                <c:pt idx="714">
                  <c:v>0.13090107408774901</c:v>
                </c:pt>
                <c:pt idx="715">
                  <c:v>0.64469108364656802</c:v>
                </c:pt>
                <c:pt idx="716">
                  <c:v>1.4506627639308001E-8</c:v>
                </c:pt>
                <c:pt idx="717">
                  <c:v>2.1518083085157201E-2</c:v>
                </c:pt>
                <c:pt idx="718">
                  <c:v>3.7193035993767003E-5</c:v>
                </c:pt>
                <c:pt idx="719">
                  <c:v>0.22254264143358601</c:v>
                </c:pt>
                <c:pt idx="720">
                  <c:v>3.2875850241017999E-8</c:v>
                </c:pt>
                <c:pt idx="721">
                  <c:v>2.1471742504338901E-8</c:v>
                </c:pt>
                <c:pt idx="722">
                  <c:v>0.99979681706838397</c:v>
                </c:pt>
                <c:pt idx="723">
                  <c:v>0.72362686459779602</c:v>
                </c:pt>
                <c:pt idx="724">
                  <c:v>1.8988245313609901E-6</c:v>
                </c:pt>
                <c:pt idx="725">
                  <c:v>2.0909889255391101E-6</c:v>
                </c:pt>
                <c:pt idx="726">
                  <c:v>6.7584646953357199E-6</c:v>
                </c:pt>
                <c:pt idx="727">
                  <c:v>3.7878253966215697E-9</c:v>
                </c:pt>
                <c:pt idx="728">
                  <c:v>5.43819283593082E-8</c:v>
                </c:pt>
                <c:pt idx="729">
                  <c:v>1.4892827959105101E-6</c:v>
                </c:pt>
                <c:pt idx="730">
                  <c:v>1.1124330230577699E-6</c:v>
                </c:pt>
                <c:pt idx="731">
                  <c:v>2.8886518752085801E-7</c:v>
                </c:pt>
                <c:pt idx="732">
                  <c:v>1.8961765550171701E-8</c:v>
                </c:pt>
                <c:pt idx="733">
                  <c:v>9.3229042126928202E-6</c:v>
                </c:pt>
                <c:pt idx="734">
                  <c:v>4.3051693954466398E-7</c:v>
                </c:pt>
                <c:pt idx="735">
                  <c:v>1.7268571492150899E-7</c:v>
                </c:pt>
                <c:pt idx="736">
                  <c:v>6.3652700418327197E-8</c:v>
                </c:pt>
                <c:pt idx="737">
                  <c:v>1.17549418823796E-7</c:v>
                </c:pt>
                <c:pt idx="738">
                  <c:v>3.3949570714525099E-7</c:v>
                </c:pt>
                <c:pt idx="739">
                  <c:v>3.2433745202238901E-9</c:v>
                </c:pt>
                <c:pt idx="740">
                  <c:v>6.5759573522275804E-8</c:v>
                </c:pt>
                <c:pt idx="741">
                  <c:v>1.1758086212481799E-8</c:v>
                </c:pt>
                <c:pt idx="742">
                  <c:v>6.6577857960983098E-8</c:v>
                </c:pt>
                <c:pt idx="743">
                  <c:v>6.5828408264633696E-8</c:v>
                </c:pt>
                <c:pt idx="744">
                  <c:v>1.30672178988631E-8</c:v>
                </c:pt>
                <c:pt idx="745">
                  <c:v>2.3747878257094599E-8</c:v>
                </c:pt>
                <c:pt idx="746">
                  <c:v>4.7785107675976204E-9</c:v>
                </c:pt>
                <c:pt idx="747">
                  <c:v>1.34953325130722E-7</c:v>
                </c:pt>
                <c:pt idx="748">
                  <c:v>2.0163552810092101E-8</c:v>
                </c:pt>
                <c:pt idx="749">
                  <c:v>1.68461188146889E-8</c:v>
                </c:pt>
                <c:pt idx="750">
                  <c:v>3.26660081956534E-7</c:v>
                </c:pt>
                <c:pt idx="751">
                  <c:v>7.2724419922201397E-9</c:v>
                </c:pt>
                <c:pt idx="752">
                  <c:v>1.3706226144518099E-8</c:v>
                </c:pt>
                <c:pt idx="753">
                  <c:v>1.6763003355740601E-6</c:v>
                </c:pt>
                <c:pt idx="754">
                  <c:v>6.9421523466877799E-7</c:v>
                </c:pt>
                <c:pt idx="755">
                  <c:v>2.63397595572539E-2</c:v>
                </c:pt>
                <c:pt idx="756">
                  <c:v>1.50011772197021E-6</c:v>
                </c:pt>
                <c:pt idx="757">
                  <c:v>0.34167417216837498</c:v>
                </c:pt>
                <c:pt idx="758">
                  <c:v>0.22907936937304799</c:v>
                </c:pt>
                <c:pt idx="759">
                  <c:v>2.4290060813391401E-5</c:v>
                </c:pt>
                <c:pt idx="760">
                  <c:v>3.2485949985989501E-6</c:v>
                </c:pt>
                <c:pt idx="761">
                  <c:v>2.7760068730453998E-10</c:v>
                </c:pt>
                <c:pt idx="762">
                  <c:v>0.48567638821013798</c:v>
                </c:pt>
                <c:pt idx="763">
                  <c:v>0.32915515094909398</c:v>
                </c:pt>
                <c:pt idx="764">
                  <c:v>0.30286411291935</c:v>
                </c:pt>
                <c:pt idx="765">
                  <c:v>0.119359119350839</c:v>
                </c:pt>
                <c:pt idx="766">
                  <c:v>2.6142712760218699E-9</c:v>
                </c:pt>
                <c:pt idx="767">
                  <c:v>1.08919444881141E-7</c:v>
                </c:pt>
                <c:pt idx="768">
                  <c:v>0.21451532918570801</c:v>
                </c:pt>
                <c:pt idx="769">
                  <c:v>0.13337427794506401</c:v>
                </c:pt>
                <c:pt idx="770">
                  <c:v>1.3359360382300301E-4</c:v>
                </c:pt>
                <c:pt idx="771">
                  <c:v>0.22966409928714901</c:v>
                </c:pt>
                <c:pt idx="772">
                  <c:v>0.26963595596582302</c:v>
                </c:pt>
                <c:pt idx="773">
                  <c:v>0.27168669504179299</c:v>
                </c:pt>
                <c:pt idx="774">
                  <c:v>1.8655494845946899E-7</c:v>
                </c:pt>
                <c:pt idx="775">
                  <c:v>7.5294815531475597E-7</c:v>
                </c:pt>
                <c:pt idx="776">
                  <c:v>0.18523251825161599</c:v>
                </c:pt>
                <c:pt idx="777">
                  <c:v>9.2506343048259505E-4</c:v>
                </c:pt>
                <c:pt idx="778">
                  <c:v>2.0517685727651201E-6</c:v>
                </c:pt>
                <c:pt idx="779">
                  <c:v>2.0574302068321999E-5</c:v>
                </c:pt>
                <c:pt idx="780">
                  <c:v>8.3392496881454798E-3</c:v>
                </c:pt>
                <c:pt idx="781">
                  <c:v>0.133017558289104</c:v>
                </c:pt>
                <c:pt idx="782">
                  <c:v>3.6955053744370899E-9</c:v>
                </c:pt>
                <c:pt idx="783">
                  <c:v>1.8186742067484101E-8</c:v>
                </c:pt>
                <c:pt idx="784">
                  <c:v>9.8476782983240205E-8</c:v>
                </c:pt>
                <c:pt idx="785">
                  <c:v>3.7343460174484598E-8</c:v>
                </c:pt>
                <c:pt idx="786">
                  <c:v>1.58369642875573E-5</c:v>
                </c:pt>
                <c:pt idx="787">
                  <c:v>1.7460570274797999E-7</c:v>
                </c:pt>
                <c:pt idx="788">
                  <c:v>0.15706600063917101</c:v>
                </c:pt>
                <c:pt idx="789">
                  <c:v>0.120921472170959</c:v>
                </c:pt>
                <c:pt idx="790">
                  <c:v>3.5290725395912699E-6</c:v>
                </c:pt>
                <c:pt idx="791">
                  <c:v>9.9110532313193294E-8</c:v>
                </c:pt>
                <c:pt idx="792">
                  <c:v>2.0922994904739801E-7</c:v>
                </c:pt>
                <c:pt idx="793">
                  <c:v>1.4025823126116299E-6</c:v>
                </c:pt>
                <c:pt idx="794">
                  <c:v>1.1355386546118801E-6</c:v>
                </c:pt>
                <c:pt idx="795">
                  <c:v>3.6985801274200299E-8</c:v>
                </c:pt>
                <c:pt idx="796">
                  <c:v>3.7220174743726199E-9</c:v>
                </c:pt>
                <c:pt idx="797">
                  <c:v>4.9790042988335901E-9</c:v>
                </c:pt>
                <c:pt idx="798">
                  <c:v>1.5332547877893301E-6</c:v>
                </c:pt>
                <c:pt idx="799">
                  <c:v>2.7723170027413398E-7</c:v>
                </c:pt>
                <c:pt idx="800">
                  <c:v>1.17053408419427E-5</c:v>
                </c:pt>
                <c:pt idx="801">
                  <c:v>1.0411322632952599E-8</c:v>
                </c:pt>
                <c:pt idx="802">
                  <c:v>8.3966891504585305E-7</c:v>
                </c:pt>
                <c:pt idx="803">
                  <c:v>1.2197940998293299E-7</c:v>
                </c:pt>
                <c:pt idx="804">
                  <c:v>1.02963910419751E-8</c:v>
                </c:pt>
                <c:pt idx="805">
                  <c:v>3.7128204142705198E-8</c:v>
                </c:pt>
                <c:pt idx="806">
                  <c:v>8.9661483521205395E-9</c:v>
                </c:pt>
                <c:pt idx="807">
                  <c:v>6.0836814134411203E-7</c:v>
                </c:pt>
                <c:pt idx="808">
                  <c:v>4.1039216724239201E-6</c:v>
                </c:pt>
                <c:pt idx="809">
                  <c:v>1.6649293607594399E-6</c:v>
                </c:pt>
                <c:pt idx="810">
                  <c:v>6.1805920095539999E-7</c:v>
                </c:pt>
                <c:pt idx="811">
                  <c:v>8.2319802317676803E-8</c:v>
                </c:pt>
                <c:pt idx="812">
                  <c:v>1.66232843172086E-9</c:v>
                </c:pt>
                <c:pt idx="813">
                  <c:v>2.8172242015670898E-7</c:v>
                </c:pt>
                <c:pt idx="814">
                  <c:v>1.63874808458041E-7</c:v>
                </c:pt>
                <c:pt idx="815">
                  <c:v>4.2050803541598899E-8</c:v>
                </c:pt>
                <c:pt idx="816">
                  <c:v>4.9275259360010598E-8</c:v>
                </c:pt>
                <c:pt idx="817">
                  <c:v>2.9621836809816E-8</c:v>
                </c:pt>
                <c:pt idx="818">
                  <c:v>3.5369329056145003E-8</c:v>
                </c:pt>
                <c:pt idx="819">
                  <c:v>3.6392608903096002E-9</c:v>
                </c:pt>
                <c:pt idx="820">
                  <c:v>9.75697155435985E-9</c:v>
                </c:pt>
                <c:pt idx="821">
                  <c:v>2.3843498900445702E-7</c:v>
                </c:pt>
                <c:pt idx="822">
                  <c:v>5.5518679166098503E-9</c:v>
                </c:pt>
                <c:pt idx="823">
                  <c:v>9.9261052708572198E-8</c:v>
                </c:pt>
                <c:pt idx="824">
                  <c:v>0.29258692346033399</c:v>
                </c:pt>
                <c:pt idx="825">
                  <c:v>2.1210033873362202E-2</c:v>
                </c:pt>
                <c:pt idx="826">
                  <c:v>2.9499166100209499E-6</c:v>
                </c:pt>
                <c:pt idx="827">
                  <c:v>9.6016276552496801E-7</c:v>
                </c:pt>
                <c:pt idx="828">
                  <c:v>9.0325561106902696E-7</c:v>
                </c:pt>
                <c:pt idx="829">
                  <c:v>1.38607892418799E-2</c:v>
                </c:pt>
                <c:pt idx="830">
                  <c:v>2.0740859990610501E-9</c:v>
                </c:pt>
                <c:pt idx="831">
                  <c:v>1.30497304937155E-7</c:v>
                </c:pt>
                <c:pt idx="832">
                  <c:v>1.39673063492165E-7</c:v>
                </c:pt>
                <c:pt idx="833">
                  <c:v>1.8725080810100699E-8</c:v>
                </c:pt>
                <c:pt idx="834">
                  <c:v>2.6132309769617899E-8</c:v>
                </c:pt>
                <c:pt idx="835">
                  <c:v>2.4672386346375001E-8</c:v>
                </c:pt>
                <c:pt idx="836">
                  <c:v>3.53913680896687E-7</c:v>
                </c:pt>
                <c:pt idx="837">
                  <c:v>9.8795525798518499E-7</c:v>
                </c:pt>
                <c:pt idx="838">
                  <c:v>4.3074427572885999E-7</c:v>
                </c:pt>
                <c:pt idx="839">
                  <c:v>2.4606164205175602E-9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D3-4203-B6B4-A43F77A04521}"/>
            </c:ext>
          </c:extLst>
        </c:ser>
        <c:ser>
          <c:idx val="7"/>
          <c:order val="7"/>
          <c:tx>
            <c:strRef>
              <c:f>'Results_train12_2.4saaRFRWeight'!$J$1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'Results_train12_2.4saaRFRWeight'!$J$2:$J$841</c:f>
              <c:numCache>
                <c:formatCode>0.00</c:formatCode>
                <c:ptCount val="840"/>
                <c:pt idx="0">
                  <c:v>0.99999842756659396</c:v>
                </c:pt>
                <c:pt idx="1">
                  <c:v>0.94988988071560398</c:v>
                </c:pt>
                <c:pt idx="2">
                  <c:v>0.94411558282408703</c:v>
                </c:pt>
                <c:pt idx="3">
                  <c:v>0.98621105663904196</c:v>
                </c:pt>
                <c:pt idx="4">
                  <c:v>0.96416838394850901</c:v>
                </c:pt>
                <c:pt idx="5">
                  <c:v>0.99999619119479</c:v>
                </c:pt>
                <c:pt idx="6">
                  <c:v>0.99492991615692905</c:v>
                </c:pt>
                <c:pt idx="7">
                  <c:v>0.99980766738693505</c:v>
                </c:pt>
                <c:pt idx="8">
                  <c:v>7.8044121655100294E-8</c:v>
                </c:pt>
                <c:pt idx="9">
                  <c:v>2.1425661551211299E-7</c:v>
                </c:pt>
                <c:pt idx="10">
                  <c:v>1.34272359502539E-9</c:v>
                </c:pt>
                <c:pt idx="11">
                  <c:v>3.0340483260876901E-8</c:v>
                </c:pt>
                <c:pt idx="12">
                  <c:v>6.2046622102037895E-8</c:v>
                </c:pt>
                <c:pt idx="13">
                  <c:v>3.70033384552693E-9</c:v>
                </c:pt>
                <c:pt idx="14">
                  <c:v>1.7068089392160799E-8</c:v>
                </c:pt>
                <c:pt idx="15">
                  <c:v>1.2682164485250299E-8</c:v>
                </c:pt>
                <c:pt idx="16">
                  <c:v>1.2892195905071801E-7</c:v>
                </c:pt>
                <c:pt idx="17">
                  <c:v>1.7533396766063701E-8</c:v>
                </c:pt>
                <c:pt idx="18">
                  <c:v>4.5687097846472303E-8</c:v>
                </c:pt>
                <c:pt idx="19">
                  <c:v>1.0197900265692099E-8</c:v>
                </c:pt>
                <c:pt idx="20">
                  <c:v>3.5786792860505001E-8</c:v>
                </c:pt>
                <c:pt idx="21">
                  <c:v>5.2943557969585203E-8</c:v>
                </c:pt>
                <c:pt idx="22">
                  <c:v>3.3501355046876702E-9</c:v>
                </c:pt>
                <c:pt idx="23">
                  <c:v>1.38923210805046E-8</c:v>
                </c:pt>
                <c:pt idx="24">
                  <c:v>6.8048650921367297E-9</c:v>
                </c:pt>
                <c:pt idx="25">
                  <c:v>2.3317377699332501E-8</c:v>
                </c:pt>
                <c:pt idx="26">
                  <c:v>1.8670196518502501E-8</c:v>
                </c:pt>
                <c:pt idx="27">
                  <c:v>7.6408648149283604E-9</c:v>
                </c:pt>
                <c:pt idx="28">
                  <c:v>3.4326879410850899E-7</c:v>
                </c:pt>
                <c:pt idx="29">
                  <c:v>8.8774399976190294E-8</c:v>
                </c:pt>
                <c:pt idx="30">
                  <c:v>9.3958411741661703E-7</c:v>
                </c:pt>
                <c:pt idx="31">
                  <c:v>6.3158000763569602E-7</c:v>
                </c:pt>
                <c:pt idx="32">
                  <c:v>3.75145482386398E-7</c:v>
                </c:pt>
                <c:pt idx="33">
                  <c:v>0.227009256263043</c:v>
                </c:pt>
                <c:pt idx="34">
                  <c:v>4.4017455379189698E-7</c:v>
                </c:pt>
                <c:pt idx="35">
                  <c:v>3.5405310440552501E-8</c:v>
                </c:pt>
                <c:pt idx="36">
                  <c:v>1.6210537888201199E-5</c:v>
                </c:pt>
                <c:pt idx="37">
                  <c:v>4.4250199391984398E-7</c:v>
                </c:pt>
                <c:pt idx="38">
                  <c:v>9.4303437623045002E-8</c:v>
                </c:pt>
                <c:pt idx="39">
                  <c:v>3.8038149181902999E-6</c:v>
                </c:pt>
                <c:pt idx="40">
                  <c:v>4.3717414143227699E-7</c:v>
                </c:pt>
                <c:pt idx="41">
                  <c:v>4.1370013809160701E-7</c:v>
                </c:pt>
                <c:pt idx="42">
                  <c:v>6.2152508117252797E-9</c:v>
                </c:pt>
                <c:pt idx="43">
                  <c:v>8.9467461396179099E-7</c:v>
                </c:pt>
                <c:pt idx="44">
                  <c:v>9.3360405447652701E-8</c:v>
                </c:pt>
                <c:pt idx="45">
                  <c:v>0.14684104698817499</c:v>
                </c:pt>
                <c:pt idx="46">
                  <c:v>7.8271212835227394E-9</c:v>
                </c:pt>
                <c:pt idx="47">
                  <c:v>8.7814386300135397E-8</c:v>
                </c:pt>
                <c:pt idx="48">
                  <c:v>3.61883915542028E-8</c:v>
                </c:pt>
                <c:pt idx="49">
                  <c:v>5.2701051239474997E-8</c:v>
                </c:pt>
                <c:pt idx="50">
                  <c:v>1.3988657924645601E-7</c:v>
                </c:pt>
                <c:pt idx="51">
                  <c:v>4.5922518549676901E-8</c:v>
                </c:pt>
                <c:pt idx="52">
                  <c:v>1.4709665909415699E-8</c:v>
                </c:pt>
                <c:pt idx="53">
                  <c:v>3.2945019691720302E-8</c:v>
                </c:pt>
                <c:pt idx="54">
                  <c:v>1.5208176358199E-7</c:v>
                </c:pt>
                <c:pt idx="55">
                  <c:v>1.4855275105261001E-8</c:v>
                </c:pt>
                <c:pt idx="56">
                  <c:v>1.35811810543185E-7</c:v>
                </c:pt>
                <c:pt idx="57">
                  <c:v>6.8506988193584901E-9</c:v>
                </c:pt>
                <c:pt idx="58">
                  <c:v>6.0583325676485704E-8</c:v>
                </c:pt>
                <c:pt idx="59">
                  <c:v>4.9446174737830502E-8</c:v>
                </c:pt>
                <c:pt idx="60">
                  <c:v>0.94836478978340299</c:v>
                </c:pt>
                <c:pt idx="61">
                  <c:v>0.83029093999621095</c:v>
                </c:pt>
                <c:pt idx="62">
                  <c:v>5.8362255802218301E-2</c:v>
                </c:pt>
                <c:pt idx="63">
                  <c:v>1.1104753614180599E-7</c:v>
                </c:pt>
                <c:pt idx="64">
                  <c:v>0.10023585808532701</c:v>
                </c:pt>
                <c:pt idx="65">
                  <c:v>1.1970091365221899E-6</c:v>
                </c:pt>
                <c:pt idx="66">
                  <c:v>0.22661413434159</c:v>
                </c:pt>
                <c:pt idx="67">
                  <c:v>2.4926767671739301E-6</c:v>
                </c:pt>
                <c:pt idx="68">
                  <c:v>1.05118121869105E-8</c:v>
                </c:pt>
                <c:pt idx="69">
                  <c:v>4.6175615507190404E-9</c:v>
                </c:pt>
                <c:pt idx="70">
                  <c:v>9.1869180575797094E-8</c:v>
                </c:pt>
                <c:pt idx="71">
                  <c:v>9.0314479752571E-8</c:v>
                </c:pt>
                <c:pt idx="72">
                  <c:v>6.0846371458684602E-10</c:v>
                </c:pt>
                <c:pt idx="73">
                  <c:v>5.7771079814997199E-8</c:v>
                </c:pt>
                <c:pt idx="74">
                  <c:v>6.83694803342105E-9</c:v>
                </c:pt>
                <c:pt idx="75">
                  <c:v>3.7525088486144998E-7</c:v>
                </c:pt>
                <c:pt idx="76">
                  <c:v>1.8871162239737199E-7</c:v>
                </c:pt>
                <c:pt idx="77">
                  <c:v>3.0698746413853099E-8</c:v>
                </c:pt>
                <c:pt idx="78">
                  <c:v>1.03084469533913E-7</c:v>
                </c:pt>
                <c:pt idx="79">
                  <c:v>2.6229062793699199E-9</c:v>
                </c:pt>
                <c:pt idx="80">
                  <c:v>4.6510584225836002E-8</c:v>
                </c:pt>
                <c:pt idx="81">
                  <c:v>3.6834035407691799E-7</c:v>
                </c:pt>
                <c:pt idx="82">
                  <c:v>9.2523577398164502E-8</c:v>
                </c:pt>
                <c:pt idx="83">
                  <c:v>4.5135998813605898E-8</c:v>
                </c:pt>
                <c:pt idx="84">
                  <c:v>2.6125295603304499E-8</c:v>
                </c:pt>
                <c:pt idx="85">
                  <c:v>9.6821072662354698E-9</c:v>
                </c:pt>
                <c:pt idx="86">
                  <c:v>2.8173327103552701E-8</c:v>
                </c:pt>
                <c:pt idx="87">
                  <c:v>1.41077507481454E-7</c:v>
                </c:pt>
                <c:pt idx="88">
                  <c:v>4.5227019888608198E-9</c:v>
                </c:pt>
                <c:pt idx="89">
                  <c:v>1.4508179245217699E-6</c:v>
                </c:pt>
                <c:pt idx="90">
                  <c:v>5.1856631092305802E-6</c:v>
                </c:pt>
                <c:pt idx="91">
                  <c:v>7.1854287225530698E-6</c:v>
                </c:pt>
                <c:pt idx="92">
                  <c:v>7.9342598870738793E-6</c:v>
                </c:pt>
                <c:pt idx="93">
                  <c:v>2.8474774533282898E-7</c:v>
                </c:pt>
                <c:pt idx="94">
                  <c:v>5.0297361979494496E-6</c:v>
                </c:pt>
                <c:pt idx="95">
                  <c:v>2.1544668314493601E-8</c:v>
                </c:pt>
                <c:pt idx="96">
                  <c:v>1.4238805827107201E-6</c:v>
                </c:pt>
                <c:pt idx="97">
                  <c:v>3.8879337116451601E-7</c:v>
                </c:pt>
                <c:pt idx="98">
                  <c:v>7.8413533244391598E-7</c:v>
                </c:pt>
                <c:pt idx="99">
                  <c:v>2.2289524857810601E-7</c:v>
                </c:pt>
                <c:pt idx="100">
                  <c:v>1.5016326043438101E-8</c:v>
                </c:pt>
                <c:pt idx="101">
                  <c:v>2.08269916389839E-8</c:v>
                </c:pt>
                <c:pt idx="102">
                  <c:v>5.3677967717188996E-10</c:v>
                </c:pt>
                <c:pt idx="103">
                  <c:v>2.6713845764671401E-7</c:v>
                </c:pt>
                <c:pt idx="104">
                  <c:v>7.2935725508015204E-8</c:v>
                </c:pt>
                <c:pt idx="105">
                  <c:v>4.7777603825338303E-7</c:v>
                </c:pt>
                <c:pt idx="106">
                  <c:v>8.4151441104590303E-7</c:v>
                </c:pt>
                <c:pt idx="107">
                  <c:v>9.4091021537353194E-6</c:v>
                </c:pt>
                <c:pt idx="108">
                  <c:v>2.3917716066192599E-8</c:v>
                </c:pt>
                <c:pt idx="109">
                  <c:v>1.05929423013757E-6</c:v>
                </c:pt>
                <c:pt idx="110">
                  <c:v>1.0562014935815499E-6</c:v>
                </c:pt>
                <c:pt idx="111">
                  <c:v>4.9246045768576996E-3</c:v>
                </c:pt>
                <c:pt idx="112">
                  <c:v>1.3298220608277099E-4</c:v>
                </c:pt>
                <c:pt idx="113">
                  <c:v>0.51107178421323596</c:v>
                </c:pt>
                <c:pt idx="114">
                  <c:v>0.534944141567673</c:v>
                </c:pt>
                <c:pt idx="115">
                  <c:v>0.856260846736145</c:v>
                </c:pt>
                <c:pt idx="116">
                  <c:v>0.39528070208935001</c:v>
                </c:pt>
                <c:pt idx="117">
                  <c:v>0.65867357830893003</c:v>
                </c:pt>
                <c:pt idx="118">
                  <c:v>0.89884984630971398</c:v>
                </c:pt>
                <c:pt idx="119">
                  <c:v>0.115054327988277</c:v>
                </c:pt>
                <c:pt idx="120">
                  <c:v>0.77671391513194199</c:v>
                </c:pt>
                <c:pt idx="121">
                  <c:v>0.77082898021530399</c:v>
                </c:pt>
                <c:pt idx="122">
                  <c:v>0.67581587115142305</c:v>
                </c:pt>
                <c:pt idx="123">
                  <c:v>3.2419827922758099E-6</c:v>
                </c:pt>
                <c:pt idx="124">
                  <c:v>3.5692544177636502E-6</c:v>
                </c:pt>
                <c:pt idx="125">
                  <c:v>4.7794734771924101E-8</c:v>
                </c:pt>
                <c:pt idx="126">
                  <c:v>2.2196975098394701E-5</c:v>
                </c:pt>
                <c:pt idx="127">
                  <c:v>0.44338626092193301</c:v>
                </c:pt>
                <c:pt idx="128">
                  <c:v>0.99711215935467401</c:v>
                </c:pt>
                <c:pt idx="129">
                  <c:v>0.99888158602379595</c:v>
                </c:pt>
                <c:pt idx="130">
                  <c:v>0.99999270469509405</c:v>
                </c:pt>
                <c:pt idx="131">
                  <c:v>0.99998003322288698</c:v>
                </c:pt>
                <c:pt idx="132">
                  <c:v>0.99394881951034697</c:v>
                </c:pt>
                <c:pt idx="133">
                  <c:v>0.99999770879776695</c:v>
                </c:pt>
                <c:pt idx="134">
                  <c:v>0.99999950336949495</c:v>
                </c:pt>
                <c:pt idx="135">
                  <c:v>0.99999904126974604</c:v>
                </c:pt>
                <c:pt idx="136">
                  <c:v>0.99999966030901599</c:v>
                </c:pt>
                <c:pt idx="137">
                  <c:v>0.99999871124292705</c:v>
                </c:pt>
                <c:pt idx="138">
                  <c:v>0.99999978007574397</c:v>
                </c:pt>
                <c:pt idx="139">
                  <c:v>0.99999953507331696</c:v>
                </c:pt>
                <c:pt idx="140">
                  <c:v>0.99999617704067501</c:v>
                </c:pt>
                <c:pt idx="141">
                  <c:v>0.99979048320193697</c:v>
                </c:pt>
                <c:pt idx="142">
                  <c:v>0.84786034925596998</c:v>
                </c:pt>
                <c:pt idx="143">
                  <c:v>0.99992609835033996</c:v>
                </c:pt>
                <c:pt idx="144">
                  <c:v>0.99999994157243999</c:v>
                </c:pt>
                <c:pt idx="145">
                  <c:v>0.99992446247512001</c:v>
                </c:pt>
                <c:pt idx="146">
                  <c:v>0.99908452797487002</c:v>
                </c:pt>
                <c:pt idx="147">
                  <c:v>0.99998790581936103</c:v>
                </c:pt>
                <c:pt idx="148">
                  <c:v>0.86721677640686701</c:v>
                </c:pt>
                <c:pt idx="149">
                  <c:v>0.259484539640154</c:v>
                </c:pt>
                <c:pt idx="150">
                  <c:v>0.13446622007209399</c:v>
                </c:pt>
                <c:pt idx="151">
                  <c:v>0.42739908388298498</c:v>
                </c:pt>
                <c:pt idx="152">
                  <c:v>0.43028684551360802</c:v>
                </c:pt>
                <c:pt idx="153">
                  <c:v>1.3353986342768799E-6</c:v>
                </c:pt>
                <c:pt idx="154">
                  <c:v>9.2354990355596106E-2</c:v>
                </c:pt>
                <c:pt idx="155">
                  <c:v>0.73959875678278597</c:v>
                </c:pt>
                <c:pt idx="156">
                  <c:v>8.4174999872061104E-2</c:v>
                </c:pt>
                <c:pt idx="157">
                  <c:v>0.71960241389270996</c:v>
                </c:pt>
                <c:pt idx="158">
                  <c:v>9.6401891827827602E-2</c:v>
                </c:pt>
                <c:pt idx="159">
                  <c:v>0.43566108794595898</c:v>
                </c:pt>
                <c:pt idx="160">
                  <c:v>0.86178490985172196</c:v>
                </c:pt>
                <c:pt idx="161">
                  <c:v>8.1181018385216903E-7</c:v>
                </c:pt>
                <c:pt idx="162">
                  <c:v>0.475991581396074</c:v>
                </c:pt>
                <c:pt idx="163">
                  <c:v>0.31038437207078401</c:v>
                </c:pt>
                <c:pt idx="164">
                  <c:v>5.75286779143524E-2</c:v>
                </c:pt>
                <c:pt idx="165">
                  <c:v>0.65325133164536497</c:v>
                </c:pt>
                <c:pt idx="166">
                  <c:v>0.80594408917355798</c:v>
                </c:pt>
                <c:pt idx="167">
                  <c:v>0.64166921503248797</c:v>
                </c:pt>
                <c:pt idx="168">
                  <c:v>9.0593422259648804E-7</c:v>
                </c:pt>
                <c:pt idx="169">
                  <c:v>4.8232459907582798E-7</c:v>
                </c:pt>
                <c:pt idx="170">
                  <c:v>5.5071519219874403E-7</c:v>
                </c:pt>
                <c:pt idx="171">
                  <c:v>1.34963614108055E-9</c:v>
                </c:pt>
                <c:pt idx="172">
                  <c:v>3.5875980231457701E-9</c:v>
                </c:pt>
                <c:pt idx="173">
                  <c:v>9.9210838083798103E-8</c:v>
                </c:pt>
                <c:pt idx="174">
                  <c:v>3.1689894292673898E-8</c:v>
                </c:pt>
                <c:pt idx="175">
                  <c:v>4.0293476606718401E-7</c:v>
                </c:pt>
                <c:pt idx="176">
                  <c:v>6.5206339791108403E-2</c:v>
                </c:pt>
                <c:pt idx="177">
                  <c:v>2.65802232043384E-6</c:v>
                </c:pt>
                <c:pt idx="178">
                  <c:v>1.1999707895485899E-8</c:v>
                </c:pt>
                <c:pt idx="179">
                  <c:v>7.9954651367457492E-9</c:v>
                </c:pt>
                <c:pt idx="180">
                  <c:v>4.8290191197377903E-8</c:v>
                </c:pt>
                <c:pt idx="181">
                  <c:v>8.72376899771082E-7</c:v>
                </c:pt>
                <c:pt idx="182">
                  <c:v>4.1618666048527698E-8</c:v>
                </c:pt>
                <c:pt idx="183">
                  <c:v>1.0529147973269201E-6</c:v>
                </c:pt>
                <c:pt idx="184">
                  <c:v>7.2207051201249806E-8</c:v>
                </c:pt>
                <c:pt idx="185">
                  <c:v>3.3896268660967601E-7</c:v>
                </c:pt>
                <c:pt idx="186">
                  <c:v>3.7023495898080098E-8</c:v>
                </c:pt>
                <c:pt idx="187">
                  <c:v>3.2903803399460602E-9</c:v>
                </c:pt>
                <c:pt idx="188">
                  <c:v>1.32795497142204E-8</c:v>
                </c:pt>
                <c:pt idx="189">
                  <c:v>2.9499548846632901E-8</c:v>
                </c:pt>
                <c:pt idx="190">
                  <c:v>2.22856995499675E-8</c:v>
                </c:pt>
                <c:pt idx="191">
                  <c:v>2.27119334033923E-9</c:v>
                </c:pt>
                <c:pt idx="192">
                  <c:v>2.8999469969688799E-10</c:v>
                </c:pt>
                <c:pt idx="193">
                  <c:v>8.6705252743604204E-10</c:v>
                </c:pt>
                <c:pt idx="194">
                  <c:v>2.7284808470200599E-8</c:v>
                </c:pt>
                <c:pt idx="195">
                  <c:v>2.0860653749874901E-7</c:v>
                </c:pt>
                <c:pt idx="196">
                  <c:v>1.9108669819199501E-9</c:v>
                </c:pt>
                <c:pt idx="197">
                  <c:v>7.6377519031044604E-8</c:v>
                </c:pt>
                <c:pt idx="198">
                  <c:v>8.9075321490343808E-9</c:v>
                </c:pt>
                <c:pt idx="199">
                  <c:v>1.9484620399993999E-6</c:v>
                </c:pt>
                <c:pt idx="200">
                  <c:v>3.6577937009930802E-7</c:v>
                </c:pt>
                <c:pt idx="201">
                  <c:v>9.4085501196050299E-7</c:v>
                </c:pt>
                <c:pt idx="202">
                  <c:v>1.4368103512460401E-8</c:v>
                </c:pt>
                <c:pt idx="203">
                  <c:v>7.5237398838809199E-8</c:v>
                </c:pt>
                <c:pt idx="204">
                  <c:v>1.17032585033476E-7</c:v>
                </c:pt>
                <c:pt idx="205">
                  <c:v>0.89753223731137699</c:v>
                </c:pt>
                <c:pt idx="206">
                  <c:v>0.910912702290958</c:v>
                </c:pt>
                <c:pt idx="207">
                  <c:v>0.39800466642298099</c:v>
                </c:pt>
                <c:pt idx="208">
                  <c:v>3.1914595165928399E-7</c:v>
                </c:pt>
                <c:pt idx="209">
                  <c:v>2.7612333640646001E-6</c:v>
                </c:pt>
                <c:pt idx="210">
                  <c:v>0.29860676286856103</c:v>
                </c:pt>
                <c:pt idx="211">
                  <c:v>4.1152496925062398E-2</c:v>
                </c:pt>
                <c:pt idx="212">
                  <c:v>3.54128050340524E-8</c:v>
                </c:pt>
                <c:pt idx="213">
                  <c:v>1.3269968536135401E-7</c:v>
                </c:pt>
                <c:pt idx="214">
                  <c:v>1.0367644108960999E-6</c:v>
                </c:pt>
                <c:pt idx="215">
                  <c:v>2.7933073727440698E-6</c:v>
                </c:pt>
                <c:pt idx="216">
                  <c:v>2.197665363445E-7</c:v>
                </c:pt>
                <c:pt idx="217">
                  <c:v>2.3333213891548701E-7</c:v>
                </c:pt>
                <c:pt idx="218">
                  <c:v>5.52501565758994E-8</c:v>
                </c:pt>
                <c:pt idx="219">
                  <c:v>2.5673765134498901E-6</c:v>
                </c:pt>
                <c:pt idx="220">
                  <c:v>1.07281862295274E-8</c:v>
                </c:pt>
                <c:pt idx="221">
                  <c:v>6.1190906466440396E-8</c:v>
                </c:pt>
                <c:pt idx="222">
                  <c:v>0.278504301804048</c:v>
                </c:pt>
                <c:pt idx="223">
                  <c:v>3.0964124823297799E-6</c:v>
                </c:pt>
                <c:pt idx="224">
                  <c:v>1.2355458424616E-7</c:v>
                </c:pt>
                <c:pt idx="225">
                  <c:v>4.4026825485611698E-5</c:v>
                </c:pt>
                <c:pt idx="226">
                  <c:v>5.4600725284158196E-7</c:v>
                </c:pt>
                <c:pt idx="227">
                  <c:v>7.0827589892908605E-2</c:v>
                </c:pt>
                <c:pt idx="228">
                  <c:v>0.26441347901117002</c:v>
                </c:pt>
                <c:pt idx="229">
                  <c:v>0.916618699500927</c:v>
                </c:pt>
                <c:pt idx="230">
                  <c:v>0.88848591054245796</c:v>
                </c:pt>
                <c:pt idx="231">
                  <c:v>0.59244823376548705</c:v>
                </c:pt>
                <c:pt idx="232">
                  <c:v>5.8646406128410902E-6</c:v>
                </c:pt>
                <c:pt idx="233">
                  <c:v>1.7035953764413201E-6</c:v>
                </c:pt>
                <c:pt idx="234">
                  <c:v>7.7672867120767196E-8</c:v>
                </c:pt>
                <c:pt idx="235">
                  <c:v>4.9740928702946199E-5</c:v>
                </c:pt>
                <c:pt idx="236">
                  <c:v>2.15127878278853E-6</c:v>
                </c:pt>
                <c:pt idx="237">
                  <c:v>2.5485897154149198E-7</c:v>
                </c:pt>
                <c:pt idx="238">
                  <c:v>7.6672661975810399E-8</c:v>
                </c:pt>
                <c:pt idx="239">
                  <c:v>8.3539385205995805E-6</c:v>
                </c:pt>
                <c:pt idx="240">
                  <c:v>5.2493933946164702E-6</c:v>
                </c:pt>
                <c:pt idx="241">
                  <c:v>2.81856908397866E-7</c:v>
                </c:pt>
                <c:pt idx="242">
                  <c:v>3.1689969438244701E-7</c:v>
                </c:pt>
                <c:pt idx="243">
                  <c:v>5.2871170348565597E-8</c:v>
                </c:pt>
                <c:pt idx="244">
                  <c:v>2.81074556385539E-6</c:v>
                </c:pt>
                <c:pt idx="245">
                  <c:v>6.2474480592639404E-7</c:v>
                </c:pt>
                <c:pt idx="246">
                  <c:v>3.8031589877633502E-6</c:v>
                </c:pt>
                <c:pt idx="247">
                  <c:v>7.0678859308185904E-2</c:v>
                </c:pt>
                <c:pt idx="248">
                  <c:v>3.0896730581996602E-6</c:v>
                </c:pt>
                <c:pt idx="249">
                  <c:v>3.4751821679350901E-7</c:v>
                </c:pt>
                <c:pt idx="250">
                  <c:v>1.01983219255205E-7</c:v>
                </c:pt>
                <c:pt idx="251">
                  <c:v>3.0485864811396399E-2</c:v>
                </c:pt>
                <c:pt idx="252">
                  <c:v>3.1029592675882002E-8</c:v>
                </c:pt>
                <c:pt idx="253">
                  <c:v>9.8110090506893897E-7</c:v>
                </c:pt>
                <c:pt idx="254">
                  <c:v>3.4538377630495301E-7</c:v>
                </c:pt>
                <c:pt idx="255">
                  <c:v>7.3375052901340197E-8</c:v>
                </c:pt>
                <c:pt idx="256">
                  <c:v>3.6392551313234497E-8</c:v>
                </c:pt>
                <c:pt idx="257">
                  <c:v>6.1604630551019704E-8</c:v>
                </c:pt>
                <c:pt idx="258">
                  <c:v>1.5955119175040399E-8</c:v>
                </c:pt>
                <c:pt idx="259">
                  <c:v>7.9125568912619103E-8</c:v>
                </c:pt>
                <c:pt idx="260">
                  <c:v>1.1814545322409601E-7</c:v>
                </c:pt>
                <c:pt idx="261">
                  <c:v>1.4453513738383299E-7</c:v>
                </c:pt>
                <c:pt idx="262">
                  <c:v>9.2376213105379499E-9</c:v>
                </c:pt>
                <c:pt idx="263">
                  <c:v>1.2897813748271899E-7</c:v>
                </c:pt>
                <c:pt idx="264">
                  <c:v>1.02503982449354E-7</c:v>
                </c:pt>
                <c:pt idx="265">
                  <c:v>2.1066751565568102E-9</c:v>
                </c:pt>
                <c:pt idx="266">
                  <c:v>6.00123707609034E-9</c:v>
                </c:pt>
                <c:pt idx="267">
                  <c:v>1.720040646446E-8</c:v>
                </c:pt>
                <c:pt idx="268">
                  <c:v>1.9599682679850498E-9</c:v>
                </c:pt>
                <c:pt idx="269">
                  <c:v>7.0735660647857401E-9</c:v>
                </c:pt>
                <c:pt idx="270">
                  <c:v>2.2380172551454601E-8</c:v>
                </c:pt>
                <c:pt idx="271">
                  <c:v>4.5069313810625898E-9</c:v>
                </c:pt>
                <c:pt idx="272">
                  <c:v>8.8654835079160396E-9</c:v>
                </c:pt>
                <c:pt idx="273">
                  <c:v>4.7856832015867603E-8</c:v>
                </c:pt>
                <c:pt idx="274">
                  <c:v>5.6538911976972098E-8</c:v>
                </c:pt>
                <c:pt idx="275">
                  <c:v>6.1425487826039898E-9</c:v>
                </c:pt>
                <c:pt idx="276">
                  <c:v>3.9928311467392999E-7</c:v>
                </c:pt>
                <c:pt idx="277">
                  <c:v>4.4612233361570899E-2</c:v>
                </c:pt>
                <c:pt idx="278">
                  <c:v>0.99759250949865197</c:v>
                </c:pt>
                <c:pt idx="279">
                  <c:v>0.99396644411231305</c:v>
                </c:pt>
                <c:pt idx="280">
                  <c:v>0.259328192201361</c:v>
                </c:pt>
                <c:pt idx="281">
                  <c:v>0.23642715499994499</c:v>
                </c:pt>
                <c:pt idx="282">
                  <c:v>4.7242701400858199E-2</c:v>
                </c:pt>
                <c:pt idx="283">
                  <c:v>0.963398040342196</c:v>
                </c:pt>
                <c:pt idx="284">
                  <c:v>0.33293860312785001</c:v>
                </c:pt>
                <c:pt idx="285">
                  <c:v>3.6028567453526998E-6</c:v>
                </c:pt>
                <c:pt idx="286">
                  <c:v>3.9966978788184297E-8</c:v>
                </c:pt>
                <c:pt idx="287">
                  <c:v>9.0941535880468195E-9</c:v>
                </c:pt>
                <c:pt idx="288">
                  <c:v>1.6619949900534701E-8</c:v>
                </c:pt>
                <c:pt idx="289">
                  <c:v>1.3685095014117399E-7</c:v>
                </c:pt>
                <c:pt idx="290">
                  <c:v>2.4430865533450399E-7</c:v>
                </c:pt>
                <c:pt idx="291">
                  <c:v>1.6142946586828101E-7</c:v>
                </c:pt>
                <c:pt idx="292">
                  <c:v>1.59982602260938E-9</c:v>
                </c:pt>
                <c:pt idx="293">
                  <c:v>4.4628568248630703E-8</c:v>
                </c:pt>
                <c:pt idx="294">
                  <c:v>3.1496777970256699E-8</c:v>
                </c:pt>
                <c:pt idx="295">
                  <c:v>1.0113167422536699E-8</c:v>
                </c:pt>
                <c:pt idx="296">
                  <c:v>4.4882700589030797E-8</c:v>
                </c:pt>
                <c:pt idx="297">
                  <c:v>3.0639478577349802E-7</c:v>
                </c:pt>
                <c:pt idx="298">
                  <c:v>1.7755185733282E-6</c:v>
                </c:pt>
                <c:pt idx="299">
                  <c:v>0.60703866690908004</c:v>
                </c:pt>
                <c:pt idx="300">
                  <c:v>4.3484739945397297E-6</c:v>
                </c:pt>
                <c:pt idx="301">
                  <c:v>0.223500580447201</c:v>
                </c:pt>
                <c:pt idx="302">
                  <c:v>9.4180199991861504E-7</c:v>
                </c:pt>
                <c:pt idx="303">
                  <c:v>8.3178648490876195E-2</c:v>
                </c:pt>
                <c:pt idx="304">
                  <c:v>0.75117205900478601</c:v>
                </c:pt>
                <c:pt idx="305">
                  <c:v>0.76303206689421099</c:v>
                </c:pt>
                <c:pt idx="306">
                  <c:v>0.536054583620859</c:v>
                </c:pt>
                <c:pt idx="307">
                  <c:v>0.48611362553104698</c:v>
                </c:pt>
                <c:pt idx="308">
                  <c:v>0.46915445727923</c:v>
                </c:pt>
                <c:pt idx="309">
                  <c:v>0.16755295244419599</c:v>
                </c:pt>
                <c:pt idx="310">
                  <c:v>7.9679285166091102E-2</c:v>
                </c:pt>
                <c:pt idx="311">
                  <c:v>1.27360047574127E-6</c:v>
                </c:pt>
                <c:pt idx="312">
                  <c:v>0.37045347825639302</c:v>
                </c:pt>
                <c:pt idx="313">
                  <c:v>0.25389397383568402</c:v>
                </c:pt>
                <c:pt idx="314">
                  <c:v>0.70138995916987801</c:v>
                </c:pt>
                <c:pt idx="315">
                  <c:v>2.8747036331025098E-7</c:v>
                </c:pt>
                <c:pt idx="316">
                  <c:v>1.11476909795427E-7</c:v>
                </c:pt>
                <c:pt idx="317">
                  <c:v>5.8881411353312698E-6</c:v>
                </c:pt>
                <c:pt idx="318">
                  <c:v>1.9616839727360699E-8</c:v>
                </c:pt>
                <c:pt idx="319">
                  <c:v>1.5554005659671401E-7</c:v>
                </c:pt>
                <c:pt idx="320">
                  <c:v>1.3337778873498099E-7</c:v>
                </c:pt>
                <c:pt idx="321">
                  <c:v>1.0007876786240401E-9</c:v>
                </c:pt>
                <c:pt idx="322">
                  <c:v>2.1197224244626099E-9</c:v>
                </c:pt>
                <c:pt idx="323">
                  <c:v>1.2074975077707E-9</c:v>
                </c:pt>
                <c:pt idx="324">
                  <c:v>7.6812729711048197E-9</c:v>
                </c:pt>
                <c:pt idx="325">
                  <c:v>5.2406527336821697E-8</c:v>
                </c:pt>
                <c:pt idx="326">
                  <c:v>1.07397879262862E-9</c:v>
                </c:pt>
                <c:pt idx="327">
                  <c:v>2.3979083664682101E-9</c:v>
                </c:pt>
                <c:pt idx="328">
                  <c:v>8.6272549216257093E-9</c:v>
                </c:pt>
                <c:pt idx="329">
                  <c:v>7.04991569656806E-10</c:v>
                </c:pt>
                <c:pt idx="330">
                  <c:v>1.6611282565808701E-8</c:v>
                </c:pt>
                <c:pt idx="331">
                  <c:v>3.1245687010768697E-8</c:v>
                </c:pt>
                <c:pt idx="332">
                  <c:v>7.5743784426696001E-7</c:v>
                </c:pt>
                <c:pt idx="333">
                  <c:v>2.3088566574213799E-8</c:v>
                </c:pt>
                <c:pt idx="334">
                  <c:v>3.6540843507105598E-7</c:v>
                </c:pt>
                <c:pt idx="335">
                  <c:v>8.8163205502687292E-9</c:v>
                </c:pt>
                <c:pt idx="336">
                  <c:v>1.01587682678116E-7</c:v>
                </c:pt>
                <c:pt idx="337">
                  <c:v>1.31550454239815E-7</c:v>
                </c:pt>
                <c:pt idx="338">
                  <c:v>1.29807598992785E-8</c:v>
                </c:pt>
                <c:pt idx="339">
                  <c:v>1.5318243142049099E-8</c:v>
                </c:pt>
                <c:pt idx="340">
                  <c:v>3.1427863425737101E-7</c:v>
                </c:pt>
                <c:pt idx="341">
                  <c:v>8.5691067416315099E-10</c:v>
                </c:pt>
                <c:pt idx="342">
                  <c:v>8.9110865885729902E-9</c:v>
                </c:pt>
                <c:pt idx="343">
                  <c:v>1.1795982632761101E-7</c:v>
                </c:pt>
                <c:pt idx="344">
                  <c:v>8.8413873621061903E-7</c:v>
                </c:pt>
                <c:pt idx="345">
                  <c:v>0.93052689364188301</c:v>
                </c:pt>
                <c:pt idx="346">
                  <c:v>0.78232692935279402</c:v>
                </c:pt>
                <c:pt idx="347">
                  <c:v>0.24031568237196299</c:v>
                </c:pt>
                <c:pt idx="348">
                  <c:v>0.935417948857728</c:v>
                </c:pt>
                <c:pt idx="349">
                  <c:v>0.807249801272659</c:v>
                </c:pt>
                <c:pt idx="350">
                  <c:v>5.7337615043571302E-8</c:v>
                </c:pt>
                <c:pt idx="351">
                  <c:v>1.6805232997964401E-7</c:v>
                </c:pt>
                <c:pt idx="352">
                  <c:v>2.6396655214296501E-7</c:v>
                </c:pt>
                <c:pt idx="353">
                  <c:v>3.0669068557126799E-8</c:v>
                </c:pt>
                <c:pt idx="354">
                  <c:v>5.9735676775758303E-8</c:v>
                </c:pt>
                <c:pt idx="355">
                  <c:v>2.93558459868645E-8</c:v>
                </c:pt>
                <c:pt idx="356">
                  <c:v>2.3746019474345099E-9</c:v>
                </c:pt>
                <c:pt idx="357">
                  <c:v>4.6586837123197703E-8</c:v>
                </c:pt>
                <c:pt idx="358">
                  <c:v>1.01590917580778E-8</c:v>
                </c:pt>
                <c:pt idx="359">
                  <c:v>1.02705813872251E-7</c:v>
                </c:pt>
                <c:pt idx="360">
                  <c:v>5.7025686791942801E-8</c:v>
                </c:pt>
                <c:pt idx="361">
                  <c:v>6.6486172368862698E-8</c:v>
                </c:pt>
                <c:pt idx="362">
                  <c:v>1.61408117387634E-7</c:v>
                </c:pt>
                <c:pt idx="363">
                  <c:v>5.6180904383935899E-9</c:v>
                </c:pt>
                <c:pt idx="364">
                  <c:v>4.2417706870357599E-7</c:v>
                </c:pt>
                <c:pt idx="365">
                  <c:v>1.51615665676827E-7</c:v>
                </c:pt>
                <c:pt idx="366">
                  <c:v>1.6044704398141399E-8</c:v>
                </c:pt>
                <c:pt idx="367">
                  <c:v>2.0783105099315401E-9</c:v>
                </c:pt>
                <c:pt idx="368">
                  <c:v>1.25223800173191E-7</c:v>
                </c:pt>
                <c:pt idx="369">
                  <c:v>1.6153847177611601E-6</c:v>
                </c:pt>
                <c:pt idx="370">
                  <c:v>1.36840115936041E-8</c:v>
                </c:pt>
                <c:pt idx="371">
                  <c:v>1.5496684778778002E-8</c:v>
                </c:pt>
                <c:pt idx="372">
                  <c:v>1.33152520808423E-8</c:v>
                </c:pt>
                <c:pt idx="373">
                  <c:v>1.1018536496255499E-7</c:v>
                </c:pt>
                <c:pt idx="374">
                  <c:v>1.20108047067157E-6</c:v>
                </c:pt>
                <c:pt idx="375">
                  <c:v>7.91536587346335E-8</c:v>
                </c:pt>
                <c:pt idx="376">
                  <c:v>2.71861045203976E-7</c:v>
                </c:pt>
                <c:pt idx="377">
                  <c:v>1.27966851055031E-7</c:v>
                </c:pt>
                <c:pt idx="378">
                  <c:v>4.01006735055986E-7</c:v>
                </c:pt>
                <c:pt idx="379">
                  <c:v>0.23541253138805701</c:v>
                </c:pt>
                <c:pt idx="380">
                  <c:v>0.63645808182824204</c:v>
                </c:pt>
                <c:pt idx="381">
                  <c:v>0.99999484464020305</c:v>
                </c:pt>
                <c:pt idx="382">
                  <c:v>0.99740389949114805</c:v>
                </c:pt>
                <c:pt idx="383">
                  <c:v>0.332949234632612</c:v>
                </c:pt>
                <c:pt idx="384">
                  <c:v>0.63745377250874502</c:v>
                </c:pt>
                <c:pt idx="385">
                  <c:v>4.93944287402964E-5</c:v>
                </c:pt>
                <c:pt idx="386">
                  <c:v>4.19052020673707E-6</c:v>
                </c:pt>
                <c:pt idx="387">
                  <c:v>1.0201130561957901E-6</c:v>
                </c:pt>
                <c:pt idx="388">
                  <c:v>1.84589675762598E-8</c:v>
                </c:pt>
                <c:pt idx="389">
                  <c:v>3.3262980515552001E-6</c:v>
                </c:pt>
                <c:pt idx="390">
                  <c:v>3.62570509036904E-8</c:v>
                </c:pt>
                <c:pt idx="391">
                  <c:v>8.8640593417298505E-2</c:v>
                </c:pt>
                <c:pt idx="392">
                  <c:v>1.3869901392433E-6</c:v>
                </c:pt>
                <c:pt idx="393">
                  <c:v>6.6914615042789094E-8</c:v>
                </c:pt>
                <c:pt idx="394">
                  <c:v>1.3111728005515301E-6</c:v>
                </c:pt>
                <c:pt idx="395">
                  <c:v>4.0907445929823499E-9</c:v>
                </c:pt>
                <c:pt idx="396">
                  <c:v>2.9325414571019298E-7</c:v>
                </c:pt>
                <c:pt idx="397">
                  <c:v>2.1391538784661E-8</c:v>
                </c:pt>
                <c:pt idx="398">
                  <c:v>3.7309701033144498E-7</c:v>
                </c:pt>
                <c:pt idx="399">
                  <c:v>1.7365427857469602E-8</c:v>
                </c:pt>
                <c:pt idx="400">
                  <c:v>5.04874609984511E-8</c:v>
                </c:pt>
                <c:pt idx="401">
                  <c:v>7.7739827775676003E-6</c:v>
                </c:pt>
                <c:pt idx="402">
                  <c:v>6.9240187787156298E-7</c:v>
                </c:pt>
                <c:pt idx="403">
                  <c:v>1.4978224180259401E-7</c:v>
                </c:pt>
                <c:pt idx="404">
                  <c:v>1.2945370087884001E-6</c:v>
                </c:pt>
                <c:pt idx="405">
                  <c:v>6.06491276336713E-2</c:v>
                </c:pt>
                <c:pt idx="406">
                  <c:v>0.75349234641067597</c:v>
                </c:pt>
                <c:pt idx="407">
                  <c:v>0.85005033692477106</c:v>
                </c:pt>
                <c:pt idx="408">
                  <c:v>0.76582624677334099</c:v>
                </c:pt>
                <c:pt idx="409">
                  <c:v>5.3639869963943003E-6</c:v>
                </c:pt>
                <c:pt idx="410">
                  <c:v>7.1316887630283293E-2</c:v>
                </c:pt>
                <c:pt idx="411">
                  <c:v>2.0980898354536901E-5</c:v>
                </c:pt>
                <c:pt idx="412">
                  <c:v>2.5249317802346899E-8</c:v>
                </c:pt>
                <c:pt idx="413">
                  <c:v>3.42369692840075E-7</c:v>
                </c:pt>
                <c:pt idx="414">
                  <c:v>0.90960923855100295</c:v>
                </c:pt>
                <c:pt idx="415">
                  <c:v>0.879194841837588</c:v>
                </c:pt>
                <c:pt idx="416">
                  <c:v>0.99021917461637798</c:v>
                </c:pt>
                <c:pt idx="417">
                  <c:v>0.87792673121322296</c:v>
                </c:pt>
                <c:pt idx="418">
                  <c:v>0.55619416691077095</c:v>
                </c:pt>
                <c:pt idx="419">
                  <c:v>0.84603844546851603</c:v>
                </c:pt>
                <c:pt idx="420">
                  <c:v>0.99215919066230296</c:v>
                </c:pt>
                <c:pt idx="421">
                  <c:v>0.83461262761420096</c:v>
                </c:pt>
                <c:pt idx="422">
                  <c:v>2.9851462048769899E-6</c:v>
                </c:pt>
                <c:pt idx="423">
                  <c:v>3.9055157861270198E-6</c:v>
                </c:pt>
                <c:pt idx="424">
                  <c:v>1.8031805853230601E-8</c:v>
                </c:pt>
                <c:pt idx="425">
                  <c:v>1.5846325203401901E-7</c:v>
                </c:pt>
                <c:pt idx="426">
                  <c:v>5.4826145983474595E-7</c:v>
                </c:pt>
                <c:pt idx="427">
                  <c:v>5.3376818215887603E-7</c:v>
                </c:pt>
                <c:pt idx="428">
                  <c:v>4.84166882827672E-9</c:v>
                </c:pt>
                <c:pt idx="429">
                  <c:v>3.8433306361592198E-9</c:v>
                </c:pt>
                <c:pt idx="430">
                  <c:v>3.0487627580330898E-9</c:v>
                </c:pt>
                <c:pt idx="431">
                  <c:v>4.8235216133051495E-10</c:v>
                </c:pt>
                <c:pt idx="432">
                  <c:v>3.3175137657640303E-8</c:v>
                </c:pt>
                <c:pt idx="433">
                  <c:v>1.49514723758993E-8</c:v>
                </c:pt>
                <c:pt idx="434">
                  <c:v>3.3841629522967702E-2</c:v>
                </c:pt>
                <c:pt idx="435">
                  <c:v>1.92747901459804E-3</c:v>
                </c:pt>
                <c:pt idx="436">
                  <c:v>2.5633759195104603E-7</c:v>
                </c:pt>
                <c:pt idx="437">
                  <c:v>2.8984168431269601E-2</c:v>
                </c:pt>
                <c:pt idx="438">
                  <c:v>0.99955953861192803</c:v>
                </c:pt>
                <c:pt idx="439">
                  <c:v>0.87611793028365903</c:v>
                </c:pt>
                <c:pt idx="440">
                  <c:v>0.99966643871091099</c:v>
                </c:pt>
                <c:pt idx="441">
                  <c:v>0.99875303208370902</c:v>
                </c:pt>
                <c:pt idx="442">
                  <c:v>0.99992933686209595</c:v>
                </c:pt>
                <c:pt idx="443">
                  <c:v>0.97497488498700502</c:v>
                </c:pt>
                <c:pt idx="444">
                  <c:v>0.853896686642726</c:v>
                </c:pt>
                <c:pt idx="445">
                  <c:v>0.83102381914326995</c:v>
                </c:pt>
                <c:pt idx="446">
                  <c:v>2.4120413196209599E-6</c:v>
                </c:pt>
                <c:pt idx="447">
                  <c:v>2.0462382063812101E-8</c:v>
                </c:pt>
                <c:pt idx="448">
                  <c:v>1.19903056809835E-7</c:v>
                </c:pt>
                <c:pt idx="449">
                  <c:v>1.13139092336027E-7</c:v>
                </c:pt>
                <c:pt idx="450">
                  <c:v>8.2286502026043094E-8</c:v>
                </c:pt>
                <c:pt idx="451">
                  <c:v>3.0906492149916398E-7</c:v>
                </c:pt>
                <c:pt idx="452">
                  <c:v>1.4030565316005799E-7</c:v>
                </c:pt>
                <c:pt idx="453">
                  <c:v>1.0478843891779E-8</c:v>
                </c:pt>
                <c:pt idx="454">
                  <c:v>3.9035289089520003E-11</c:v>
                </c:pt>
                <c:pt idx="455">
                  <c:v>4.0607989780162398E-10</c:v>
                </c:pt>
                <c:pt idx="456">
                  <c:v>3.46574997103223E-9</c:v>
                </c:pt>
                <c:pt idx="457">
                  <c:v>2.6971949005787501E-10</c:v>
                </c:pt>
                <c:pt idx="458">
                  <c:v>7.9617795158954199E-9</c:v>
                </c:pt>
                <c:pt idx="459">
                  <c:v>1.76831594831823E-8</c:v>
                </c:pt>
                <c:pt idx="460">
                  <c:v>2.1623857563445399E-7</c:v>
                </c:pt>
                <c:pt idx="461">
                  <c:v>1.8544954910681399E-7</c:v>
                </c:pt>
                <c:pt idx="462">
                  <c:v>2.55813943300326E-8</c:v>
                </c:pt>
                <c:pt idx="463">
                  <c:v>1.1667979934588001E-6</c:v>
                </c:pt>
                <c:pt idx="464">
                  <c:v>5.6695287343022505E-7</c:v>
                </c:pt>
                <c:pt idx="465">
                  <c:v>7.6638175818917304E-8</c:v>
                </c:pt>
                <c:pt idx="466">
                  <c:v>4.4740542818527401E-9</c:v>
                </c:pt>
                <c:pt idx="467">
                  <c:v>1.91530155092301E-7</c:v>
                </c:pt>
                <c:pt idx="468">
                  <c:v>1.6010363416877601E-7</c:v>
                </c:pt>
                <c:pt idx="469">
                  <c:v>2.9120449267183999E-6</c:v>
                </c:pt>
                <c:pt idx="470">
                  <c:v>1.3092942520069499E-8</c:v>
                </c:pt>
                <c:pt idx="471">
                  <c:v>1.6842184663215199E-6</c:v>
                </c:pt>
                <c:pt idx="472">
                  <c:v>8.2220037854372908E-6</c:v>
                </c:pt>
                <c:pt idx="473">
                  <c:v>9.19607305997913E-7</c:v>
                </c:pt>
                <c:pt idx="474">
                  <c:v>5.0698762676929298E-7</c:v>
                </c:pt>
                <c:pt idx="475">
                  <c:v>6.4223208225997594E-8</c:v>
                </c:pt>
                <c:pt idx="476">
                  <c:v>5.19372715282087E-6</c:v>
                </c:pt>
                <c:pt idx="477">
                  <c:v>1.17239865431011E-7</c:v>
                </c:pt>
                <c:pt idx="478">
                  <c:v>8.6330686978795792E-6</c:v>
                </c:pt>
                <c:pt idx="479">
                  <c:v>1.5435166570698201E-7</c:v>
                </c:pt>
                <c:pt idx="480">
                  <c:v>2.0671847484706099E-7</c:v>
                </c:pt>
                <c:pt idx="481">
                  <c:v>4.2733281361035001E-5</c:v>
                </c:pt>
                <c:pt idx="482">
                  <c:v>5.3318355133850198E-7</c:v>
                </c:pt>
                <c:pt idx="483">
                  <c:v>3.6753192593520801E-6</c:v>
                </c:pt>
                <c:pt idx="484">
                  <c:v>1.9382745457294699E-6</c:v>
                </c:pt>
                <c:pt idx="485">
                  <c:v>8.1106502011389005E-7</c:v>
                </c:pt>
                <c:pt idx="486">
                  <c:v>1.97735748040756E-9</c:v>
                </c:pt>
                <c:pt idx="487">
                  <c:v>7.9402276601422204E-7</c:v>
                </c:pt>
                <c:pt idx="488">
                  <c:v>1.10203265898345E-7</c:v>
                </c:pt>
                <c:pt idx="489">
                  <c:v>1.9977276273927401E-7</c:v>
                </c:pt>
                <c:pt idx="490">
                  <c:v>1.83818376422299E-8</c:v>
                </c:pt>
                <c:pt idx="491">
                  <c:v>2.22187945001576E-7</c:v>
                </c:pt>
                <c:pt idx="492">
                  <c:v>5.5616146436865101E-7</c:v>
                </c:pt>
                <c:pt idx="493">
                  <c:v>1.14149139511041E-7</c:v>
                </c:pt>
                <c:pt idx="494">
                  <c:v>2.2279553687841199E-7</c:v>
                </c:pt>
                <c:pt idx="495">
                  <c:v>3.1257515855707999E-9</c:v>
                </c:pt>
                <c:pt idx="496">
                  <c:v>1.1016180421695199E-9</c:v>
                </c:pt>
                <c:pt idx="497">
                  <c:v>3.7696659241977901E-8</c:v>
                </c:pt>
                <c:pt idx="498">
                  <c:v>1.18755241701296E-8</c:v>
                </c:pt>
                <c:pt idx="499">
                  <c:v>2.4761027670759999E-8</c:v>
                </c:pt>
                <c:pt idx="500">
                  <c:v>1.8739292746661098E-8</c:v>
                </c:pt>
                <c:pt idx="501">
                  <c:v>6.8388648402165502E-9</c:v>
                </c:pt>
                <c:pt idx="502">
                  <c:v>1.3930755590603199E-9</c:v>
                </c:pt>
                <c:pt idx="503">
                  <c:v>2.7843088517710402E-7</c:v>
                </c:pt>
                <c:pt idx="504">
                  <c:v>5.8777668494919199E-8</c:v>
                </c:pt>
                <c:pt idx="505">
                  <c:v>1.03752254705649E-7</c:v>
                </c:pt>
                <c:pt idx="506">
                  <c:v>1.08652346437273E-8</c:v>
                </c:pt>
                <c:pt idx="507">
                  <c:v>4.04343671020775E-8</c:v>
                </c:pt>
                <c:pt idx="508">
                  <c:v>1.5681230840804599E-7</c:v>
                </c:pt>
                <c:pt idx="509">
                  <c:v>1.1328978742643501E-9</c:v>
                </c:pt>
                <c:pt idx="510">
                  <c:v>1.04406180396417E-7</c:v>
                </c:pt>
                <c:pt idx="511">
                  <c:v>1.24155343298553E-8</c:v>
                </c:pt>
                <c:pt idx="512">
                  <c:v>2.33884733450854E-7</c:v>
                </c:pt>
                <c:pt idx="513">
                  <c:v>4.42628243330399E-10</c:v>
                </c:pt>
                <c:pt idx="514">
                  <c:v>5.9859945128223704E-9</c:v>
                </c:pt>
                <c:pt idx="515">
                  <c:v>1.6412570677543899E-8</c:v>
                </c:pt>
                <c:pt idx="516">
                  <c:v>1.2114639535958401E-7</c:v>
                </c:pt>
                <c:pt idx="517">
                  <c:v>3.78921538941385E-6</c:v>
                </c:pt>
                <c:pt idx="518">
                  <c:v>1.50088247122884E-7</c:v>
                </c:pt>
                <c:pt idx="519">
                  <c:v>4.5566636014795004E-9</c:v>
                </c:pt>
                <c:pt idx="520">
                  <c:v>1.7219472512302601E-8</c:v>
                </c:pt>
                <c:pt idx="521">
                  <c:v>4.4978976068585397E-8</c:v>
                </c:pt>
                <c:pt idx="522">
                  <c:v>3.96333165449086E-8</c:v>
                </c:pt>
                <c:pt idx="523">
                  <c:v>1.0461528347583201E-8</c:v>
                </c:pt>
                <c:pt idx="524">
                  <c:v>8.7443046477697199E-6</c:v>
                </c:pt>
                <c:pt idx="525">
                  <c:v>1.6287973996708401E-6</c:v>
                </c:pt>
                <c:pt idx="526">
                  <c:v>8.7183350500977992E-6</c:v>
                </c:pt>
                <c:pt idx="527">
                  <c:v>0.27314097646976399</c:v>
                </c:pt>
                <c:pt idx="528">
                  <c:v>0.52777262240856604</c:v>
                </c:pt>
                <c:pt idx="529">
                  <c:v>1.8976735817765601E-7</c:v>
                </c:pt>
                <c:pt idx="530">
                  <c:v>1.3882767681710901E-8</c:v>
                </c:pt>
                <c:pt idx="531">
                  <c:v>2.01537550057125E-8</c:v>
                </c:pt>
                <c:pt idx="532">
                  <c:v>1.1205928715127199E-8</c:v>
                </c:pt>
                <c:pt idx="533">
                  <c:v>2.64801937420122E-6</c:v>
                </c:pt>
                <c:pt idx="534">
                  <c:v>0.102874906169847</c:v>
                </c:pt>
                <c:pt idx="535">
                  <c:v>0.99172229109592502</c:v>
                </c:pt>
                <c:pt idx="536">
                  <c:v>0.85969837467994303</c:v>
                </c:pt>
                <c:pt idx="537">
                  <c:v>0.85657249991307904</c:v>
                </c:pt>
                <c:pt idx="538">
                  <c:v>0.99975966387378701</c:v>
                </c:pt>
                <c:pt idx="539">
                  <c:v>0.99701428755952803</c:v>
                </c:pt>
                <c:pt idx="540">
                  <c:v>0.99490385171128903</c:v>
                </c:pt>
                <c:pt idx="541">
                  <c:v>0.88582280509788702</c:v>
                </c:pt>
                <c:pt idx="542">
                  <c:v>0.99090890739925697</c:v>
                </c:pt>
                <c:pt idx="543">
                  <c:v>0.99024308910952397</c:v>
                </c:pt>
                <c:pt idx="544">
                  <c:v>0.98796256632722101</c:v>
                </c:pt>
                <c:pt idx="545">
                  <c:v>0.98782317729315905</c:v>
                </c:pt>
                <c:pt idx="546">
                  <c:v>0.96738387673152804</c:v>
                </c:pt>
                <c:pt idx="547">
                  <c:v>0.66776018783980295</c:v>
                </c:pt>
                <c:pt idx="548">
                  <c:v>0.72630331939878701</c:v>
                </c:pt>
                <c:pt idx="549">
                  <c:v>8.5234081351395097E-2</c:v>
                </c:pt>
                <c:pt idx="550">
                  <c:v>6.6670695699333496E-2</c:v>
                </c:pt>
                <c:pt idx="551">
                  <c:v>0.23902244400714301</c:v>
                </c:pt>
                <c:pt idx="552">
                  <c:v>0.76413726685187</c:v>
                </c:pt>
                <c:pt idx="553">
                  <c:v>1.35686415718004E-2</c:v>
                </c:pt>
                <c:pt idx="554">
                  <c:v>7.1601082990540496E-7</c:v>
                </c:pt>
                <c:pt idx="555">
                  <c:v>6.23205286585696E-8</c:v>
                </c:pt>
                <c:pt idx="556">
                  <c:v>6.9363635054891002E-7</c:v>
                </c:pt>
                <c:pt idx="557">
                  <c:v>5.6054737187410904E-9</c:v>
                </c:pt>
                <c:pt idx="558">
                  <c:v>6.1738083044029901E-8</c:v>
                </c:pt>
                <c:pt idx="559">
                  <c:v>3.1375935866745699E-8</c:v>
                </c:pt>
                <c:pt idx="560">
                  <c:v>1.87509396494414E-8</c:v>
                </c:pt>
                <c:pt idx="561">
                  <c:v>3.5537697340078299E-9</c:v>
                </c:pt>
                <c:pt idx="562">
                  <c:v>9.1519417997284606E-8</c:v>
                </c:pt>
                <c:pt idx="563">
                  <c:v>3.51495026337104E-8</c:v>
                </c:pt>
                <c:pt idx="564">
                  <c:v>4.5758867997419697E-8</c:v>
                </c:pt>
                <c:pt idx="565">
                  <c:v>7.9696221671907896E-10</c:v>
                </c:pt>
                <c:pt idx="566">
                  <c:v>2.16145169824699E-7</c:v>
                </c:pt>
                <c:pt idx="567">
                  <c:v>7.2973592082173397E-8</c:v>
                </c:pt>
                <c:pt idx="568">
                  <c:v>2.36084861630589E-10</c:v>
                </c:pt>
                <c:pt idx="569">
                  <c:v>5.1421681707671601E-10</c:v>
                </c:pt>
                <c:pt idx="570">
                  <c:v>2.9688794938199701E-7</c:v>
                </c:pt>
                <c:pt idx="571">
                  <c:v>6.10565748939114E-9</c:v>
                </c:pt>
                <c:pt idx="572">
                  <c:v>5.6305892922853497E-10</c:v>
                </c:pt>
                <c:pt idx="573">
                  <c:v>4.53391399588162E-7</c:v>
                </c:pt>
                <c:pt idx="574">
                  <c:v>5.2429151604462601E-9</c:v>
                </c:pt>
                <c:pt idx="575">
                  <c:v>8.3601869339009794E-8</c:v>
                </c:pt>
                <c:pt idx="576">
                  <c:v>1.4706618265019901E-7</c:v>
                </c:pt>
                <c:pt idx="577">
                  <c:v>9.9279086734032307E-7</c:v>
                </c:pt>
                <c:pt idx="578">
                  <c:v>8.1328054853079504E-6</c:v>
                </c:pt>
                <c:pt idx="579">
                  <c:v>4.3525038889105603E-8</c:v>
                </c:pt>
                <c:pt idx="580">
                  <c:v>1.0050206751037501E-9</c:v>
                </c:pt>
                <c:pt idx="581">
                  <c:v>7.9567678273871594E-9</c:v>
                </c:pt>
                <c:pt idx="582">
                  <c:v>4.7813052064080798E-8</c:v>
                </c:pt>
                <c:pt idx="583">
                  <c:v>1.26809280963124E-8</c:v>
                </c:pt>
                <c:pt idx="584">
                  <c:v>1.2919205899503899E-6</c:v>
                </c:pt>
                <c:pt idx="585">
                  <c:v>0.28320952380727499</c:v>
                </c:pt>
                <c:pt idx="586">
                  <c:v>4.4685767611927197E-5</c:v>
                </c:pt>
                <c:pt idx="587">
                  <c:v>4.6937254954762503E-2</c:v>
                </c:pt>
                <c:pt idx="588">
                  <c:v>0.16884027720786701</c:v>
                </c:pt>
                <c:pt idx="589">
                  <c:v>0.277850104451212</c:v>
                </c:pt>
                <c:pt idx="590">
                  <c:v>0.67546488046069897</c:v>
                </c:pt>
                <c:pt idx="591">
                  <c:v>0.62601329170076303</c:v>
                </c:pt>
                <c:pt idx="592">
                  <c:v>0.75350038663469898</c:v>
                </c:pt>
                <c:pt idx="593">
                  <c:v>0.98997360916892496</c:v>
                </c:pt>
                <c:pt idx="594">
                  <c:v>0.57767714334977005</c:v>
                </c:pt>
                <c:pt idx="595">
                  <c:v>0.69044520933876596</c:v>
                </c:pt>
                <c:pt idx="596">
                  <c:v>0.97618231465778305</c:v>
                </c:pt>
                <c:pt idx="597">
                  <c:v>0.97352728849765302</c:v>
                </c:pt>
                <c:pt idx="598">
                  <c:v>0.99921855235914703</c:v>
                </c:pt>
                <c:pt idx="599">
                  <c:v>0.99999709064944597</c:v>
                </c:pt>
                <c:pt idx="600">
                  <c:v>0.94899180396277505</c:v>
                </c:pt>
                <c:pt idx="601">
                  <c:v>0.60140283499828395</c:v>
                </c:pt>
                <c:pt idx="602">
                  <c:v>1.9058088865970598E-5</c:v>
                </c:pt>
                <c:pt idx="603">
                  <c:v>2.8140822434883801E-8</c:v>
                </c:pt>
                <c:pt idx="604">
                  <c:v>1.41597217310481E-6</c:v>
                </c:pt>
                <c:pt idx="605">
                  <c:v>1.18518382072191E-7</c:v>
                </c:pt>
                <c:pt idx="606">
                  <c:v>5.9884337969665401E-7</c:v>
                </c:pt>
                <c:pt idx="607">
                  <c:v>1.0411781004757E-7</c:v>
                </c:pt>
                <c:pt idx="608">
                  <c:v>4.3411894603627698E-8</c:v>
                </c:pt>
                <c:pt idx="609">
                  <c:v>2.86921178534227E-8</c:v>
                </c:pt>
                <c:pt idx="610">
                  <c:v>1.83093137633599E-9</c:v>
                </c:pt>
                <c:pt idx="611">
                  <c:v>2.81504213059247E-10</c:v>
                </c:pt>
                <c:pt idx="612">
                  <c:v>2.3859300327382799E-8</c:v>
                </c:pt>
                <c:pt idx="613">
                  <c:v>8.1021260742467096E-7</c:v>
                </c:pt>
                <c:pt idx="614">
                  <c:v>5.5788134636953299E-9</c:v>
                </c:pt>
                <c:pt idx="615">
                  <c:v>4.8635360277916202E-8</c:v>
                </c:pt>
                <c:pt idx="616">
                  <c:v>2.6876133897915798E-7</c:v>
                </c:pt>
                <c:pt idx="617">
                  <c:v>6.3733466689285602E-10</c:v>
                </c:pt>
                <c:pt idx="618">
                  <c:v>1.17704517501771E-7</c:v>
                </c:pt>
                <c:pt idx="619">
                  <c:v>6.4766755811942806E-8</c:v>
                </c:pt>
                <c:pt idx="620">
                  <c:v>3.2376668480685301E-8</c:v>
                </c:pt>
                <c:pt idx="621">
                  <c:v>3.1392021358331601E-9</c:v>
                </c:pt>
                <c:pt idx="622">
                  <c:v>5.4802157756921796E-9</c:v>
                </c:pt>
                <c:pt idx="623">
                  <c:v>2.7663199344614099E-8</c:v>
                </c:pt>
                <c:pt idx="624">
                  <c:v>1.15738096685012E-9</c:v>
                </c:pt>
                <c:pt idx="625">
                  <c:v>2.0323324274971101E-8</c:v>
                </c:pt>
                <c:pt idx="626">
                  <c:v>6.0643319664403998E-7</c:v>
                </c:pt>
                <c:pt idx="627">
                  <c:v>2.20091021794699E-7</c:v>
                </c:pt>
                <c:pt idx="628">
                  <c:v>8.4675501195437103E-8</c:v>
                </c:pt>
                <c:pt idx="629">
                  <c:v>6.3630401057987396E-9</c:v>
                </c:pt>
                <c:pt idx="630">
                  <c:v>3.5295250928432698E-7</c:v>
                </c:pt>
                <c:pt idx="631">
                  <c:v>3.2530926201896899E-8</c:v>
                </c:pt>
                <c:pt idx="632">
                  <c:v>7.9429139798929907E-9</c:v>
                </c:pt>
                <c:pt idx="633">
                  <c:v>1.10421355333747E-8</c:v>
                </c:pt>
                <c:pt idx="634">
                  <c:v>4.7612330004276096E-9</c:v>
                </c:pt>
                <c:pt idx="635">
                  <c:v>1.9078439167041898E-9</c:v>
                </c:pt>
                <c:pt idx="636">
                  <c:v>1.2773072197711499E-7</c:v>
                </c:pt>
                <c:pt idx="637">
                  <c:v>0.72348920767689096</c:v>
                </c:pt>
                <c:pt idx="638">
                  <c:v>0.66072844032786304</c:v>
                </c:pt>
                <c:pt idx="639">
                  <c:v>0.42354097878381303</c:v>
                </c:pt>
                <c:pt idx="640">
                  <c:v>3.94499193453791E-7</c:v>
                </c:pt>
                <c:pt idx="641">
                  <c:v>1.48776192376087E-4</c:v>
                </c:pt>
                <c:pt idx="642">
                  <c:v>0.27869386465412999</c:v>
                </c:pt>
                <c:pt idx="643">
                  <c:v>0.84902505794916205</c:v>
                </c:pt>
                <c:pt idx="644">
                  <c:v>0.94772722290633105</c:v>
                </c:pt>
                <c:pt idx="645">
                  <c:v>0.97092901983361402</c:v>
                </c:pt>
                <c:pt idx="646">
                  <c:v>0.89903940614052602</c:v>
                </c:pt>
                <c:pt idx="647">
                  <c:v>0.95159502289259601</c:v>
                </c:pt>
                <c:pt idx="648">
                  <c:v>0.95092760502269802</c:v>
                </c:pt>
                <c:pt idx="649">
                  <c:v>0.95540661003975103</c:v>
                </c:pt>
                <c:pt idx="650">
                  <c:v>0.97436741658489701</c:v>
                </c:pt>
                <c:pt idx="651">
                  <c:v>0.99018958805266699</c:v>
                </c:pt>
                <c:pt idx="652">
                  <c:v>0.97493639346031302</c:v>
                </c:pt>
                <c:pt idx="653">
                  <c:v>1.1405866089430601E-6</c:v>
                </c:pt>
                <c:pt idx="654">
                  <c:v>5.1745011896116299E-6</c:v>
                </c:pt>
                <c:pt idx="655">
                  <c:v>9.3411665334561794E-8</c:v>
                </c:pt>
                <c:pt idx="656">
                  <c:v>1.61638575992554E-7</c:v>
                </c:pt>
                <c:pt idx="657">
                  <c:v>1.25106997532996E-8</c:v>
                </c:pt>
                <c:pt idx="658">
                  <c:v>0.29618041752124202</c:v>
                </c:pt>
                <c:pt idx="659">
                  <c:v>4.6752779879198197E-8</c:v>
                </c:pt>
                <c:pt idx="660">
                  <c:v>4.6934912577396596E-6</c:v>
                </c:pt>
                <c:pt idx="661">
                  <c:v>1.5136233156861101E-7</c:v>
                </c:pt>
                <c:pt idx="662">
                  <c:v>1.0422406155661001E-6</c:v>
                </c:pt>
                <c:pt idx="663">
                  <c:v>7.5874713205170195E-7</c:v>
                </c:pt>
                <c:pt idx="664">
                  <c:v>0.65983625273783297</c:v>
                </c:pt>
                <c:pt idx="665">
                  <c:v>0.94529213706526904</c:v>
                </c:pt>
                <c:pt idx="666">
                  <c:v>3.7806449903983501E-7</c:v>
                </c:pt>
                <c:pt idx="667">
                  <c:v>1.6864936845878201E-2</c:v>
                </c:pt>
                <c:pt idx="668">
                  <c:v>0.53482453647009598</c:v>
                </c:pt>
                <c:pt idx="669">
                  <c:v>2.9316289792191202E-7</c:v>
                </c:pt>
                <c:pt idx="670">
                  <c:v>2.3080236390533499E-7</c:v>
                </c:pt>
                <c:pt idx="671">
                  <c:v>1.1975425531904099E-8</c:v>
                </c:pt>
                <c:pt idx="672">
                  <c:v>7.8826175845710995E-10</c:v>
                </c:pt>
                <c:pt idx="673">
                  <c:v>7.9161264803923597E-8</c:v>
                </c:pt>
                <c:pt idx="674">
                  <c:v>1.19399229066454E-8</c:v>
                </c:pt>
                <c:pt idx="675">
                  <c:v>9.8610009474277802E-9</c:v>
                </c:pt>
                <c:pt idx="676">
                  <c:v>5.7467213935603003E-9</c:v>
                </c:pt>
                <c:pt idx="677">
                  <c:v>3.9143261936233301E-8</c:v>
                </c:pt>
                <c:pt idx="678">
                  <c:v>2.2104646141208599E-8</c:v>
                </c:pt>
                <c:pt idx="679">
                  <c:v>2.38082433191915E-8</c:v>
                </c:pt>
                <c:pt idx="680">
                  <c:v>4.8203829526023002E-9</c:v>
                </c:pt>
                <c:pt idx="681">
                  <c:v>1.43048319325983E-8</c:v>
                </c:pt>
                <c:pt idx="682">
                  <c:v>0.25462655125121503</c:v>
                </c:pt>
                <c:pt idx="683">
                  <c:v>0.95687001918849401</c:v>
                </c:pt>
                <c:pt idx="684">
                  <c:v>0.54656421685626899</c:v>
                </c:pt>
                <c:pt idx="685">
                  <c:v>0.90033777670168103</c:v>
                </c:pt>
                <c:pt idx="686">
                  <c:v>0.58385043468429398</c:v>
                </c:pt>
                <c:pt idx="687">
                  <c:v>0.66794115610635596</c:v>
                </c:pt>
                <c:pt idx="688">
                  <c:v>0.81177199337488004</c:v>
                </c:pt>
                <c:pt idx="689">
                  <c:v>0.97827501296035202</c:v>
                </c:pt>
                <c:pt idx="690">
                  <c:v>0.99980828066812699</c:v>
                </c:pt>
                <c:pt idx="691">
                  <c:v>0.99473612879747297</c:v>
                </c:pt>
                <c:pt idx="692">
                  <c:v>0.91714963799336302</c:v>
                </c:pt>
                <c:pt idx="693">
                  <c:v>0.999871853836522</c:v>
                </c:pt>
                <c:pt idx="694">
                  <c:v>0.70808134922561505</c:v>
                </c:pt>
                <c:pt idx="695">
                  <c:v>0.43069032541907198</c:v>
                </c:pt>
                <c:pt idx="696">
                  <c:v>1.9378769041100699E-7</c:v>
                </c:pt>
                <c:pt idx="697">
                  <c:v>6.5837014641752502E-7</c:v>
                </c:pt>
                <c:pt idx="698">
                  <c:v>1.10940300879595E-9</c:v>
                </c:pt>
                <c:pt idx="699">
                  <c:v>1.2187030381190601E-6</c:v>
                </c:pt>
                <c:pt idx="700">
                  <c:v>9.3363524254494207E-9</c:v>
                </c:pt>
                <c:pt idx="701">
                  <c:v>1.54036520486685E-2</c:v>
                </c:pt>
                <c:pt idx="702">
                  <c:v>4.5178862512147404E-6</c:v>
                </c:pt>
                <c:pt idx="703">
                  <c:v>3.7420490323929001E-8</c:v>
                </c:pt>
                <c:pt idx="704">
                  <c:v>7.98908132835268E-9</c:v>
                </c:pt>
                <c:pt idx="705">
                  <c:v>3.7273851004310103E-8</c:v>
                </c:pt>
                <c:pt idx="706">
                  <c:v>5.4178456115488597E-9</c:v>
                </c:pt>
                <c:pt idx="707">
                  <c:v>6.2628632615881803E-7</c:v>
                </c:pt>
                <c:pt idx="708">
                  <c:v>4.0024974437754497E-6</c:v>
                </c:pt>
                <c:pt idx="709">
                  <c:v>6.2284947319471894E-8</c:v>
                </c:pt>
                <c:pt idx="710">
                  <c:v>7.1790624255833E-10</c:v>
                </c:pt>
                <c:pt idx="711">
                  <c:v>1.95341151246624E-6</c:v>
                </c:pt>
                <c:pt idx="712">
                  <c:v>5.05250545146088E-8</c:v>
                </c:pt>
                <c:pt idx="713">
                  <c:v>6.3595885976306694E-8</c:v>
                </c:pt>
                <c:pt idx="714">
                  <c:v>1.2140298097841401E-6</c:v>
                </c:pt>
                <c:pt idx="715">
                  <c:v>4.2580813747306302E-7</c:v>
                </c:pt>
                <c:pt idx="716">
                  <c:v>0.71400523780969904</c:v>
                </c:pt>
                <c:pt idx="717">
                  <c:v>4.2870655671067001E-8</c:v>
                </c:pt>
                <c:pt idx="718">
                  <c:v>1.9714611626252301E-8</c:v>
                </c:pt>
                <c:pt idx="719">
                  <c:v>1.4731937315914399E-7</c:v>
                </c:pt>
                <c:pt idx="720">
                  <c:v>2.6499240445078801E-8</c:v>
                </c:pt>
                <c:pt idx="721">
                  <c:v>7.1793059137545297E-9</c:v>
                </c:pt>
                <c:pt idx="722">
                  <c:v>7.3865369790725593E-8</c:v>
                </c:pt>
                <c:pt idx="723">
                  <c:v>2.4539382564559699E-6</c:v>
                </c:pt>
                <c:pt idx="724">
                  <c:v>1.9045703053567499E-7</c:v>
                </c:pt>
                <c:pt idx="725">
                  <c:v>3.1789550009710898E-7</c:v>
                </c:pt>
                <c:pt idx="726">
                  <c:v>1.53990537360026E-6</c:v>
                </c:pt>
                <c:pt idx="727">
                  <c:v>1.4917134724265599E-9</c:v>
                </c:pt>
                <c:pt idx="728">
                  <c:v>1.05757796692108E-8</c:v>
                </c:pt>
                <c:pt idx="729">
                  <c:v>2.8475405647269902E-6</c:v>
                </c:pt>
                <c:pt idx="730">
                  <c:v>3.0001212220356602E-7</c:v>
                </c:pt>
                <c:pt idx="731">
                  <c:v>1.59974996381504E-7</c:v>
                </c:pt>
                <c:pt idx="732">
                  <c:v>1.7136492807874201E-8</c:v>
                </c:pt>
                <c:pt idx="733">
                  <c:v>1.94307071608778E-7</c:v>
                </c:pt>
                <c:pt idx="734">
                  <c:v>4.34991946696488E-5</c:v>
                </c:pt>
                <c:pt idx="735">
                  <c:v>2.1204165154694701E-7</c:v>
                </c:pt>
                <c:pt idx="736">
                  <c:v>1.10527154069199E-7</c:v>
                </c:pt>
                <c:pt idx="737">
                  <c:v>1.06737836497111E-7</c:v>
                </c:pt>
                <c:pt idx="738">
                  <c:v>4.46142477157321E-7</c:v>
                </c:pt>
                <c:pt idx="739">
                  <c:v>5.1315213715453299E-9</c:v>
                </c:pt>
                <c:pt idx="740">
                  <c:v>1.5798076996218701E-8</c:v>
                </c:pt>
                <c:pt idx="741">
                  <c:v>1.2988012466639501E-8</c:v>
                </c:pt>
                <c:pt idx="742">
                  <c:v>1.14696092230431E-7</c:v>
                </c:pt>
                <c:pt idx="743">
                  <c:v>9.1956386845712903E-8</c:v>
                </c:pt>
                <c:pt idx="744">
                  <c:v>1.66629297092843E-9</c:v>
                </c:pt>
                <c:pt idx="745">
                  <c:v>4.21021423657687E-8</c:v>
                </c:pt>
                <c:pt idx="746">
                  <c:v>2.5322504250010699E-9</c:v>
                </c:pt>
                <c:pt idx="747">
                  <c:v>1.01845622555435E-7</c:v>
                </c:pt>
                <c:pt idx="748">
                  <c:v>1.26095456738143E-8</c:v>
                </c:pt>
                <c:pt idx="749">
                  <c:v>1.9899609769856401E-8</c:v>
                </c:pt>
                <c:pt idx="750">
                  <c:v>1.00219594196576E-6</c:v>
                </c:pt>
                <c:pt idx="751">
                  <c:v>7.0738452883950701E-9</c:v>
                </c:pt>
                <c:pt idx="752">
                  <c:v>1.7847816695653799E-8</c:v>
                </c:pt>
                <c:pt idx="753">
                  <c:v>8.0640435352175401E-7</c:v>
                </c:pt>
                <c:pt idx="754">
                  <c:v>2.9240994800329201E-5</c:v>
                </c:pt>
                <c:pt idx="755">
                  <c:v>0.233448563057677</c:v>
                </c:pt>
                <c:pt idx="756">
                  <c:v>0.30154722760674002</c:v>
                </c:pt>
                <c:pt idx="757">
                  <c:v>0.327211081645428</c:v>
                </c:pt>
                <c:pt idx="758">
                  <c:v>0.65153898089825502</c:v>
                </c:pt>
                <c:pt idx="759">
                  <c:v>0.79428111392342904</c:v>
                </c:pt>
                <c:pt idx="760">
                  <c:v>0.87290858537742599</c:v>
                </c:pt>
                <c:pt idx="761">
                  <c:v>0.92496755213507298</c:v>
                </c:pt>
                <c:pt idx="762">
                  <c:v>8.6217753272865607E-6</c:v>
                </c:pt>
                <c:pt idx="763">
                  <c:v>0.62229398268662095</c:v>
                </c:pt>
                <c:pt idx="764">
                  <c:v>1.14952642844506E-6</c:v>
                </c:pt>
                <c:pt idx="765">
                  <c:v>0.294586289272113</c:v>
                </c:pt>
                <c:pt idx="766">
                  <c:v>3.6085048712814198E-2</c:v>
                </c:pt>
                <c:pt idx="767">
                  <c:v>3.9307308596579102E-9</c:v>
                </c:pt>
                <c:pt idx="768">
                  <c:v>0.14449990736833199</c:v>
                </c:pt>
                <c:pt idx="769">
                  <c:v>7.98223512852141E-8</c:v>
                </c:pt>
                <c:pt idx="770">
                  <c:v>1.05304219111181E-7</c:v>
                </c:pt>
                <c:pt idx="771">
                  <c:v>2.24227856154343E-8</c:v>
                </c:pt>
                <c:pt idx="772">
                  <c:v>1.9746701701268399E-7</c:v>
                </c:pt>
                <c:pt idx="773">
                  <c:v>2.71369260795014E-7</c:v>
                </c:pt>
                <c:pt idx="774">
                  <c:v>1.96180971761015E-8</c:v>
                </c:pt>
                <c:pt idx="775">
                  <c:v>1.30067185662161E-6</c:v>
                </c:pt>
                <c:pt idx="776">
                  <c:v>3.9171448386465999E-5</c:v>
                </c:pt>
                <c:pt idx="777">
                  <c:v>6.6029676894758197E-3</c:v>
                </c:pt>
                <c:pt idx="778">
                  <c:v>2.5242160320005201E-6</c:v>
                </c:pt>
                <c:pt idx="779">
                  <c:v>6.5283826323081901E-9</c:v>
                </c:pt>
                <c:pt idx="780">
                  <c:v>0.50425937781294305</c:v>
                </c:pt>
                <c:pt idx="781">
                  <c:v>1.2365317154354E-7</c:v>
                </c:pt>
                <c:pt idx="782">
                  <c:v>3.4742079621311799E-8</c:v>
                </c:pt>
                <c:pt idx="783">
                  <c:v>5.8509526860867298E-8</c:v>
                </c:pt>
                <c:pt idx="784">
                  <c:v>1.0171052634241299E-7</c:v>
                </c:pt>
                <c:pt idx="785">
                  <c:v>3.2844687217534502E-8</c:v>
                </c:pt>
                <c:pt idx="786">
                  <c:v>6.3417628637164904E-6</c:v>
                </c:pt>
                <c:pt idx="787">
                  <c:v>7.3833161438006506E-8</c:v>
                </c:pt>
                <c:pt idx="788">
                  <c:v>1.46453075191018E-7</c:v>
                </c:pt>
                <c:pt idx="789">
                  <c:v>8.4467580794509093E-8</c:v>
                </c:pt>
                <c:pt idx="790">
                  <c:v>3.93544539448267E-7</c:v>
                </c:pt>
                <c:pt idx="791">
                  <c:v>1.2693474383575601E-7</c:v>
                </c:pt>
                <c:pt idx="792">
                  <c:v>1.3417669809874899E-7</c:v>
                </c:pt>
                <c:pt idx="793">
                  <c:v>0.997430952657959</c:v>
                </c:pt>
                <c:pt idx="794">
                  <c:v>0.77078445791132899</c:v>
                </c:pt>
                <c:pt idx="795">
                  <c:v>8.1016402808344792E-3</c:v>
                </c:pt>
                <c:pt idx="796">
                  <c:v>0.493442425577229</c:v>
                </c:pt>
                <c:pt idx="797">
                  <c:v>0.99840010584436401</c:v>
                </c:pt>
                <c:pt idx="798">
                  <c:v>1.2361033261957399E-6</c:v>
                </c:pt>
                <c:pt idx="799">
                  <c:v>7.0207371240153401E-7</c:v>
                </c:pt>
                <c:pt idx="800">
                  <c:v>2.1919155631324801E-6</c:v>
                </c:pt>
                <c:pt idx="801">
                  <c:v>0.29298947573637402</c:v>
                </c:pt>
                <c:pt idx="802">
                  <c:v>2.5783684361569202E-5</c:v>
                </c:pt>
                <c:pt idx="803">
                  <c:v>0.15028238873795799</c:v>
                </c:pt>
                <c:pt idx="804">
                  <c:v>4.1635000854108199E-2</c:v>
                </c:pt>
                <c:pt idx="805">
                  <c:v>2.4144482325963E-8</c:v>
                </c:pt>
                <c:pt idx="806">
                  <c:v>1.6905870132960999E-8</c:v>
                </c:pt>
                <c:pt idx="807">
                  <c:v>3.5096689170228602E-2</c:v>
                </c:pt>
                <c:pt idx="808">
                  <c:v>4.4274422750829799E-6</c:v>
                </c:pt>
                <c:pt idx="809">
                  <c:v>8.1320167149275694E-6</c:v>
                </c:pt>
                <c:pt idx="810">
                  <c:v>0.398304192424974</c:v>
                </c:pt>
                <c:pt idx="811">
                  <c:v>1.3127628374534901E-5</c:v>
                </c:pt>
                <c:pt idx="812">
                  <c:v>0.81749379741137296</c:v>
                </c:pt>
                <c:pt idx="813">
                  <c:v>0.84454837984203801</c:v>
                </c:pt>
                <c:pt idx="814">
                  <c:v>0.63843136227723296</c:v>
                </c:pt>
                <c:pt idx="815">
                  <c:v>0.79789063545986805</c:v>
                </c:pt>
                <c:pt idx="816">
                  <c:v>0.989517996160314</c:v>
                </c:pt>
                <c:pt idx="817">
                  <c:v>0.96765593429579899</c:v>
                </c:pt>
                <c:pt idx="818">
                  <c:v>0.233664037487505</c:v>
                </c:pt>
                <c:pt idx="819">
                  <c:v>0.96728957830022799</c:v>
                </c:pt>
                <c:pt idx="820">
                  <c:v>0.47655937425144301</c:v>
                </c:pt>
                <c:pt idx="821">
                  <c:v>0.13278207043204299</c:v>
                </c:pt>
                <c:pt idx="822">
                  <c:v>1.1525851778057999E-8</c:v>
                </c:pt>
                <c:pt idx="823">
                  <c:v>0.234625045488697</c:v>
                </c:pt>
                <c:pt idx="824">
                  <c:v>0.676947263911162</c:v>
                </c:pt>
                <c:pt idx="825">
                  <c:v>9.8213874215903996E-2</c:v>
                </c:pt>
                <c:pt idx="826">
                  <c:v>0.47655605659037298</c:v>
                </c:pt>
                <c:pt idx="827">
                  <c:v>0.53399218217090005</c:v>
                </c:pt>
                <c:pt idx="828">
                  <c:v>0.574904194444946</c:v>
                </c:pt>
                <c:pt idx="829">
                  <c:v>0.77192026293475702</c:v>
                </c:pt>
                <c:pt idx="830">
                  <c:v>0.60006979264722105</c:v>
                </c:pt>
                <c:pt idx="831">
                  <c:v>0.16588335349317801</c:v>
                </c:pt>
                <c:pt idx="832">
                  <c:v>0.97610918978183203</c:v>
                </c:pt>
                <c:pt idx="833">
                  <c:v>8.7595750789547996E-3</c:v>
                </c:pt>
                <c:pt idx="834">
                  <c:v>2.5144090569364899E-8</c:v>
                </c:pt>
                <c:pt idx="835">
                  <c:v>1.51729639214832E-8</c:v>
                </c:pt>
                <c:pt idx="836">
                  <c:v>2.6513004334841198E-8</c:v>
                </c:pt>
                <c:pt idx="837">
                  <c:v>1.6496998224491901E-7</c:v>
                </c:pt>
                <c:pt idx="838">
                  <c:v>4.1555119848382097E-7</c:v>
                </c:pt>
                <c:pt idx="839">
                  <c:v>8.8432780585060902E-7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2D3-4203-B6B4-A43F77A04521}"/>
            </c:ext>
          </c:extLst>
        </c:ser>
        <c:ser>
          <c:idx val="8"/>
          <c:order val="8"/>
          <c:tx>
            <c:strRef>
              <c:f>'Results_train12_2.4saaRFRWeight'!$K$1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'Results_train12_2.4saaRFRWeight'!$K$2:$K$841</c:f>
              <c:numCache>
                <c:formatCode>0.00</c:formatCode>
                <c:ptCount val="840"/>
                <c:pt idx="0">
                  <c:v>1.80449193809326E-9</c:v>
                </c:pt>
                <c:pt idx="1">
                  <c:v>1.3602028464562099E-8</c:v>
                </c:pt>
                <c:pt idx="2">
                  <c:v>1.0650880206641499E-7</c:v>
                </c:pt>
                <c:pt idx="3">
                  <c:v>7.0247522230788301E-9</c:v>
                </c:pt>
                <c:pt idx="4">
                  <c:v>4.4672472011817803E-9</c:v>
                </c:pt>
                <c:pt idx="5">
                  <c:v>4.13881614263216E-9</c:v>
                </c:pt>
                <c:pt idx="6">
                  <c:v>1.1307763987062899E-9</c:v>
                </c:pt>
                <c:pt idx="7">
                  <c:v>6.27915620638542E-7</c:v>
                </c:pt>
                <c:pt idx="8">
                  <c:v>4.1150372927825002E-8</c:v>
                </c:pt>
                <c:pt idx="9">
                  <c:v>6.0715538935956905E-8</c:v>
                </c:pt>
                <c:pt idx="10">
                  <c:v>1.9924952369757799E-9</c:v>
                </c:pt>
                <c:pt idx="11">
                  <c:v>3.3200081102959802E-8</c:v>
                </c:pt>
                <c:pt idx="12">
                  <c:v>7.3609631082184901E-8</c:v>
                </c:pt>
                <c:pt idx="13">
                  <c:v>1.3712385207783499E-8</c:v>
                </c:pt>
                <c:pt idx="14">
                  <c:v>0.118918412087527</c:v>
                </c:pt>
                <c:pt idx="15">
                  <c:v>3.4767511518874798E-8</c:v>
                </c:pt>
                <c:pt idx="16">
                  <c:v>1.9645404842763301E-7</c:v>
                </c:pt>
                <c:pt idx="17">
                  <c:v>2.1988894525042E-8</c:v>
                </c:pt>
                <c:pt idx="18">
                  <c:v>8.2008988730009495E-8</c:v>
                </c:pt>
                <c:pt idx="19">
                  <c:v>1.5854863552145098E-8</c:v>
                </c:pt>
                <c:pt idx="20">
                  <c:v>9.1751082394617501E-8</c:v>
                </c:pt>
                <c:pt idx="21">
                  <c:v>1.0117113381676401E-7</c:v>
                </c:pt>
                <c:pt idx="22">
                  <c:v>5.4767668077275197E-9</c:v>
                </c:pt>
                <c:pt idx="23">
                  <c:v>3.1195956721091598E-8</c:v>
                </c:pt>
                <c:pt idx="24">
                  <c:v>2.23370553827397E-8</c:v>
                </c:pt>
                <c:pt idx="25">
                  <c:v>4.1278470538610601E-8</c:v>
                </c:pt>
                <c:pt idx="26">
                  <c:v>1.9590751104582E-8</c:v>
                </c:pt>
                <c:pt idx="27">
                  <c:v>1.6178609002729699E-8</c:v>
                </c:pt>
                <c:pt idx="28">
                  <c:v>3.6685256197410101E-5</c:v>
                </c:pt>
                <c:pt idx="29">
                  <c:v>0.98255327436298701</c:v>
                </c:pt>
                <c:pt idx="30">
                  <c:v>0.99526498115608997</c:v>
                </c:pt>
                <c:pt idx="31">
                  <c:v>0.99999576076006902</c:v>
                </c:pt>
                <c:pt idx="32">
                  <c:v>0.99998711638013005</c:v>
                </c:pt>
                <c:pt idx="33">
                  <c:v>0.77298990755195096</c:v>
                </c:pt>
                <c:pt idx="34">
                  <c:v>0.48653641599812297</c:v>
                </c:pt>
                <c:pt idx="35">
                  <c:v>0.14606933793881399</c:v>
                </c:pt>
                <c:pt idx="36">
                  <c:v>0.99989202551561096</c:v>
                </c:pt>
                <c:pt idx="37">
                  <c:v>0.99995491815898496</c:v>
                </c:pt>
                <c:pt idx="38">
                  <c:v>0.99999743076421399</c:v>
                </c:pt>
                <c:pt idx="39">
                  <c:v>0.99918700398569704</c:v>
                </c:pt>
                <c:pt idx="40">
                  <c:v>0.99948873052139198</c:v>
                </c:pt>
                <c:pt idx="41">
                  <c:v>0.99312059400624197</c:v>
                </c:pt>
                <c:pt idx="42">
                  <c:v>0.99963289642616504</c:v>
                </c:pt>
                <c:pt idx="43">
                  <c:v>0.98174248352507598</c:v>
                </c:pt>
                <c:pt idx="44">
                  <c:v>0.896984079028607</c:v>
                </c:pt>
                <c:pt idx="45">
                  <c:v>0.34827803995303103</c:v>
                </c:pt>
                <c:pt idx="46">
                  <c:v>8.6556345032450205E-9</c:v>
                </c:pt>
                <c:pt idx="47">
                  <c:v>6.1618507912248796E-8</c:v>
                </c:pt>
                <c:pt idx="48">
                  <c:v>2.4146919240481099E-8</c:v>
                </c:pt>
                <c:pt idx="49">
                  <c:v>2.8827674513789699E-8</c:v>
                </c:pt>
                <c:pt idx="50">
                  <c:v>6.9666304094318403E-8</c:v>
                </c:pt>
                <c:pt idx="51">
                  <c:v>1.82468795178987E-8</c:v>
                </c:pt>
                <c:pt idx="52">
                  <c:v>6.8025584689573001E-9</c:v>
                </c:pt>
                <c:pt idx="53">
                  <c:v>2.1656410295109601E-8</c:v>
                </c:pt>
                <c:pt idx="54">
                  <c:v>9.8176853973775403E-8</c:v>
                </c:pt>
                <c:pt idx="55">
                  <c:v>9.7499251400210401E-9</c:v>
                </c:pt>
                <c:pt idx="56">
                  <c:v>5.8358176408219703E-8</c:v>
                </c:pt>
                <c:pt idx="57">
                  <c:v>2.3744922792046699E-9</c:v>
                </c:pt>
                <c:pt idx="58">
                  <c:v>1.5294709459594402E-8</c:v>
                </c:pt>
                <c:pt idx="59">
                  <c:v>1.02763563932815E-8</c:v>
                </c:pt>
                <c:pt idx="60">
                  <c:v>1.6008289153079301E-8</c:v>
                </c:pt>
                <c:pt idx="61">
                  <c:v>2.8883296458374099E-7</c:v>
                </c:pt>
                <c:pt idx="62">
                  <c:v>1.06579526273702E-7</c:v>
                </c:pt>
                <c:pt idx="63">
                  <c:v>3.8532303075375097E-8</c:v>
                </c:pt>
                <c:pt idx="64">
                  <c:v>4.2754577400333803E-2</c:v>
                </c:pt>
                <c:pt idx="65">
                  <c:v>0.99987293034963898</c:v>
                </c:pt>
                <c:pt idx="66">
                  <c:v>0.534942916150287</c:v>
                </c:pt>
                <c:pt idx="67">
                  <c:v>0.86680713460439995</c:v>
                </c:pt>
                <c:pt idx="68">
                  <c:v>0.44571094905735598</c:v>
                </c:pt>
                <c:pt idx="69">
                  <c:v>0.99999441287116997</c:v>
                </c:pt>
                <c:pt idx="70">
                  <c:v>0.92677368907733304</c:v>
                </c:pt>
                <c:pt idx="71">
                  <c:v>0.29147588000270003</c:v>
                </c:pt>
                <c:pt idx="72">
                  <c:v>0.99999813104170698</c:v>
                </c:pt>
                <c:pt idx="73">
                  <c:v>0.99999734083138303</c:v>
                </c:pt>
                <c:pt idx="74">
                  <c:v>0.99999965262345403</c:v>
                </c:pt>
                <c:pt idx="75">
                  <c:v>0.99997270719393805</c:v>
                </c:pt>
                <c:pt idx="76">
                  <c:v>0.99998245969212296</c:v>
                </c:pt>
                <c:pt idx="77">
                  <c:v>0.999988501764977</c:v>
                </c:pt>
                <c:pt idx="78">
                  <c:v>2.4490063096614899E-5</c:v>
                </c:pt>
                <c:pt idx="79">
                  <c:v>3.9766590464864E-8</c:v>
                </c:pt>
                <c:pt idx="80">
                  <c:v>0.81371399094749497</c:v>
                </c:pt>
                <c:pt idx="81">
                  <c:v>7.9840226517813697E-7</c:v>
                </c:pt>
                <c:pt idx="82">
                  <c:v>1.25537791084335E-7</c:v>
                </c:pt>
                <c:pt idx="83">
                  <c:v>6.7967642001584999E-8</c:v>
                </c:pt>
                <c:pt idx="84">
                  <c:v>4.3562531361294502E-8</c:v>
                </c:pt>
                <c:pt idx="85">
                  <c:v>1.48767744306122E-8</c:v>
                </c:pt>
                <c:pt idx="86">
                  <c:v>0.56238851834892001</c:v>
                </c:pt>
                <c:pt idx="87">
                  <c:v>2.65234421048092E-5</c:v>
                </c:pt>
                <c:pt idx="88">
                  <c:v>0.65264000416258405</c:v>
                </c:pt>
                <c:pt idx="89">
                  <c:v>6.1345114529414803E-2</c:v>
                </c:pt>
                <c:pt idx="90">
                  <c:v>0.66056480276034901</c:v>
                </c:pt>
                <c:pt idx="91">
                  <c:v>0.82571055593771103</c:v>
                </c:pt>
                <c:pt idx="92">
                  <c:v>0.82849598175602501</c:v>
                </c:pt>
                <c:pt idx="93">
                  <c:v>0.899692351814952</c:v>
                </c:pt>
                <c:pt idx="94">
                  <c:v>0.91579306315943199</c:v>
                </c:pt>
                <c:pt idx="95">
                  <c:v>0.99999881891283804</c:v>
                </c:pt>
                <c:pt idx="96">
                  <c:v>0.81238399390611504</c:v>
                </c:pt>
                <c:pt idx="97">
                  <c:v>6.9371323419012201E-7</c:v>
                </c:pt>
                <c:pt idx="98">
                  <c:v>5.5940355728284895E-7</c:v>
                </c:pt>
                <c:pt idx="99">
                  <c:v>2.3902681976269701E-8</c:v>
                </c:pt>
                <c:pt idx="100">
                  <c:v>1.2009271547874999E-9</c:v>
                </c:pt>
                <c:pt idx="101">
                  <c:v>4.4178498195935599E-9</c:v>
                </c:pt>
                <c:pt idx="102">
                  <c:v>3.1560553782792602E-10</c:v>
                </c:pt>
                <c:pt idx="103">
                  <c:v>1.8050905094098101E-7</c:v>
                </c:pt>
                <c:pt idx="104">
                  <c:v>3.21334893631668E-8</c:v>
                </c:pt>
                <c:pt idx="105">
                  <c:v>3.01592207808113E-7</c:v>
                </c:pt>
                <c:pt idx="106">
                  <c:v>1.7041298940147302E-8</c:v>
                </c:pt>
                <c:pt idx="107">
                  <c:v>1.59633862201963E-7</c:v>
                </c:pt>
                <c:pt idx="108">
                  <c:v>2.0726428198561802E-8</c:v>
                </c:pt>
                <c:pt idx="109">
                  <c:v>1.6060114845641201E-7</c:v>
                </c:pt>
                <c:pt idx="110">
                  <c:v>1.58651782569831E-8</c:v>
                </c:pt>
                <c:pt idx="111">
                  <c:v>2.25050172112834E-8</c:v>
                </c:pt>
                <c:pt idx="112">
                  <c:v>2.6067793226114898E-7</c:v>
                </c:pt>
                <c:pt idx="113">
                  <c:v>4.8977926467958697E-8</c:v>
                </c:pt>
                <c:pt idx="114">
                  <c:v>2.2857187589935999E-8</c:v>
                </c:pt>
                <c:pt idx="115">
                  <c:v>4.5532563911805004E-9</c:v>
                </c:pt>
                <c:pt idx="116">
                  <c:v>8.42225210705731E-8</c:v>
                </c:pt>
                <c:pt idx="117">
                  <c:v>1.6366278081423899E-8</c:v>
                </c:pt>
                <c:pt idx="118">
                  <c:v>1.7091986770651301E-7</c:v>
                </c:pt>
                <c:pt idx="119">
                  <c:v>9.1822373086291104E-9</c:v>
                </c:pt>
                <c:pt idx="120">
                  <c:v>9.2029237966827496E-9</c:v>
                </c:pt>
                <c:pt idx="121">
                  <c:v>1.6390253645124001E-6</c:v>
                </c:pt>
                <c:pt idx="122">
                  <c:v>4.6068893411727096E-9</c:v>
                </c:pt>
                <c:pt idx="123">
                  <c:v>3.8476231389729802E-8</c:v>
                </c:pt>
                <c:pt idx="124">
                  <c:v>1.1484437550501599E-6</c:v>
                </c:pt>
                <c:pt idx="125">
                  <c:v>1.6234505329534499E-8</c:v>
                </c:pt>
                <c:pt idx="126">
                  <c:v>1.3443505215399801E-8</c:v>
                </c:pt>
                <c:pt idx="127">
                  <c:v>0.55185324879830699</c:v>
                </c:pt>
                <c:pt idx="128">
                  <c:v>2.0947055490975E-6</c:v>
                </c:pt>
                <c:pt idx="129">
                  <c:v>2.0023320681315102E-5</c:v>
                </c:pt>
                <c:pt idx="130">
                  <c:v>2.1558601048459E-7</c:v>
                </c:pt>
                <c:pt idx="131">
                  <c:v>8.03345791519797E-8</c:v>
                </c:pt>
                <c:pt idx="132">
                  <c:v>7.2670734644693403E-8</c:v>
                </c:pt>
                <c:pt idx="133">
                  <c:v>8.36590565156501E-8</c:v>
                </c:pt>
                <c:pt idx="134">
                  <c:v>2.3759311524134202E-8</c:v>
                </c:pt>
                <c:pt idx="135">
                  <c:v>8.0870742660011699E-8</c:v>
                </c:pt>
                <c:pt idx="136">
                  <c:v>3.59066964493641E-9</c:v>
                </c:pt>
                <c:pt idx="137">
                  <c:v>8.8907697542079401E-7</c:v>
                </c:pt>
                <c:pt idx="138">
                  <c:v>1.3562403086811199E-8</c:v>
                </c:pt>
                <c:pt idx="139">
                  <c:v>2.0708614531415699E-8</c:v>
                </c:pt>
                <c:pt idx="140">
                  <c:v>2.3307497580181201E-8</c:v>
                </c:pt>
                <c:pt idx="141">
                  <c:v>3.8735882721005499E-7</c:v>
                </c:pt>
                <c:pt idx="142">
                  <c:v>5.01161084429314E-8</c:v>
                </c:pt>
                <c:pt idx="143">
                  <c:v>1.8227403582732501E-6</c:v>
                </c:pt>
                <c:pt idx="144">
                  <c:v>2.19623815938907E-9</c:v>
                </c:pt>
                <c:pt idx="145">
                  <c:v>3.8862936649810399E-8</c:v>
                </c:pt>
                <c:pt idx="146">
                  <c:v>2.2854077540854501E-8</c:v>
                </c:pt>
                <c:pt idx="147">
                  <c:v>1.8793770474249398E-8</c:v>
                </c:pt>
                <c:pt idx="148">
                  <c:v>7.5425575659428103E-8</c:v>
                </c:pt>
                <c:pt idx="149">
                  <c:v>3.5644271822548899E-8</c:v>
                </c:pt>
                <c:pt idx="150">
                  <c:v>6.1361565053646997E-7</c:v>
                </c:pt>
                <c:pt idx="151">
                  <c:v>2.1748636565288001E-9</c:v>
                </c:pt>
                <c:pt idx="152">
                  <c:v>1.16383438413356E-7</c:v>
                </c:pt>
                <c:pt idx="153">
                  <c:v>2.5723189950875701E-8</c:v>
                </c:pt>
                <c:pt idx="154">
                  <c:v>1.0228729525828E-8</c:v>
                </c:pt>
                <c:pt idx="155">
                  <c:v>7.7814387476325205E-8</c:v>
                </c:pt>
                <c:pt idx="156">
                  <c:v>1.41081514343528E-9</c:v>
                </c:pt>
                <c:pt idx="157">
                  <c:v>2.8394017041982601E-8</c:v>
                </c:pt>
                <c:pt idx="158">
                  <c:v>7.8958842991580997E-10</c:v>
                </c:pt>
                <c:pt idx="159">
                  <c:v>8.9914529533950399E-8</c:v>
                </c:pt>
                <c:pt idx="160">
                  <c:v>1.09799940377343E-5</c:v>
                </c:pt>
                <c:pt idx="161">
                  <c:v>6.8905354634783897E-9</c:v>
                </c:pt>
                <c:pt idx="162">
                  <c:v>4.0242541144762398E-9</c:v>
                </c:pt>
                <c:pt idx="163">
                  <c:v>8.6625342249047995E-10</c:v>
                </c:pt>
                <c:pt idx="164">
                  <c:v>4.9811077938592097E-8</c:v>
                </c:pt>
                <c:pt idx="165">
                  <c:v>1.34138196148466E-4</c:v>
                </c:pt>
                <c:pt idx="166">
                  <c:v>4.2589350742629397E-7</c:v>
                </c:pt>
                <c:pt idx="167">
                  <c:v>7.6525866550753996E-2</c:v>
                </c:pt>
                <c:pt idx="168">
                  <c:v>0.99996577663798902</c:v>
                </c:pt>
                <c:pt idx="169">
                  <c:v>0.18438745919970501</c:v>
                </c:pt>
                <c:pt idx="170">
                  <c:v>0.97067332503958104</c:v>
                </c:pt>
                <c:pt idx="171">
                  <c:v>0.99082453532665404</c:v>
                </c:pt>
                <c:pt idx="172">
                  <c:v>0.987964770826955</c:v>
                </c:pt>
                <c:pt idx="173">
                  <c:v>0.978381287045057</c:v>
                </c:pt>
                <c:pt idx="174">
                  <c:v>0.94436790276712601</c:v>
                </c:pt>
                <c:pt idx="175">
                  <c:v>0.95580017541139894</c:v>
                </c:pt>
                <c:pt idx="176">
                  <c:v>6.7279583433711097E-5</c:v>
                </c:pt>
                <c:pt idx="177">
                  <c:v>3.5653315566070699E-6</c:v>
                </c:pt>
                <c:pt idx="178">
                  <c:v>0.130009409886923</c:v>
                </c:pt>
                <c:pt idx="179">
                  <c:v>0.118045772380435</c:v>
                </c:pt>
                <c:pt idx="180">
                  <c:v>8.3440942089332101E-2</c:v>
                </c:pt>
                <c:pt idx="181">
                  <c:v>3.9385333037684703E-4</c:v>
                </c:pt>
                <c:pt idx="182">
                  <c:v>0.67149814586467405</c:v>
                </c:pt>
                <c:pt idx="183">
                  <c:v>0.70060348588945198</c:v>
                </c:pt>
                <c:pt idx="184">
                  <c:v>0.78850627776430604</c:v>
                </c:pt>
                <c:pt idx="185">
                  <c:v>3.5454256855613699E-5</c:v>
                </c:pt>
                <c:pt idx="186">
                  <c:v>6.81090647924532E-8</c:v>
                </c:pt>
                <c:pt idx="187">
                  <c:v>0.41758825656635501</c:v>
                </c:pt>
                <c:pt idx="188">
                  <c:v>0.91268803919991004</c:v>
                </c:pt>
                <c:pt idx="189">
                  <c:v>0.891159788795299</c:v>
                </c:pt>
                <c:pt idx="190">
                  <c:v>8.4845803971974705E-8</c:v>
                </c:pt>
                <c:pt idx="191">
                  <c:v>1.93962875673539E-8</c:v>
                </c:pt>
                <c:pt idx="192">
                  <c:v>4.2132549131174604E-9</c:v>
                </c:pt>
                <c:pt idx="193">
                  <c:v>7.6973022033277804E-9</c:v>
                </c:pt>
                <c:pt idx="194">
                  <c:v>1.77583059698447E-7</c:v>
                </c:pt>
                <c:pt idx="195">
                  <c:v>1.2177667442001701E-6</c:v>
                </c:pt>
                <c:pt idx="196">
                  <c:v>6.5640838625591398E-9</c:v>
                </c:pt>
                <c:pt idx="197">
                  <c:v>7.8661666196302299E-7</c:v>
                </c:pt>
                <c:pt idx="198">
                  <c:v>0.99999740083418798</c:v>
                </c:pt>
                <c:pt idx="199">
                  <c:v>0.99986565725624099</c:v>
                </c:pt>
                <c:pt idx="200">
                  <c:v>0.71286319136576604</c:v>
                </c:pt>
                <c:pt idx="201">
                  <c:v>2.23865687562428E-6</c:v>
                </c:pt>
                <c:pt idx="202">
                  <c:v>2.8694675674448001E-8</c:v>
                </c:pt>
                <c:pt idx="203">
                  <c:v>7.6244028483976799E-8</c:v>
                </c:pt>
                <c:pt idx="204">
                  <c:v>5.4062305326743303E-8</c:v>
                </c:pt>
                <c:pt idx="205">
                  <c:v>2.50661352472184E-7</c:v>
                </c:pt>
                <c:pt idx="206">
                  <c:v>3.95916613570366E-7</c:v>
                </c:pt>
                <c:pt idx="207">
                  <c:v>6.1670679728568994E-8</c:v>
                </c:pt>
                <c:pt idx="208">
                  <c:v>2.5377593363937102E-7</c:v>
                </c:pt>
                <c:pt idx="209">
                  <c:v>1.1453880271437599E-7</c:v>
                </c:pt>
                <c:pt idx="210">
                  <c:v>9.61723270110498E-9</c:v>
                </c:pt>
                <c:pt idx="211">
                  <c:v>8.1254657741026597E-8</c:v>
                </c:pt>
                <c:pt idx="212">
                  <c:v>9.6090492074792192E-9</c:v>
                </c:pt>
                <c:pt idx="213">
                  <c:v>1.1234263548997401E-7</c:v>
                </c:pt>
                <c:pt idx="214">
                  <c:v>4.6292649248926E-7</c:v>
                </c:pt>
                <c:pt idx="215">
                  <c:v>2.0582257427525799E-8</c:v>
                </c:pt>
                <c:pt idx="216">
                  <c:v>6.9732735143571606E-8</c:v>
                </c:pt>
                <c:pt idx="217">
                  <c:v>4.0671036865086401E-7</c:v>
                </c:pt>
                <c:pt idx="218">
                  <c:v>6.0122434133567898E-8</c:v>
                </c:pt>
                <c:pt idx="219">
                  <c:v>8.6454519560728597E-7</c:v>
                </c:pt>
                <c:pt idx="220">
                  <c:v>1.8618914633662101E-8</c:v>
                </c:pt>
                <c:pt idx="221">
                  <c:v>3.8007241240862499E-8</c:v>
                </c:pt>
                <c:pt idx="222">
                  <c:v>8.0412080556923201E-8</c:v>
                </c:pt>
                <c:pt idx="223">
                  <c:v>2.84208790069865E-7</c:v>
                </c:pt>
                <c:pt idx="224">
                  <c:v>1.03529206652558E-7</c:v>
                </c:pt>
                <c:pt idx="225">
                  <c:v>2.7982758694069701E-6</c:v>
                </c:pt>
                <c:pt idx="226">
                  <c:v>1.18963804086834E-8</c:v>
                </c:pt>
                <c:pt idx="227">
                  <c:v>4.8027922750374099E-7</c:v>
                </c:pt>
                <c:pt idx="228">
                  <c:v>6.5301026299362798E-7</c:v>
                </c:pt>
                <c:pt idx="229">
                  <c:v>2.6106948574041401E-9</c:v>
                </c:pt>
                <c:pt idx="230">
                  <c:v>1.58485499262003E-8</c:v>
                </c:pt>
                <c:pt idx="231">
                  <c:v>1.75820904830976E-9</c:v>
                </c:pt>
                <c:pt idx="232">
                  <c:v>4.8215557344461205E-7</c:v>
                </c:pt>
                <c:pt idx="233">
                  <c:v>2.25971277477141E-7</c:v>
                </c:pt>
                <c:pt idx="234">
                  <c:v>8.4860756061097595E-9</c:v>
                </c:pt>
                <c:pt idx="235">
                  <c:v>1.5899596109539801E-7</c:v>
                </c:pt>
                <c:pt idx="236">
                  <c:v>8.64819751044845E-9</c:v>
                </c:pt>
                <c:pt idx="237">
                  <c:v>1.9544034251374402E-8</c:v>
                </c:pt>
                <c:pt idx="238">
                  <c:v>4.9687010709103297E-9</c:v>
                </c:pt>
                <c:pt idx="239">
                  <c:v>7.6485112058959497E-8</c:v>
                </c:pt>
                <c:pt idx="240">
                  <c:v>3.0187505106538001E-8</c:v>
                </c:pt>
                <c:pt idx="241">
                  <c:v>8.8994228360554893E-9</c:v>
                </c:pt>
                <c:pt idx="242">
                  <c:v>7.8364315428871499E-8</c:v>
                </c:pt>
                <c:pt idx="243">
                  <c:v>2.3479435027396699E-8</c:v>
                </c:pt>
                <c:pt idx="244">
                  <c:v>2.8534715157654598E-7</c:v>
                </c:pt>
                <c:pt idx="245">
                  <c:v>2.1843255627418399E-7</c:v>
                </c:pt>
                <c:pt idx="246">
                  <c:v>1.0184116843216901E-6</c:v>
                </c:pt>
                <c:pt idx="247">
                  <c:v>6.2173973695666395E-7</c:v>
                </c:pt>
                <c:pt idx="248">
                  <c:v>2.42425373262251E-8</c:v>
                </c:pt>
                <c:pt idx="249">
                  <c:v>8.1273791615813599E-8</c:v>
                </c:pt>
                <c:pt idx="250">
                  <c:v>9.0982096475071105E-9</c:v>
                </c:pt>
                <c:pt idx="251">
                  <c:v>3.2764595886884698E-8</c:v>
                </c:pt>
                <c:pt idx="252">
                  <c:v>8.2626880554237603E-9</c:v>
                </c:pt>
                <c:pt idx="253">
                  <c:v>2.4464127784866198E-7</c:v>
                </c:pt>
                <c:pt idx="254">
                  <c:v>8.9661940429137404E-8</c:v>
                </c:pt>
                <c:pt idx="255">
                  <c:v>2.6604258953935699E-8</c:v>
                </c:pt>
                <c:pt idx="256">
                  <c:v>1.15400887759553E-8</c:v>
                </c:pt>
                <c:pt idx="257">
                  <c:v>2.7201659439427301E-8</c:v>
                </c:pt>
                <c:pt idx="258">
                  <c:v>1.3327015042294601E-8</c:v>
                </c:pt>
                <c:pt idx="259">
                  <c:v>6.3298439484272304E-9</c:v>
                </c:pt>
                <c:pt idx="260">
                  <c:v>1.6157710364439799E-7</c:v>
                </c:pt>
                <c:pt idx="261">
                  <c:v>9.5583357111852899E-8</c:v>
                </c:pt>
                <c:pt idx="262">
                  <c:v>5.6652414924209897E-9</c:v>
                </c:pt>
                <c:pt idx="263">
                  <c:v>9.9763968040784606E-8</c:v>
                </c:pt>
                <c:pt idx="264">
                  <c:v>5.4812664682770503E-8</c:v>
                </c:pt>
                <c:pt idx="265">
                  <c:v>1.8361464068413399E-9</c:v>
                </c:pt>
                <c:pt idx="266">
                  <c:v>6.7132083206312796E-9</c:v>
                </c:pt>
                <c:pt idx="267">
                  <c:v>2.10167895565469E-8</c:v>
                </c:pt>
                <c:pt idx="268">
                  <c:v>9.884915587473339E-10</c:v>
                </c:pt>
                <c:pt idx="269">
                  <c:v>5.8583309505396302E-9</c:v>
                </c:pt>
                <c:pt idx="270">
                  <c:v>4.8405038477314502E-8</c:v>
                </c:pt>
                <c:pt idx="271">
                  <c:v>3.92515762990562E-9</c:v>
                </c:pt>
                <c:pt idx="272">
                  <c:v>6.6680273958636198E-9</c:v>
                </c:pt>
                <c:pt idx="273">
                  <c:v>4.21159047972579E-9</c:v>
                </c:pt>
                <c:pt idx="274">
                  <c:v>4.6919654713393497E-8</c:v>
                </c:pt>
                <c:pt idx="275">
                  <c:v>4.7598308443841897E-9</c:v>
                </c:pt>
                <c:pt idx="276">
                  <c:v>1.9485940107434899E-7</c:v>
                </c:pt>
                <c:pt idx="277">
                  <c:v>3.3993984737671498E-7</c:v>
                </c:pt>
                <c:pt idx="278">
                  <c:v>3.5461403249784102E-8</c:v>
                </c:pt>
                <c:pt idx="279">
                  <c:v>6.36309876528523E-8</c:v>
                </c:pt>
                <c:pt idx="280">
                  <c:v>5.41511549086478E-8</c:v>
                </c:pt>
                <c:pt idx="281">
                  <c:v>1.5508982790982201E-8</c:v>
                </c:pt>
                <c:pt idx="282">
                  <c:v>1.9593768768943199E-9</c:v>
                </c:pt>
                <c:pt idx="283">
                  <c:v>2.08179589166353E-7</c:v>
                </c:pt>
                <c:pt idx="284">
                  <c:v>2.63598927498876E-8</c:v>
                </c:pt>
                <c:pt idx="285">
                  <c:v>1.9223324096069799E-6</c:v>
                </c:pt>
                <c:pt idx="286">
                  <c:v>6.3086219718040801E-8</c:v>
                </c:pt>
                <c:pt idx="287">
                  <c:v>4.83354091443628E-9</c:v>
                </c:pt>
                <c:pt idx="288">
                  <c:v>4.2556989276062399E-8</c:v>
                </c:pt>
                <c:pt idx="289">
                  <c:v>9.7970780979059596E-8</c:v>
                </c:pt>
                <c:pt idx="290">
                  <c:v>3.1784556339229301E-6</c:v>
                </c:pt>
                <c:pt idx="291">
                  <c:v>5.3494488064679501E-7</c:v>
                </c:pt>
                <c:pt idx="292">
                  <c:v>0.99923923939360904</c:v>
                </c:pt>
                <c:pt idx="293">
                  <c:v>0.88828606131343901</c:v>
                </c:pt>
                <c:pt idx="294">
                  <c:v>0.98407263418195901</c:v>
                </c:pt>
                <c:pt idx="295">
                  <c:v>0.96290845777422696</c:v>
                </c:pt>
                <c:pt idx="296">
                  <c:v>1.4135274549460399E-7</c:v>
                </c:pt>
                <c:pt idx="297">
                  <c:v>9.5796774181946206E-8</c:v>
                </c:pt>
                <c:pt idx="298">
                  <c:v>6.1686400276000599E-8</c:v>
                </c:pt>
                <c:pt idx="299">
                  <c:v>7.3241620539399997E-9</c:v>
                </c:pt>
                <c:pt idx="300">
                  <c:v>1.0502967431205699E-6</c:v>
                </c:pt>
                <c:pt idx="301">
                  <c:v>7.9343225903942696E-9</c:v>
                </c:pt>
                <c:pt idx="302">
                  <c:v>2.5010460116767902E-7</c:v>
                </c:pt>
                <c:pt idx="303">
                  <c:v>8.5568387064189E-9</c:v>
                </c:pt>
                <c:pt idx="304">
                  <c:v>1.12671698272074E-8</c:v>
                </c:pt>
                <c:pt idx="305">
                  <c:v>9.5225500433084993E-9</c:v>
                </c:pt>
                <c:pt idx="306">
                  <c:v>4.0235152604055198E-8</c:v>
                </c:pt>
                <c:pt idx="307">
                  <c:v>1.10822165983392E-9</c:v>
                </c:pt>
                <c:pt idx="308">
                  <c:v>1.7706513518528199E-7</c:v>
                </c:pt>
                <c:pt idx="309">
                  <c:v>9.6670003654011498E-11</c:v>
                </c:pt>
                <c:pt idx="310">
                  <c:v>5.5851725067860003E-8</c:v>
                </c:pt>
                <c:pt idx="311">
                  <c:v>3.5717206126782701E-8</c:v>
                </c:pt>
                <c:pt idx="312">
                  <c:v>8.1034958277316698E-8</c:v>
                </c:pt>
                <c:pt idx="313">
                  <c:v>3.4949834417575198E-8</c:v>
                </c:pt>
                <c:pt idx="314">
                  <c:v>6.3006394031727699E-8</c:v>
                </c:pt>
                <c:pt idx="315">
                  <c:v>1.16746170122837E-7</c:v>
                </c:pt>
                <c:pt idx="316">
                  <c:v>1.11770243246493E-7</c:v>
                </c:pt>
                <c:pt idx="317">
                  <c:v>0.55228809164413595</c:v>
                </c:pt>
                <c:pt idx="318">
                  <c:v>0.74537315082964695</c:v>
                </c:pt>
                <c:pt idx="319">
                  <c:v>0.99998351039850197</c:v>
                </c:pt>
                <c:pt idx="320">
                  <c:v>3.1057586065257899E-4</c:v>
                </c:pt>
                <c:pt idx="321">
                  <c:v>0.99998750607121201</c:v>
                </c:pt>
                <c:pt idx="322">
                  <c:v>0.99999872929118006</c:v>
                </c:pt>
                <c:pt idx="323">
                  <c:v>1.11789767160485E-6</c:v>
                </c:pt>
                <c:pt idx="324">
                  <c:v>2.4694913494155002E-7</c:v>
                </c:pt>
                <c:pt idx="325">
                  <c:v>2.8354784433411001E-7</c:v>
                </c:pt>
                <c:pt idx="326">
                  <c:v>3.4665038950674501E-8</c:v>
                </c:pt>
                <c:pt idx="327">
                  <c:v>4.5315275099873398E-7</c:v>
                </c:pt>
                <c:pt idx="328">
                  <c:v>1.6280505134517001E-8</c:v>
                </c:pt>
                <c:pt idx="329">
                  <c:v>1.2823690703585999E-9</c:v>
                </c:pt>
                <c:pt idx="330">
                  <c:v>8.1906493907488197E-8</c:v>
                </c:pt>
                <c:pt idx="331">
                  <c:v>1.03188423744916E-7</c:v>
                </c:pt>
                <c:pt idx="332">
                  <c:v>2.5683659162003901E-6</c:v>
                </c:pt>
                <c:pt idx="333">
                  <c:v>2.54596151720627E-8</c:v>
                </c:pt>
                <c:pt idx="334">
                  <c:v>2.6508216855367697E-7</c:v>
                </c:pt>
                <c:pt idx="335">
                  <c:v>8.9230779961330993E-9</c:v>
                </c:pt>
                <c:pt idx="336">
                  <c:v>8.0745086836132495E-7</c:v>
                </c:pt>
                <c:pt idx="337">
                  <c:v>1.60610854194392E-7</c:v>
                </c:pt>
                <c:pt idx="338">
                  <c:v>6.1263457397407399E-8</c:v>
                </c:pt>
                <c:pt idx="339">
                  <c:v>2.1597324631629599E-8</c:v>
                </c:pt>
                <c:pt idx="340">
                  <c:v>6.9582914332063502E-7</c:v>
                </c:pt>
                <c:pt idx="341">
                  <c:v>1.00325469720279E-9</c:v>
                </c:pt>
                <c:pt idx="342">
                  <c:v>7.8833099738356797E-8</c:v>
                </c:pt>
                <c:pt idx="343">
                  <c:v>1.1664033912499401E-8</c:v>
                </c:pt>
                <c:pt idx="344">
                  <c:v>2.5570618056898402E-7</c:v>
                </c:pt>
                <c:pt idx="345">
                  <c:v>1.8684098618855499E-6</c:v>
                </c:pt>
                <c:pt idx="346">
                  <c:v>8.2848042537147805E-8</c:v>
                </c:pt>
                <c:pt idx="347">
                  <c:v>0.44248031045993202</c:v>
                </c:pt>
                <c:pt idx="348">
                  <c:v>4.0910529008622299E-8</c:v>
                </c:pt>
                <c:pt idx="349">
                  <c:v>5.4885257305295E-7</c:v>
                </c:pt>
                <c:pt idx="350">
                  <c:v>2.1214271077959699E-8</c:v>
                </c:pt>
                <c:pt idx="351">
                  <c:v>2.1964352293241599E-8</c:v>
                </c:pt>
                <c:pt idx="352">
                  <c:v>9.8346338701414307E-8</c:v>
                </c:pt>
                <c:pt idx="353">
                  <c:v>8.7850415399657298E-9</c:v>
                </c:pt>
                <c:pt idx="354">
                  <c:v>1.69903098988846E-8</c:v>
                </c:pt>
                <c:pt idx="355">
                  <c:v>1.08731329729972E-8</c:v>
                </c:pt>
                <c:pt idx="356">
                  <c:v>2.2287651790011302E-9</c:v>
                </c:pt>
                <c:pt idx="357">
                  <c:v>4.6820769544278102E-8</c:v>
                </c:pt>
                <c:pt idx="358">
                  <c:v>8.0244738004077803E-9</c:v>
                </c:pt>
                <c:pt idx="359">
                  <c:v>1.5480127934290601E-7</c:v>
                </c:pt>
                <c:pt idx="360">
                  <c:v>3.9763683238930301E-7</c:v>
                </c:pt>
                <c:pt idx="361">
                  <c:v>1.42166923819179E-7</c:v>
                </c:pt>
                <c:pt idx="362">
                  <c:v>1.2937263697673E-7</c:v>
                </c:pt>
                <c:pt idx="363">
                  <c:v>7.2154076737369697E-9</c:v>
                </c:pt>
                <c:pt idx="364">
                  <c:v>6.7044455752127797E-7</c:v>
                </c:pt>
                <c:pt idx="365">
                  <c:v>1.8151682390893299E-7</c:v>
                </c:pt>
                <c:pt idx="366">
                  <c:v>2.2471069415684101E-8</c:v>
                </c:pt>
                <c:pt idx="367">
                  <c:v>6.6726939405899996E-9</c:v>
                </c:pt>
                <c:pt idx="368">
                  <c:v>4.7655039378432202E-6</c:v>
                </c:pt>
                <c:pt idx="369">
                  <c:v>7.4963109315097602E-6</c:v>
                </c:pt>
                <c:pt idx="370">
                  <c:v>1.2300721941260199E-7</c:v>
                </c:pt>
                <c:pt idx="371">
                  <c:v>0.50081748829853601</c:v>
                </c:pt>
                <c:pt idx="372">
                  <c:v>2.95267560849431E-8</c:v>
                </c:pt>
                <c:pt idx="373">
                  <c:v>1.18513218329761E-7</c:v>
                </c:pt>
                <c:pt idx="374">
                  <c:v>4.2718574732061397E-8</c:v>
                </c:pt>
                <c:pt idx="375">
                  <c:v>3.1552832990681997E-8</c:v>
                </c:pt>
                <c:pt idx="376">
                  <c:v>2.6639041234896299E-8</c:v>
                </c:pt>
                <c:pt idx="377">
                  <c:v>2.02320247617465E-8</c:v>
                </c:pt>
                <c:pt idx="378">
                  <c:v>5.9676563811339398E-9</c:v>
                </c:pt>
                <c:pt idx="379">
                  <c:v>1.69090408607548E-7</c:v>
                </c:pt>
                <c:pt idx="380">
                  <c:v>2.0950218256593301E-7</c:v>
                </c:pt>
                <c:pt idx="381">
                  <c:v>3.2157109684933201E-9</c:v>
                </c:pt>
                <c:pt idx="382">
                  <c:v>3.4911898938944601E-8</c:v>
                </c:pt>
                <c:pt idx="383">
                  <c:v>3.0204276424434498E-8</c:v>
                </c:pt>
                <c:pt idx="384">
                  <c:v>1.5482389717355701E-8</c:v>
                </c:pt>
                <c:pt idx="385">
                  <c:v>2.4787420264337199E-8</c:v>
                </c:pt>
                <c:pt idx="386">
                  <c:v>1.0892794416657599E-7</c:v>
                </c:pt>
                <c:pt idx="387">
                  <c:v>3.8543814792840798E-7</c:v>
                </c:pt>
                <c:pt idx="388">
                  <c:v>5.9925351599498299E-9</c:v>
                </c:pt>
                <c:pt idx="389">
                  <c:v>9.70790335204675E-8</c:v>
                </c:pt>
                <c:pt idx="390">
                  <c:v>3.86952277990853E-9</c:v>
                </c:pt>
                <c:pt idx="391">
                  <c:v>5.7012046074704103E-9</c:v>
                </c:pt>
                <c:pt idx="392">
                  <c:v>9.4569631503876803E-9</c:v>
                </c:pt>
                <c:pt idx="393">
                  <c:v>1.1356452645067901E-7</c:v>
                </c:pt>
                <c:pt idx="394">
                  <c:v>6.0031151231827097E-7</c:v>
                </c:pt>
                <c:pt idx="395">
                  <c:v>2.9394313720645702E-9</c:v>
                </c:pt>
                <c:pt idx="396">
                  <c:v>2.2242649603512101E-7</c:v>
                </c:pt>
                <c:pt idx="397">
                  <c:v>5.3099969423806403E-8</c:v>
                </c:pt>
                <c:pt idx="398">
                  <c:v>3.4840368513519403E-7</c:v>
                </c:pt>
                <c:pt idx="399">
                  <c:v>1.2507464045775799E-8</c:v>
                </c:pt>
                <c:pt idx="400">
                  <c:v>4.33925905144934E-7</c:v>
                </c:pt>
                <c:pt idx="401">
                  <c:v>1.34151199713548E-8</c:v>
                </c:pt>
                <c:pt idx="402">
                  <c:v>2.3664259452827499E-8</c:v>
                </c:pt>
                <c:pt idx="403">
                  <c:v>1.7713596079721599E-8</c:v>
                </c:pt>
                <c:pt idx="404">
                  <c:v>3.4665744179565502E-9</c:v>
                </c:pt>
                <c:pt idx="405">
                  <c:v>2.7140457651944601E-7</c:v>
                </c:pt>
                <c:pt idx="406">
                  <c:v>1.63470470771807E-7</c:v>
                </c:pt>
                <c:pt idx="407">
                  <c:v>4.3545968285775297E-9</c:v>
                </c:pt>
                <c:pt idx="408">
                  <c:v>1.2290204066394399E-6</c:v>
                </c:pt>
                <c:pt idx="409">
                  <c:v>1.1250995318435101E-8</c:v>
                </c:pt>
                <c:pt idx="410">
                  <c:v>5.6030933286959697E-8</c:v>
                </c:pt>
                <c:pt idx="411">
                  <c:v>1.03458534264016E-8</c:v>
                </c:pt>
                <c:pt idx="412">
                  <c:v>7.9175573355368699E-9</c:v>
                </c:pt>
                <c:pt idx="413">
                  <c:v>8.7378047196767995E-9</c:v>
                </c:pt>
                <c:pt idx="414">
                  <c:v>2.6158718229229401E-9</c:v>
                </c:pt>
                <c:pt idx="415">
                  <c:v>6.3285442129504299E-8</c:v>
                </c:pt>
                <c:pt idx="416">
                  <c:v>4.16848644821574E-8</c:v>
                </c:pt>
                <c:pt idx="417">
                  <c:v>1.36730185800756E-9</c:v>
                </c:pt>
                <c:pt idx="418">
                  <c:v>1.8821921066799701E-8</c:v>
                </c:pt>
                <c:pt idx="419">
                  <c:v>1.5508170146399E-10</c:v>
                </c:pt>
                <c:pt idx="420">
                  <c:v>1.0732984303908199E-6</c:v>
                </c:pt>
                <c:pt idx="421">
                  <c:v>2.00457595368683E-7</c:v>
                </c:pt>
                <c:pt idx="422">
                  <c:v>1.60111616706091E-6</c:v>
                </c:pt>
                <c:pt idx="423">
                  <c:v>1.71864308498191E-6</c:v>
                </c:pt>
                <c:pt idx="424">
                  <c:v>0.779452093763083</c:v>
                </c:pt>
                <c:pt idx="425">
                  <c:v>0.28214968749776798</c:v>
                </c:pt>
                <c:pt idx="426">
                  <c:v>1.7169530446771698E-2</c:v>
                </c:pt>
                <c:pt idx="427">
                  <c:v>7.6542981469099196E-6</c:v>
                </c:pt>
                <c:pt idx="428">
                  <c:v>1.02513908520238E-7</c:v>
                </c:pt>
                <c:pt idx="429">
                  <c:v>0.99999663639384795</c:v>
                </c:pt>
                <c:pt idx="430">
                  <c:v>0.99969885802202996</c:v>
                </c:pt>
                <c:pt idx="431">
                  <c:v>8.1313271757714202E-9</c:v>
                </c:pt>
                <c:pt idx="432">
                  <c:v>4.3408732422849097E-7</c:v>
                </c:pt>
                <c:pt idx="433">
                  <c:v>0.99857262081451703</c:v>
                </c:pt>
                <c:pt idx="434">
                  <c:v>0.83699707908055199</c:v>
                </c:pt>
                <c:pt idx="435">
                  <c:v>0.51037765167898197</c:v>
                </c:pt>
                <c:pt idx="436">
                  <c:v>3.7679224008174802E-8</c:v>
                </c:pt>
                <c:pt idx="437">
                  <c:v>3.9032140748719501E-8</c:v>
                </c:pt>
                <c:pt idx="438">
                  <c:v>4.5986036093908001E-9</c:v>
                </c:pt>
                <c:pt idx="439">
                  <c:v>2.2504726030343699E-8</c:v>
                </c:pt>
                <c:pt idx="440">
                  <c:v>4.4042410809896698E-9</c:v>
                </c:pt>
                <c:pt idx="441">
                  <c:v>2.4144606577225902E-9</c:v>
                </c:pt>
                <c:pt idx="442">
                  <c:v>9.7238515863735797E-9</c:v>
                </c:pt>
                <c:pt idx="443">
                  <c:v>1.7404763540539501E-8</c:v>
                </c:pt>
                <c:pt idx="444">
                  <c:v>1.5149712224795402E-8</c:v>
                </c:pt>
                <c:pt idx="445">
                  <c:v>6.96176462404731E-9</c:v>
                </c:pt>
                <c:pt idx="446">
                  <c:v>2.8407949245401299E-8</c:v>
                </c:pt>
                <c:pt idx="447">
                  <c:v>8.4648636382363407E-9</c:v>
                </c:pt>
                <c:pt idx="448">
                  <c:v>9.0320243384673699E-8</c:v>
                </c:pt>
                <c:pt idx="449">
                  <c:v>3.4840654737556202E-7</c:v>
                </c:pt>
                <c:pt idx="450">
                  <c:v>2.94049543124561E-6</c:v>
                </c:pt>
                <c:pt idx="451">
                  <c:v>1.35416231803266E-3</c:v>
                </c:pt>
                <c:pt idx="452">
                  <c:v>0.40045041126006498</c:v>
                </c:pt>
                <c:pt idx="453">
                  <c:v>0.163608751424938</c:v>
                </c:pt>
                <c:pt idx="454">
                  <c:v>6.7996490712522897E-8</c:v>
                </c:pt>
                <c:pt idx="455">
                  <c:v>1.18397574746659E-6</c:v>
                </c:pt>
                <c:pt idx="456">
                  <c:v>5.2713640446055103E-8</c:v>
                </c:pt>
                <c:pt idx="457">
                  <c:v>0.99999979034195596</c:v>
                </c:pt>
                <c:pt idx="458">
                  <c:v>0.99999352509848105</c:v>
                </c:pt>
                <c:pt idx="459">
                  <c:v>0.99999802327247</c:v>
                </c:pt>
                <c:pt idx="460">
                  <c:v>0.99996912659081705</c:v>
                </c:pt>
                <c:pt idx="461">
                  <c:v>0.99999661463983303</c:v>
                </c:pt>
                <c:pt idx="462">
                  <c:v>0.99943624465081204</c:v>
                </c:pt>
                <c:pt idx="463">
                  <c:v>0.99903680121137095</c:v>
                </c:pt>
                <c:pt idx="464">
                  <c:v>0.99970492557569801</c:v>
                </c:pt>
                <c:pt idx="465">
                  <c:v>0.99998921710835997</c:v>
                </c:pt>
                <c:pt idx="466">
                  <c:v>0.91873858987982504</c:v>
                </c:pt>
                <c:pt idx="467">
                  <c:v>0.99999175209672497</c:v>
                </c:pt>
                <c:pt idx="468">
                  <c:v>0.64782104733016599</c:v>
                </c:pt>
                <c:pt idx="469">
                  <c:v>0.94212540699509195</c:v>
                </c:pt>
                <c:pt idx="470">
                  <c:v>0.91287522699841395</c:v>
                </c:pt>
                <c:pt idx="471">
                  <c:v>0.67232156525286701</c:v>
                </c:pt>
                <c:pt idx="472">
                  <c:v>2.5045459650706401E-5</c:v>
                </c:pt>
                <c:pt idx="473">
                  <c:v>3.39903522152497E-6</c:v>
                </c:pt>
                <c:pt idx="474">
                  <c:v>0.99998062604571103</c:v>
                </c:pt>
                <c:pt idx="475">
                  <c:v>0.99999824816965199</c:v>
                </c:pt>
                <c:pt idx="476">
                  <c:v>1.00986954713682E-6</c:v>
                </c:pt>
                <c:pt idx="477">
                  <c:v>1.41797104884756E-7</c:v>
                </c:pt>
                <c:pt idx="478">
                  <c:v>7.0783129779019703E-6</c:v>
                </c:pt>
                <c:pt idx="479">
                  <c:v>2.3434622262787899E-8</c:v>
                </c:pt>
                <c:pt idx="480">
                  <c:v>0.99705788584922905</c:v>
                </c:pt>
                <c:pt idx="481">
                  <c:v>0.95536174099842397</c:v>
                </c:pt>
                <c:pt idx="482">
                  <c:v>0.99756282837543597</c:v>
                </c:pt>
                <c:pt idx="483">
                  <c:v>0.99829611923188</c:v>
                </c:pt>
                <c:pt idx="484">
                  <c:v>0.99973149756042301</c:v>
                </c:pt>
                <c:pt idx="485">
                  <c:v>0.99995007918804701</c:v>
                </c:pt>
                <c:pt idx="486">
                  <c:v>0.999754294890428</c:v>
                </c:pt>
                <c:pt idx="487">
                  <c:v>0.99998507371335199</c:v>
                </c:pt>
                <c:pt idx="488">
                  <c:v>0.97044064573617395</c:v>
                </c:pt>
                <c:pt idx="489">
                  <c:v>0.99306432468070605</c:v>
                </c:pt>
                <c:pt idx="490">
                  <c:v>0.89095737697100696</c:v>
                </c:pt>
                <c:pt idx="491">
                  <c:v>0.778784960185816</c:v>
                </c:pt>
                <c:pt idx="492">
                  <c:v>4.9285815147639702E-8</c:v>
                </c:pt>
                <c:pt idx="493">
                  <c:v>4.13987159385076E-8</c:v>
                </c:pt>
                <c:pt idx="494">
                  <c:v>1.9308342904099301E-7</c:v>
                </c:pt>
                <c:pt idx="495">
                  <c:v>8.41652954518295E-9</c:v>
                </c:pt>
                <c:pt idx="496">
                  <c:v>1.9732111994676001E-9</c:v>
                </c:pt>
                <c:pt idx="497">
                  <c:v>6.6818777360640804E-8</c:v>
                </c:pt>
                <c:pt idx="498">
                  <c:v>2.0996604890356001E-8</c:v>
                </c:pt>
                <c:pt idx="499">
                  <c:v>8.1752985659375196E-8</c:v>
                </c:pt>
                <c:pt idx="500">
                  <c:v>5.1435454366344201E-8</c:v>
                </c:pt>
                <c:pt idx="501">
                  <c:v>2.57669242435031E-8</c:v>
                </c:pt>
                <c:pt idx="502">
                  <c:v>6.9864991585973902E-9</c:v>
                </c:pt>
                <c:pt idx="503">
                  <c:v>3.9223911052348604E-6</c:v>
                </c:pt>
                <c:pt idx="504">
                  <c:v>4.2402614206279302E-6</c:v>
                </c:pt>
                <c:pt idx="505">
                  <c:v>1.2549352836285201E-7</c:v>
                </c:pt>
                <c:pt idx="506">
                  <c:v>3.1208278435188097E-5</c:v>
                </c:pt>
                <c:pt idx="507">
                  <c:v>4.9788313610658802E-9</c:v>
                </c:pt>
                <c:pt idx="508">
                  <c:v>9.7076181640620795E-8</c:v>
                </c:pt>
                <c:pt idx="509">
                  <c:v>7.3017505275654197E-9</c:v>
                </c:pt>
                <c:pt idx="510">
                  <c:v>9.4283784276517396E-8</c:v>
                </c:pt>
                <c:pt idx="511">
                  <c:v>3.2446856249355197E-8</c:v>
                </c:pt>
                <c:pt idx="512">
                  <c:v>0.48382524334315502</c:v>
                </c:pt>
                <c:pt idx="513">
                  <c:v>1.46332765723614E-9</c:v>
                </c:pt>
                <c:pt idx="514">
                  <c:v>1.04046818310681E-8</c:v>
                </c:pt>
                <c:pt idx="515">
                  <c:v>4.0900560576875397E-8</c:v>
                </c:pt>
                <c:pt idx="516">
                  <c:v>2.0474254525124499E-6</c:v>
                </c:pt>
                <c:pt idx="517">
                  <c:v>0.46938563996959398</c:v>
                </c:pt>
                <c:pt idx="518">
                  <c:v>1.9499520612778701E-5</c:v>
                </c:pt>
                <c:pt idx="519">
                  <c:v>0.246777517197596</c:v>
                </c:pt>
                <c:pt idx="520">
                  <c:v>4.3772220625928497E-5</c:v>
                </c:pt>
                <c:pt idx="521">
                  <c:v>9.3031464211022194E-2</c:v>
                </c:pt>
                <c:pt idx="522">
                  <c:v>0.83893086826440599</c:v>
                </c:pt>
                <c:pt idx="523">
                  <c:v>0.75094823703126501</c:v>
                </c:pt>
                <c:pt idx="524">
                  <c:v>0.601721526731265</c:v>
                </c:pt>
                <c:pt idx="525">
                  <c:v>0.86774796342812699</c:v>
                </c:pt>
                <c:pt idx="526">
                  <c:v>0.59210054483105201</c:v>
                </c:pt>
                <c:pt idx="527">
                  <c:v>1.7506028590007701E-6</c:v>
                </c:pt>
                <c:pt idx="528">
                  <c:v>8.5548331186554001E-7</c:v>
                </c:pt>
                <c:pt idx="529">
                  <c:v>2.4570525041220199E-7</c:v>
                </c:pt>
                <c:pt idx="530">
                  <c:v>2.1587605132930801E-7</c:v>
                </c:pt>
                <c:pt idx="531">
                  <c:v>4.87115253958266E-8</c:v>
                </c:pt>
                <c:pt idx="532">
                  <c:v>5.0814539461763403E-9</c:v>
                </c:pt>
                <c:pt idx="533">
                  <c:v>6.6709115704358497E-7</c:v>
                </c:pt>
                <c:pt idx="534">
                  <c:v>4.7281836753714897E-8</c:v>
                </c:pt>
                <c:pt idx="535">
                  <c:v>5.08759734973791E-9</c:v>
                </c:pt>
                <c:pt idx="536">
                  <c:v>7.2845312512959104E-6</c:v>
                </c:pt>
                <c:pt idx="537">
                  <c:v>1.08089040295665E-7</c:v>
                </c:pt>
                <c:pt idx="538">
                  <c:v>3.51122751309604E-7</c:v>
                </c:pt>
                <c:pt idx="539">
                  <c:v>9.1284353570077098E-8</c:v>
                </c:pt>
                <c:pt idx="540">
                  <c:v>6.3928977530808197E-6</c:v>
                </c:pt>
                <c:pt idx="541">
                  <c:v>5.3300861344455299E-8</c:v>
                </c:pt>
                <c:pt idx="542">
                  <c:v>4.7616782482127103E-8</c:v>
                </c:pt>
                <c:pt idx="543">
                  <c:v>5.5477647935215402E-8</c:v>
                </c:pt>
                <c:pt idx="544">
                  <c:v>2.7331295646212199E-7</c:v>
                </c:pt>
                <c:pt idx="545">
                  <c:v>6.4520685807673004E-7</c:v>
                </c:pt>
                <c:pt idx="546">
                  <c:v>2.8340026787786502E-7</c:v>
                </c:pt>
                <c:pt idx="547">
                  <c:v>2.6681756626502601E-9</c:v>
                </c:pt>
                <c:pt idx="548">
                  <c:v>2.6480248194519402E-8</c:v>
                </c:pt>
                <c:pt idx="549">
                  <c:v>2.6947354949515402E-7</c:v>
                </c:pt>
                <c:pt idx="550">
                  <c:v>5.4047173313170198E-7</c:v>
                </c:pt>
                <c:pt idx="551">
                  <c:v>7.3381526522561301E-7</c:v>
                </c:pt>
                <c:pt idx="552">
                  <c:v>5.4164807567696103E-8</c:v>
                </c:pt>
                <c:pt idx="553">
                  <c:v>4.8693053536806699E-8</c:v>
                </c:pt>
                <c:pt idx="554">
                  <c:v>3.6861143226642702E-6</c:v>
                </c:pt>
                <c:pt idx="555">
                  <c:v>9.8510989700460395E-8</c:v>
                </c:pt>
                <c:pt idx="556">
                  <c:v>2.9922459768720201E-7</c:v>
                </c:pt>
                <c:pt idx="557">
                  <c:v>3.5646083895338699E-9</c:v>
                </c:pt>
                <c:pt idx="558">
                  <c:v>1.23097058770763E-6</c:v>
                </c:pt>
                <c:pt idx="559">
                  <c:v>1.8052639905647E-4</c:v>
                </c:pt>
                <c:pt idx="560">
                  <c:v>1.17429728453407E-5</c:v>
                </c:pt>
                <c:pt idx="561">
                  <c:v>2.20231096878424E-7</c:v>
                </c:pt>
                <c:pt idx="562">
                  <c:v>6.3596939274240096E-3</c:v>
                </c:pt>
                <c:pt idx="563">
                  <c:v>3.3677895471737798E-7</c:v>
                </c:pt>
                <c:pt idx="564">
                  <c:v>4.4580182909339798E-7</c:v>
                </c:pt>
                <c:pt idx="565">
                  <c:v>1.4064488052521801E-9</c:v>
                </c:pt>
                <c:pt idx="566">
                  <c:v>2.2773265941494799E-7</c:v>
                </c:pt>
                <c:pt idx="567">
                  <c:v>9.4416402330059006E-8</c:v>
                </c:pt>
                <c:pt idx="568">
                  <c:v>3.6296079553891301E-10</c:v>
                </c:pt>
                <c:pt idx="569">
                  <c:v>8.5222741692770102E-10</c:v>
                </c:pt>
                <c:pt idx="570">
                  <c:v>7.1724700663805302E-7</c:v>
                </c:pt>
                <c:pt idx="571">
                  <c:v>6.0996329744521203E-9</c:v>
                </c:pt>
                <c:pt idx="572">
                  <c:v>4.41554075972063E-10</c:v>
                </c:pt>
                <c:pt idx="573">
                  <c:v>2.63096624045252E-7</c:v>
                </c:pt>
                <c:pt idx="574">
                  <c:v>4.3504852257954198E-9</c:v>
                </c:pt>
                <c:pt idx="575">
                  <c:v>2.21972443854855E-8</c:v>
                </c:pt>
                <c:pt idx="576">
                  <c:v>1.18990428384953E-7</c:v>
                </c:pt>
                <c:pt idx="577">
                  <c:v>3.71052671430369E-7</c:v>
                </c:pt>
                <c:pt idx="578">
                  <c:v>6.2096718586297097E-7</c:v>
                </c:pt>
                <c:pt idx="579">
                  <c:v>4.8581642056756597E-8</c:v>
                </c:pt>
                <c:pt idx="580">
                  <c:v>1.07177945274414E-8</c:v>
                </c:pt>
                <c:pt idx="581">
                  <c:v>3.23011796961386E-9</c:v>
                </c:pt>
                <c:pt idx="582">
                  <c:v>1.9556397726083201E-8</c:v>
                </c:pt>
                <c:pt idx="583">
                  <c:v>1.3978780221411299E-7</c:v>
                </c:pt>
                <c:pt idx="584">
                  <c:v>1.9105178897409202E-6</c:v>
                </c:pt>
                <c:pt idx="585">
                  <c:v>1.6376273030780101E-7</c:v>
                </c:pt>
                <c:pt idx="586">
                  <c:v>1.2473597013534399E-5</c:v>
                </c:pt>
                <c:pt idx="587">
                  <c:v>5.5281223009903098E-8</c:v>
                </c:pt>
                <c:pt idx="588">
                  <c:v>1.28698987426842E-8</c:v>
                </c:pt>
                <c:pt idx="589">
                  <c:v>5.0788914829671099E-8</c:v>
                </c:pt>
                <c:pt idx="590">
                  <c:v>7.0624046800320705E-10</c:v>
                </c:pt>
                <c:pt idx="591">
                  <c:v>4.8514200594866803E-9</c:v>
                </c:pt>
                <c:pt idx="592">
                  <c:v>6.7544349179453096E-8</c:v>
                </c:pt>
                <c:pt idx="593">
                  <c:v>3.6176674406563297E-8</c:v>
                </c:pt>
                <c:pt idx="594">
                  <c:v>1.13542869938387E-7</c:v>
                </c:pt>
                <c:pt idx="595">
                  <c:v>2.6103254921770599E-8</c:v>
                </c:pt>
                <c:pt idx="596">
                  <c:v>4.1283713533935001E-9</c:v>
                </c:pt>
                <c:pt idx="597">
                  <c:v>4.0279906435160699E-8</c:v>
                </c:pt>
                <c:pt idx="598">
                  <c:v>1.3040508414223101E-9</c:v>
                </c:pt>
                <c:pt idx="599">
                  <c:v>7.3932307982105101E-9</c:v>
                </c:pt>
                <c:pt idx="600">
                  <c:v>6.4031694573122201E-8</c:v>
                </c:pt>
                <c:pt idx="601">
                  <c:v>0.34261062448852903</c:v>
                </c:pt>
                <c:pt idx="602">
                  <c:v>5.5444239047400198E-6</c:v>
                </c:pt>
                <c:pt idx="603">
                  <c:v>2.00955613586205E-7</c:v>
                </c:pt>
                <c:pt idx="604">
                  <c:v>1.0035641788630301E-6</c:v>
                </c:pt>
                <c:pt idx="605">
                  <c:v>1.2017788921569501E-6</c:v>
                </c:pt>
                <c:pt idx="606">
                  <c:v>7.3867396654956495E-7</c:v>
                </c:pt>
                <c:pt idx="607">
                  <c:v>2.1148372013804999E-7</c:v>
                </c:pt>
                <c:pt idx="608">
                  <c:v>1.87891540787729E-6</c:v>
                </c:pt>
                <c:pt idx="609">
                  <c:v>1.1410591671049101E-6</c:v>
                </c:pt>
                <c:pt idx="610">
                  <c:v>3.4452118704774599E-8</c:v>
                </c:pt>
                <c:pt idx="611">
                  <c:v>4.2603993483426002E-9</c:v>
                </c:pt>
                <c:pt idx="612">
                  <c:v>4.6815492507083703E-8</c:v>
                </c:pt>
                <c:pt idx="613">
                  <c:v>2.1598638632664899E-6</c:v>
                </c:pt>
                <c:pt idx="614">
                  <c:v>5.34357900541098E-9</c:v>
                </c:pt>
                <c:pt idx="615">
                  <c:v>4.5740030475528797E-8</c:v>
                </c:pt>
                <c:pt idx="616">
                  <c:v>2.8517157234877899E-7</c:v>
                </c:pt>
                <c:pt idx="617">
                  <c:v>3.3972020377840801E-9</c:v>
                </c:pt>
                <c:pt idx="618">
                  <c:v>2.4848931237151603E-7</c:v>
                </c:pt>
                <c:pt idx="619">
                  <c:v>5.7225247004347298E-7</c:v>
                </c:pt>
                <c:pt idx="620">
                  <c:v>8.4137588990442305E-8</c:v>
                </c:pt>
                <c:pt idx="621">
                  <c:v>1.3295298012491101E-8</c:v>
                </c:pt>
                <c:pt idx="622">
                  <c:v>9.8341140809145797E-9</c:v>
                </c:pt>
                <c:pt idx="623">
                  <c:v>1.83856193143577E-7</c:v>
                </c:pt>
                <c:pt idx="624">
                  <c:v>1.53673512257564E-6</c:v>
                </c:pt>
                <c:pt idx="625">
                  <c:v>0.99999846392601699</c:v>
                </c:pt>
                <c:pt idx="626">
                  <c:v>0.99999133231231696</c:v>
                </c:pt>
                <c:pt idx="627">
                  <c:v>0.93310885151071299</c:v>
                </c:pt>
                <c:pt idx="628">
                  <c:v>0.99970293804683996</c:v>
                </c:pt>
                <c:pt idx="629">
                  <c:v>0.23971161589151299</c:v>
                </c:pt>
                <c:pt idx="630">
                  <c:v>0.14955213316926899</c:v>
                </c:pt>
                <c:pt idx="631">
                  <c:v>7.9372920797989598E-7</c:v>
                </c:pt>
                <c:pt idx="632">
                  <c:v>1.50347879871672E-8</c:v>
                </c:pt>
                <c:pt idx="633">
                  <c:v>5.1338875614276198E-8</c:v>
                </c:pt>
                <c:pt idx="634">
                  <c:v>0.83955861358487505</c:v>
                </c:pt>
                <c:pt idx="635">
                  <c:v>0.89646640608404105</c:v>
                </c:pt>
                <c:pt idx="636">
                  <c:v>0.65274345613818396</c:v>
                </c:pt>
                <c:pt idx="637">
                  <c:v>1.76040163627379E-6</c:v>
                </c:pt>
                <c:pt idx="638">
                  <c:v>0.23150285225585901</c:v>
                </c:pt>
                <c:pt idx="639">
                  <c:v>0.29466051525644799</c:v>
                </c:pt>
                <c:pt idx="640">
                  <c:v>0.159212783354373</c:v>
                </c:pt>
                <c:pt idx="641">
                  <c:v>4.1379883353432097E-8</c:v>
                </c:pt>
                <c:pt idx="642">
                  <c:v>5.8529901885743797E-9</c:v>
                </c:pt>
                <c:pt idx="643">
                  <c:v>2.8880885595008899E-9</c:v>
                </c:pt>
                <c:pt idx="644">
                  <c:v>1.4903713420969699E-9</c:v>
                </c:pt>
                <c:pt idx="645">
                  <c:v>9.5122344469116804E-9</c:v>
                </c:pt>
                <c:pt idx="646">
                  <c:v>6.5448872214714502E-9</c:v>
                </c:pt>
                <c:pt idx="647">
                  <c:v>5.09507702368683E-8</c:v>
                </c:pt>
                <c:pt idx="648">
                  <c:v>1.7854661439450699E-7</c:v>
                </c:pt>
                <c:pt idx="649">
                  <c:v>2.5087636849279701E-8</c:v>
                </c:pt>
                <c:pt idx="650">
                  <c:v>1.46050772081253E-8</c:v>
                </c:pt>
                <c:pt idx="651">
                  <c:v>1.48597815575197E-8</c:v>
                </c:pt>
                <c:pt idx="652">
                  <c:v>1.5142607914461599E-7</c:v>
                </c:pt>
                <c:pt idx="653">
                  <c:v>0.23284967806412701</c:v>
                </c:pt>
                <c:pt idx="654">
                  <c:v>0.85893502164343505</c:v>
                </c:pt>
                <c:pt idx="655">
                  <c:v>0.996825741713113</c:v>
                </c:pt>
                <c:pt idx="656">
                  <c:v>0.99722060745020702</c:v>
                </c:pt>
                <c:pt idx="657">
                  <c:v>0.99472200157175195</c:v>
                </c:pt>
                <c:pt idx="658">
                  <c:v>0.68585401929093903</c:v>
                </c:pt>
                <c:pt idx="659">
                  <c:v>0.99933681165280297</c:v>
                </c:pt>
                <c:pt idx="660">
                  <c:v>0.20355415010550501</c:v>
                </c:pt>
                <c:pt idx="661">
                  <c:v>2.7731507525954099E-3</c:v>
                </c:pt>
                <c:pt idx="662">
                  <c:v>2.0107567482658899E-5</c:v>
                </c:pt>
                <c:pt idx="663">
                  <c:v>3.1518948414267898E-7</c:v>
                </c:pt>
                <c:pt idx="664">
                  <c:v>1.5499714485097799E-7</c:v>
                </c:pt>
                <c:pt idx="665">
                  <c:v>4.0762454535818104E-9</c:v>
                </c:pt>
                <c:pt idx="666">
                  <c:v>5.3909919856814399E-9</c:v>
                </c:pt>
                <c:pt idx="667">
                  <c:v>1.6576802194368799E-8</c:v>
                </c:pt>
                <c:pt idx="668">
                  <c:v>1.5670576131882701E-8</c:v>
                </c:pt>
                <c:pt idx="669">
                  <c:v>9.0672549310901695E-8</c:v>
                </c:pt>
                <c:pt idx="670">
                  <c:v>1.31010759964163E-8</c:v>
                </c:pt>
                <c:pt idx="671">
                  <c:v>6.3605610510644594E-8</c:v>
                </c:pt>
                <c:pt idx="672">
                  <c:v>1.7855650137323499E-9</c:v>
                </c:pt>
                <c:pt idx="673">
                  <c:v>1.2564312341731501E-7</c:v>
                </c:pt>
                <c:pt idx="674">
                  <c:v>1.68579750784335E-8</c:v>
                </c:pt>
                <c:pt idx="675">
                  <c:v>2.2252462002878802E-8</c:v>
                </c:pt>
                <c:pt idx="676">
                  <c:v>1.13958725665564E-8</c:v>
                </c:pt>
                <c:pt idx="677">
                  <c:v>9.9747398002059098E-8</c:v>
                </c:pt>
                <c:pt idx="678">
                  <c:v>6.5556103612772206E-8</c:v>
                </c:pt>
                <c:pt idx="679">
                  <c:v>3.7506572419964999E-8</c:v>
                </c:pt>
                <c:pt idx="680">
                  <c:v>6.7881578751186504E-9</c:v>
                </c:pt>
                <c:pt idx="681">
                  <c:v>1.0330474012542301E-8</c:v>
                </c:pt>
                <c:pt idx="682">
                  <c:v>3.86569319541694E-7</c:v>
                </c:pt>
                <c:pt idx="683">
                  <c:v>1.8401279814572299E-8</c:v>
                </c:pt>
                <c:pt idx="684">
                  <c:v>2.89901192416246E-8</c:v>
                </c:pt>
                <c:pt idx="685">
                  <c:v>2.6017254163054301E-8</c:v>
                </c:pt>
                <c:pt idx="686">
                  <c:v>6.0943589840427597E-8</c:v>
                </c:pt>
                <c:pt idx="687">
                  <c:v>2.9640353470823898E-9</c:v>
                </c:pt>
                <c:pt idx="688">
                  <c:v>2.2086187445349899E-8</c:v>
                </c:pt>
                <c:pt idx="689">
                  <c:v>4.06816960582842E-8</c:v>
                </c:pt>
                <c:pt idx="690">
                  <c:v>1.49695876674355E-7</c:v>
                </c:pt>
                <c:pt idx="691">
                  <c:v>7.3533387920175003E-10</c:v>
                </c:pt>
                <c:pt idx="692">
                  <c:v>1.8414778275595201E-8</c:v>
                </c:pt>
                <c:pt idx="693">
                  <c:v>8.4468764613171702E-7</c:v>
                </c:pt>
                <c:pt idx="694">
                  <c:v>3.3927959528346E-8</c:v>
                </c:pt>
                <c:pt idx="695">
                  <c:v>1.9189755927107399E-9</c:v>
                </c:pt>
                <c:pt idx="696">
                  <c:v>4.3611341196895301E-7</c:v>
                </c:pt>
                <c:pt idx="697">
                  <c:v>1.49490165252497E-2</c:v>
                </c:pt>
                <c:pt idx="698">
                  <c:v>2.92682832119304E-9</c:v>
                </c:pt>
                <c:pt idx="699">
                  <c:v>2.0941342563582599E-6</c:v>
                </c:pt>
                <c:pt idx="700">
                  <c:v>1.29369118969594E-8</c:v>
                </c:pt>
                <c:pt idx="701">
                  <c:v>0.121993862642649</c:v>
                </c:pt>
                <c:pt idx="702">
                  <c:v>0.86349824251979601</c:v>
                </c:pt>
                <c:pt idx="703">
                  <c:v>2.3798385995431201E-7</c:v>
                </c:pt>
                <c:pt idx="704">
                  <c:v>7.1981275503266107E-2</c:v>
                </c:pt>
                <c:pt idx="705">
                  <c:v>2.0957057792615299E-7</c:v>
                </c:pt>
                <c:pt idx="706">
                  <c:v>0.27529168183741098</c:v>
                </c:pt>
                <c:pt idx="707">
                  <c:v>2.9979205770061E-5</c:v>
                </c:pt>
                <c:pt idx="708">
                  <c:v>1.35532610975243E-5</c:v>
                </c:pt>
                <c:pt idx="709">
                  <c:v>4.7672787080196401E-3</c:v>
                </c:pt>
                <c:pt idx="710">
                  <c:v>0.69733503110466299</c:v>
                </c:pt>
                <c:pt idx="711">
                  <c:v>0.75217738206866802</c:v>
                </c:pt>
                <c:pt idx="712">
                  <c:v>0.51095496071793201</c:v>
                </c:pt>
                <c:pt idx="713">
                  <c:v>8.4324907467544402E-8</c:v>
                </c:pt>
                <c:pt idx="714">
                  <c:v>0.43029749890768498</c:v>
                </c:pt>
                <c:pt idx="715">
                  <c:v>9.5737231336635798E-8</c:v>
                </c:pt>
                <c:pt idx="716">
                  <c:v>2.08907862426089E-8</c:v>
                </c:pt>
                <c:pt idx="717">
                  <c:v>2.4556702696113001E-8</c:v>
                </c:pt>
                <c:pt idx="718">
                  <c:v>4.2855544150722998E-8</c:v>
                </c:pt>
                <c:pt idx="719">
                  <c:v>4.1648911586088301E-7</c:v>
                </c:pt>
                <c:pt idx="720">
                  <c:v>0.56294296261616505</c:v>
                </c:pt>
                <c:pt idx="721">
                  <c:v>0.33198711234664102</c:v>
                </c:pt>
                <c:pt idx="722">
                  <c:v>1.87287025592267E-7</c:v>
                </c:pt>
                <c:pt idx="723">
                  <c:v>0.26899393723040999</c:v>
                </c:pt>
                <c:pt idx="724">
                  <c:v>0.93494578549179197</c:v>
                </c:pt>
                <c:pt idx="725">
                  <c:v>0.96280687778690599</c:v>
                </c:pt>
                <c:pt idx="726">
                  <c:v>0.83058439991635802</c:v>
                </c:pt>
                <c:pt idx="727">
                  <c:v>0.56006172385500397</c:v>
                </c:pt>
                <c:pt idx="728">
                  <c:v>0.94745720276450895</c:v>
                </c:pt>
                <c:pt idx="729">
                  <c:v>0.99989192780551095</c:v>
                </c:pt>
                <c:pt idx="730">
                  <c:v>0.999926990879899</c:v>
                </c:pt>
                <c:pt idx="731">
                  <c:v>0.38197594501602899</c:v>
                </c:pt>
                <c:pt idx="732">
                  <c:v>3.49464810223225E-8</c:v>
                </c:pt>
                <c:pt idx="733">
                  <c:v>7.4595489109104097E-6</c:v>
                </c:pt>
                <c:pt idx="734">
                  <c:v>0.99170385493998303</c:v>
                </c:pt>
                <c:pt idx="735">
                  <c:v>0.92453413524567896</c:v>
                </c:pt>
                <c:pt idx="736">
                  <c:v>0.99999900202377801</c:v>
                </c:pt>
                <c:pt idx="737">
                  <c:v>0.99996802017775799</c:v>
                </c:pt>
                <c:pt idx="738">
                  <c:v>0.97032021000686497</c:v>
                </c:pt>
                <c:pt idx="739">
                  <c:v>5.6068256072392801E-8</c:v>
                </c:pt>
                <c:pt idx="740">
                  <c:v>3.2879081724049401E-7</c:v>
                </c:pt>
                <c:pt idx="741">
                  <c:v>9.6911594997092799E-8</c:v>
                </c:pt>
                <c:pt idx="742">
                  <c:v>2.4409480201740899E-5</c:v>
                </c:pt>
                <c:pt idx="743">
                  <c:v>0.75771901475410497</c:v>
                </c:pt>
                <c:pt idx="744">
                  <c:v>0.59434939221790495</c:v>
                </c:pt>
                <c:pt idx="745">
                  <c:v>0.88990149251612405</c:v>
                </c:pt>
                <c:pt idx="746">
                  <c:v>1.63482694384846E-8</c:v>
                </c:pt>
                <c:pt idx="747">
                  <c:v>2.9597751030161499E-7</c:v>
                </c:pt>
                <c:pt idx="748">
                  <c:v>7.3760065278375E-8</c:v>
                </c:pt>
                <c:pt idx="749">
                  <c:v>3.85380660953977E-8</c:v>
                </c:pt>
                <c:pt idx="750">
                  <c:v>2.2927584608441801E-6</c:v>
                </c:pt>
                <c:pt idx="751">
                  <c:v>9.7732115732147293E-9</c:v>
                </c:pt>
                <c:pt idx="752">
                  <c:v>2.2389103108472501E-8</c:v>
                </c:pt>
                <c:pt idx="753">
                  <c:v>2.2324890006789898E-6</c:v>
                </c:pt>
                <c:pt idx="754">
                  <c:v>1.0405646820494401E-6</c:v>
                </c:pt>
                <c:pt idx="755">
                  <c:v>5.1883125284418998E-8</c:v>
                </c:pt>
                <c:pt idx="756">
                  <c:v>1.3491999167253901E-7</c:v>
                </c:pt>
                <c:pt idx="757">
                  <c:v>8.0574899092958103E-8</c:v>
                </c:pt>
                <c:pt idx="758">
                  <c:v>1.90769706381504E-8</c:v>
                </c:pt>
                <c:pt idx="759">
                  <c:v>1.23084846266061E-8</c:v>
                </c:pt>
                <c:pt idx="760">
                  <c:v>9.3177326871883407E-9</c:v>
                </c:pt>
                <c:pt idx="761">
                  <c:v>3.1903285999306001E-10</c:v>
                </c:pt>
                <c:pt idx="762">
                  <c:v>1.2547363602328499E-7</c:v>
                </c:pt>
                <c:pt idx="763">
                  <c:v>3.8502231742638302E-5</c:v>
                </c:pt>
                <c:pt idx="764">
                  <c:v>1.3709592228690501E-8</c:v>
                </c:pt>
                <c:pt idx="765">
                  <c:v>5.7736557283182104E-10</c:v>
                </c:pt>
                <c:pt idx="766">
                  <c:v>1.2521679229290799E-9</c:v>
                </c:pt>
                <c:pt idx="767">
                  <c:v>4.2653926499088396E-9</c:v>
                </c:pt>
                <c:pt idx="768">
                  <c:v>1.7429407884524899E-8</c:v>
                </c:pt>
                <c:pt idx="769">
                  <c:v>0.74569234357691405</c:v>
                </c:pt>
                <c:pt idx="770">
                  <c:v>1.50917551587003E-2</c:v>
                </c:pt>
                <c:pt idx="771">
                  <c:v>2.5780509217175201E-8</c:v>
                </c:pt>
                <c:pt idx="772">
                  <c:v>6.8831335386567997E-8</c:v>
                </c:pt>
                <c:pt idx="773">
                  <c:v>2.3841942427479201E-7</c:v>
                </c:pt>
                <c:pt idx="774">
                  <c:v>6.0655779957101202E-8</c:v>
                </c:pt>
                <c:pt idx="775">
                  <c:v>7.4130462506197004E-7</c:v>
                </c:pt>
                <c:pt idx="776">
                  <c:v>0.12740740187671501</c:v>
                </c:pt>
                <c:pt idx="777">
                  <c:v>0.42057550041349301</c:v>
                </c:pt>
                <c:pt idx="778">
                  <c:v>6.8408740174828301E-6</c:v>
                </c:pt>
                <c:pt idx="779">
                  <c:v>1.10592888316451E-9</c:v>
                </c:pt>
                <c:pt idx="780">
                  <c:v>8.1529347364035201E-4</c:v>
                </c:pt>
                <c:pt idx="781">
                  <c:v>0.85515315178488405</c:v>
                </c:pt>
                <c:pt idx="782">
                  <c:v>0.99999981740354005</c:v>
                </c:pt>
                <c:pt idx="783">
                  <c:v>0.99999954697679005</c:v>
                </c:pt>
                <c:pt idx="784">
                  <c:v>0.99999697472385596</c:v>
                </c:pt>
                <c:pt idx="785">
                  <c:v>0.99999976401351598</c:v>
                </c:pt>
                <c:pt idx="786">
                  <c:v>0.99994692839600097</c:v>
                </c:pt>
                <c:pt idx="787">
                  <c:v>0.999986022179847</c:v>
                </c:pt>
                <c:pt idx="788">
                  <c:v>0.84292915551433401</c:v>
                </c:pt>
                <c:pt idx="789">
                  <c:v>0.87905617156585703</c:v>
                </c:pt>
                <c:pt idx="790">
                  <c:v>0.99993746425237495</c:v>
                </c:pt>
                <c:pt idx="791">
                  <c:v>0.99999068598462204</c:v>
                </c:pt>
                <c:pt idx="792">
                  <c:v>0.99928081354353104</c:v>
                </c:pt>
                <c:pt idx="793">
                  <c:v>6.1295200819552196E-7</c:v>
                </c:pt>
                <c:pt idx="794">
                  <c:v>5.28154680031527E-8</c:v>
                </c:pt>
                <c:pt idx="795">
                  <c:v>2.6394621366124599E-8</c:v>
                </c:pt>
                <c:pt idx="796">
                  <c:v>4.6028809051467099E-10</c:v>
                </c:pt>
                <c:pt idx="797">
                  <c:v>1.32377197349177E-9</c:v>
                </c:pt>
                <c:pt idx="798">
                  <c:v>8.7816479628765599E-7</c:v>
                </c:pt>
                <c:pt idx="799">
                  <c:v>1.4281046954608799E-7</c:v>
                </c:pt>
                <c:pt idx="800">
                  <c:v>2.5686426782430801E-5</c:v>
                </c:pt>
                <c:pt idx="801">
                  <c:v>0.38376880280548098</c:v>
                </c:pt>
                <c:pt idx="802">
                  <c:v>2.7100417464925401E-8</c:v>
                </c:pt>
                <c:pt idx="803">
                  <c:v>8.2316604281402002E-8</c:v>
                </c:pt>
                <c:pt idx="804">
                  <c:v>4.3642299702495603E-8</c:v>
                </c:pt>
                <c:pt idx="805">
                  <c:v>2.96262952337916E-8</c:v>
                </c:pt>
                <c:pt idx="806">
                  <c:v>8.5759527882210802E-10</c:v>
                </c:pt>
                <c:pt idx="807">
                  <c:v>2.1444571874044801E-8</c:v>
                </c:pt>
                <c:pt idx="808">
                  <c:v>8.5879028273906499E-7</c:v>
                </c:pt>
                <c:pt idx="809">
                  <c:v>6.7787130595454503E-7</c:v>
                </c:pt>
                <c:pt idx="810">
                  <c:v>5.3078370591063298E-7</c:v>
                </c:pt>
                <c:pt idx="811">
                  <c:v>6.5523897505930604E-8</c:v>
                </c:pt>
                <c:pt idx="812">
                  <c:v>1.2960610025507699E-9</c:v>
                </c:pt>
                <c:pt idx="813">
                  <c:v>1.93706802344283E-7</c:v>
                </c:pt>
                <c:pt idx="814">
                  <c:v>2.7025683609784702E-7</c:v>
                </c:pt>
                <c:pt idx="815">
                  <c:v>4.12170633999622E-7</c:v>
                </c:pt>
                <c:pt idx="816">
                  <c:v>8.7553880391243095E-8</c:v>
                </c:pt>
                <c:pt idx="817">
                  <c:v>1.05044221255701E-7</c:v>
                </c:pt>
                <c:pt idx="818">
                  <c:v>0.76127060123162604</c:v>
                </c:pt>
                <c:pt idx="819">
                  <c:v>5.1140427320642501E-6</c:v>
                </c:pt>
                <c:pt idx="820">
                  <c:v>0.51582914622894904</c:v>
                </c:pt>
                <c:pt idx="821">
                  <c:v>0.86721306781646301</c:v>
                </c:pt>
                <c:pt idx="822">
                  <c:v>0.97609224836542297</c:v>
                </c:pt>
                <c:pt idx="823">
                  <c:v>0.76437850735845003</c:v>
                </c:pt>
                <c:pt idx="824">
                  <c:v>3.0405891129187901E-2</c:v>
                </c:pt>
                <c:pt idx="825">
                  <c:v>3.4174867583792698E-7</c:v>
                </c:pt>
                <c:pt idx="826">
                  <c:v>0.102049574482457</c:v>
                </c:pt>
                <c:pt idx="827">
                  <c:v>2.5811903976361301E-8</c:v>
                </c:pt>
                <c:pt idx="828">
                  <c:v>2.0925611065565301E-6</c:v>
                </c:pt>
                <c:pt idx="829">
                  <c:v>9.5995194959954304E-7</c:v>
                </c:pt>
                <c:pt idx="830">
                  <c:v>0.20135923320865301</c:v>
                </c:pt>
                <c:pt idx="831">
                  <c:v>1.48525055690294E-7</c:v>
                </c:pt>
                <c:pt idx="832">
                  <c:v>1.2870789015088999E-7</c:v>
                </c:pt>
                <c:pt idx="833">
                  <c:v>3.1324931913073001E-8</c:v>
                </c:pt>
                <c:pt idx="834">
                  <c:v>1.34562526946018E-7</c:v>
                </c:pt>
                <c:pt idx="835">
                  <c:v>6.3114333984954595E-7</c:v>
                </c:pt>
                <c:pt idx="836">
                  <c:v>0.99988450832676201</c:v>
                </c:pt>
                <c:pt idx="837">
                  <c:v>0.88081279257044998</c:v>
                </c:pt>
                <c:pt idx="838">
                  <c:v>0.480332867799661</c:v>
                </c:pt>
                <c:pt idx="839">
                  <c:v>0.17477134628485899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D3-4203-B6B4-A43F77A04521}"/>
            </c:ext>
          </c:extLst>
        </c:ser>
        <c:ser>
          <c:idx val="9"/>
          <c:order val="9"/>
          <c:tx>
            <c:strRef>
              <c:f>'Results_train12_2.4saaRFRWeight'!$L$1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'Results_train12_2.4saaRFRWeight'!$L$2:$L$841</c:f>
              <c:numCache>
                <c:formatCode>0.00</c:formatCode>
                <c:ptCount val="840"/>
                <c:pt idx="0">
                  <c:v>1.41187648716712E-9</c:v>
                </c:pt>
                <c:pt idx="1">
                  <c:v>6.7413365148494896E-9</c:v>
                </c:pt>
                <c:pt idx="2">
                  <c:v>2.6097313731416301E-8</c:v>
                </c:pt>
                <c:pt idx="3">
                  <c:v>2.5766786981150901E-9</c:v>
                </c:pt>
                <c:pt idx="4">
                  <c:v>1.5155933818438899E-9</c:v>
                </c:pt>
                <c:pt idx="5">
                  <c:v>1.0538035209592301E-9</c:v>
                </c:pt>
                <c:pt idx="6">
                  <c:v>3.6262639132485601E-10</c:v>
                </c:pt>
                <c:pt idx="7">
                  <c:v>1.7142919851039701E-7</c:v>
                </c:pt>
                <c:pt idx="8">
                  <c:v>1.18692003649002E-8</c:v>
                </c:pt>
                <c:pt idx="9">
                  <c:v>6.5501719998713294E-8</c:v>
                </c:pt>
                <c:pt idx="10">
                  <c:v>2.10334530084288E-9</c:v>
                </c:pt>
                <c:pt idx="11">
                  <c:v>1.18006176102278E-8</c:v>
                </c:pt>
                <c:pt idx="12">
                  <c:v>3.44310406323442E-8</c:v>
                </c:pt>
                <c:pt idx="13">
                  <c:v>4.5024791850458998E-9</c:v>
                </c:pt>
                <c:pt idx="14">
                  <c:v>4.3180616447139599E-8</c:v>
                </c:pt>
                <c:pt idx="15">
                  <c:v>1.9199090647439699E-8</c:v>
                </c:pt>
                <c:pt idx="16">
                  <c:v>1.73408994243809E-7</c:v>
                </c:pt>
                <c:pt idx="17">
                  <c:v>3.8870100798108697E-8</c:v>
                </c:pt>
                <c:pt idx="18">
                  <c:v>2.1868612362147001E-7</c:v>
                </c:pt>
                <c:pt idx="19">
                  <c:v>2.0408498056651701E-8</c:v>
                </c:pt>
                <c:pt idx="20">
                  <c:v>0.35701049734655899</c:v>
                </c:pt>
                <c:pt idx="21">
                  <c:v>2.7503287518974797E-7</c:v>
                </c:pt>
                <c:pt idx="22">
                  <c:v>0.11160593268659399</c:v>
                </c:pt>
                <c:pt idx="23">
                  <c:v>0.87848631239172603</c:v>
                </c:pt>
                <c:pt idx="24">
                  <c:v>0.81952611700113598</c:v>
                </c:pt>
                <c:pt idx="25">
                  <c:v>0.97858153192480501</c:v>
                </c:pt>
                <c:pt idx="26">
                  <c:v>0.40959020826181097</c:v>
                </c:pt>
                <c:pt idx="27">
                  <c:v>0.98707081666950003</c:v>
                </c:pt>
                <c:pt idx="28">
                  <c:v>0.98694481672790901</c:v>
                </c:pt>
                <c:pt idx="29">
                  <c:v>1.9837168173245301E-7</c:v>
                </c:pt>
                <c:pt idx="30">
                  <c:v>3.54146138937694E-7</c:v>
                </c:pt>
                <c:pt idx="31">
                  <c:v>1.38577945694352E-7</c:v>
                </c:pt>
                <c:pt idx="32">
                  <c:v>2.7073592166590901E-7</c:v>
                </c:pt>
                <c:pt idx="33">
                  <c:v>4.2714922395695303E-8</c:v>
                </c:pt>
                <c:pt idx="34">
                  <c:v>5.2453881955802396E-9</c:v>
                </c:pt>
                <c:pt idx="35">
                  <c:v>8.0591556476007796E-9</c:v>
                </c:pt>
                <c:pt idx="36">
                  <c:v>8.6049537696318204E-7</c:v>
                </c:pt>
                <c:pt idx="37">
                  <c:v>7.1138905740982105E-8</c:v>
                </c:pt>
                <c:pt idx="38">
                  <c:v>1.81967854924045E-7</c:v>
                </c:pt>
                <c:pt idx="39">
                  <c:v>1.5322191052156799E-8</c:v>
                </c:pt>
                <c:pt idx="40">
                  <c:v>2.5845221524612499E-7</c:v>
                </c:pt>
                <c:pt idx="41">
                  <c:v>1.89290233077204E-7</c:v>
                </c:pt>
                <c:pt idx="42">
                  <c:v>2.7511858266098699E-9</c:v>
                </c:pt>
                <c:pt idx="43">
                  <c:v>7.1092282001626703E-8</c:v>
                </c:pt>
                <c:pt idx="44">
                  <c:v>9.4342470380286198E-8</c:v>
                </c:pt>
                <c:pt idx="45">
                  <c:v>1.30931075546894E-7</c:v>
                </c:pt>
                <c:pt idx="46">
                  <c:v>1.03058195569497E-8</c:v>
                </c:pt>
                <c:pt idx="47">
                  <c:v>9.2982398514703401E-8</c:v>
                </c:pt>
                <c:pt idx="48">
                  <c:v>0.49558964222927099</c:v>
                </c:pt>
                <c:pt idx="49">
                  <c:v>1.2714243724903099E-2</c:v>
                </c:pt>
                <c:pt idx="50">
                  <c:v>1.2027738041664299E-6</c:v>
                </c:pt>
                <c:pt idx="51">
                  <c:v>1.4815883187185699E-7</c:v>
                </c:pt>
                <c:pt idx="52">
                  <c:v>0.54445306837138896</c:v>
                </c:pt>
                <c:pt idx="53">
                  <c:v>0.961121001612111</c:v>
                </c:pt>
                <c:pt idx="54">
                  <c:v>0.67028371761851702</c:v>
                </c:pt>
                <c:pt idx="55">
                  <c:v>0.98713091011245402</c:v>
                </c:pt>
                <c:pt idx="56">
                  <c:v>0.80787821455458597</c:v>
                </c:pt>
                <c:pt idx="57">
                  <c:v>0.60470258967615997</c:v>
                </c:pt>
                <c:pt idx="58">
                  <c:v>0.92458383037539804</c:v>
                </c:pt>
                <c:pt idx="59">
                  <c:v>0.75813338331365399</c:v>
                </c:pt>
                <c:pt idx="60">
                  <c:v>2.6943624737748802E-8</c:v>
                </c:pt>
                <c:pt idx="61">
                  <c:v>1.0934291103542501E-6</c:v>
                </c:pt>
                <c:pt idx="62">
                  <c:v>0.43867252435128601</c:v>
                </c:pt>
                <c:pt idx="63">
                  <c:v>0.20048647655787899</c:v>
                </c:pt>
                <c:pt idx="64">
                  <c:v>0.80102324971327099</c:v>
                </c:pt>
                <c:pt idx="65">
                  <c:v>1.0340629777442101E-7</c:v>
                </c:pt>
                <c:pt idx="66">
                  <c:v>1.7166100037073499E-8</c:v>
                </c:pt>
                <c:pt idx="67">
                  <c:v>6.8665504591118607E-8</c:v>
                </c:pt>
                <c:pt idx="68">
                  <c:v>4.5146781118973302E-8</c:v>
                </c:pt>
                <c:pt idx="69">
                  <c:v>7.5433338052587104E-9</c:v>
                </c:pt>
                <c:pt idx="70">
                  <c:v>2.0135515059308501E-7</c:v>
                </c:pt>
                <c:pt idx="71">
                  <c:v>0.624230756665343</c:v>
                </c:pt>
                <c:pt idx="72">
                  <c:v>8.4497547280332196E-9</c:v>
                </c:pt>
                <c:pt idx="73">
                  <c:v>2.0087668855430999E-7</c:v>
                </c:pt>
                <c:pt idx="74">
                  <c:v>3.2747289145453601E-8</c:v>
                </c:pt>
                <c:pt idx="75">
                  <c:v>1.0871330040480001E-6</c:v>
                </c:pt>
                <c:pt idx="76">
                  <c:v>1.17150443177957E-6</c:v>
                </c:pt>
                <c:pt idx="77">
                  <c:v>1.9656454792199802E-6</c:v>
                </c:pt>
                <c:pt idx="78">
                  <c:v>8.1199197614404308E-6</c:v>
                </c:pt>
                <c:pt idx="79">
                  <c:v>1.8620889013508799E-8</c:v>
                </c:pt>
                <c:pt idx="80">
                  <c:v>2.5527256385483801E-8</c:v>
                </c:pt>
                <c:pt idx="81">
                  <c:v>7.8093929462461801E-7</c:v>
                </c:pt>
                <c:pt idx="82">
                  <c:v>1.0541796750978E-7</c:v>
                </c:pt>
                <c:pt idx="83">
                  <c:v>4.2859548483183198E-8</c:v>
                </c:pt>
                <c:pt idx="84">
                  <c:v>3.3036236531198503E-8</c:v>
                </c:pt>
                <c:pt idx="85">
                  <c:v>1.02743502467044E-8</c:v>
                </c:pt>
                <c:pt idx="86">
                  <c:v>1.5952164174717898E-8</c:v>
                </c:pt>
                <c:pt idx="87">
                  <c:v>1.36608948313962E-7</c:v>
                </c:pt>
                <c:pt idx="88">
                  <c:v>7.6397672214971299E-9</c:v>
                </c:pt>
                <c:pt idx="89">
                  <c:v>5.4741713012847598E-7</c:v>
                </c:pt>
                <c:pt idx="90">
                  <c:v>2.2945350744323701E-7</c:v>
                </c:pt>
                <c:pt idx="91">
                  <c:v>4.8277595810742198E-7</c:v>
                </c:pt>
                <c:pt idx="92">
                  <c:v>9.8404762262317405E-8</c:v>
                </c:pt>
                <c:pt idx="93">
                  <c:v>3.4557014680896702E-10</c:v>
                </c:pt>
                <c:pt idx="94">
                  <c:v>1.36408682615141E-6</c:v>
                </c:pt>
                <c:pt idx="95">
                  <c:v>1.38564816431982E-8</c:v>
                </c:pt>
                <c:pt idx="96">
                  <c:v>7.20462083698975E-7</c:v>
                </c:pt>
                <c:pt idx="97">
                  <c:v>1.6125433900851999E-6</c:v>
                </c:pt>
                <c:pt idx="98">
                  <c:v>1.2078901567003199E-5</c:v>
                </c:pt>
                <c:pt idx="99">
                  <c:v>0.94379909763016201</c:v>
                </c:pt>
                <c:pt idx="100">
                  <c:v>0.79543268855725202</c:v>
                </c:pt>
                <c:pt idx="101">
                  <c:v>0.99997710114211902</c:v>
                </c:pt>
                <c:pt idx="102">
                  <c:v>0.96074593058842295</c:v>
                </c:pt>
                <c:pt idx="103">
                  <c:v>0.99997910748667895</c:v>
                </c:pt>
                <c:pt idx="104">
                  <c:v>0.92520049629832302</c:v>
                </c:pt>
                <c:pt idx="105">
                  <c:v>0.70957418529175498</c:v>
                </c:pt>
                <c:pt idx="106">
                  <c:v>0.840665277262997</c:v>
                </c:pt>
                <c:pt idx="107">
                  <c:v>0.97648420935823199</c:v>
                </c:pt>
                <c:pt idx="108">
                  <c:v>0.92042155834628503</c:v>
                </c:pt>
                <c:pt idx="109">
                  <c:v>0.99988136903147395</c:v>
                </c:pt>
                <c:pt idx="110">
                  <c:v>0.999796082349242</c:v>
                </c:pt>
                <c:pt idx="111">
                  <c:v>0.98994709842274897</c:v>
                </c:pt>
                <c:pt idx="112">
                  <c:v>0.98016498063475499</c:v>
                </c:pt>
                <c:pt idx="113">
                  <c:v>1.2709232136167601E-7</c:v>
                </c:pt>
                <c:pt idx="114">
                  <c:v>3.1378892136339897E-8</c:v>
                </c:pt>
                <c:pt idx="115">
                  <c:v>9.1994558019764801E-9</c:v>
                </c:pt>
                <c:pt idx="116">
                  <c:v>1.46943027503792E-7</c:v>
                </c:pt>
                <c:pt idx="117">
                  <c:v>3.1926435198223101E-8</c:v>
                </c:pt>
                <c:pt idx="118">
                  <c:v>1.14829690698492E-7</c:v>
                </c:pt>
                <c:pt idx="119">
                  <c:v>7.9045512637071706E-9</c:v>
                </c:pt>
                <c:pt idx="120">
                  <c:v>3.4074053846641501E-9</c:v>
                </c:pt>
                <c:pt idx="121">
                  <c:v>6.6947234736603395E-8</c:v>
                </c:pt>
                <c:pt idx="122">
                  <c:v>1.61841809828904E-8</c:v>
                </c:pt>
                <c:pt idx="123">
                  <c:v>1.8763397437765502E-8</c:v>
                </c:pt>
                <c:pt idx="124">
                  <c:v>7.3084646276300795E-7</c:v>
                </c:pt>
                <c:pt idx="125">
                  <c:v>7.5804509336636392E-9</c:v>
                </c:pt>
                <c:pt idx="126">
                  <c:v>8.5230234865697298E-10</c:v>
                </c:pt>
                <c:pt idx="127">
                  <c:v>1.59335693646215E-7</c:v>
                </c:pt>
                <c:pt idx="128">
                  <c:v>1.2987878980525E-7</c:v>
                </c:pt>
                <c:pt idx="129">
                  <c:v>3.4678257941029299E-8</c:v>
                </c:pt>
                <c:pt idx="130">
                  <c:v>7.9438300901760702E-8</c:v>
                </c:pt>
                <c:pt idx="131">
                  <c:v>6.3185553579158196E-8</c:v>
                </c:pt>
                <c:pt idx="132">
                  <c:v>2.07583272243068E-8</c:v>
                </c:pt>
                <c:pt idx="133">
                  <c:v>4.3074787358272598E-8</c:v>
                </c:pt>
                <c:pt idx="134">
                  <c:v>1.3389501488188199E-8</c:v>
                </c:pt>
                <c:pt idx="135">
                  <c:v>4.76059881575473E-8</c:v>
                </c:pt>
                <c:pt idx="136">
                  <c:v>1.06971589166299E-8</c:v>
                </c:pt>
                <c:pt idx="137">
                  <c:v>1.84400746219389E-8</c:v>
                </c:pt>
                <c:pt idx="138">
                  <c:v>1.1037636444817101E-9</c:v>
                </c:pt>
                <c:pt idx="139">
                  <c:v>1.1568656684388399E-8</c:v>
                </c:pt>
                <c:pt idx="140">
                  <c:v>8.6145043228235498E-9</c:v>
                </c:pt>
                <c:pt idx="141">
                  <c:v>1.26421632880533E-7</c:v>
                </c:pt>
                <c:pt idx="142">
                  <c:v>7.17949759905263E-9</c:v>
                </c:pt>
                <c:pt idx="143">
                  <c:v>1.15042498649576E-8</c:v>
                </c:pt>
                <c:pt idx="144">
                  <c:v>7.9303168026332802E-10</c:v>
                </c:pt>
                <c:pt idx="145">
                  <c:v>2.2060883934945501E-8</c:v>
                </c:pt>
                <c:pt idx="146">
                  <c:v>1.8471524192107902E-8</c:v>
                </c:pt>
                <c:pt idx="147">
                  <c:v>2.3288107000602499E-8</c:v>
                </c:pt>
                <c:pt idx="148">
                  <c:v>7.2196419412668305E-7</c:v>
                </c:pt>
                <c:pt idx="149">
                  <c:v>2.5745962341109401E-6</c:v>
                </c:pt>
                <c:pt idx="150">
                  <c:v>3.03761383290808E-6</c:v>
                </c:pt>
                <c:pt idx="151">
                  <c:v>4.5125920748420704E-9</c:v>
                </c:pt>
                <c:pt idx="152">
                  <c:v>4.4926296734399099E-7</c:v>
                </c:pt>
                <c:pt idx="153">
                  <c:v>7.7909461792537499E-8</c:v>
                </c:pt>
                <c:pt idx="154">
                  <c:v>2.1616066651680701E-8</c:v>
                </c:pt>
                <c:pt idx="155">
                  <c:v>1.3229679123257499E-7</c:v>
                </c:pt>
                <c:pt idx="156">
                  <c:v>3.5065012251619601E-9</c:v>
                </c:pt>
                <c:pt idx="157">
                  <c:v>2.8875376370113699E-8</c:v>
                </c:pt>
                <c:pt idx="158">
                  <c:v>7.7391586638122302E-10</c:v>
                </c:pt>
                <c:pt idx="159">
                  <c:v>2.5554981678546299E-8</c:v>
                </c:pt>
                <c:pt idx="160">
                  <c:v>3.5771807993917803E-8</c:v>
                </c:pt>
                <c:pt idx="161">
                  <c:v>6.4000830826239904E-9</c:v>
                </c:pt>
                <c:pt idx="162">
                  <c:v>3.5148013569098201E-9</c:v>
                </c:pt>
                <c:pt idx="163">
                  <c:v>5.9843200147372802E-10</c:v>
                </c:pt>
                <c:pt idx="164">
                  <c:v>1.3614725613593701E-9</c:v>
                </c:pt>
                <c:pt idx="165">
                  <c:v>1.24484286106325E-7</c:v>
                </c:pt>
                <c:pt idx="166">
                  <c:v>1.7009513664625499E-8</c:v>
                </c:pt>
                <c:pt idx="167">
                  <c:v>1.12623778547839E-7</c:v>
                </c:pt>
                <c:pt idx="168">
                  <c:v>1.9600384066707398E-9</c:v>
                </c:pt>
                <c:pt idx="169">
                  <c:v>2.0895697187503399E-8</c:v>
                </c:pt>
                <c:pt idx="170">
                  <c:v>1.09834092934327E-7</c:v>
                </c:pt>
                <c:pt idx="171">
                  <c:v>7.1884475599136796E-10</c:v>
                </c:pt>
                <c:pt idx="172">
                  <c:v>3.2647417878653801E-9</c:v>
                </c:pt>
                <c:pt idx="173">
                  <c:v>2.9997623932266303E-8</c:v>
                </c:pt>
                <c:pt idx="174">
                  <c:v>2.59842701904474E-8</c:v>
                </c:pt>
                <c:pt idx="175">
                  <c:v>2.0656603787895701E-8</c:v>
                </c:pt>
                <c:pt idx="176">
                  <c:v>6.4390061212053701E-7</c:v>
                </c:pt>
                <c:pt idx="177">
                  <c:v>2.66084058037521E-6</c:v>
                </c:pt>
                <c:pt idx="178">
                  <c:v>0.566966334869067</c:v>
                </c:pt>
                <c:pt idx="179">
                  <c:v>0.26013634214150799</c:v>
                </c:pt>
                <c:pt idx="180">
                  <c:v>2.42951171095168E-5</c:v>
                </c:pt>
                <c:pt idx="181">
                  <c:v>0.41649709599416901</c:v>
                </c:pt>
                <c:pt idx="182">
                  <c:v>2.7265221904001701E-7</c:v>
                </c:pt>
                <c:pt idx="183">
                  <c:v>6.4166271322029695E-7</c:v>
                </c:pt>
                <c:pt idx="184">
                  <c:v>2.1391837472277601E-8</c:v>
                </c:pt>
                <c:pt idx="185">
                  <c:v>3.5004717811022701E-6</c:v>
                </c:pt>
                <c:pt idx="186">
                  <c:v>1.5150859850181901E-7</c:v>
                </c:pt>
                <c:pt idx="187">
                  <c:v>1.5304395126978101E-7</c:v>
                </c:pt>
                <c:pt idx="188">
                  <c:v>3.0499189273344697E-8</c:v>
                </c:pt>
                <c:pt idx="189">
                  <c:v>5.56514760510599E-8</c:v>
                </c:pt>
                <c:pt idx="190">
                  <c:v>1.2853497238617799E-8</c:v>
                </c:pt>
                <c:pt idx="191">
                  <c:v>3.9534869028133401E-9</c:v>
                </c:pt>
                <c:pt idx="192">
                  <c:v>5.0734267748349797E-10</c:v>
                </c:pt>
                <c:pt idx="193">
                  <c:v>1.9993960720002299E-9</c:v>
                </c:pt>
                <c:pt idx="194">
                  <c:v>6.0368527764835395E-8</c:v>
                </c:pt>
                <c:pt idx="195">
                  <c:v>7.82988705449597E-7</c:v>
                </c:pt>
                <c:pt idx="196">
                  <c:v>4.21634341526781E-9</c:v>
                </c:pt>
                <c:pt idx="197">
                  <c:v>1.9257065114610899E-7</c:v>
                </c:pt>
                <c:pt idx="198">
                  <c:v>1.3162283159478E-8</c:v>
                </c:pt>
                <c:pt idx="199">
                  <c:v>4.5650394002417704E-6</c:v>
                </c:pt>
                <c:pt idx="200">
                  <c:v>4.9129708092496601E-6</c:v>
                </c:pt>
                <c:pt idx="201">
                  <c:v>2.8870518484154498E-5</c:v>
                </c:pt>
                <c:pt idx="202">
                  <c:v>0.99996678677405604</c:v>
                </c:pt>
                <c:pt idx="203">
                  <c:v>0.99988918447757402</c:v>
                </c:pt>
                <c:pt idx="204">
                  <c:v>0.81643828181272304</c:v>
                </c:pt>
                <c:pt idx="205">
                  <c:v>8.2059491952969398E-7</c:v>
                </c:pt>
                <c:pt idx="206">
                  <c:v>1.3303251113136901E-6</c:v>
                </c:pt>
                <c:pt idx="207">
                  <c:v>2.5392658365707901E-5</c:v>
                </c:pt>
                <c:pt idx="208">
                  <c:v>9.2357716252930502E-2</c:v>
                </c:pt>
                <c:pt idx="209">
                  <c:v>0.50650494001768498</c:v>
                </c:pt>
                <c:pt idx="210">
                  <c:v>7.5576809745883897E-8</c:v>
                </c:pt>
                <c:pt idx="211">
                  <c:v>1.3902253008666601E-4</c:v>
                </c:pt>
                <c:pt idx="212">
                  <c:v>0.65704170971833098</c:v>
                </c:pt>
                <c:pt idx="213">
                  <c:v>0.73278501358626702</c:v>
                </c:pt>
                <c:pt idx="214">
                  <c:v>0.36926187838460001</c:v>
                </c:pt>
                <c:pt idx="215">
                  <c:v>0.17725641095872199</c:v>
                </c:pt>
                <c:pt idx="216">
                  <c:v>0.20577420469021801</c:v>
                </c:pt>
                <c:pt idx="217">
                  <c:v>6.4126557431678402E-2</c:v>
                </c:pt>
                <c:pt idx="218">
                  <c:v>9.0147604527504501E-3</c:v>
                </c:pt>
                <c:pt idx="219">
                  <c:v>0.63371758176362503</c:v>
                </c:pt>
                <c:pt idx="220">
                  <c:v>0.337619265187103</c:v>
                </c:pt>
                <c:pt idx="221">
                  <c:v>9.7994060309464496E-8</c:v>
                </c:pt>
                <c:pt idx="222">
                  <c:v>1.6209326033117401E-7</c:v>
                </c:pt>
                <c:pt idx="223">
                  <c:v>3.5050375972015302E-7</c:v>
                </c:pt>
                <c:pt idx="224">
                  <c:v>9.9963930914944706E-8</c:v>
                </c:pt>
                <c:pt idx="225">
                  <c:v>3.6409403790395702E-6</c:v>
                </c:pt>
                <c:pt idx="226">
                  <c:v>1.56105702881145E-8</c:v>
                </c:pt>
                <c:pt idx="227">
                  <c:v>4.0119114596149101E-7</c:v>
                </c:pt>
                <c:pt idx="228">
                  <c:v>1.8824476515293199E-6</c:v>
                </c:pt>
                <c:pt idx="229">
                  <c:v>3.75952660401463E-9</c:v>
                </c:pt>
                <c:pt idx="230">
                  <c:v>2.33314616692486E-8</c:v>
                </c:pt>
                <c:pt idx="231">
                  <c:v>4.7056125878218002E-9</c:v>
                </c:pt>
                <c:pt idx="232">
                  <c:v>2.0429196195118401E-6</c:v>
                </c:pt>
                <c:pt idx="233">
                  <c:v>8.9145604991317402E-7</c:v>
                </c:pt>
                <c:pt idx="234">
                  <c:v>1.39036333154778E-7</c:v>
                </c:pt>
                <c:pt idx="235">
                  <c:v>9.4023154285428498E-2</c:v>
                </c:pt>
                <c:pt idx="236">
                  <c:v>0.237679865772678</c:v>
                </c:pt>
                <c:pt idx="237">
                  <c:v>3.0187343774675699E-6</c:v>
                </c:pt>
                <c:pt idx="238">
                  <c:v>0.35209469533422699</c:v>
                </c:pt>
                <c:pt idx="239">
                  <c:v>1.0761994648224201E-5</c:v>
                </c:pt>
                <c:pt idx="240">
                  <c:v>5.3871835928052302E-2</c:v>
                </c:pt>
                <c:pt idx="241">
                  <c:v>5.7962197374233401E-2</c:v>
                </c:pt>
                <c:pt idx="242">
                  <c:v>9.7321551780346199E-5</c:v>
                </c:pt>
                <c:pt idx="243">
                  <c:v>3.6670633103876001E-8</c:v>
                </c:pt>
                <c:pt idx="244">
                  <c:v>9.1808033867946197E-7</c:v>
                </c:pt>
                <c:pt idx="245">
                  <c:v>3.0610484594386599E-7</c:v>
                </c:pt>
                <c:pt idx="246">
                  <c:v>6.0929413827322999E-6</c:v>
                </c:pt>
                <c:pt idx="247">
                  <c:v>9.2622538648042804E-6</c:v>
                </c:pt>
                <c:pt idx="248">
                  <c:v>3.6707684906088799E-7</c:v>
                </c:pt>
                <c:pt idx="249">
                  <c:v>1.0374998620534E-7</c:v>
                </c:pt>
                <c:pt idx="250">
                  <c:v>2.6143397132391698E-8</c:v>
                </c:pt>
                <c:pt idx="251">
                  <c:v>7.2207714861194705E-7</c:v>
                </c:pt>
                <c:pt idx="252">
                  <c:v>2.2155122486284699E-7</c:v>
                </c:pt>
                <c:pt idx="253">
                  <c:v>0.92456977572826304</c:v>
                </c:pt>
                <c:pt idx="254">
                  <c:v>0.36589128549905697</c:v>
                </c:pt>
                <c:pt idx="255">
                  <c:v>7.7139522949910393E-5</c:v>
                </c:pt>
                <c:pt idx="256">
                  <c:v>0.65034969324036296</c:v>
                </c:pt>
                <c:pt idx="257">
                  <c:v>0.23314332804168</c:v>
                </c:pt>
                <c:pt idx="258">
                  <c:v>5.2992392664042598E-2</c:v>
                </c:pt>
                <c:pt idx="259">
                  <c:v>4.9901113992844697E-7</c:v>
                </c:pt>
                <c:pt idx="260">
                  <c:v>2.7187886764946601E-5</c:v>
                </c:pt>
                <c:pt idx="261">
                  <c:v>0.85310697581196204</c:v>
                </c:pt>
                <c:pt idx="262">
                  <c:v>0.51312690112258197</c:v>
                </c:pt>
                <c:pt idx="263">
                  <c:v>0.81971226278613696</c:v>
                </c:pt>
                <c:pt idx="264">
                  <c:v>0.81224998992596398</c:v>
                </c:pt>
                <c:pt idx="265">
                  <c:v>0.66187764283425299</c:v>
                </c:pt>
                <c:pt idx="266">
                  <c:v>0.14409747288927999</c:v>
                </c:pt>
                <c:pt idx="267">
                  <c:v>1.2195305862763701E-2</c:v>
                </c:pt>
                <c:pt idx="268">
                  <c:v>0.56203299985333799</c:v>
                </c:pt>
                <c:pt idx="269">
                  <c:v>0.108352279216065</c:v>
                </c:pt>
                <c:pt idx="270">
                  <c:v>0.78854115166451799</c:v>
                </c:pt>
                <c:pt idx="271">
                  <c:v>0.66012004456240403</c:v>
                </c:pt>
                <c:pt idx="272">
                  <c:v>0.94373624138569601</c:v>
                </c:pt>
                <c:pt idx="273">
                  <c:v>0.99998328120847502</c:v>
                </c:pt>
                <c:pt idx="274">
                  <c:v>0.92135603045333003</c:v>
                </c:pt>
                <c:pt idx="275">
                  <c:v>1.1049544744946099E-8</c:v>
                </c:pt>
                <c:pt idx="276">
                  <c:v>2.7940807508583302E-7</c:v>
                </c:pt>
                <c:pt idx="277">
                  <c:v>4.28276758538112E-7</c:v>
                </c:pt>
                <c:pt idx="278">
                  <c:v>2.8367929816411701E-8</c:v>
                </c:pt>
                <c:pt idx="279">
                  <c:v>4.8829611034282699E-8</c:v>
                </c:pt>
                <c:pt idx="280">
                  <c:v>4.4492422544099298E-8</c:v>
                </c:pt>
                <c:pt idx="281">
                  <c:v>8.8078698268127602E-9</c:v>
                </c:pt>
                <c:pt idx="282">
                  <c:v>1.1675867622955E-9</c:v>
                </c:pt>
                <c:pt idx="283">
                  <c:v>1.239497666772E-7</c:v>
                </c:pt>
                <c:pt idx="284">
                  <c:v>1.3431524017423199E-8</c:v>
                </c:pt>
                <c:pt idx="285">
                  <c:v>5.9046935958079696E-7</c:v>
                </c:pt>
                <c:pt idx="286">
                  <c:v>1.05163082554347E-8</c:v>
                </c:pt>
                <c:pt idx="287">
                  <c:v>2.2437533899522302E-9</c:v>
                </c:pt>
                <c:pt idx="288">
                  <c:v>9.6454137790808298E-9</c:v>
                </c:pt>
                <c:pt idx="289">
                  <c:v>1.67549941681533E-8</c:v>
                </c:pt>
                <c:pt idx="290">
                  <c:v>1.2306697519349299E-7</c:v>
                </c:pt>
                <c:pt idx="291">
                  <c:v>1.19329325273846E-7</c:v>
                </c:pt>
                <c:pt idx="292">
                  <c:v>1.2014513731510601E-9</c:v>
                </c:pt>
                <c:pt idx="293">
                  <c:v>9.2428488477103506E-8</c:v>
                </c:pt>
                <c:pt idx="294">
                  <c:v>5.3554099788643597E-8</c:v>
                </c:pt>
                <c:pt idx="295">
                  <c:v>1.6782257820852602E-8</c:v>
                </c:pt>
                <c:pt idx="296">
                  <c:v>7.7311126059970704E-8</c:v>
                </c:pt>
                <c:pt idx="297">
                  <c:v>4.0453551978917101E-7</c:v>
                </c:pt>
                <c:pt idx="298">
                  <c:v>1.28312430345791E-5</c:v>
                </c:pt>
                <c:pt idx="299">
                  <c:v>1.3663219935716101E-7</c:v>
                </c:pt>
                <c:pt idx="300">
                  <c:v>0.43564633470575798</c:v>
                </c:pt>
                <c:pt idx="301">
                  <c:v>8.8926655168350398E-8</c:v>
                </c:pt>
                <c:pt idx="302">
                  <c:v>5.8233272180166002E-6</c:v>
                </c:pt>
                <c:pt idx="303">
                  <c:v>1.3208929287656699E-7</c:v>
                </c:pt>
                <c:pt idx="304">
                  <c:v>6.3342577566547901E-8</c:v>
                </c:pt>
                <c:pt idx="305">
                  <c:v>5.0641077867042299E-8</c:v>
                </c:pt>
                <c:pt idx="306">
                  <c:v>1.36139544956984E-6</c:v>
                </c:pt>
                <c:pt idx="307">
                  <c:v>6.5309054185119798E-9</c:v>
                </c:pt>
                <c:pt idx="308">
                  <c:v>5.3855778812543605E-7</c:v>
                </c:pt>
                <c:pt idx="309">
                  <c:v>3.30283974016665E-10</c:v>
                </c:pt>
                <c:pt idx="310">
                  <c:v>8.8849938049410904E-8</c:v>
                </c:pt>
                <c:pt idx="311">
                  <c:v>2.65024681187907E-6</c:v>
                </c:pt>
                <c:pt idx="312">
                  <c:v>1.06955833381765E-7</c:v>
                </c:pt>
                <c:pt idx="313">
                  <c:v>3.1721090164250401E-8</c:v>
                </c:pt>
                <c:pt idx="314">
                  <c:v>3.2447474587808802E-8</c:v>
                </c:pt>
                <c:pt idx="315">
                  <c:v>2.36888967257814E-8</c:v>
                </c:pt>
                <c:pt idx="316">
                  <c:v>7.25371416591805E-8</c:v>
                </c:pt>
                <c:pt idx="317">
                  <c:v>3.7584546119383297E-7</c:v>
                </c:pt>
                <c:pt idx="318">
                  <c:v>1.2974990375417E-8</c:v>
                </c:pt>
                <c:pt idx="319">
                  <c:v>1.5138742584991001E-7</c:v>
                </c:pt>
                <c:pt idx="320">
                  <c:v>1.2230431136192799E-7</c:v>
                </c:pt>
                <c:pt idx="321">
                  <c:v>9.77140748054726E-10</c:v>
                </c:pt>
                <c:pt idx="322">
                  <c:v>6.1146963259719003E-10</c:v>
                </c:pt>
                <c:pt idx="323">
                  <c:v>1.4086606504101899E-9</c:v>
                </c:pt>
                <c:pt idx="324">
                  <c:v>9.4931689962237901E-9</c:v>
                </c:pt>
                <c:pt idx="325">
                  <c:v>6.4475507738469396E-8</c:v>
                </c:pt>
                <c:pt idx="326">
                  <c:v>1.17633217386045E-9</c:v>
                </c:pt>
                <c:pt idx="327">
                  <c:v>4.8610126067626502E-9</c:v>
                </c:pt>
                <c:pt idx="328">
                  <c:v>8.1978808936926503E-9</c:v>
                </c:pt>
                <c:pt idx="329">
                  <c:v>7.0973798465727404E-10</c:v>
                </c:pt>
                <c:pt idx="330">
                  <c:v>1.7536176490690099E-8</c:v>
                </c:pt>
                <c:pt idx="331">
                  <c:v>2.9952737007353499E-8</c:v>
                </c:pt>
                <c:pt idx="332">
                  <c:v>6.9105094239724899E-7</c:v>
                </c:pt>
                <c:pt idx="333">
                  <c:v>2.3576974105100601E-8</c:v>
                </c:pt>
                <c:pt idx="334">
                  <c:v>3.3056748788701101E-7</c:v>
                </c:pt>
                <c:pt idx="335">
                  <c:v>7.8595293016028504E-9</c:v>
                </c:pt>
                <c:pt idx="336">
                  <c:v>7.1287116874311101E-7</c:v>
                </c:pt>
                <c:pt idx="337">
                  <c:v>1.1760039280067299E-7</c:v>
                </c:pt>
                <c:pt idx="338">
                  <c:v>2.5838581867041E-8</c:v>
                </c:pt>
                <c:pt idx="339">
                  <c:v>1.4762458841858601E-8</c:v>
                </c:pt>
                <c:pt idx="340">
                  <c:v>3.2563733988358499E-7</c:v>
                </c:pt>
                <c:pt idx="341">
                  <c:v>7.3934662298738695E-10</c:v>
                </c:pt>
                <c:pt idx="342">
                  <c:v>1.7702269524550602E-8</c:v>
                </c:pt>
                <c:pt idx="343">
                  <c:v>5.99990562243083E-9</c:v>
                </c:pt>
                <c:pt idx="344">
                  <c:v>1.5319274989843901E-7</c:v>
                </c:pt>
                <c:pt idx="345">
                  <c:v>1.03567101496604E-6</c:v>
                </c:pt>
                <c:pt idx="346">
                  <c:v>5.1276090555006299E-8</c:v>
                </c:pt>
                <c:pt idx="347">
                  <c:v>1.46075488446057E-6</c:v>
                </c:pt>
                <c:pt idx="348">
                  <c:v>1.73848195346572E-8</c:v>
                </c:pt>
                <c:pt idx="349">
                  <c:v>1.04753095931355E-7</c:v>
                </c:pt>
                <c:pt idx="350">
                  <c:v>1.7914280022174099E-8</c:v>
                </c:pt>
                <c:pt idx="351">
                  <c:v>2.30241512927982E-8</c:v>
                </c:pt>
                <c:pt idx="352">
                  <c:v>9.8212804394437301E-8</c:v>
                </c:pt>
                <c:pt idx="353">
                  <c:v>2.9190261126311399E-8</c:v>
                </c:pt>
                <c:pt idx="354">
                  <c:v>2.2687847252653999E-8</c:v>
                </c:pt>
                <c:pt idx="355">
                  <c:v>1.8295077344528399E-8</c:v>
                </c:pt>
                <c:pt idx="356">
                  <c:v>3.0924499096601601E-9</c:v>
                </c:pt>
                <c:pt idx="357">
                  <c:v>2.36799539827964E-8</c:v>
                </c:pt>
                <c:pt idx="358">
                  <c:v>1.6061791886109401E-8</c:v>
                </c:pt>
                <c:pt idx="359">
                  <c:v>2.7375057936593301E-7</c:v>
                </c:pt>
                <c:pt idx="360">
                  <c:v>6.0464849294302501E-7</c:v>
                </c:pt>
                <c:pt idx="361">
                  <c:v>1.6129863900298199E-7</c:v>
                </c:pt>
                <c:pt idx="362">
                  <c:v>2.82237908760779E-7</c:v>
                </c:pt>
                <c:pt idx="363">
                  <c:v>6.4027522981465603E-9</c:v>
                </c:pt>
                <c:pt idx="364">
                  <c:v>1.64958059117755E-6</c:v>
                </c:pt>
                <c:pt idx="365">
                  <c:v>1.1781813628776701E-6</c:v>
                </c:pt>
                <c:pt idx="366">
                  <c:v>9.2209970083063995E-8</c:v>
                </c:pt>
                <c:pt idx="367">
                  <c:v>2.85471342760724E-9</c:v>
                </c:pt>
                <c:pt idx="368">
                  <c:v>2.3918314634351599E-7</c:v>
                </c:pt>
                <c:pt idx="369">
                  <c:v>4.4107783689646702E-6</c:v>
                </c:pt>
                <c:pt idx="370">
                  <c:v>7.9067156082695694E-8</c:v>
                </c:pt>
                <c:pt idx="371">
                  <c:v>7.6587786394249399E-6</c:v>
                </c:pt>
                <c:pt idx="372">
                  <c:v>4.7286124626089397E-5</c:v>
                </c:pt>
                <c:pt idx="373">
                  <c:v>5.1222307563720002E-7</c:v>
                </c:pt>
                <c:pt idx="374">
                  <c:v>1.24116710940305E-5</c:v>
                </c:pt>
                <c:pt idx="375">
                  <c:v>5.9399975107020497E-5</c:v>
                </c:pt>
                <c:pt idx="376">
                  <c:v>1.69447714067167E-7</c:v>
                </c:pt>
                <c:pt idx="377">
                  <c:v>2.10562783326246E-7</c:v>
                </c:pt>
                <c:pt idx="378">
                  <c:v>0.85180113579344796</c:v>
                </c:pt>
                <c:pt idx="379">
                  <c:v>2.02315344685666E-4</c:v>
                </c:pt>
                <c:pt idx="380">
                  <c:v>4.08097444130325E-6</c:v>
                </c:pt>
                <c:pt idx="381">
                  <c:v>1.3307678039026499E-8</c:v>
                </c:pt>
                <c:pt idx="382">
                  <c:v>2.36142495542291E-7</c:v>
                </c:pt>
                <c:pt idx="383">
                  <c:v>1.9644575641457699E-7</c:v>
                </c:pt>
                <c:pt idx="384">
                  <c:v>7.6948173093410106E-8</c:v>
                </c:pt>
                <c:pt idx="385">
                  <c:v>7.1356547795009394E-8</c:v>
                </c:pt>
                <c:pt idx="386">
                  <c:v>2.0397275078924901E-7</c:v>
                </c:pt>
                <c:pt idx="387">
                  <c:v>1.24973035580795E-6</c:v>
                </c:pt>
                <c:pt idx="388">
                  <c:v>1.16889325482135E-8</c:v>
                </c:pt>
                <c:pt idx="389">
                  <c:v>8.7463041528073495E-7</c:v>
                </c:pt>
                <c:pt idx="390">
                  <c:v>1.30003122382424E-8</c:v>
                </c:pt>
                <c:pt idx="391">
                  <c:v>2.9158749936670999E-8</c:v>
                </c:pt>
                <c:pt idx="392">
                  <c:v>3.1512425055074902E-7</c:v>
                </c:pt>
                <c:pt idx="393">
                  <c:v>7.1513982327617404E-8</c:v>
                </c:pt>
                <c:pt idx="394">
                  <c:v>1.6224171832298E-5</c:v>
                </c:pt>
                <c:pt idx="395">
                  <c:v>8.5660107011120803E-9</c:v>
                </c:pt>
                <c:pt idx="396">
                  <c:v>1.3820211356480401E-6</c:v>
                </c:pt>
                <c:pt idx="397">
                  <c:v>0.23124357939887699</c:v>
                </c:pt>
                <c:pt idx="398">
                  <c:v>7.3374872712887003E-7</c:v>
                </c:pt>
                <c:pt idx="399">
                  <c:v>2.85173988394484E-8</c:v>
                </c:pt>
                <c:pt idx="400">
                  <c:v>1.4549408220870399E-6</c:v>
                </c:pt>
                <c:pt idx="401">
                  <c:v>3.6159947809441103E-8</c:v>
                </c:pt>
                <c:pt idx="402">
                  <c:v>5.6027676790287702E-8</c:v>
                </c:pt>
                <c:pt idx="403">
                  <c:v>5.1842174506675599E-8</c:v>
                </c:pt>
                <c:pt idx="404">
                  <c:v>4.7292743286841698E-8</c:v>
                </c:pt>
                <c:pt idx="405">
                  <c:v>3.92507655525489E-7</c:v>
                </c:pt>
                <c:pt idx="406">
                  <c:v>2.3868635897188798E-7</c:v>
                </c:pt>
                <c:pt idx="407">
                  <c:v>2.5646730085806498E-9</c:v>
                </c:pt>
                <c:pt idx="408">
                  <c:v>3.02670753032861E-6</c:v>
                </c:pt>
                <c:pt idx="409">
                  <c:v>3.7647091103097699E-8</c:v>
                </c:pt>
                <c:pt idx="410">
                  <c:v>1.4856888546453001E-7</c:v>
                </c:pt>
                <c:pt idx="411">
                  <c:v>8.6074524509846299E-8</c:v>
                </c:pt>
                <c:pt idx="412">
                  <c:v>5.3913359587948002E-8</c:v>
                </c:pt>
                <c:pt idx="413">
                  <c:v>2.04200900771858E-8</c:v>
                </c:pt>
                <c:pt idx="414">
                  <c:v>6.08104883854557E-9</c:v>
                </c:pt>
                <c:pt idx="415">
                  <c:v>1.1693583112419501E-7</c:v>
                </c:pt>
                <c:pt idx="416">
                  <c:v>1.1346863012374301E-7</c:v>
                </c:pt>
                <c:pt idx="417">
                  <c:v>1.02967279451395E-8</c:v>
                </c:pt>
                <c:pt idx="418">
                  <c:v>4.9131639946900801E-7</c:v>
                </c:pt>
                <c:pt idx="419">
                  <c:v>8.7707449409476499E-10</c:v>
                </c:pt>
                <c:pt idx="420">
                  <c:v>4.3877436813712798E-6</c:v>
                </c:pt>
                <c:pt idx="421">
                  <c:v>5.0158308930753601E-6</c:v>
                </c:pt>
                <c:pt idx="422">
                  <c:v>9.7195230712038696E-7</c:v>
                </c:pt>
                <c:pt idx="423">
                  <c:v>6.3567706020832597E-7</c:v>
                </c:pt>
                <c:pt idx="424">
                  <c:v>1.56430923626377E-8</c:v>
                </c:pt>
                <c:pt idx="425">
                  <c:v>4.3854858954508801E-8</c:v>
                </c:pt>
                <c:pt idx="426">
                  <c:v>3.8946737772178501E-7</c:v>
                </c:pt>
                <c:pt idx="427">
                  <c:v>1.04306681506577E-7</c:v>
                </c:pt>
                <c:pt idx="428">
                  <c:v>4.8920315663859402E-9</c:v>
                </c:pt>
                <c:pt idx="429">
                  <c:v>3.6387747237114301E-9</c:v>
                </c:pt>
                <c:pt idx="430">
                  <c:v>5.3115672048512199E-9</c:v>
                </c:pt>
                <c:pt idx="431">
                  <c:v>4.4420728133198701E-10</c:v>
                </c:pt>
                <c:pt idx="432">
                  <c:v>2.23321768408722E-8</c:v>
                </c:pt>
                <c:pt idx="433">
                  <c:v>6.8148409032949597E-9</c:v>
                </c:pt>
                <c:pt idx="434">
                  <c:v>4.8405234527890898E-7</c:v>
                </c:pt>
                <c:pt idx="435">
                  <c:v>4.8299744039159604E-7</c:v>
                </c:pt>
                <c:pt idx="436">
                  <c:v>4.0475057262321397E-8</c:v>
                </c:pt>
                <c:pt idx="437">
                  <c:v>1.7516103921741699E-8</c:v>
                </c:pt>
                <c:pt idx="438">
                  <c:v>5.4308126965224697E-9</c:v>
                </c:pt>
                <c:pt idx="439">
                  <c:v>4.5511375749965797E-8</c:v>
                </c:pt>
                <c:pt idx="440">
                  <c:v>3.0289638318123101E-8</c:v>
                </c:pt>
                <c:pt idx="441">
                  <c:v>8.6742800863599493E-9</c:v>
                </c:pt>
                <c:pt idx="442">
                  <c:v>2.8780471681279301E-8</c:v>
                </c:pt>
                <c:pt idx="443">
                  <c:v>6.9597842046027395E-8</c:v>
                </c:pt>
                <c:pt idx="444">
                  <c:v>9.4917196026869803E-8</c:v>
                </c:pt>
                <c:pt idx="445">
                  <c:v>7.5151342398832205E-8</c:v>
                </c:pt>
                <c:pt idx="446">
                  <c:v>1.0781723554016E-6</c:v>
                </c:pt>
                <c:pt idx="447">
                  <c:v>4.2975005525565602E-6</c:v>
                </c:pt>
                <c:pt idx="448">
                  <c:v>3.8413753298062698E-7</c:v>
                </c:pt>
                <c:pt idx="449">
                  <c:v>2.4582366927538002E-6</c:v>
                </c:pt>
                <c:pt idx="450">
                  <c:v>5.9250637124616299E-7</c:v>
                </c:pt>
                <c:pt idx="451">
                  <c:v>0.99806877444599096</c:v>
                </c:pt>
                <c:pt idx="452">
                  <c:v>0.59929164686750003</c:v>
                </c:pt>
                <c:pt idx="453">
                  <c:v>3.5927054256522802E-8</c:v>
                </c:pt>
                <c:pt idx="454">
                  <c:v>6.41201612816017E-11</c:v>
                </c:pt>
                <c:pt idx="455">
                  <c:v>8.24803177476849E-10</c:v>
                </c:pt>
                <c:pt idx="456">
                  <c:v>6.0163149999417303E-9</c:v>
                </c:pt>
                <c:pt idx="457">
                  <c:v>4.5058747947438301E-10</c:v>
                </c:pt>
                <c:pt idx="458">
                  <c:v>1.90077721739068E-8</c:v>
                </c:pt>
                <c:pt idx="459">
                  <c:v>2.8104434023198099E-8</c:v>
                </c:pt>
                <c:pt idx="460">
                  <c:v>2.8177849613729602E-7</c:v>
                </c:pt>
                <c:pt idx="461">
                  <c:v>2.6725648350208802E-7</c:v>
                </c:pt>
                <c:pt idx="462">
                  <c:v>7.6302863121175896E-8</c:v>
                </c:pt>
                <c:pt idx="463">
                  <c:v>4.5274091527639897E-7</c:v>
                </c:pt>
                <c:pt idx="464">
                  <c:v>6.4064111160745201E-7</c:v>
                </c:pt>
                <c:pt idx="465">
                  <c:v>1.5161791331229801E-7</c:v>
                </c:pt>
                <c:pt idx="466">
                  <c:v>9.2839052171101004E-9</c:v>
                </c:pt>
                <c:pt idx="467">
                  <c:v>9.6401899280871105E-8</c:v>
                </c:pt>
                <c:pt idx="468">
                  <c:v>3.0457160924140602E-7</c:v>
                </c:pt>
                <c:pt idx="469">
                  <c:v>5.6540754742527703E-6</c:v>
                </c:pt>
                <c:pt idx="470">
                  <c:v>2.2151346776453601E-8</c:v>
                </c:pt>
                <c:pt idx="471">
                  <c:v>4.0889659617986096E-6</c:v>
                </c:pt>
                <c:pt idx="472">
                  <c:v>0.81019789748452098</c:v>
                </c:pt>
                <c:pt idx="473">
                  <c:v>0.99635140179238002</c:v>
                </c:pt>
                <c:pt idx="474">
                  <c:v>1.2569255905456301E-6</c:v>
                </c:pt>
                <c:pt idx="475">
                  <c:v>4.4661091930420998E-7</c:v>
                </c:pt>
                <c:pt idx="476">
                  <c:v>0.99997885873786097</c:v>
                </c:pt>
                <c:pt idx="477">
                  <c:v>0.99998856125828905</c:v>
                </c:pt>
                <c:pt idx="478">
                  <c:v>0.99994254084784995</c:v>
                </c:pt>
                <c:pt idx="479">
                  <c:v>0.99999785446383904</c:v>
                </c:pt>
                <c:pt idx="480">
                  <c:v>6.8098959839112703E-8</c:v>
                </c:pt>
                <c:pt idx="481">
                  <c:v>3.5049569832549601E-2</c:v>
                </c:pt>
                <c:pt idx="482">
                  <c:v>1.7360461967014999E-7</c:v>
                </c:pt>
                <c:pt idx="483">
                  <c:v>1.7316829087623401E-7</c:v>
                </c:pt>
                <c:pt idx="484">
                  <c:v>5.2696620592993895E-7</c:v>
                </c:pt>
                <c:pt idx="485">
                  <c:v>3.45147213462667E-6</c:v>
                </c:pt>
                <c:pt idx="486">
                  <c:v>2.89834264086433E-9</c:v>
                </c:pt>
                <c:pt idx="487">
                  <c:v>6.8816284050778497E-8</c:v>
                </c:pt>
                <c:pt idx="488">
                  <c:v>7.0380423389554897E-8</c:v>
                </c:pt>
                <c:pt idx="489">
                  <c:v>2.4585142101462001E-7</c:v>
                </c:pt>
                <c:pt idx="490">
                  <c:v>1.29909221578098E-8</c:v>
                </c:pt>
                <c:pt idx="491">
                  <c:v>1.3929260849078199E-7</c:v>
                </c:pt>
                <c:pt idx="492">
                  <c:v>2.9804997985086998E-7</c:v>
                </c:pt>
                <c:pt idx="493">
                  <c:v>1.03031709116695E-7</c:v>
                </c:pt>
                <c:pt idx="494">
                  <c:v>3.3057210305451698E-7</c:v>
                </c:pt>
                <c:pt idx="495">
                  <c:v>6.0708239277959002E-9</c:v>
                </c:pt>
                <c:pt idx="496">
                  <c:v>1.6552345712556E-9</c:v>
                </c:pt>
                <c:pt idx="497">
                  <c:v>5.7392451771494103E-8</c:v>
                </c:pt>
                <c:pt idx="498">
                  <c:v>1.4161140008790099E-8</c:v>
                </c:pt>
                <c:pt idx="499">
                  <c:v>4.1566751148053902E-8</c:v>
                </c:pt>
                <c:pt idx="500">
                  <c:v>2.66898439607914E-8</c:v>
                </c:pt>
                <c:pt idx="501">
                  <c:v>1.02799307089172E-8</c:v>
                </c:pt>
                <c:pt idx="502">
                  <c:v>2.35831718896927E-9</c:v>
                </c:pt>
                <c:pt idx="503">
                  <c:v>2.4913649812662001E-7</c:v>
                </c:pt>
                <c:pt idx="504">
                  <c:v>6.1441912663084298E-8</c:v>
                </c:pt>
                <c:pt idx="505">
                  <c:v>1.1749706140289601E-7</c:v>
                </c:pt>
                <c:pt idx="506">
                  <c:v>1.2486783127928499E-8</c:v>
                </c:pt>
                <c:pt idx="507">
                  <c:v>4.8019344983388E-9</c:v>
                </c:pt>
                <c:pt idx="508">
                  <c:v>1.06311696428083E-7</c:v>
                </c:pt>
                <c:pt idx="509">
                  <c:v>5.0253602612726796E-10</c:v>
                </c:pt>
                <c:pt idx="510">
                  <c:v>8.9391998464577299E-8</c:v>
                </c:pt>
                <c:pt idx="511">
                  <c:v>1.4909203956817099E-8</c:v>
                </c:pt>
                <c:pt idx="512">
                  <c:v>4.30040935155073E-7</c:v>
                </c:pt>
                <c:pt idx="513">
                  <c:v>6.0295598718570695E-10</c:v>
                </c:pt>
                <c:pt idx="514">
                  <c:v>6.7244702003975998E-9</c:v>
                </c:pt>
                <c:pt idx="515">
                  <c:v>2.2731255314642001E-8</c:v>
                </c:pt>
                <c:pt idx="516">
                  <c:v>2.4098597147390301E-7</c:v>
                </c:pt>
                <c:pt idx="517">
                  <c:v>7.6854025860318705E-6</c:v>
                </c:pt>
                <c:pt idx="518">
                  <c:v>1.46034858131855E-6</c:v>
                </c:pt>
                <c:pt idx="519">
                  <c:v>8.7981887582024903E-9</c:v>
                </c:pt>
                <c:pt idx="520">
                  <c:v>6.0329137693261204E-9</c:v>
                </c:pt>
                <c:pt idx="521">
                  <c:v>2.0725238794234199E-8</c:v>
                </c:pt>
                <c:pt idx="522">
                  <c:v>1.87269395445479E-8</c:v>
                </c:pt>
                <c:pt idx="523">
                  <c:v>7.4162998777484599E-9</c:v>
                </c:pt>
                <c:pt idx="524">
                  <c:v>6.4648681105686597E-7</c:v>
                </c:pt>
                <c:pt idx="525">
                  <c:v>8.0748751664422798E-7</c:v>
                </c:pt>
                <c:pt idx="526">
                  <c:v>9.5287881018048503E-8</c:v>
                </c:pt>
                <c:pt idx="527">
                  <c:v>1.00214661881914E-8</c:v>
                </c:pt>
                <c:pt idx="528">
                  <c:v>7.8293796375767295E-8</c:v>
                </c:pt>
                <c:pt idx="529">
                  <c:v>5.3418873079935498E-8</c:v>
                </c:pt>
                <c:pt idx="530">
                  <c:v>5.9203900100888097E-9</c:v>
                </c:pt>
                <c:pt idx="531">
                  <c:v>6.1856876614133203E-9</c:v>
                </c:pt>
                <c:pt idx="532">
                  <c:v>1.23238187601619E-9</c:v>
                </c:pt>
                <c:pt idx="533">
                  <c:v>5.7059806639079199E-9</c:v>
                </c:pt>
                <c:pt idx="534">
                  <c:v>7.5127323996261192E-9</c:v>
                </c:pt>
                <c:pt idx="535">
                  <c:v>3.0390604912869999E-9</c:v>
                </c:pt>
                <c:pt idx="536">
                  <c:v>8.5622360952604202E-8</c:v>
                </c:pt>
                <c:pt idx="537">
                  <c:v>1.11402603939906E-9</c:v>
                </c:pt>
                <c:pt idx="538">
                  <c:v>2.5849019898020898E-7</c:v>
                </c:pt>
                <c:pt idx="539">
                  <c:v>6.9217729913706498E-8</c:v>
                </c:pt>
                <c:pt idx="540">
                  <c:v>4.3344482951024401E-6</c:v>
                </c:pt>
                <c:pt idx="541">
                  <c:v>7.47626876765633E-8</c:v>
                </c:pt>
                <c:pt idx="542">
                  <c:v>2.7117248566757699E-8</c:v>
                </c:pt>
                <c:pt idx="543">
                  <c:v>7.0062369882848806E-8</c:v>
                </c:pt>
                <c:pt idx="544">
                  <c:v>3.6292891943718799E-7</c:v>
                </c:pt>
                <c:pt idx="545">
                  <c:v>1.21947191872083E-6</c:v>
                </c:pt>
                <c:pt idx="546">
                  <c:v>1.2198859450951001E-6</c:v>
                </c:pt>
                <c:pt idx="547">
                  <c:v>1.0654160092788499E-8</c:v>
                </c:pt>
                <c:pt idx="548">
                  <c:v>1.3584446655402199E-4</c:v>
                </c:pt>
                <c:pt idx="549">
                  <c:v>0.90885943744225295</c:v>
                </c:pt>
                <c:pt idx="550">
                  <c:v>0.92930977459254405</c:v>
                </c:pt>
                <c:pt idx="551">
                  <c:v>0.75713555219197504</c:v>
                </c:pt>
                <c:pt idx="552">
                  <c:v>0.23169598118517201</c:v>
                </c:pt>
                <c:pt idx="553">
                  <c:v>0.97059889856967296</c:v>
                </c:pt>
                <c:pt idx="554">
                  <c:v>0.99994736017215702</c:v>
                </c:pt>
                <c:pt idx="555">
                  <c:v>0.99999864135494998</c:v>
                </c:pt>
                <c:pt idx="556">
                  <c:v>0.999988890186157</c:v>
                </c:pt>
                <c:pt idx="557">
                  <c:v>0.99999361266647302</c:v>
                </c:pt>
                <c:pt idx="558">
                  <c:v>0.99992319878923097</c:v>
                </c:pt>
                <c:pt idx="559">
                  <c:v>0.99981468451384403</c:v>
                </c:pt>
                <c:pt idx="560">
                  <c:v>0.95435040456749898</c:v>
                </c:pt>
                <c:pt idx="561">
                  <c:v>0.76811976300015705</c:v>
                </c:pt>
                <c:pt idx="562">
                  <c:v>0.279181006946077</c:v>
                </c:pt>
                <c:pt idx="563">
                  <c:v>1.4178892767926301E-7</c:v>
                </c:pt>
                <c:pt idx="564">
                  <c:v>9.6373520194260101E-7</c:v>
                </c:pt>
                <c:pt idx="565">
                  <c:v>4.7063987074473302E-9</c:v>
                </c:pt>
                <c:pt idx="566">
                  <c:v>9.635389494151191E-7</c:v>
                </c:pt>
                <c:pt idx="567">
                  <c:v>1.2146251622136999E-7</c:v>
                </c:pt>
                <c:pt idx="568">
                  <c:v>7.3790963478136501E-10</c:v>
                </c:pt>
                <c:pt idx="569">
                  <c:v>1.8886871588815602E-9</c:v>
                </c:pt>
                <c:pt idx="570">
                  <c:v>1.2761944610600299E-6</c:v>
                </c:pt>
                <c:pt idx="571">
                  <c:v>9.39736090354194E-8</c:v>
                </c:pt>
                <c:pt idx="572">
                  <c:v>0.735420075865582</c:v>
                </c:pt>
                <c:pt idx="573">
                  <c:v>0.66561858112974803</c:v>
                </c:pt>
                <c:pt idx="574">
                  <c:v>0.77864621058814998</c:v>
                </c:pt>
                <c:pt idx="575">
                  <c:v>0.94375513975229597</c:v>
                </c:pt>
                <c:pt idx="576">
                  <c:v>0.90535970094906604</c:v>
                </c:pt>
                <c:pt idx="577">
                  <c:v>0.76422544299982498</c:v>
                </c:pt>
                <c:pt idx="578">
                  <c:v>0.76722643641202104</c:v>
                </c:pt>
                <c:pt idx="579">
                  <c:v>1.7543768379954701E-7</c:v>
                </c:pt>
                <c:pt idx="580">
                  <c:v>1.7959977053046199E-8</c:v>
                </c:pt>
                <c:pt idx="581">
                  <c:v>3.9375217963950096E-9</c:v>
                </c:pt>
                <c:pt idx="582">
                  <c:v>2.0092229387617301E-8</c:v>
                </c:pt>
                <c:pt idx="583">
                  <c:v>3.1991835274979198E-8</c:v>
                </c:pt>
                <c:pt idx="584">
                  <c:v>1.7433672875200801E-6</c:v>
                </c:pt>
                <c:pt idx="585">
                  <c:v>1.3604636794037601E-7</c:v>
                </c:pt>
                <c:pt idx="586">
                  <c:v>1.4471751904204399E-6</c:v>
                </c:pt>
                <c:pt idx="587">
                  <c:v>5.1087519438727097E-8</c:v>
                </c:pt>
                <c:pt idx="588">
                  <c:v>1.5647286797629998E-8</c:v>
                </c:pt>
                <c:pt idx="589">
                  <c:v>9.9064861374210401E-8</c:v>
                </c:pt>
                <c:pt idx="590">
                  <c:v>8.4819064313919696E-10</c:v>
                </c:pt>
                <c:pt idx="591">
                  <c:v>5.7927637082865896E-9</c:v>
                </c:pt>
                <c:pt idx="592">
                  <c:v>9.1696002800668796E-8</c:v>
                </c:pt>
                <c:pt idx="593">
                  <c:v>6.3975385388838994E-8</c:v>
                </c:pt>
                <c:pt idx="594">
                  <c:v>4.6976146141650002E-7</c:v>
                </c:pt>
                <c:pt idx="595">
                  <c:v>8.9172949525404797E-7</c:v>
                </c:pt>
                <c:pt idx="596">
                  <c:v>1.3010694169688E-9</c:v>
                </c:pt>
                <c:pt idx="597">
                  <c:v>7.1846179242417396E-8</c:v>
                </c:pt>
                <c:pt idx="598">
                  <c:v>1.9167488484432499E-9</c:v>
                </c:pt>
                <c:pt idx="599">
                  <c:v>8.7520824943231697E-9</c:v>
                </c:pt>
                <c:pt idx="600">
                  <c:v>8.0977060652238203E-8</c:v>
                </c:pt>
                <c:pt idx="601">
                  <c:v>5.5610723735607598E-7</c:v>
                </c:pt>
                <c:pt idx="602">
                  <c:v>0.54294468071129398</c:v>
                </c:pt>
                <c:pt idx="603">
                  <c:v>2.86677779700492E-6</c:v>
                </c:pt>
                <c:pt idx="604">
                  <c:v>0.24768978101186701</c:v>
                </c:pt>
                <c:pt idx="605">
                  <c:v>3.35157028883705E-5</c:v>
                </c:pt>
                <c:pt idx="606">
                  <c:v>0.77225580731352905</c:v>
                </c:pt>
                <c:pt idx="607">
                  <c:v>0.76412491712001496</c:v>
                </c:pt>
                <c:pt idx="608">
                  <c:v>0.459522911693382</c:v>
                </c:pt>
                <c:pt idx="609">
                  <c:v>0.96488213763765995</c:v>
                </c:pt>
                <c:pt idx="610">
                  <c:v>0.96210007815128795</c:v>
                </c:pt>
                <c:pt idx="611">
                  <c:v>0.98053535230380795</c:v>
                </c:pt>
                <c:pt idx="612">
                  <c:v>0.94567025202384203</c:v>
                </c:pt>
                <c:pt idx="613">
                  <c:v>0.97224051829560898</c:v>
                </c:pt>
                <c:pt idx="614">
                  <c:v>0.976423089747114</c:v>
                </c:pt>
                <c:pt idx="615">
                  <c:v>0.99476805868187301</c:v>
                </c:pt>
                <c:pt idx="616">
                  <c:v>0.999989310097262</c:v>
                </c:pt>
                <c:pt idx="617">
                  <c:v>0.99999975533838403</c:v>
                </c:pt>
                <c:pt idx="618">
                  <c:v>0.999989643440377</c:v>
                </c:pt>
                <c:pt idx="619">
                  <c:v>0.98156517003537602</c:v>
                </c:pt>
                <c:pt idx="620">
                  <c:v>0.31127684384530602</c:v>
                </c:pt>
                <c:pt idx="621">
                  <c:v>5.6858787242347199E-2</c:v>
                </c:pt>
                <c:pt idx="622">
                  <c:v>0.84241684189089105</c:v>
                </c:pt>
                <c:pt idx="623">
                  <c:v>0.33557432685829902</c:v>
                </c:pt>
                <c:pt idx="624">
                  <c:v>0.86159384987211596</c:v>
                </c:pt>
                <c:pt idx="625">
                  <c:v>5.6324283022007097E-8</c:v>
                </c:pt>
                <c:pt idx="626">
                  <c:v>2.00634407120377E-7</c:v>
                </c:pt>
                <c:pt idx="627">
                  <c:v>2.9758486655372701E-8</c:v>
                </c:pt>
                <c:pt idx="628">
                  <c:v>1.5909944126791901E-7</c:v>
                </c:pt>
                <c:pt idx="629">
                  <c:v>2.58305338745068E-8</c:v>
                </c:pt>
                <c:pt idx="630">
                  <c:v>3.7192332666524999E-7</c:v>
                </c:pt>
                <c:pt idx="631">
                  <c:v>5.9814123343817296E-8</c:v>
                </c:pt>
                <c:pt idx="632">
                  <c:v>1.29856751445093E-8</c:v>
                </c:pt>
                <c:pt idx="633">
                  <c:v>2.7591692932251699E-8</c:v>
                </c:pt>
                <c:pt idx="634">
                  <c:v>9.1378783365874307E-9</c:v>
                </c:pt>
                <c:pt idx="635">
                  <c:v>3.0135463612711402E-9</c:v>
                </c:pt>
                <c:pt idx="636">
                  <c:v>1.5884621343935699E-7</c:v>
                </c:pt>
                <c:pt idx="637">
                  <c:v>4.0730514457508399E-7</c:v>
                </c:pt>
                <c:pt idx="638">
                  <c:v>1.03368596354912E-6</c:v>
                </c:pt>
                <c:pt idx="639">
                  <c:v>1.50976071729547E-7</c:v>
                </c:pt>
                <c:pt idx="640">
                  <c:v>2.86975423749269E-7</c:v>
                </c:pt>
                <c:pt idx="641">
                  <c:v>1.6670522922605501E-7</c:v>
                </c:pt>
                <c:pt idx="642">
                  <c:v>3.0190273702222598E-9</c:v>
                </c:pt>
                <c:pt idx="643">
                  <c:v>2.28615529931923E-9</c:v>
                </c:pt>
                <c:pt idx="644">
                  <c:v>1.3853023209004601E-9</c:v>
                </c:pt>
                <c:pt idx="645">
                  <c:v>7.3641307631836403E-9</c:v>
                </c:pt>
                <c:pt idx="646">
                  <c:v>4.7467639658048501E-9</c:v>
                </c:pt>
                <c:pt idx="647">
                  <c:v>4.2991062991012399E-8</c:v>
                </c:pt>
                <c:pt idx="648">
                  <c:v>1.28700467155303E-7</c:v>
                </c:pt>
                <c:pt idx="649">
                  <c:v>1.70534716722787E-8</c:v>
                </c:pt>
                <c:pt idx="650">
                  <c:v>1.0306582530845301E-8</c:v>
                </c:pt>
                <c:pt idx="651">
                  <c:v>8.0955871146336597E-9</c:v>
                </c:pt>
                <c:pt idx="652">
                  <c:v>5.3270312789309498E-8</c:v>
                </c:pt>
                <c:pt idx="653">
                  <c:v>1.9656204155135399E-7</c:v>
                </c:pt>
                <c:pt idx="654">
                  <c:v>2.2405690347412301E-7</c:v>
                </c:pt>
                <c:pt idx="655">
                  <c:v>2.5767226075397399E-7</c:v>
                </c:pt>
                <c:pt idx="656">
                  <c:v>4.3747085839455901E-7</c:v>
                </c:pt>
                <c:pt idx="657">
                  <c:v>1.03688316618768E-8</c:v>
                </c:pt>
                <c:pt idx="658">
                  <c:v>5.4643769953046703E-8</c:v>
                </c:pt>
                <c:pt idx="659">
                  <c:v>5.7434197471610002E-8</c:v>
                </c:pt>
                <c:pt idx="660">
                  <c:v>0.79643648311179105</c:v>
                </c:pt>
                <c:pt idx="661">
                  <c:v>0.99722571126216497</c:v>
                </c:pt>
                <c:pt idx="662">
                  <c:v>0.99996522853467795</c:v>
                </c:pt>
                <c:pt idx="663">
                  <c:v>0.99998130969653398</c:v>
                </c:pt>
                <c:pt idx="664">
                  <c:v>8.6798537260209704E-7</c:v>
                </c:pt>
                <c:pt idx="665">
                  <c:v>3.50997052286497E-8</c:v>
                </c:pt>
                <c:pt idx="666">
                  <c:v>1.8863950572994201E-8</c:v>
                </c:pt>
                <c:pt idx="667">
                  <c:v>9.2832262811577998E-7</c:v>
                </c:pt>
                <c:pt idx="668">
                  <c:v>7.7971695828962899E-8</c:v>
                </c:pt>
                <c:pt idx="669">
                  <c:v>0.95863640255882698</c:v>
                </c:pt>
                <c:pt idx="670">
                  <c:v>4.7133895020307499E-5</c:v>
                </c:pt>
                <c:pt idx="671">
                  <c:v>2.7285205937121501E-7</c:v>
                </c:pt>
                <c:pt idx="672">
                  <c:v>1.4161665170820599E-7</c:v>
                </c:pt>
                <c:pt idx="673">
                  <c:v>0.99993978996112198</c:v>
                </c:pt>
                <c:pt idx="674">
                  <c:v>0.99967187237336597</c:v>
                </c:pt>
                <c:pt idx="675">
                  <c:v>0.99998161144142395</c:v>
                </c:pt>
                <c:pt idx="676">
                  <c:v>0.99999615836385203</c:v>
                </c:pt>
                <c:pt idx="677">
                  <c:v>0.99996455063480105</c:v>
                </c:pt>
                <c:pt idx="678">
                  <c:v>8.4186301081706705E-7</c:v>
                </c:pt>
                <c:pt idx="679">
                  <c:v>2.9763161445435099E-7</c:v>
                </c:pt>
                <c:pt idx="680">
                  <c:v>2.35938063303043E-8</c:v>
                </c:pt>
                <c:pt idx="681">
                  <c:v>6.8491700950982206E-8</c:v>
                </c:pt>
                <c:pt idx="682">
                  <c:v>0.72014172274639798</c:v>
                </c:pt>
                <c:pt idx="683">
                  <c:v>3.0100982640990297E-8</c:v>
                </c:pt>
                <c:pt idx="684">
                  <c:v>3.78008587090993E-8</c:v>
                </c:pt>
                <c:pt idx="685">
                  <c:v>6.1059435647253206E-8</c:v>
                </c:pt>
                <c:pt idx="686">
                  <c:v>9.4220441560492307E-8</c:v>
                </c:pt>
                <c:pt idx="687">
                  <c:v>5.2959372108770799E-9</c:v>
                </c:pt>
                <c:pt idx="688">
                  <c:v>4.1099312947860702E-8</c:v>
                </c:pt>
                <c:pt idx="689">
                  <c:v>7.2781322456571298E-8</c:v>
                </c:pt>
                <c:pt idx="690">
                  <c:v>3.4686699083861801E-7</c:v>
                </c:pt>
                <c:pt idx="691">
                  <c:v>1.38808232407453E-9</c:v>
                </c:pt>
                <c:pt idx="692">
                  <c:v>3.81695668577369E-8</c:v>
                </c:pt>
                <c:pt idx="693">
                  <c:v>1.9403749856437699E-6</c:v>
                </c:pt>
                <c:pt idx="694">
                  <c:v>9.4888146898912004E-8</c:v>
                </c:pt>
                <c:pt idx="695">
                  <c:v>5.9237612523399697E-9</c:v>
                </c:pt>
                <c:pt idx="696">
                  <c:v>0.64926520863096304</c:v>
                </c:pt>
                <c:pt idx="697">
                  <c:v>1.1112214369360601E-5</c:v>
                </c:pt>
                <c:pt idx="698">
                  <c:v>4.9975242806723899E-9</c:v>
                </c:pt>
                <c:pt idx="699">
                  <c:v>4.9871903771700702E-6</c:v>
                </c:pt>
                <c:pt idx="700">
                  <c:v>1.2288601170365899E-8</c:v>
                </c:pt>
                <c:pt idx="701">
                  <c:v>5.1798072445495496E-7</c:v>
                </c:pt>
                <c:pt idx="702">
                  <c:v>1.38839387701018E-5</c:v>
                </c:pt>
                <c:pt idx="703">
                  <c:v>1.3114268089268199E-7</c:v>
                </c:pt>
                <c:pt idx="704">
                  <c:v>6.4602395440915803E-8</c:v>
                </c:pt>
                <c:pt idx="705">
                  <c:v>1.02429904306811E-7</c:v>
                </c:pt>
                <c:pt idx="706">
                  <c:v>1.37151952435819E-8</c:v>
                </c:pt>
                <c:pt idx="707">
                  <c:v>1.4854146577778599E-6</c:v>
                </c:pt>
                <c:pt idx="708">
                  <c:v>5.0089394552912998E-6</c:v>
                </c:pt>
                <c:pt idx="709">
                  <c:v>1.69450928301585E-7</c:v>
                </c:pt>
                <c:pt idx="710">
                  <c:v>6.6283715556884198E-10</c:v>
                </c:pt>
                <c:pt idx="711">
                  <c:v>3.64893751949176E-6</c:v>
                </c:pt>
                <c:pt idx="712">
                  <c:v>1.07714513755297E-7</c:v>
                </c:pt>
                <c:pt idx="713">
                  <c:v>2.8191088431529001E-7</c:v>
                </c:pt>
                <c:pt idx="714">
                  <c:v>2.8224943041336802E-6</c:v>
                </c:pt>
                <c:pt idx="715">
                  <c:v>1.3023535703641499E-8</c:v>
                </c:pt>
                <c:pt idx="716">
                  <c:v>4.7021549532147001E-8</c:v>
                </c:pt>
                <c:pt idx="717">
                  <c:v>4.8781908773930302E-8</c:v>
                </c:pt>
                <c:pt idx="718">
                  <c:v>1.0938475554820401E-7</c:v>
                </c:pt>
                <c:pt idx="719">
                  <c:v>1.1267960834519E-4</c:v>
                </c:pt>
                <c:pt idx="720">
                  <c:v>4.0904666422645701E-7</c:v>
                </c:pt>
                <c:pt idx="721">
                  <c:v>0.65467123766743096</c:v>
                </c:pt>
                <c:pt idx="722">
                  <c:v>9.7203287075975402E-6</c:v>
                </c:pt>
                <c:pt idx="723">
                  <c:v>6.08833316864092E-6</c:v>
                </c:pt>
                <c:pt idx="724">
                  <c:v>4.3735354572694001E-7</c:v>
                </c:pt>
                <c:pt idx="725">
                  <c:v>1.53147023379749E-6</c:v>
                </c:pt>
                <c:pt idx="726">
                  <c:v>1.0894090441751E-5</c:v>
                </c:pt>
                <c:pt idx="727">
                  <c:v>4.0248082947509597E-9</c:v>
                </c:pt>
                <c:pt idx="728">
                  <c:v>1.0791781136974E-8</c:v>
                </c:pt>
                <c:pt idx="729">
                  <c:v>6.2549949485359804E-7</c:v>
                </c:pt>
                <c:pt idx="730">
                  <c:v>1.5914225439181201E-7</c:v>
                </c:pt>
                <c:pt idx="731">
                  <c:v>5.9381326011945102E-8</c:v>
                </c:pt>
                <c:pt idx="732">
                  <c:v>1.8279707634154299E-8</c:v>
                </c:pt>
                <c:pt idx="733">
                  <c:v>2.29666021552548E-7</c:v>
                </c:pt>
                <c:pt idx="734">
                  <c:v>3.3878381283495101E-7</c:v>
                </c:pt>
                <c:pt idx="735">
                  <c:v>3.2700961733504301E-8</c:v>
                </c:pt>
                <c:pt idx="736">
                  <c:v>1.2151405392221199E-8</c:v>
                </c:pt>
                <c:pt idx="737">
                  <c:v>4.4834762845502102E-8</c:v>
                </c:pt>
                <c:pt idx="738">
                  <c:v>3.5380024950986599E-7</c:v>
                </c:pt>
                <c:pt idx="739">
                  <c:v>3.6284997446423801E-9</c:v>
                </c:pt>
                <c:pt idx="740">
                  <c:v>4.3807006625442099E-8</c:v>
                </c:pt>
                <c:pt idx="741">
                  <c:v>1.3817110882965201E-8</c:v>
                </c:pt>
                <c:pt idx="742">
                  <c:v>7.3850458544220598E-8</c:v>
                </c:pt>
                <c:pt idx="743">
                  <c:v>6.4522023980204901E-8</c:v>
                </c:pt>
                <c:pt idx="744">
                  <c:v>6.1326598359672401E-9</c:v>
                </c:pt>
                <c:pt idx="745">
                  <c:v>2.2532304510298901E-8</c:v>
                </c:pt>
                <c:pt idx="746">
                  <c:v>4.0934278391837604E-9</c:v>
                </c:pt>
                <c:pt idx="747">
                  <c:v>1.38295500178556E-7</c:v>
                </c:pt>
                <c:pt idx="748">
                  <c:v>3.0140743819933901E-8</c:v>
                </c:pt>
                <c:pt idx="749">
                  <c:v>1.7739652017443201E-8</c:v>
                </c:pt>
                <c:pt idx="750">
                  <c:v>4.0717512253913098E-7</c:v>
                </c:pt>
                <c:pt idx="751">
                  <c:v>4.3477357155421401E-9</c:v>
                </c:pt>
                <c:pt idx="752">
                  <c:v>1.1614903937125999E-8</c:v>
                </c:pt>
                <c:pt idx="753">
                  <c:v>7.02230812649585E-7</c:v>
                </c:pt>
                <c:pt idx="754">
                  <c:v>4.5539997472532397E-7</c:v>
                </c:pt>
                <c:pt idx="755">
                  <c:v>7.7062460226346798E-8</c:v>
                </c:pt>
                <c:pt idx="756">
                  <c:v>3.4395597703778103E-8</c:v>
                </c:pt>
                <c:pt idx="757">
                  <c:v>6.4689486651885404E-8</c:v>
                </c:pt>
                <c:pt idx="758">
                  <c:v>1.7801895118705301E-8</c:v>
                </c:pt>
                <c:pt idx="759">
                  <c:v>2.0953575620234701E-8</c:v>
                </c:pt>
                <c:pt idx="760">
                  <c:v>1.6747977883436099E-8</c:v>
                </c:pt>
                <c:pt idx="761">
                  <c:v>3.3098766125598001E-10</c:v>
                </c:pt>
                <c:pt idx="762">
                  <c:v>1.3808434021989099E-7</c:v>
                </c:pt>
                <c:pt idx="763">
                  <c:v>1.6805167833059799E-6</c:v>
                </c:pt>
                <c:pt idx="764">
                  <c:v>1.9920108624615599E-8</c:v>
                </c:pt>
                <c:pt idx="765">
                  <c:v>5.7378319515380795E-10</c:v>
                </c:pt>
                <c:pt idx="766">
                  <c:v>1.3601424004000301E-9</c:v>
                </c:pt>
                <c:pt idx="767">
                  <c:v>5.5478742251321904E-9</c:v>
                </c:pt>
                <c:pt idx="768">
                  <c:v>2.1634250597500201E-8</c:v>
                </c:pt>
                <c:pt idx="769">
                  <c:v>1.1000534561180899E-8</c:v>
                </c:pt>
                <c:pt idx="770">
                  <c:v>6.3252431351654494E-8</c:v>
                </c:pt>
                <c:pt idx="771">
                  <c:v>1.54610871941343E-8</c:v>
                </c:pt>
                <c:pt idx="772">
                  <c:v>6.5785854384561896E-8</c:v>
                </c:pt>
                <c:pt idx="773">
                  <c:v>4.52420174549745E-7</c:v>
                </c:pt>
                <c:pt idx="774">
                  <c:v>5.6859025184712499E-8</c:v>
                </c:pt>
                <c:pt idx="775">
                  <c:v>6.8641803912377005E-7</c:v>
                </c:pt>
                <c:pt idx="776">
                  <c:v>2.3631559114072101E-7</c:v>
                </c:pt>
                <c:pt idx="777">
                  <c:v>5.7682057965188103E-8</c:v>
                </c:pt>
                <c:pt idx="778">
                  <c:v>2.0651265114955999E-6</c:v>
                </c:pt>
                <c:pt idx="779">
                  <c:v>8.5465260637431599E-10</c:v>
                </c:pt>
                <c:pt idx="780">
                  <c:v>9.4173316173509594E-9</c:v>
                </c:pt>
                <c:pt idx="781">
                  <c:v>3.67334885235712E-8</c:v>
                </c:pt>
                <c:pt idx="782">
                  <c:v>2.5834786342009399E-8</c:v>
                </c:pt>
                <c:pt idx="783">
                  <c:v>5.6163645043644499E-8</c:v>
                </c:pt>
                <c:pt idx="784">
                  <c:v>8.3748937405755398E-8</c:v>
                </c:pt>
                <c:pt idx="785">
                  <c:v>2.6660903754763E-8</c:v>
                </c:pt>
                <c:pt idx="786">
                  <c:v>3.3740466533398499E-6</c:v>
                </c:pt>
                <c:pt idx="787">
                  <c:v>1.0445392634254701E-7</c:v>
                </c:pt>
                <c:pt idx="788">
                  <c:v>2.4330814324825902E-7</c:v>
                </c:pt>
                <c:pt idx="789">
                  <c:v>2.0245770422222101E-7</c:v>
                </c:pt>
                <c:pt idx="790">
                  <c:v>2.8104049604340502E-6</c:v>
                </c:pt>
                <c:pt idx="791">
                  <c:v>1.11507366957105E-7</c:v>
                </c:pt>
                <c:pt idx="792">
                  <c:v>1.4457361691680299E-7</c:v>
                </c:pt>
                <c:pt idx="793">
                  <c:v>2.3662159390572301E-3</c:v>
                </c:pt>
                <c:pt idx="794">
                  <c:v>2.3983987768990801E-6</c:v>
                </c:pt>
                <c:pt idx="795">
                  <c:v>0.99189546015058006</c:v>
                </c:pt>
                <c:pt idx="796">
                  <c:v>0.49942990356797501</c:v>
                </c:pt>
                <c:pt idx="797">
                  <c:v>2.4547088747253001E-6</c:v>
                </c:pt>
                <c:pt idx="798">
                  <c:v>0.999975589773336</c:v>
                </c:pt>
                <c:pt idx="799">
                  <c:v>0.99999739838727197</c:v>
                </c:pt>
                <c:pt idx="800">
                  <c:v>0.99990368776280603</c:v>
                </c:pt>
                <c:pt idx="801">
                  <c:v>4.5831957575187503E-8</c:v>
                </c:pt>
                <c:pt idx="802">
                  <c:v>7.2549048704632096E-8</c:v>
                </c:pt>
                <c:pt idx="803">
                  <c:v>0.55085761558788804</c:v>
                </c:pt>
                <c:pt idx="804">
                  <c:v>3.7015566177326401E-7</c:v>
                </c:pt>
                <c:pt idx="805">
                  <c:v>0.78565190150960595</c:v>
                </c:pt>
                <c:pt idx="806">
                  <c:v>0.81831724861431498</c:v>
                </c:pt>
                <c:pt idx="807">
                  <c:v>8.1272119494035899E-6</c:v>
                </c:pt>
                <c:pt idx="808">
                  <c:v>0.64393222652580195</c:v>
                </c:pt>
                <c:pt idx="809">
                  <c:v>2.3223152601235102E-6</c:v>
                </c:pt>
                <c:pt idx="810">
                  <c:v>1.82969488998375E-6</c:v>
                </c:pt>
                <c:pt idx="811">
                  <c:v>1.06444567394118E-7</c:v>
                </c:pt>
                <c:pt idx="812">
                  <c:v>1.6591491280764201E-9</c:v>
                </c:pt>
                <c:pt idx="813">
                  <c:v>3.3519896626289202E-7</c:v>
                </c:pt>
                <c:pt idx="814">
                  <c:v>2.8013226012471703E-7</c:v>
                </c:pt>
                <c:pt idx="815">
                  <c:v>1.3516427175017101E-7</c:v>
                </c:pt>
                <c:pt idx="816">
                  <c:v>1.05559661345255E-7</c:v>
                </c:pt>
                <c:pt idx="817">
                  <c:v>4.8573568034026501E-8</c:v>
                </c:pt>
                <c:pt idx="818">
                  <c:v>7.9522257460924699E-8</c:v>
                </c:pt>
                <c:pt idx="819">
                  <c:v>1.1090572782227101E-8</c:v>
                </c:pt>
                <c:pt idx="820">
                  <c:v>1.10659958921497E-8</c:v>
                </c:pt>
                <c:pt idx="821">
                  <c:v>2.0325067470306599E-7</c:v>
                </c:pt>
                <c:pt idx="822">
                  <c:v>6.9614928816833602E-9</c:v>
                </c:pt>
                <c:pt idx="823">
                  <c:v>1.78223790321023E-7</c:v>
                </c:pt>
                <c:pt idx="824">
                  <c:v>2.0190882244227899E-8</c:v>
                </c:pt>
                <c:pt idx="825">
                  <c:v>0.53157196285983099</c:v>
                </c:pt>
                <c:pt idx="826">
                  <c:v>0.39427860886692601</c:v>
                </c:pt>
                <c:pt idx="827">
                  <c:v>0.39407209242958502</c:v>
                </c:pt>
                <c:pt idx="828">
                  <c:v>0.338168391805582</c:v>
                </c:pt>
                <c:pt idx="829">
                  <c:v>4.6964199205176199E-3</c:v>
                </c:pt>
                <c:pt idx="830">
                  <c:v>2.2801929427144099E-8</c:v>
                </c:pt>
                <c:pt idx="831">
                  <c:v>0.81458043819110704</c:v>
                </c:pt>
                <c:pt idx="832">
                  <c:v>3.3023067795941401E-6</c:v>
                </c:pt>
                <c:pt idx="833">
                  <c:v>9.9643209069079194E-8</c:v>
                </c:pt>
                <c:pt idx="834">
                  <c:v>9.0653135091463396E-8</c:v>
                </c:pt>
                <c:pt idx="835">
                  <c:v>5.1131589689428699E-8</c:v>
                </c:pt>
                <c:pt idx="836">
                  <c:v>8.1195858861822694E-8</c:v>
                </c:pt>
                <c:pt idx="837">
                  <c:v>6.1258155487245502E-6</c:v>
                </c:pt>
                <c:pt idx="838">
                  <c:v>1.46060993258361E-4</c:v>
                </c:pt>
                <c:pt idx="839">
                  <c:v>2.7792450084597799E-8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2D3-4203-B6B4-A43F77A04521}"/>
            </c:ext>
          </c:extLst>
        </c:ser>
        <c:ser>
          <c:idx val="10"/>
          <c:order val="10"/>
          <c:tx>
            <c:strRef>
              <c:f>'Results_train12_2.4saaRFRWeight'!$M$1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numRef>
              <c:f>'Results_train12_2.4saaRFRWeight'!$B$2:$B$841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'Results_train12_2.4saaRFRWeight'!$M$2:$M$841</c:f>
              <c:numCache>
                <c:formatCode>0.00</c:formatCode>
                <c:ptCount val="840"/>
                <c:pt idx="0">
                  <c:v>6.2213654739954301E-10</c:v>
                </c:pt>
                <c:pt idx="1">
                  <c:v>3.7707073710647801E-9</c:v>
                </c:pt>
                <c:pt idx="2">
                  <c:v>2.9964928214470397E-8</c:v>
                </c:pt>
                <c:pt idx="3">
                  <c:v>4.2324584415656099E-9</c:v>
                </c:pt>
                <c:pt idx="4">
                  <c:v>4.6508550258295797E-9</c:v>
                </c:pt>
                <c:pt idx="5">
                  <c:v>2.5318756509298999E-9</c:v>
                </c:pt>
                <c:pt idx="6">
                  <c:v>2.52395192926156E-9</c:v>
                </c:pt>
                <c:pt idx="7">
                  <c:v>8.0415380449915503E-7</c:v>
                </c:pt>
                <c:pt idx="8">
                  <c:v>0.99991674396538999</c:v>
                </c:pt>
                <c:pt idx="9">
                  <c:v>0.99998406866207301</c:v>
                </c:pt>
                <c:pt idx="10">
                  <c:v>0.99999986603369595</c:v>
                </c:pt>
                <c:pt idx="11">
                  <c:v>0.99998787581891002</c:v>
                </c:pt>
                <c:pt idx="12">
                  <c:v>0.97901355001447998</c:v>
                </c:pt>
                <c:pt idx="13">
                  <c:v>0.822758318168898</c:v>
                </c:pt>
                <c:pt idx="14">
                  <c:v>1.2631760077662899E-2</c:v>
                </c:pt>
                <c:pt idx="15">
                  <c:v>3.1667253074108202E-8</c:v>
                </c:pt>
                <c:pt idx="16">
                  <c:v>2.1903056067028501E-7</c:v>
                </c:pt>
                <c:pt idx="17">
                  <c:v>4.3826944009083298E-8</c:v>
                </c:pt>
                <c:pt idx="18">
                  <c:v>0.86135142573307</c:v>
                </c:pt>
                <c:pt idx="19">
                  <c:v>0.81843232315965697</c:v>
                </c:pt>
                <c:pt idx="20">
                  <c:v>3.27226169811021E-7</c:v>
                </c:pt>
                <c:pt idx="21">
                  <c:v>9.7338673850955994E-8</c:v>
                </c:pt>
                <c:pt idx="22">
                  <c:v>3.8926449335692001E-9</c:v>
                </c:pt>
                <c:pt idx="23">
                  <c:v>1.6791444532779999E-8</c:v>
                </c:pt>
                <c:pt idx="24">
                  <c:v>1.3328946140313599E-8</c:v>
                </c:pt>
                <c:pt idx="25">
                  <c:v>3.9550781477956301E-8</c:v>
                </c:pt>
                <c:pt idx="26">
                  <c:v>7.7201642698501998E-9</c:v>
                </c:pt>
                <c:pt idx="27">
                  <c:v>1.15047743596246E-8</c:v>
                </c:pt>
                <c:pt idx="28">
                  <c:v>3.6310700520904801E-6</c:v>
                </c:pt>
                <c:pt idx="29">
                  <c:v>2.10256493006669E-7</c:v>
                </c:pt>
                <c:pt idx="30">
                  <c:v>3.2530738454562901E-7</c:v>
                </c:pt>
                <c:pt idx="31">
                  <c:v>2.0370238259594701E-7</c:v>
                </c:pt>
                <c:pt idx="32">
                  <c:v>4.60628129728056E-7</c:v>
                </c:pt>
                <c:pt idx="33">
                  <c:v>3.6767037578911399E-7</c:v>
                </c:pt>
                <c:pt idx="34">
                  <c:v>0.51346247302513004</c:v>
                </c:pt>
                <c:pt idx="35">
                  <c:v>0.85393039715376695</c:v>
                </c:pt>
                <c:pt idx="36">
                  <c:v>2.2776561163372401E-6</c:v>
                </c:pt>
                <c:pt idx="37">
                  <c:v>1.2497999785276801E-7</c:v>
                </c:pt>
                <c:pt idx="38">
                  <c:v>1.7092819904289101E-7</c:v>
                </c:pt>
                <c:pt idx="39">
                  <c:v>1.3557667564301401E-8</c:v>
                </c:pt>
                <c:pt idx="40">
                  <c:v>1.5194568705824501E-7</c:v>
                </c:pt>
                <c:pt idx="41">
                  <c:v>7.3985447436629898E-8</c:v>
                </c:pt>
                <c:pt idx="42">
                  <c:v>7.3441144900384303E-10</c:v>
                </c:pt>
                <c:pt idx="43">
                  <c:v>1.21823835283155E-8</c:v>
                </c:pt>
                <c:pt idx="44">
                  <c:v>2.4553276492972199E-8</c:v>
                </c:pt>
                <c:pt idx="45">
                  <c:v>7.8974850832843897E-10</c:v>
                </c:pt>
                <c:pt idx="46">
                  <c:v>2.46572602334299E-9</c:v>
                </c:pt>
                <c:pt idx="47">
                  <c:v>3.3076884353667597E-8</c:v>
                </c:pt>
                <c:pt idx="48">
                  <c:v>1.4012387147261E-8</c:v>
                </c:pt>
                <c:pt idx="49">
                  <c:v>1.7144872314582499E-8</c:v>
                </c:pt>
                <c:pt idx="50">
                  <c:v>2.2395832132954298E-8</c:v>
                </c:pt>
                <c:pt idx="51">
                  <c:v>9.4183529081356393E-9</c:v>
                </c:pt>
                <c:pt idx="52">
                  <c:v>5.6064928545973903E-9</c:v>
                </c:pt>
                <c:pt idx="53">
                  <c:v>1.91599169637466E-8</c:v>
                </c:pt>
                <c:pt idx="54">
                  <c:v>7.9489157304146799E-8</c:v>
                </c:pt>
                <c:pt idx="55">
                  <c:v>7.64890771731313E-9</c:v>
                </c:pt>
                <c:pt idx="56">
                  <c:v>5.0951269218330498E-8</c:v>
                </c:pt>
                <c:pt idx="57">
                  <c:v>2.13435096824988E-9</c:v>
                </c:pt>
                <c:pt idx="58">
                  <c:v>1.24458653693451E-8</c:v>
                </c:pt>
                <c:pt idx="59">
                  <c:v>4.4358561996475297E-9</c:v>
                </c:pt>
                <c:pt idx="60">
                  <c:v>7.1096285610131004E-9</c:v>
                </c:pt>
                <c:pt idx="61">
                  <c:v>8.6191010465623398E-8</c:v>
                </c:pt>
                <c:pt idx="62">
                  <c:v>3.0864146739983002E-8</c:v>
                </c:pt>
                <c:pt idx="63">
                  <c:v>7.7111559952502003E-9</c:v>
                </c:pt>
                <c:pt idx="64">
                  <c:v>9.9648492994376795E-9</c:v>
                </c:pt>
                <c:pt idx="65">
                  <c:v>6.1631852832529902E-8</c:v>
                </c:pt>
                <c:pt idx="66">
                  <c:v>1.2111789762314001E-8</c:v>
                </c:pt>
                <c:pt idx="67">
                  <c:v>5.5280532508170601E-8</c:v>
                </c:pt>
                <c:pt idx="68">
                  <c:v>5.2048927687497202E-9</c:v>
                </c:pt>
                <c:pt idx="69">
                  <c:v>4.7831085739995499E-9</c:v>
                </c:pt>
                <c:pt idx="70">
                  <c:v>6.4853694637152299E-8</c:v>
                </c:pt>
                <c:pt idx="71">
                  <c:v>8.0988651243234804E-8</c:v>
                </c:pt>
                <c:pt idx="72">
                  <c:v>9.7732472204080494E-10</c:v>
                </c:pt>
                <c:pt idx="73">
                  <c:v>8.1569473752641703E-8</c:v>
                </c:pt>
                <c:pt idx="74">
                  <c:v>1.7703352946305E-8</c:v>
                </c:pt>
                <c:pt idx="75">
                  <c:v>5.9134570718316204E-7</c:v>
                </c:pt>
                <c:pt idx="76">
                  <c:v>2.1914535334184299E-7</c:v>
                </c:pt>
                <c:pt idx="77">
                  <c:v>6.48501507583362E-8</c:v>
                </c:pt>
                <c:pt idx="78">
                  <c:v>1.78320711680522E-7</c:v>
                </c:pt>
                <c:pt idx="79">
                  <c:v>9.5795460409888405E-9</c:v>
                </c:pt>
                <c:pt idx="80">
                  <c:v>8.2743205799454906E-9</c:v>
                </c:pt>
                <c:pt idx="81">
                  <c:v>2.5846966113153199E-7</c:v>
                </c:pt>
                <c:pt idx="82">
                  <c:v>5.7808213441754597E-8</c:v>
                </c:pt>
                <c:pt idx="83">
                  <c:v>3.2346394964262701E-8</c:v>
                </c:pt>
                <c:pt idx="84">
                  <c:v>1.924914466885E-8</c:v>
                </c:pt>
                <c:pt idx="85">
                  <c:v>1.22827056714086E-8</c:v>
                </c:pt>
                <c:pt idx="86">
                  <c:v>2.60742350528393E-8</c:v>
                </c:pt>
                <c:pt idx="87">
                  <c:v>1.1996542515575899E-7</c:v>
                </c:pt>
                <c:pt idx="88">
                  <c:v>9.6947614314266397E-9</c:v>
                </c:pt>
                <c:pt idx="89">
                  <c:v>3.2752555857683499E-6</c:v>
                </c:pt>
                <c:pt idx="90">
                  <c:v>3.1654742454783898E-7</c:v>
                </c:pt>
                <c:pt idx="91">
                  <c:v>5.9014674345187304E-7</c:v>
                </c:pt>
                <c:pt idx="92">
                  <c:v>8.6371612834071195E-8</c:v>
                </c:pt>
                <c:pt idx="93">
                  <c:v>1.9539713083227101E-10</c:v>
                </c:pt>
                <c:pt idx="94">
                  <c:v>4.3327077230711499E-7</c:v>
                </c:pt>
                <c:pt idx="95">
                  <c:v>4.2025175496950803E-9</c:v>
                </c:pt>
                <c:pt idx="96">
                  <c:v>1.7099765288100899E-7</c:v>
                </c:pt>
                <c:pt idx="97">
                  <c:v>8.6067904233265696E-8</c:v>
                </c:pt>
                <c:pt idx="98">
                  <c:v>2.14617334624791E-7</c:v>
                </c:pt>
                <c:pt idx="99">
                  <c:v>7.5147748684105506E-9</c:v>
                </c:pt>
                <c:pt idx="100">
                  <c:v>1.3985422183044701E-10</c:v>
                </c:pt>
                <c:pt idx="101">
                  <c:v>2.48930843670552E-9</c:v>
                </c:pt>
                <c:pt idx="102">
                  <c:v>1.78422204744726E-10</c:v>
                </c:pt>
                <c:pt idx="103">
                  <c:v>9.8898449396428695E-8</c:v>
                </c:pt>
                <c:pt idx="104">
                  <c:v>1.9468130937581399E-8</c:v>
                </c:pt>
                <c:pt idx="105">
                  <c:v>1.00733493472939E-7</c:v>
                </c:pt>
                <c:pt idx="106">
                  <c:v>7.6589141387555707E-9</c:v>
                </c:pt>
                <c:pt idx="107">
                  <c:v>5.6086943954780901E-8</c:v>
                </c:pt>
                <c:pt idx="108">
                  <c:v>1.28058578156665E-8</c:v>
                </c:pt>
                <c:pt idx="109">
                  <c:v>9.1479990188342897E-8</c:v>
                </c:pt>
                <c:pt idx="110">
                  <c:v>7.8394129569155708E-9</c:v>
                </c:pt>
                <c:pt idx="111">
                  <c:v>1.08582343033102E-8</c:v>
                </c:pt>
                <c:pt idx="112">
                  <c:v>1.2743074149567599E-7</c:v>
                </c:pt>
                <c:pt idx="113">
                  <c:v>3.9478327905861099E-8</c:v>
                </c:pt>
                <c:pt idx="114">
                  <c:v>1.29489594453714E-8</c:v>
                </c:pt>
                <c:pt idx="115">
                  <c:v>2.8831983173335801E-9</c:v>
                </c:pt>
                <c:pt idx="116">
                  <c:v>4.0285072840635601E-8</c:v>
                </c:pt>
                <c:pt idx="117">
                  <c:v>1.00790991343032E-8</c:v>
                </c:pt>
                <c:pt idx="118">
                  <c:v>7.9711402791294004E-8</c:v>
                </c:pt>
                <c:pt idx="119">
                  <c:v>6.5251786129437499E-9</c:v>
                </c:pt>
                <c:pt idx="120">
                  <c:v>2.1616920952174101E-9</c:v>
                </c:pt>
                <c:pt idx="121">
                  <c:v>1.8923566664696101E-8</c:v>
                </c:pt>
                <c:pt idx="122">
                  <c:v>1.59206898576199E-8</c:v>
                </c:pt>
                <c:pt idx="123">
                  <c:v>1.2086454991289801E-8</c:v>
                </c:pt>
                <c:pt idx="124">
                  <c:v>9.5728922931408905E-7</c:v>
                </c:pt>
                <c:pt idx="125">
                  <c:v>8.8291931376110103E-9</c:v>
                </c:pt>
                <c:pt idx="126">
                  <c:v>6.6321293742928798E-10</c:v>
                </c:pt>
                <c:pt idx="127">
                  <c:v>3.1669769806315698E-7</c:v>
                </c:pt>
                <c:pt idx="128">
                  <c:v>3.0558886638104099E-7</c:v>
                </c:pt>
                <c:pt idx="129">
                  <c:v>5.6890905702068998E-8</c:v>
                </c:pt>
                <c:pt idx="130">
                  <c:v>7.4621863974721203E-8</c:v>
                </c:pt>
                <c:pt idx="131">
                  <c:v>6.6197060817805705E-8</c:v>
                </c:pt>
                <c:pt idx="132">
                  <c:v>2.5927659186368401E-8</c:v>
                </c:pt>
                <c:pt idx="133">
                  <c:v>5.1473697208115897E-8</c:v>
                </c:pt>
                <c:pt idx="134">
                  <c:v>1.9915409802461999E-8</c:v>
                </c:pt>
                <c:pt idx="135">
                  <c:v>1.1752326183315701E-7</c:v>
                </c:pt>
                <c:pt idx="136">
                  <c:v>7.4791976572104202E-8</c:v>
                </c:pt>
                <c:pt idx="137">
                  <c:v>2.0440407995313701E-7</c:v>
                </c:pt>
                <c:pt idx="138">
                  <c:v>2.7094608431641502E-9</c:v>
                </c:pt>
                <c:pt idx="139">
                  <c:v>1.41072452990436E-8</c:v>
                </c:pt>
                <c:pt idx="140">
                  <c:v>1.3062065458850401E-8</c:v>
                </c:pt>
                <c:pt idx="141">
                  <c:v>1.8566955437842001E-7</c:v>
                </c:pt>
                <c:pt idx="142">
                  <c:v>1.0533969606560701E-8</c:v>
                </c:pt>
                <c:pt idx="143">
                  <c:v>1.32418172410176E-8</c:v>
                </c:pt>
                <c:pt idx="144">
                  <c:v>7.5263576347524097E-10</c:v>
                </c:pt>
                <c:pt idx="145">
                  <c:v>1.68820099231055E-8</c:v>
                </c:pt>
                <c:pt idx="146">
                  <c:v>8.9152632115193704E-9</c:v>
                </c:pt>
                <c:pt idx="147">
                  <c:v>6.9818181703039497E-9</c:v>
                </c:pt>
                <c:pt idx="148">
                  <c:v>2.56777678607207E-8</c:v>
                </c:pt>
                <c:pt idx="149">
                  <c:v>9.0435319970337E-9</c:v>
                </c:pt>
                <c:pt idx="150">
                  <c:v>8.5262140485729605E-8</c:v>
                </c:pt>
                <c:pt idx="151">
                  <c:v>1.14112213079542E-9</c:v>
                </c:pt>
                <c:pt idx="152">
                  <c:v>6.4383970964477996E-8</c:v>
                </c:pt>
                <c:pt idx="153">
                  <c:v>1.1348434632284599E-8</c:v>
                </c:pt>
                <c:pt idx="154">
                  <c:v>6.5639578880745701E-9</c:v>
                </c:pt>
                <c:pt idx="155">
                  <c:v>5.9247857486215897E-8</c:v>
                </c:pt>
                <c:pt idx="156">
                  <c:v>6.0991582500381104E-10</c:v>
                </c:pt>
                <c:pt idx="157">
                  <c:v>1.6381131062302402E-8</c:v>
                </c:pt>
                <c:pt idx="158">
                  <c:v>5.4545378030344304E-10</c:v>
                </c:pt>
                <c:pt idx="159">
                  <c:v>1.21237457615753E-8</c:v>
                </c:pt>
                <c:pt idx="160">
                  <c:v>3.3079971856903703E-8</c:v>
                </c:pt>
                <c:pt idx="161">
                  <c:v>6.35339350107268E-9</c:v>
                </c:pt>
                <c:pt idx="162">
                  <c:v>4.8047221740135799E-9</c:v>
                </c:pt>
                <c:pt idx="163">
                  <c:v>1.20846336369387E-9</c:v>
                </c:pt>
                <c:pt idx="164">
                  <c:v>0.33298168368272602</c:v>
                </c:pt>
                <c:pt idx="165">
                  <c:v>1.6264223960302701E-5</c:v>
                </c:pt>
                <c:pt idx="166">
                  <c:v>5.0468834845762802E-8</c:v>
                </c:pt>
                <c:pt idx="167">
                  <c:v>2.4046903965159798E-7</c:v>
                </c:pt>
                <c:pt idx="168">
                  <c:v>5.0110393661277798E-9</c:v>
                </c:pt>
                <c:pt idx="169">
                  <c:v>5.9308292597425101E-8</c:v>
                </c:pt>
                <c:pt idx="170">
                  <c:v>1.9476793061867699E-7</c:v>
                </c:pt>
                <c:pt idx="171">
                  <c:v>1.70739833837169E-9</c:v>
                </c:pt>
                <c:pt idx="172">
                  <c:v>4.9029463839775798E-9</c:v>
                </c:pt>
                <c:pt idx="173">
                  <c:v>6.9433170445146894E-8</c:v>
                </c:pt>
                <c:pt idx="174">
                  <c:v>1.88973618010563E-8</c:v>
                </c:pt>
                <c:pt idx="175">
                  <c:v>1.08510155675793E-8</c:v>
                </c:pt>
                <c:pt idx="176">
                  <c:v>1.2892117409239101E-7</c:v>
                </c:pt>
                <c:pt idx="177">
                  <c:v>6.4922605316146198E-7</c:v>
                </c:pt>
                <c:pt idx="178">
                  <c:v>4.8964420488376201E-9</c:v>
                </c:pt>
                <c:pt idx="179">
                  <c:v>2.6107720344900702E-9</c:v>
                </c:pt>
                <c:pt idx="180">
                  <c:v>2.5032366425081999E-8</c:v>
                </c:pt>
                <c:pt idx="181">
                  <c:v>2.1882804802648399E-7</c:v>
                </c:pt>
                <c:pt idx="182">
                  <c:v>1.3419891640293201E-8</c:v>
                </c:pt>
                <c:pt idx="183">
                  <c:v>3.7706926763366101E-8</c:v>
                </c:pt>
                <c:pt idx="184">
                  <c:v>3.4543525290750198E-9</c:v>
                </c:pt>
                <c:pt idx="185">
                  <c:v>1.5723524639927101E-8</c:v>
                </c:pt>
                <c:pt idx="186">
                  <c:v>1.8965515112571701E-8</c:v>
                </c:pt>
                <c:pt idx="187">
                  <c:v>2.1304993499873799E-9</c:v>
                </c:pt>
                <c:pt idx="188">
                  <c:v>1.4171835324363801E-8</c:v>
                </c:pt>
                <c:pt idx="189">
                  <c:v>7.7994109124466702E-8</c:v>
                </c:pt>
                <c:pt idx="190">
                  <c:v>0.99999694600409095</c:v>
                </c:pt>
                <c:pt idx="191">
                  <c:v>0.99999983120615299</c:v>
                </c:pt>
                <c:pt idx="192">
                  <c:v>0.99999934959621195</c:v>
                </c:pt>
                <c:pt idx="193">
                  <c:v>0.99994335115728405</c:v>
                </c:pt>
                <c:pt idx="194">
                  <c:v>0.99963829347375599</c:v>
                </c:pt>
                <c:pt idx="195">
                  <c:v>0.99997878951244201</c:v>
                </c:pt>
                <c:pt idx="196">
                  <c:v>0.99999897320892694</c:v>
                </c:pt>
                <c:pt idx="197">
                  <c:v>0.99999056345163895</c:v>
                </c:pt>
                <c:pt idx="198">
                  <c:v>2.9868362262813898E-8</c:v>
                </c:pt>
                <c:pt idx="199">
                  <c:v>7.5575407313272704E-5</c:v>
                </c:pt>
                <c:pt idx="200">
                  <c:v>2.00886893268739E-5</c:v>
                </c:pt>
                <c:pt idx="201">
                  <c:v>1.06674626261418E-6</c:v>
                </c:pt>
                <c:pt idx="202">
                  <c:v>7.6558445464775292E-9</c:v>
                </c:pt>
                <c:pt idx="203">
                  <c:v>2.3076148484799501E-8</c:v>
                </c:pt>
                <c:pt idx="204">
                  <c:v>3.1759593648442698E-8</c:v>
                </c:pt>
                <c:pt idx="205">
                  <c:v>1.17300505029719E-7</c:v>
                </c:pt>
                <c:pt idx="206">
                  <c:v>1.34052139686257E-7</c:v>
                </c:pt>
                <c:pt idx="207">
                  <c:v>2.3868703237920499E-8</c:v>
                </c:pt>
                <c:pt idx="208">
                  <c:v>8.0852605323279295E-8</c:v>
                </c:pt>
                <c:pt idx="209">
                  <c:v>2.9651330103354399E-8</c:v>
                </c:pt>
                <c:pt idx="210">
                  <c:v>4.2909319964697503E-9</c:v>
                </c:pt>
                <c:pt idx="211">
                  <c:v>5.3970265527714802E-8</c:v>
                </c:pt>
                <c:pt idx="212">
                  <c:v>7.3144153819230102E-9</c:v>
                </c:pt>
                <c:pt idx="213">
                  <c:v>8.6456606778464695E-8</c:v>
                </c:pt>
                <c:pt idx="214">
                  <c:v>2.9104746679010002E-7</c:v>
                </c:pt>
                <c:pt idx="215">
                  <c:v>7.7292740106922993E-9</c:v>
                </c:pt>
                <c:pt idx="216">
                  <c:v>2.81494514710654E-8</c:v>
                </c:pt>
                <c:pt idx="217">
                  <c:v>1.6494560636659401E-7</c:v>
                </c:pt>
                <c:pt idx="218">
                  <c:v>2.3159164540924801E-8</c:v>
                </c:pt>
                <c:pt idx="219">
                  <c:v>3.6317599041391902E-7</c:v>
                </c:pt>
                <c:pt idx="220">
                  <c:v>4.2746173525599204E-9</c:v>
                </c:pt>
                <c:pt idx="221">
                  <c:v>1.21627396810829E-8</c:v>
                </c:pt>
                <c:pt idx="222">
                  <c:v>1.9181701347963299E-8</c:v>
                </c:pt>
                <c:pt idx="223">
                  <c:v>1.16049608595503E-7</c:v>
                </c:pt>
                <c:pt idx="224">
                  <c:v>2.64240657651976E-8</c:v>
                </c:pt>
                <c:pt idx="225">
                  <c:v>1.6402447979694899E-6</c:v>
                </c:pt>
                <c:pt idx="226">
                  <c:v>6.8588166549715001E-9</c:v>
                </c:pt>
                <c:pt idx="227">
                  <c:v>4.61444805532308E-7</c:v>
                </c:pt>
                <c:pt idx="228">
                  <c:v>5.2829816306782298E-7</c:v>
                </c:pt>
                <c:pt idx="229">
                  <c:v>2.32113292758362E-9</c:v>
                </c:pt>
                <c:pt idx="230">
                  <c:v>1.42033429988579E-8</c:v>
                </c:pt>
                <c:pt idx="231">
                  <c:v>1.38217402353344E-9</c:v>
                </c:pt>
                <c:pt idx="232">
                  <c:v>4.9072897521888802E-7</c:v>
                </c:pt>
                <c:pt idx="233">
                  <c:v>2.3988420509014898E-7</c:v>
                </c:pt>
                <c:pt idx="234">
                  <c:v>1.0818743830036401E-8</c:v>
                </c:pt>
                <c:pt idx="235">
                  <c:v>3.8463821697699699E-7</c:v>
                </c:pt>
                <c:pt idx="236">
                  <c:v>2.4822328588547699E-8</c:v>
                </c:pt>
                <c:pt idx="237">
                  <c:v>2.8109573274058001E-8</c:v>
                </c:pt>
                <c:pt idx="238">
                  <c:v>8.4628485283899097E-9</c:v>
                </c:pt>
                <c:pt idx="239">
                  <c:v>1.2509437542530599E-7</c:v>
                </c:pt>
                <c:pt idx="240">
                  <c:v>5.6521895936777899E-8</c:v>
                </c:pt>
                <c:pt idx="241">
                  <c:v>9.6232050981060804E-8</c:v>
                </c:pt>
                <c:pt idx="242">
                  <c:v>0.48050310477471597</c:v>
                </c:pt>
                <c:pt idx="243">
                  <c:v>0.98883282254138505</c:v>
                </c:pt>
                <c:pt idx="244">
                  <c:v>0.97650359036322198</c:v>
                </c:pt>
                <c:pt idx="245">
                  <c:v>0.99798076205952801</c:v>
                </c:pt>
                <c:pt idx="246">
                  <c:v>6.7740142158831702E-6</c:v>
                </c:pt>
                <c:pt idx="247">
                  <c:v>5.62506048620977E-6</c:v>
                </c:pt>
                <c:pt idx="248">
                  <c:v>6.3830124949329801E-8</c:v>
                </c:pt>
                <c:pt idx="249">
                  <c:v>7.3691921267269494E-8</c:v>
                </c:pt>
                <c:pt idx="250">
                  <c:v>9.2992761418133494E-9</c:v>
                </c:pt>
                <c:pt idx="251">
                  <c:v>3.1233127425715202E-8</c:v>
                </c:pt>
                <c:pt idx="252">
                  <c:v>7.7964359604303107E-9</c:v>
                </c:pt>
                <c:pt idx="253">
                  <c:v>1.94018839427771E-7</c:v>
                </c:pt>
                <c:pt idx="254">
                  <c:v>8.6126677136043305E-8</c:v>
                </c:pt>
                <c:pt idx="255">
                  <c:v>3.1158073350088498E-8</c:v>
                </c:pt>
                <c:pt idx="256">
                  <c:v>1.13281343903803E-8</c:v>
                </c:pt>
                <c:pt idx="257">
                  <c:v>2.8022761397375699E-8</c:v>
                </c:pt>
                <c:pt idx="258">
                  <c:v>2.0073271633311401E-8</c:v>
                </c:pt>
                <c:pt idx="259">
                  <c:v>7.0064861167875398E-9</c:v>
                </c:pt>
                <c:pt idx="260">
                  <c:v>1.2509278773273799E-7</c:v>
                </c:pt>
                <c:pt idx="261">
                  <c:v>1.21661315770437E-7</c:v>
                </c:pt>
                <c:pt idx="262">
                  <c:v>5.9683494979798304E-9</c:v>
                </c:pt>
                <c:pt idx="263">
                  <c:v>6.6326888616645306E-8</c:v>
                </c:pt>
                <c:pt idx="264">
                  <c:v>9.0281514926356403E-8</c:v>
                </c:pt>
                <c:pt idx="265">
                  <c:v>1.73391519819533E-9</c:v>
                </c:pt>
                <c:pt idx="266">
                  <c:v>6.17580243201948E-9</c:v>
                </c:pt>
                <c:pt idx="267">
                  <c:v>1.5785240150604102E-8</c:v>
                </c:pt>
                <c:pt idx="268">
                  <c:v>7.1558000311709399E-10</c:v>
                </c:pt>
                <c:pt idx="269">
                  <c:v>5.4939475738186104E-9</c:v>
                </c:pt>
                <c:pt idx="270">
                  <c:v>2.8496357741362001E-8</c:v>
                </c:pt>
                <c:pt idx="271">
                  <c:v>3.2789600624146199E-9</c:v>
                </c:pt>
                <c:pt idx="272">
                  <c:v>5.0753277629724198E-9</c:v>
                </c:pt>
                <c:pt idx="273">
                  <c:v>3.19189170946411E-9</c:v>
                </c:pt>
                <c:pt idx="274">
                  <c:v>2.7231190312101401E-8</c:v>
                </c:pt>
                <c:pt idx="275">
                  <c:v>0.95252718860873498</c:v>
                </c:pt>
                <c:pt idx="276">
                  <c:v>0.99996549332485696</c:v>
                </c:pt>
                <c:pt idx="277">
                  <c:v>0.94420032469120097</c:v>
                </c:pt>
                <c:pt idx="278">
                  <c:v>2.5723146190416402E-4</c:v>
                </c:pt>
                <c:pt idx="279">
                  <c:v>1.5159974698130499E-7</c:v>
                </c:pt>
                <c:pt idx="280">
                  <c:v>0.74067041228533004</c:v>
                </c:pt>
                <c:pt idx="281">
                  <c:v>0.76357245053066003</c:v>
                </c:pt>
                <c:pt idx="282">
                  <c:v>0.95275727959547096</c:v>
                </c:pt>
                <c:pt idx="283">
                  <c:v>3.01706917755152E-2</c:v>
                </c:pt>
                <c:pt idx="284">
                  <c:v>0.66513997682467596</c:v>
                </c:pt>
                <c:pt idx="285">
                  <c:v>0.99998495634826301</c:v>
                </c:pt>
                <c:pt idx="286">
                  <c:v>0.99999879244495005</c:v>
                </c:pt>
                <c:pt idx="287">
                  <c:v>0.99999994753731003</c:v>
                </c:pt>
                <c:pt idx="288">
                  <c:v>0.99999973912755102</c:v>
                </c:pt>
                <c:pt idx="289">
                  <c:v>0.99999289367057198</c:v>
                </c:pt>
                <c:pt idx="290">
                  <c:v>0.99999321659606699</c:v>
                </c:pt>
                <c:pt idx="291">
                  <c:v>0.99998732412247104</c:v>
                </c:pt>
                <c:pt idx="292">
                  <c:v>1.19546699474779E-8</c:v>
                </c:pt>
                <c:pt idx="293">
                  <c:v>2.5825060305045301E-5</c:v>
                </c:pt>
                <c:pt idx="294">
                  <c:v>4.7651179928833303E-8</c:v>
                </c:pt>
                <c:pt idx="295">
                  <c:v>1.7409141021228901E-8</c:v>
                </c:pt>
                <c:pt idx="296">
                  <c:v>3.2385254832121802E-8</c:v>
                </c:pt>
                <c:pt idx="297">
                  <c:v>5.25419863625667E-8</c:v>
                </c:pt>
                <c:pt idx="298">
                  <c:v>4.82893733930637E-8</c:v>
                </c:pt>
                <c:pt idx="299">
                  <c:v>3.7034614474369701E-9</c:v>
                </c:pt>
                <c:pt idx="300">
                  <c:v>5.8393504425240099E-7</c:v>
                </c:pt>
                <c:pt idx="301">
                  <c:v>6.1282699824100998E-9</c:v>
                </c:pt>
                <c:pt idx="302">
                  <c:v>1.7973360010426001E-7</c:v>
                </c:pt>
                <c:pt idx="303">
                  <c:v>6.8434986693401997E-9</c:v>
                </c:pt>
                <c:pt idx="304">
                  <c:v>3.19842043989767E-9</c:v>
                </c:pt>
                <c:pt idx="305">
                  <c:v>8.7545653372592804E-9</c:v>
                </c:pt>
                <c:pt idx="306">
                  <c:v>7.8832940186143705E-8</c:v>
                </c:pt>
                <c:pt idx="307">
                  <c:v>1.0859351141127801E-9</c:v>
                </c:pt>
                <c:pt idx="308">
                  <c:v>3.3795468156686702E-7</c:v>
                </c:pt>
                <c:pt idx="309">
                  <c:v>2.6151152846328102E-10</c:v>
                </c:pt>
                <c:pt idx="310">
                  <c:v>5.9972204699470201E-8</c:v>
                </c:pt>
                <c:pt idx="311">
                  <c:v>9.4796918629830499E-7</c:v>
                </c:pt>
                <c:pt idx="312">
                  <c:v>8.7649283642546105E-8</c:v>
                </c:pt>
                <c:pt idx="313">
                  <c:v>3.2147779027772401E-8</c:v>
                </c:pt>
                <c:pt idx="314">
                  <c:v>4.6807380739565601E-8</c:v>
                </c:pt>
                <c:pt idx="315">
                  <c:v>2.31120361615009E-8</c:v>
                </c:pt>
                <c:pt idx="316">
                  <c:v>4.3857317097874901E-8</c:v>
                </c:pt>
                <c:pt idx="317">
                  <c:v>2.7592966827995199E-6</c:v>
                </c:pt>
                <c:pt idx="318">
                  <c:v>1.14853296386641E-5</c:v>
                </c:pt>
                <c:pt idx="319">
                  <c:v>1.46172738769615E-5</c:v>
                </c:pt>
                <c:pt idx="320">
                  <c:v>0.99962687640872105</c:v>
                </c:pt>
                <c:pt idx="321">
                  <c:v>1.61437919942077E-7</c:v>
                </c:pt>
                <c:pt idx="322">
                  <c:v>1.1717179177684499E-6</c:v>
                </c:pt>
                <c:pt idx="323">
                  <c:v>0.99999887154287803</c:v>
                </c:pt>
                <c:pt idx="324">
                  <c:v>0.99999948120462701</c:v>
                </c:pt>
                <c:pt idx="325">
                  <c:v>0.99999815092798205</c:v>
                </c:pt>
                <c:pt idx="326">
                  <c:v>0.99999922568191402</c:v>
                </c:pt>
                <c:pt idx="327">
                  <c:v>0.97766967183132503</c:v>
                </c:pt>
                <c:pt idx="328">
                  <c:v>0.99999866136236304</c:v>
                </c:pt>
                <c:pt idx="329">
                  <c:v>0.98660376129271699</c:v>
                </c:pt>
                <c:pt idx="330">
                  <c:v>0.99484199512419802</c:v>
                </c:pt>
                <c:pt idx="331">
                  <c:v>0.96719489386342605</c:v>
                </c:pt>
                <c:pt idx="332">
                  <c:v>0.96093761553356505</c:v>
                </c:pt>
                <c:pt idx="333">
                  <c:v>0.98347563670909399</c:v>
                </c:pt>
                <c:pt idx="334">
                  <c:v>4.9059765977359102E-5</c:v>
                </c:pt>
                <c:pt idx="335">
                  <c:v>2.0889831515566499E-7</c:v>
                </c:pt>
                <c:pt idx="336">
                  <c:v>0.999979109465296</c:v>
                </c:pt>
                <c:pt idx="337">
                  <c:v>0.99998870167179899</c:v>
                </c:pt>
                <c:pt idx="338">
                  <c:v>0.999996103172757</c:v>
                </c:pt>
                <c:pt idx="339">
                  <c:v>0.99999614217606603</c:v>
                </c:pt>
                <c:pt idx="340">
                  <c:v>0.99999541286650595</c:v>
                </c:pt>
                <c:pt idx="341">
                  <c:v>0.99999996308620598</c:v>
                </c:pt>
                <c:pt idx="342">
                  <c:v>0.999997540616272</c:v>
                </c:pt>
                <c:pt idx="343">
                  <c:v>0.99999544007243601</c:v>
                </c:pt>
                <c:pt idx="344">
                  <c:v>4.5478890128657901E-6</c:v>
                </c:pt>
                <c:pt idx="345">
                  <c:v>2.03246533821185E-6</c:v>
                </c:pt>
                <c:pt idx="346">
                  <c:v>3.0938834470377503E-8</c:v>
                </c:pt>
                <c:pt idx="347">
                  <c:v>4.7399621320836101E-7</c:v>
                </c:pt>
                <c:pt idx="348">
                  <c:v>5.7725898887472498E-9</c:v>
                </c:pt>
                <c:pt idx="349">
                  <c:v>1.6287647608110799E-9</c:v>
                </c:pt>
                <c:pt idx="350">
                  <c:v>5.7790756727811001E-9</c:v>
                </c:pt>
                <c:pt idx="351">
                  <c:v>8.0331632339023901E-9</c:v>
                </c:pt>
                <c:pt idx="352">
                  <c:v>3.5267152252265599E-8</c:v>
                </c:pt>
                <c:pt idx="353">
                  <c:v>9.82541477132254E-9</c:v>
                </c:pt>
                <c:pt idx="354">
                  <c:v>8.4361412069411593E-9</c:v>
                </c:pt>
                <c:pt idx="355">
                  <c:v>6.2764713891510696E-9</c:v>
                </c:pt>
                <c:pt idx="356">
                  <c:v>1.07335998575989E-9</c:v>
                </c:pt>
                <c:pt idx="357">
                  <c:v>3.3229053768927599E-9</c:v>
                </c:pt>
                <c:pt idx="358">
                  <c:v>4.6414112721282299E-9</c:v>
                </c:pt>
                <c:pt idx="359">
                  <c:v>8.9415972873218404E-8</c:v>
                </c:pt>
                <c:pt idx="360">
                  <c:v>3.4875605901197201E-8</c:v>
                </c:pt>
                <c:pt idx="361">
                  <c:v>2.3426218032398399E-8</c:v>
                </c:pt>
                <c:pt idx="362">
                  <c:v>1.4713877708343501E-8</c:v>
                </c:pt>
                <c:pt idx="363">
                  <c:v>2.0147238361646001E-9</c:v>
                </c:pt>
                <c:pt idx="364">
                  <c:v>8.5903679910544205E-8</c:v>
                </c:pt>
                <c:pt idx="365">
                  <c:v>2.3909815698760499E-8</c:v>
                </c:pt>
                <c:pt idx="366">
                  <c:v>1.26865973371052E-8</c:v>
                </c:pt>
                <c:pt idx="367">
                  <c:v>1.5002680382636099E-9</c:v>
                </c:pt>
                <c:pt idx="368">
                  <c:v>9.4947017625830894E-8</c:v>
                </c:pt>
                <c:pt idx="369">
                  <c:v>1.37083972176397E-6</c:v>
                </c:pt>
                <c:pt idx="370">
                  <c:v>3.20468518749523E-9</c:v>
                </c:pt>
                <c:pt idx="371">
                  <c:v>1.8438156256259001E-9</c:v>
                </c:pt>
                <c:pt idx="372">
                  <c:v>4.5544797114038201E-9</c:v>
                </c:pt>
                <c:pt idx="373">
                  <c:v>4.5393012967418503E-8</c:v>
                </c:pt>
                <c:pt idx="374">
                  <c:v>3.34619633985691E-8</c:v>
                </c:pt>
                <c:pt idx="375">
                  <c:v>1.70422238653905E-8</c:v>
                </c:pt>
                <c:pt idx="376">
                  <c:v>1.7025158113741999E-8</c:v>
                </c:pt>
                <c:pt idx="377">
                  <c:v>1.6264645544562799E-8</c:v>
                </c:pt>
                <c:pt idx="378">
                  <c:v>6.2721237449618303E-9</c:v>
                </c:pt>
                <c:pt idx="379">
                  <c:v>9.8879173867183703E-8</c:v>
                </c:pt>
                <c:pt idx="380">
                  <c:v>1.6969556199374499E-7</c:v>
                </c:pt>
                <c:pt idx="381">
                  <c:v>3.0318459085791699E-9</c:v>
                </c:pt>
                <c:pt idx="382">
                  <c:v>3.3590469462224403E-8</c:v>
                </c:pt>
                <c:pt idx="383">
                  <c:v>2.5095063399163999E-8</c:v>
                </c:pt>
                <c:pt idx="384">
                  <c:v>1.7241268052236599E-8</c:v>
                </c:pt>
                <c:pt idx="385">
                  <c:v>2.47000913775024E-8</c:v>
                </c:pt>
                <c:pt idx="386">
                  <c:v>1.08520442257957E-7</c:v>
                </c:pt>
                <c:pt idx="387">
                  <c:v>4.7755437038152805E-7</c:v>
                </c:pt>
                <c:pt idx="388">
                  <c:v>7.3593917377085402E-9</c:v>
                </c:pt>
                <c:pt idx="389">
                  <c:v>1.9006918003505401E-7</c:v>
                </c:pt>
                <c:pt idx="390">
                  <c:v>4.0584006631055504E-9</c:v>
                </c:pt>
                <c:pt idx="391">
                  <c:v>6.8945982162673802E-9</c:v>
                </c:pt>
                <c:pt idx="392">
                  <c:v>1.5427670011309301E-8</c:v>
                </c:pt>
                <c:pt idx="393">
                  <c:v>1.2316014790948101E-7</c:v>
                </c:pt>
                <c:pt idx="394">
                  <c:v>6.2274744257606502E-7</c:v>
                </c:pt>
                <c:pt idx="395">
                  <c:v>2.7836619097139799E-9</c:v>
                </c:pt>
                <c:pt idx="396">
                  <c:v>1.94222556218271E-7</c:v>
                </c:pt>
                <c:pt idx="397">
                  <c:v>2.4092924455013299E-8</c:v>
                </c:pt>
                <c:pt idx="398">
                  <c:v>2.8610780301961499E-7</c:v>
                </c:pt>
                <c:pt idx="399">
                  <c:v>1.30473798329786E-8</c:v>
                </c:pt>
                <c:pt idx="400">
                  <c:v>3.5604812519445901E-7</c:v>
                </c:pt>
                <c:pt idx="401">
                  <c:v>1.2969389447426E-8</c:v>
                </c:pt>
                <c:pt idx="402">
                  <c:v>2.95153526995776E-8</c:v>
                </c:pt>
                <c:pt idx="403">
                  <c:v>1.9331253277848099E-8</c:v>
                </c:pt>
                <c:pt idx="404">
                  <c:v>0.37043308208092302</c:v>
                </c:pt>
                <c:pt idx="405">
                  <c:v>3.7912503076845799E-7</c:v>
                </c:pt>
                <c:pt idx="406">
                  <c:v>1.0207460657289599E-7</c:v>
                </c:pt>
                <c:pt idx="407">
                  <c:v>8.2007200459157304E-10</c:v>
                </c:pt>
                <c:pt idx="408">
                  <c:v>8.5576489614490897E-7</c:v>
                </c:pt>
                <c:pt idx="409">
                  <c:v>8.0240259148210198E-9</c:v>
                </c:pt>
                <c:pt idx="410">
                  <c:v>3.8615558084313102E-8</c:v>
                </c:pt>
                <c:pt idx="411">
                  <c:v>6.4144098523131199E-9</c:v>
                </c:pt>
                <c:pt idx="412">
                  <c:v>7.4635511667671594E-9</c:v>
                </c:pt>
                <c:pt idx="413">
                  <c:v>8.8235930557609294E-9</c:v>
                </c:pt>
                <c:pt idx="414">
                  <c:v>3.0237308705071901E-9</c:v>
                </c:pt>
                <c:pt idx="415">
                  <c:v>4.9764811351955403E-8</c:v>
                </c:pt>
                <c:pt idx="416">
                  <c:v>3.0072307618326E-8</c:v>
                </c:pt>
                <c:pt idx="417">
                  <c:v>1.73262106117941E-9</c:v>
                </c:pt>
                <c:pt idx="418">
                  <c:v>2.2252274235916101E-8</c:v>
                </c:pt>
                <c:pt idx="419">
                  <c:v>1.7420970281836799E-10</c:v>
                </c:pt>
                <c:pt idx="420">
                  <c:v>1.4650863875866099E-6</c:v>
                </c:pt>
                <c:pt idx="421">
                  <c:v>6.4684522225766396E-7</c:v>
                </c:pt>
                <c:pt idx="422">
                  <c:v>0.99995897319873395</c:v>
                </c:pt>
                <c:pt idx="423">
                  <c:v>0.78175855169382702</c:v>
                </c:pt>
                <c:pt idx="424">
                  <c:v>1.37863678107661E-6</c:v>
                </c:pt>
                <c:pt idx="425">
                  <c:v>0.45292383236723499</c:v>
                </c:pt>
                <c:pt idx="426">
                  <c:v>0.98265916898349204</c:v>
                </c:pt>
                <c:pt idx="427">
                  <c:v>0.99998889282782899</c:v>
                </c:pt>
                <c:pt idx="428">
                  <c:v>0.99999855399984405</c:v>
                </c:pt>
                <c:pt idx="429">
                  <c:v>2.41929726916749E-8</c:v>
                </c:pt>
                <c:pt idx="430">
                  <c:v>7.8599699958880097E-7</c:v>
                </c:pt>
                <c:pt idx="431">
                  <c:v>0.99999937755481105</c:v>
                </c:pt>
                <c:pt idx="432">
                  <c:v>0.99998731023092202</c:v>
                </c:pt>
                <c:pt idx="433">
                  <c:v>2.0793839789070899E-8</c:v>
                </c:pt>
                <c:pt idx="434">
                  <c:v>4.73078364254511E-7</c:v>
                </c:pt>
                <c:pt idx="435">
                  <c:v>2.8112043908868098E-7</c:v>
                </c:pt>
                <c:pt idx="436">
                  <c:v>1.8618606979624199E-8</c:v>
                </c:pt>
                <c:pt idx="437">
                  <c:v>4.5261433362169298E-9</c:v>
                </c:pt>
                <c:pt idx="438">
                  <c:v>1.8390258305458799E-9</c:v>
                </c:pt>
                <c:pt idx="439">
                  <c:v>1.25267435537142E-8</c:v>
                </c:pt>
                <c:pt idx="440">
                  <c:v>2.0590245992462999E-9</c:v>
                </c:pt>
                <c:pt idx="441">
                  <c:v>1.68975268200001E-9</c:v>
                </c:pt>
                <c:pt idx="442">
                  <c:v>5.7682151630289101E-9</c:v>
                </c:pt>
                <c:pt idx="443">
                  <c:v>1.1905256749965801E-8</c:v>
                </c:pt>
                <c:pt idx="444">
                  <c:v>9.1714491861544995E-9</c:v>
                </c:pt>
                <c:pt idx="445">
                  <c:v>4.4978597399722498E-9</c:v>
                </c:pt>
                <c:pt idx="446">
                  <c:v>8.4732099629439298E-9</c:v>
                </c:pt>
                <c:pt idx="447">
                  <c:v>2.1908079743013198E-9</c:v>
                </c:pt>
                <c:pt idx="448">
                  <c:v>2.2756449219192602E-8</c:v>
                </c:pt>
                <c:pt idx="449">
                  <c:v>1.4206337610952899E-7</c:v>
                </c:pt>
                <c:pt idx="450">
                  <c:v>1.2771228563572999E-7</c:v>
                </c:pt>
                <c:pt idx="451">
                  <c:v>1.2840358481097599E-6</c:v>
                </c:pt>
                <c:pt idx="452">
                  <c:v>6.4226519579538502E-6</c:v>
                </c:pt>
                <c:pt idx="453">
                  <c:v>0.83620339081169903</c:v>
                </c:pt>
                <c:pt idx="454">
                  <c:v>0.99999981838598995</c:v>
                </c:pt>
                <c:pt idx="455">
                  <c:v>0.99999804864561304</c:v>
                </c:pt>
                <c:pt idx="456">
                  <c:v>0.99999267135027303</c:v>
                </c:pt>
                <c:pt idx="457">
                  <c:v>7.7565863027630798E-8</c:v>
                </c:pt>
                <c:pt idx="458">
                  <c:v>6.2849083117054598E-6</c:v>
                </c:pt>
                <c:pt idx="459">
                  <c:v>6.9758037405505705E-8</c:v>
                </c:pt>
                <c:pt idx="460">
                  <c:v>2.5945878652699202E-6</c:v>
                </c:pt>
                <c:pt idx="461">
                  <c:v>7.5113956840524E-7</c:v>
                </c:pt>
                <c:pt idx="462">
                  <c:v>1.92749948530578E-7</c:v>
                </c:pt>
                <c:pt idx="463">
                  <c:v>3.0051285551212201E-7</c:v>
                </c:pt>
                <c:pt idx="464">
                  <c:v>5.3870704734424199E-7</c:v>
                </c:pt>
                <c:pt idx="465">
                  <c:v>9.1211333560978697E-8</c:v>
                </c:pt>
                <c:pt idx="466">
                  <c:v>3.1819838971380901E-9</c:v>
                </c:pt>
                <c:pt idx="467">
                  <c:v>3.21894719694858E-8</c:v>
                </c:pt>
                <c:pt idx="468">
                  <c:v>3.2965691708366199E-8</c:v>
                </c:pt>
                <c:pt idx="469">
                  <c:v>1.46839397320142E-6</c:v>
                </c:pt>
                <c:pt idx="470">
                  <c:v>1.12220491125378E-8</c:v>
                </c:pt>
                <c:pt idx="471">
                  <c:v>1.25681809611887E-6</c:v>
                </c:pt>
                <c:pt idx="472">
                  <c:v>1.2337598859902499E-6</c:v>
                </c:pt>
                <c:pt idx="473">
                  <c:v>1.16762227202118E-7</c:v>
                </c:pt>
                <c:pt idx="474">
                  <c:v>5.6282398374486198E-8</c:v>
                </c:pt>
                <c:pt idx="475">
                  <c:v>1.0630709156601199E-8</c:v>
                </c:pt>
                <c:pt idx="476">
                  <c:v>1.14795064983846E-6</c:v>
                </c:pt>
                <c:pt idx="477">
                  <c:v>2.4988112092540002E-8</c:v>
                </c:pt>
                <c:pt idx="478">
                  <c:v>1.6285314491801099E-6</c:v>
                </c:pt>
                <c:pt idx="479">
                  <c:v>2.1711114561573199E-9</c:v>
                </c:pt>
                <c:pt idx="480">
                  <c:v>1.7758851855775799E-8</c:v>
                </c:pt>
                <c:pt idx="481">
                  <c:v>7.1439286586611199E-8</c:v>
                </c:pt>
                <c:pt idx="482">
                  <c:v>1.7675587221652501E-8</c:v>
                </c:pt>
                <c:pt idx="483">
                  <c:v>5.6590225375585203E-8</c:v>
                </c:pt>
                <c:pt idx="484">
                  <c:v>2.4862282509190799E-7</c:v>
                </c:pt>
                <c:pt idx="485">
                  <c:v>2.0228220297544299E-6</c:v>
                </c:pt>
                <c:pt idx="486">
                  <c:v>1.70015362171745E-9</c:v>
                </c:pt>
                <c:pt idx="487">
                  <c:v>3.7090125180077702E-8</c:v>
                </c:pt>
                <c:pt idx="488">
                  <c:v>4.3276078969108197E-8</c:v>
                </c:pt>
                <c:pt idx="489">
                  <c:v>2.1779840438613901E-7</c:v>
                </c:pt>
                <c:pt idx="490">
                  <c:v>2.62789562895567E-8</c:v>
                </c:pt>
                <c:pt idx="491">
                  <c:v>3.3751996312049202E-7</c:v>
                </c:pt>
                <c:pt idx="492">
                  <c:v>7.3563916168716399E-8</c:v>
                </c:pt>
                <c:pt idx="493">
                  <c:v>5.9994353783633694E-8</c:v>
                </c:pt>
                <c:pt idx="494">
                  <c:v>1.94203624704467E-7</c:v>
                </c:pt>
                <c:pt idx="495">
                  <c:v>0.94722408156763405</c:v>
                </c:pt>
                <c:pt idx="496">
                  <c:v>0.95910703770391204</c:v>
                </c:pt>
                <c:pt idx="497">
                  <c:v>0.874436979164124</c:v>
                </c:pt>
                <c:pt idx="498">
                  <c:v>0.97410678775500004</c:v>
                </c:pt>
                <c:pt idx="499">
                  <c:v>0.91915816256596194</c:v>
                </c:pt>
                <c:pt idx="500">
                  <c:v>0.98433200617327399</c:v>
                </c:pt>
                <c:pt idx="501">
                  <c:v>0.96461384910556702</c:v>
                </c:pt>
                <c:pt idx="502">
                  <c:v>0.98295517067554805</c:v>
                </c:pt>
                <c:pt idx="503">
                  <c:v>0.93737194778036903</c:v>
                </c:pt>
                <c:pt idx="504">
                  <c:v>0.99994138440759495</c:v>
                </c:pt>
                <c:pt idx="505">
                  <c:v>0.99998951410588299</c:v>
                </c:pt>
                <c:pt idx="506">
                  <c:v>0.99976825776859801</c:v>
                </c:pt>
                <c:pt idx="507">
                  <c:v>3.2350603964430799E-9</c:v>
                </c:pt>
                <c:pt idx="508">
                  <c:v>5.8443863689688798E-8</c:v>
                </c:pt>
                <c:pt idx="509">
                  <c:v>4.1297528366576599E-10</c:v>
                </c:pt>
                <c:pt idx="510">
                  <c:v>6.2281279036884294E-8</c:v>
                </c:pt>
                <c:pt idx="511">
                  <c:v>1.4987414182883598E-8</c:v>
                </c:pt>
                <c:pt idx="512">
                  <c:v>6.1227819624042495E-7</c:v>
                </c:pt>
                <c:pt idx="513">
                  <c:v>5.1074603975751496E-10</c:v>
                </c:pt>
                <c:pt idx="514">
                  <c:v>5.2815833943640398E-9</c:v>
                </c:pt>
                <c:pt idx="515">
                  <c:v>2.1867135877730801E-8</c:v>
                </c:pt>
                <c:pt idx="516">
                  <c:v>1.27967624450656E-7</c:v>
                </c:pt>
                <c:pt idx="517">
                  <c:v>2.5867987049650101E-6</c:v>
                </c:pt>
                <c:pt idx="518">
                  <c:v>4.1717278577248803E-7</c:v>
                </c:pt>
                <c:pt idx="519">
                  <c:v>7.2115035520145099E-9</c:v>
                </c:pt>
                <c:pt idx="520">
                  <c:v>4.3150696886944097E-9</c:v>
                </c:pt>
                <c:pt idx="521">
                  <c:v>2.0981228379804099E-8</c:v>
                </c:pt>
                <c:pt idx="522">
                  <c:v>8.9533062670453602E-9</c:v>
                </c:pt>
                <c:pt idx="523">
                  <c:v>1.5473420283901099E-8</c:v>
                </c:pt>
                <c:pt idx="524">
                  <c:v>2.4910019177544098E-5</c:v>
                </c:pt>
                <c:pt idx="525">
                  <c:v>1.9013828327650699E-6</c:v>
                </c:pt>
                <c:pt idx="526">
                  <c:v>0.38254587146098101</c:v>
                </c:pt>
                <c:pt idx="527">
                  <c:v>0.64604386930702395</c:v>
                </c:pt>
                <c:pt idx="528">
                  <c:v>0.33741801663800097</c:v>
                </c:pt>
                <c:pt idx="529">
                  <c:v>0.89018305407464704</c:v>
                </c:pt>
                <c:pt idx="530">
                  <c:v>0.865761312493178</c:v>
                </c:pt>
                <c:pt idx="531">
                  <c:v>0.93569997852313302</c:v>
                </c:pt>
                <c:pt idx="532">
                  <c:v>0.96897399216630498</c:v>
                </c:pt>
                <c:pt idx="533">
                  <c:v>0.99999645630818401</c:v>
                </c:pt>
                <c:pt idx="534">
                  <c:v>0.89712489956210395</c:v>
                </c:pt>
                <c:pt idx="535">
                  <c:v>7.57672231401437E-9</c:v>
                </c:pt>
                <c:pt idx="536">
                  <c:v>2.23292840898422E-7</c:v>
                </c:pt>
                <c:pt idx="537">
                  <c:v>1.38468995843601E-9</c:v>
                </c:pt>
                <c:pt idx="538">
                  <c:v>2.2878231006219999E-7</c:v>
                </c:pt>
                <c:pt idx="539">
                  <c:v>8.1236712318816996E-8</c:v>
                </c:pt>
                <c:pt idx="540">
                  <c:v>3.5681458585929801E-6</c:v>
                </c:pt>
                <c:pt idx="541">
                  <c:v>4.4923140158651802E-8</c:v>
                </c:pt>
                <c:pt idx="542">
                  <c:v>5.66161824433537E-9</c:v>
                </c:pt>
                <c:pt idx="543">
                  <c:v>2.5787078072343601E-8</c:v>
                </c:pt>
                <c:pt idx="544">
                  <c:v>6.0719696790311094E-8</c:v>
                </c:pt>
                <c:pt idx="545">
                  <c:v>1.87038279691725E-7</c:v>
                </c:pt>
                <c:pt idx="546">
                  <c:v>1.2489559042228799E-7</c:v>
                </c:pt>
                <c:pt idx="547">
                  <c:v>2.7474062146007198E-9</c:v>
                </c:pt>
                <c:pt idx="548">
                  <c:v>4.75211274474484E-8</c:v>
                </c:pt>
                <c:pt idx="549">
                  <c:v>1.73560713659377E-7</c:v>
                </c:pt>
                <c:pt idx="550">
                  <c:v>1.1279730104113E-7</c:v>
                </c:pt>
                <c:pt idx="551">
                  <c:v>6.2094455599901999E-7</c:v>
                </c:pt>
                <c:pt idx="552">
                  <c:v>6.3683473364501502E-8</c:v>
                </c:pt>
                <c:pt idx="553">
                  <c:v>1.16381602722916E-8</c:v>
                </c:pt>
                <c:pt idx="554">
                  <c:v>1.7491781488702701E-6</c:v>
                </c:pt>
                <c:pt idx="555">
                  <c:v>2.3160009458108601E-8</c:v>
                </c:pt>
                <c:pt idx="556">
                  <c:v>1.67824316856326E-7</c:v>
                </c:pt>
                <c:pt idx="557">
                  <c:v>2.48657591024369E-9</c:v>
                </c:pt>
                <c:pt idx="558">
                  <c:v>6.8213670393151299E-7</c:v>
                </c:pt>
                <c:pt idx="559">
                  <c:v>5.8175826179538899E-8</c:v>
                </c:pt>
                <c:pt idx="560">
                  <c:v>3.3937205436722998E-8</c:v>
                </c:pt>
                <c:pt idx="561">
                  <c:v>5.3841602927442796E-9</c:v>
                </c:pt>
                <c:pt idx="562">
                  <c:v>1.08976558225068E-7</c:v>
                </c:pt>
                <c:pt idx="563">
                  <c:v>2.80459041208357E-8</c:v>
                </c:pt>
                <c:pt idx="564">
                  <c:v>8.8070505137613101E-8</c:v>
                </c:pt>
                <c:pt idx="565">
                  <c:v>6.1642438306932201E-10</c:v>
                </c:pt>
                <c:pt idx="566">
                  <c:v>7.8013296724825006E-8</c:v>
                </c:pt>
                <c:pt idx="567">
                  <c:v>6.07765051733228E-8</c:v>
                </c:pt>
                <c:pt idx="568">
                  <c:v>2.52216644370221E-10</c:v>
                </c:pt>
                <c:pt idx="569">
                  <c:v>5.8310061941385905E-10</c:v>
                </c:pt>
                <c:pt idx="570">
                  <c:v>3.3749088596651199E-7</c:v>
                </c:pt>
                <c:pt idx="571">
                  <c:v>6.0853905467081901E-9</c:v>
                </c:pt>
                <c:pt idx="572">
                  <c:v>6.8596920198517E-10</c:v>
                </c:pt>
                <c:pt idx="573">
                  <c:v>4.1298142906378098E-7</c:v>
                </c:pt>
                <c:pt idx="574">
                  <c:v>9.6712020491360596E-9</c:v>
                </c:pt>
                <c:pt idx="575">
                  <c:v>7.54912806002255E-8</c:v>
                </c:pt>
                <c:pt idx="576">
                  <c:v>4.62373941955681E-7</c:v>
                </c:pt>
                <c:pt idx="577">
                  <c:v>1.4455931409109301E-7</c:v>
                </c:pt>
                <c:pt idx="578">
                  <c:v>2.88051791541438E-5</c:v>
                </c:pt>
                <c:pt idx="579">
                  <c:v>0.95839621319428503</c:v>
                </c:pt>
                <c:pt idx="580">
                  <c:v>0.83991665037031304</c:v>
                </c:pt>
                <c:pt idx="581">
                  <c:v>0.98406485041290503</c:v>
                </c:pt>
                <c:pt idx="582">
                  <c:v>0.99865819184175597</c:v>
                </c:pt>
                <c:pt idx="583">
                  <c:v>0.25308128760043702</c:v>
                </c:pt>
                <c:pt idx="584">
                  <c:v>2.9417786092000101E-6</c:v>
                </c:pt>
                <c:pt idx="585">
                  <c:v>2.46544365219364E-7</c:v>
                </c:pt>
                <c:pt idx="586">
                  <c:v>7.0491132468085399E-7</c:v>
                </c:pt>
                <c:pt idx="587">
                  <c:v>2.0659002519346E-8</c:v>
                </c:pt>
                <c:pt idx="588">
                  <c:v>1.0386131280059499E-8</c:v>
                </c:pt>
                <c:pt idx="589">
                  <c:v>3.0783445136013703E-8</c:v>
                </c:pt>
                <c:pt idx="590">
                  <c:v>3.95100010073498E-10</c:v>
                </c:pt>
                <c:pt idx="591">
                  <c:v>2.3814727728120801E-9</c:v>
                </c:pt>
                <c:pt idx="592">
                  <c:v>2.2983286106578099E-8</c:v>
                </c:pt>
                <c:pt idx="593">
                  <c:v>1.9644393153579001E-8</c:v>
                </c:pt>
                <c:pt idx="594">
                  <c:v>2.7501685290428499E-8</c:v>
                </c:pt>
                <c:pt idx="595">
                  <c:v>5.8863414600213198E-9</c:v>
                </c:pt>
                <c:pt idx="596">
                  <c:v>1.8912301324558399E-10</c:v>
                </c:pt>
                <c:pt idx="597">
                  <c:v>2.64625757169095E-8</c:v>
                </c:pt>
                <c:pt idx="598">
                  <c:v>9.4605380674002896E-10</c:v>
                </c:pt>
                <c:pt idx="599">
                  <c:v>3.5735863001452801E-9</c:v>
                </c:pt>
                <c:pt idx="600">
                  <c:v>2.8537951755782801E-8</c:v>
                </c:pt>
                <c:pt idx="601">
                  <c:v>5.6467279814337798E-8</c:v>
                </c:pt>
                <c:pt idx="602">
                  <c:v>9.4156163258269102E-8</c:v>
                </c:pt>
                <c:pt idx="603">
                  <c:v>2.17486621688181E-8</c:v>
                </c:pt>
                <c:pt idx="604">
                  <c:v>1.8347564395339601E-7</c:v>
                </c:pt>
                <c:pt idx="605">
                  <c:v>4.78164140162687E-8</c:v>
                </c:pt>
                <c:pt idx="606">
                  <c:v>2.7658904444437502E-7</c:v>
                </c:pt>
                <c:pt idx="607">
                  <c:v>9.7518960318193606E-8</c:v>
                </c:pt>
                <c:pt idx="608">
                  <c:v>4.5410796868661901E-7</c:v>
                </c:pt>
                <c:pt idx="609">
                  <c:v>1.5800451835178E-7</c:v>
                </c:pt>
                <c:pt idx="610">
                  <c:v>7.7972950414930207E-9</c:v>
                </c:pt>
                <c:pt idx="611">
                  <c:v>4.7872880755482902E-10</c:v>
                </c:pt>
                <c:pt idx="612">
                  <c:v>2.4689897547090701E-8</c:v>
                </c:pt>
                <c:pt idx="613">
                  <c:v>9.990289171847371E-7</c:v>
                </c:pt>
                <c:pt idx="614">
                  <c:v>1.9900253319344699E-9</c:v>
                </c:pt>
                <c:pt idx="615">
                  <c:v>2.79209255305393E-8</c:v>
                </c:pt>
                <c:pt idx="616">
                  <c:v>1.5148623489798199E-7</c:v>
                </c:pt>
                <c:pt idx="617">
                  <c:v>5.9100001369045097E-10</c:v>
                </c:pt>
                <c:pt idx="618">
                  <c:v>1.4830053616741599E-7</c:v>
                </c:pt>
                <c:pt idx="619">
                  <c:v>8.0643184123533901E-8</c:v>
                </c:pt>
                <c:pt idx="620">
                  <c:v>2.2648455942997699E-8</c:v>
                </c:pt>
                <c:pt idx="621">
                  <c:v>6.2119596487367902E-9</c:v>
                </c:pt>
                <c:pt idx="622">
                  <c:v>6.4820984922560804E-9</c:v>
                </c:pt>
                <c:pt idx="623">
                  <c:v>3.5805069821377101E-8</c:v>
                </c:pt>
                <c:pt idx="624">
                  <c:v>7.7202500152372601E-9</c:v>
                </c:pt>
                <c:pt idx="625">
                  <c:v>1.2240471796483699E-7</c:v>
                </c:pt>
                <c:pt idx="626">
                  <c:v>7.8850526566092497E-7</c:v>
                </c:pt>
                <c:pt idx="627">
                  <c:v>2.03898490424043E-6</c:v>
                </c:pt>
                <c:pt idx="628">
                  <c:v>4.1134517483518799E-7</c:v>
                </c:pt>
                <c:pt idx="629">
                  <c:v>0.58097539981257595</c:v>
                </c:pt>
                <c:pt idx="630">
                  <c:v>0.52404317248155696</c:v>
                </c:pt>
                <c:pt idx="631">
                  <c:v>0.93966472563972603</c:v>
                </c:pt>
                <c:pt idx="632">
                  <c:v>0.94325152050678895</c:v>
                </c:pt>
                <c:pt idx="633">
                  <c:v>0.49047569346342101</c:v>
                </c:pt>
                <c:pt idx="634">
                  <c:v>2.27850912909372E-8</c:v>
                </c:pt>
                <c:pt idx="635">
                  <c:v>5.8759959830457599E-8</c:v>
                </c:pt>
                <c:pt idx="636">
                  <c:v>2.00178315368247E-7</c:v>
                </c:pt>
                <c:pt idx="637">
                  <c:v>8.6057404512428302E-8</c:v>
                </c:pt>
                <c:pt idx="638">
                  <c:v>5.0337896464719802E-7</c:v>
                </c:pt>
                <c:pt idx="639">
                  <c:v>9.6284212923755595E-8</c:v>
                </c:pt>
                <c:pt idx="640">
                  <c:v>2.82127795840221E-7</c:v>
                </c:pt>
                <c:pt idx="641">
                  <c:v>1.28401152216606E-7</c:v>
                </c:pt>
                <c:pt idx="642">
                  <c:v>3.5913091565424302E-9</c:v>
                </c:pt>
                <c:pt idx="643">
                  <c:v>2.2546553571931402E-9</c:v>
                </c:pt>
                <c:pt idx="644">
                  <c:v>1.30944729261441E-9</c:v>
                </c:pt>
                <c:pt idx="645">
                  <c:v>8.1951992854493493E-9</c:v>
                </c:pt>
                <c:pt idx="646">
                  <c:v>5.8422566404118602E-9</c:v>
                </c:pt>
                <c:pt idx="647">
                  <c:v>5.0673681583594003E-8</c:v>
                </c:pt>
                <c:pt idx="648">
                  <c:v>1.47117850816315E-7</c:v>
                </c:pt>
                <c:pt idx="649">
                  <c:v>1.7159097576423099E-8</c:v>
                </c:pt>
                <c:pt idx="650">
                  <c:v>1.00833594644203E-8</c:v>
                </c:pt>
                <c:pt idx="651">
                  <c:v>8.9147198475615708E-9</c:v>
                </c:pt>
                <c:pt idx="652">
                  <c:v>8.0094361358418499E-8</c:v>
                </c:pt>
                <c:pt idx="653">
                  <c:v>3.15128926820188E-7</c:v>
                </c:pt>
                <c:pt idx="654">
                  <c:v>1.35513540879462E-7</c:v>
                </c:pt>
                <c:pt idx="655">
                  <c:v>1.8723082966386099E-7</c:v>
                </c:pt>
                <c:pt idx="656">
                  <c:v>4.4392727211699599E-7</c:v>
                </c:pt>
                <c:pt idx="657">
                  <c:v>3.8325790377011702E-9</c:v>
                </c:pt>
                <c:pt idx="658">
                  <c:v>4.54219381462008E-8</c:v>
                </c:pt>
                <c:pt idx="659">
                  <c:v>1.5313335744125998E-8</c:v>
                </c:pt>
                <c:pt idx="660">
                  <c:v>1.0163342936411501E-6</c:v>
                </c:pt>
                <c:pt idx="661">
                  <c:v>1.9935031663154499E-7</c:v>
                </c:pt>
                <c:pt idx="662">
                  <c:v>5.5755845490750499E-6</c:v>
                </c:pt>
                <c:pt idx="663">
                  <c:v>1.76302054534999E-7</c:v>
                </c:pt>
                <c:pt idx="664">
                  <c:v>1.5576065366717799E-7</c:v>
                </c:pt>
                <c:pt idx="665">
                  <c:v>4.6095827394492201E-9</c:v>
                </c:pt>
                <c:pt idx="666">
                  <c:v>4.91606110931338E-9</c:v>
                </c:pt>
                <c:pt idx="667">
                  <c:v>2.3915340386644701E-8</c:v>
                </c:pt>
                <c:pt idx="668">
                  <c:v>9.2161912529686406E-9</c:v>
                </c:pt>
                <c:pt idx="669">
                  <c:v>8.7816355025236805E-8</c:v>
                </c:pt>
                <c:pt idx="670">
                  <c:v>1.9782734293883101E-8</c:v>
                </c:pt>
                <c:pt idx="671">
                  <c:v>9.5846204036270701E-8</c:v>
                </c:pt>
                <c:pt idx="672">
                  <c:v>0.33398854717562099</c:v>
                </c:pt>
                <c:pt idx="673">
                  <c:v>4.6006644040811702E-6</c:v>
                </c:pt>
                <c:pt idx="674">
                  <c:v>6.3601763008424699E-8</c:v>
                </c:pt>
                <c:pt idx="675">
                  <c:v>9.3600269427058594E-8</c:v>
                </c:pt>
                <c:pt idx="676">
                  <c:v>4.6212688695041102E-8</c:v>
                </c:pt>
                <c:pt idx="677">
                  <c:v>1.41492004243317E-6</c:v>
                </c:pt>
                <c:pt idx="678">
                  <c:v>0.99992380568336103</c:v>
                </c:pt>
                <c:pt idx="679">
                  <c:v>0.99998915964606006</c:v>
                </c:pt>
                <c:pt idx="680">
                  <c:v>0.99999684954010604</c:v>
                </c:pt>
                <c:pt idx="681">
                  <c:v>0.99999859093183596</c:v>
                </c:pt>
                <c:pt idx="682">
                  <c:v>4.2211936517937601E-7</c:v>
                </c:pt>
                <c:pt idx="683">
                  <c:v>1.6591326992801799E-8</c:v>
                </c:pt>
                <c:pt idx="684">
                  <c:v>2.0629095473026498E-8</c:v>
                </c:pt>
                <c:pt idx="685">
                  <c:v>1.8681432434370101E-8</c:v>
                </c:pt>
                <c:pt idx="686">
                  <c:v>4.1074646211548902E-8</c:v>
                </c:pt>
                <c:pt idx="687">
                  <c:v>1.89688002868176E-9</c:v>
                </c:pt>
                <c:pt idx="688">
                  <c:v>1.2933151672655299E-8</c:v>
                </c:pt>
                <c:pt idx="689">
                  <c:v>2.8239255288300899E-8</c:v>
                </c:pt>
                <c:pt idx="690">
                  <c:v>7.5639275463667197E-8</c:v>
                </c:pt>
                <c:pt idx="691">
                  <c:v>4.40775823871456E-10</c:v>
                </c:pt>
                <c:pt idx="692">
                  <c:v>1.24278382139875E-8</c:v>
                </c:pt>
                <c:pt idx="693">
                  <c:v>4.7828193956837696E-7</c:v>
                </c:pt>
                <c:pt idx="694">
                  <c:v>2.5569040992177199E-8</c:v>
                </c:pt>
                <c:pt idx="695">
                  <c:v>1.0424077266938099E-9</c:v>
                </c:pt>
                <c:pt idx="696">
                  <c:v>2.8208354365176799E-8</c:v>
                </c:pt>
                <c:pt idx="697">
                  <c:v>3.4972386546463598E-7</c:v>
                </c:pt>
                <c:pt idx="698">
                  <c:v>1.1624446756863E-9</c:v>
                </c:pt>
                <c:pt idx="699">
                  <c:v>7.3633660630392396E-7</c:v>
                </c:pt>
                <c:pt idx="700">
                  <c:v>7.7474011083337093E-9</c:v>
                </c:pt>
                <c:pt idx="701">
                  <c:v>2.2904111787915698E-9</c:v>
                </c:pt>
                <c:pt idx="702">
                  <c:v>6.1096663977760796E-7</c:v>
                </c:pt>
                <c:pt idx="703">
                  <c:v>4.79092264314909E-8</c:v>
                </c:pt>
                <c:pt idx="704">
                  <c:v>2.83763771074088E-8</c:v>
                </c:pt>
                <c:pt idx="705">
                  <c:v>7.0514744011589003E-8</c:v>
                </c:pt>
                <c:pt idx="706">
                  <c:v>7.1834062095045097E-9</c:v>
                </c:pt>
                <c:pt idx="707">
                  <c:v>5.1642105908484601E-7</c:v>
                </c:pt>
                <c:pt idx="708">
                  <c:v>8.6041858006594999E-7</c:v>
                </c:pt>
                <c:pt idx="709">
                  <c:v>5.0828310583336003E-8</c:v>
                </c:pt>
                <c:pt idx="710">
                  <c:v>2.9511670313176002E-10</c:v>
                </c:pt>
                <c:pt idx="711">
                  <c:v>3.3055898853449298E-7</c:v>
                </c:pt>
                <c:pt idx="712">
                  <c:v>4.0025863037162601E-8</c:v>
                </c:pt>
                <c:pt idx="713">
                  <c:v>2.4755028576062298E-7</c:v>
                </c:pt>
                <c:pt idx="714">
                  <c:v>2.2583986261271401E-7</c:v>
                </c:pt>
                <c:pt idx="715">
                  <c:v>2.4122637760914E-9</c:v>
                </c:pt>
                <c:pt idx="716">
                  <c:v>9.1344649638138793E-9</c:v>
                </c:pt>
                <c:pt idx="717">
                  <c:v>1.2170433639410499E-8</c:v>
                </c:pt>
                <c:pt idx="718">
                  <c:v>1.49254133245617E-8</c:v>
                </c:pt>
                <c:pt idx="719">
                  <c:v>2.4233963014496103E-7</c:v>
                </c:pt>
                <c:pt idx="720">
                  <c:v>1.24641072061663E-7</c:v>
                </c:pt>
                <c:pt idx="721">
                  <c:v>1.06370089178615E-8</c:v>
                </c:pt>
                <c:pt idx="722">
                  <c:v>1.61710031311006E-7</c:v>
                </c:pt>
                <c:pt idx="723">
                  <c:v>2.4717163650311199E-6</c:v>
                </c:pt>
                <c:pt idx="724">
                  <c:v>1.27129529818628E-7</c:v>
                </c:pt>
                <c:pt idx="725">
                  <c:v>1.28326185288446E-7</c:v>
                </c:pt>
                <c:pt idx="726">
                  <c:v>6.9817162919851503E-7</c:v>
                </c:pt>
                <c:pt idx="727">
                  <c:v>1.8718243303909801E-9</c:v>
                </c:pt>
                <c:pt idx="728">
                  <c:v>1.0103156236716501E-8</c:v>
                </c:pt>
                <c:pt idx="729">
                  <c:v>5.2655729468387995E-7</c:v>
                </c:pt>
                <c:pt idx="730">
                  <c:v>1.12578588384107E-7</c:v>
                </c:pt>
                <c:pt idx="731">
                  <c:v>3.4932081212753501E-8</c:v>
                </c:pt>
                <c:pt idx="732">
                  <c:v>1.8496479949428199E-8</c:v>
                </c:pt>
                <c:pt idx="733">
                  <c:v>2.5953168472805602E-7</c:v>
                </c:pt>
                <c:pt idx="734">
                  <c:v>3.9094741920372E-7</c:v>
                </c:pt>
                <c:pt idx="735">
                  <c:v>5.1097410142925199E-8</c:v>
                </c:pt>
                <c:pt idx="736">
                  <c:v>4.96177532510777E-9</c:v>
                </c:pt>
                <c:pt idx="737">
                  <c:v>8.3582638102960003E-8</c:v>
                </c:pt>
                <c:pt idx="738">
                  <c:v>5.8698556462095897E-5</c:v>
                </c:pt>
                <c:pt idx="739">
                  <c:v>0.896276303760277</c:v>
                </c:pt>
                <c:pt idx="740">
                  <c:v>0.931807415074</c:v>
                </c:pt>
                <c:pt idx="741">
                  <c:v>0.97625875253047001</c:v>
                </c:pt>
                <c:pt idx="742">
                  <c:v>0.96505191773641996</c:v>
                </c:pt>
                <c:pt idx="743">
                  <c:v>1.2311256771620899E-4</c:v>
                </c:pt>
                <c:pt idx="744">
                  <c:v>0.30438980262910997</c:v>
                </c:pt>
                <c:pt idx="745">
                  <c:v>7.8645806418993394E-2</c:v>
                </c:pt>
                <c:pt idx="746">
                  <c:v>0.99999967304656101</c:v>
                </c:pt>
                <c:pt idx="747">
                  <c:v>0.99999770246549602</c:v>
                </c:pt>
                <c:pt idx="748">
                  <c:v>0.999998749551403</c:v>
                </c:pt>
                <c:pt idx="749">
                  <c:v>0.99999959169483599</c:v>
                </c:pt>
                <c:pt idx="750">
                  <c:v>0.99999253677907995</c:v>
                </c:pt>
                <c:pt idx="751">
                  <c:v>0.99999783850464397</c:v>
                </c:pt>
                <c:pt idx="752">
                  <c:v>0.99999979465451805</c:v>
                </c:pt>
                <c:pt idx="753">
                  <c:v>0.99998269970184805</c:v>
                </c:pt>
                <c:pt idx="754">
                  <c:v>0.99996307679630303</c:v>
                </c:pt>
                <c:pt idx="755">
                  <c:v>0.73887764644462495</c:v>
                </c:pt>
                <c:pt idx="756">
                  <c:v>0.67500428834735904</c:v>
                </c:pt>
                <c:pt idx="757">
                  <c:v>0.30509748032824302</c:v>
                </c:pt>
                <c:pt idx="758">
                  <c:v>1.308969243484E-8</c:v>
                </c:pt>
                <c:pt idx="759">
                  <c:v>1.1278946889562399E-8</c:v>
                </c:pt>
                <c:pt idx="760">
                  <c:v>7.7898943847101702E-9</c:v>
                </c:pt>
                <c:pt idx="761">
                  <c:v>2.0131201383167801E-10</c:v>
                </c:pt>
                <c:pt idx="762">
                  <c:v>4.4853766531708499E-8</c:v>
                </c:pt>
                <c:pt idx="763">
                  <c:v>1.08158992520472E-10</c:v>
                </c:pt>
                <c:pt idx="764">
                  <c:v>8.1039708769564604E-9</c:v>
                </c:pt>
                <c:pt idx="765">
                  <c:v>2.1406320393075399E-10</c:v>
                </c:pt>
                <c:pt idx="766">
                  <c:v>7.5407311491429497E-10</c:v>
                </c:pt>
                <c:pt idx="767">
                  <c:v>3.3557433248394199E-9</c:v>
                </c:pt>
                <c:pt idx="768">
                  <c:v>1.59449626305034E-8</c:v>
                </c:pt>
                <c:pt idx="769">
                  <c:v>1.5396412179015E-8</c:v>
                </c:pt>
                <c:pt idx="770">
                  <c:v>4.5028991985548E-8</c:v>
                </c:pt>
                <c:pt idx="771">
                  <c:v>8.0158864386426396E-9</c:v>
                </c:pt>
                <c:pt idx="772">
                  <c:v>1.5060141327668901E-8</c:v>
                </c:pt>
                <c:pt idx="773">
                  <c:v>1.04184798818669E-7</c:v>
                </c:pt>
                <c:pt idx="774">
                  <c:v>2.90240579302394E-8</c:v>
                </c:pt>
                <c:pt idx="775">
                  <c:v>2.5742956596577803E-7</c:v>
                </c:pt>
                <c:pt idx="776">
                  <c:v>1.2166354579365199E-7</c:v>
                </c:pt>
                <c:pt idx="777">
                  <c:v>4.8545632338353702E-8</c:v>
                </c:pt>
                <c:pt idx="778">
                  <c:v>1.4562465834484E-6</c:v>
                </c:pt>
                <c:pt idx="779">
                  <c:v>4.8245360414266003E-10</c:v>
                </c:pt>
                <c:pt idx="780">
                  <c:v>4.9659248876818898E-9</c:v>
                </c:pt>
                <c:pt idx="781">
                  <c:v>2.0656461569664701E-8</c:v>
                </c:pt>
                <c:pt idx="782">
                  <c:v>4.5800577243781702E-8</c:v>
                </c:pt>
                <c:pt idx="783">
                  <c:v>6.0026317164075903E-8</c:v>
                </c:pt>
                <c:pt idx="784">
                  <c:v>1.13305102351322E-7</c:v>
                </c:pt>
                <c:pt idx="785">
                  <c:v>4.5272679606765499E-8</c:v>
                </c:pt>
                <c:pt idx="786">
                  <c:v>6.10728085869523E-6</c:v>
                </c:pt>
                <c:pt idx="787">
                  <c:v>1.44255159643162E-7</c:v>
                </c:pt>
                <c:pt idx="788">
                  <c:v>1.82223022450584E-7</c:v>
                </c:pt>
                <c:pt idx="789">
                  <c:v>1.7496900258398E-7</c:v>
                </c:pt>
                <c:pt idx="790">
                  <c:v>1.24246466957975E-5</c:v>
                </c:pt>
                <c:pt idx="791">
                  <c:v>8.8884038720720399E-8</c:v>
                </c:pt>
                <c:pt idx="792">
                  <c:v>6.3023140822405504E-8</c:v>
                </c:pt>
                <c:pt idx="793">
                  <c:v>2.0103444322135699E-7</c:v>
                </c:pt>
                <c:pt idx="794">
                  <c:v>9.1372709490547994E-9</c:v>
                </c:pt>
                <c:pt idx="795">
                  <c:v>1.06388195925776E-8</c:v>
                </c:pt>
                <c:pt idx="796">
                  <c:v>2.93506447990725E-10</c:v>
                </c:pt>
                <c:pt idx="797">
                  <c:v>1.06277986637095E-9</c:v>
                </c:pt>
                <c:pt idx="798">
                  <c:v>3.3819206307221999E-7</c:v>
                </c:pt>
                <c:pt idx="799">
                  <c:v>4.4253073700441203E-8</c:v>
                </c:pt>
                <c:pt idx="800">
                  <c:v>3.3835709572572901E-7</c:v>
                </c:pt>
                <c:pt idx="801">
                  <c:v>3.1606957564596998E-9</c:v>
                </c:pt>
                <c:pt idx="802">
                  <c:v>1.2780361262298301E-8</c:v>
                </c:pt>
                <c:pt idx="803">
                  <c:v>4.5979585974943898E-8</c:v>
                </c:pt>
                <c:pt idx="804">
                  <c:v>1.6142871457171699E-8</c:v>
                </c:pt>
                <c:pt idx="805">
                  <c:v>1.53772079495445E-8</c:v>
                </c:pt>
                <c:pt idx="806">
                  <c:v>5.8808706800802E-10</c:v>
                </c:pt>
                <c:pt idx="807">
                  <c:v>1.9786757229183801E-8</c:v>
                </c:pt>
                <c:pt idx="808">
                  <c:v>2.5772191904786899E-7</c:v>
                </c:pt>
                <c:pt idx="809">
                  <c:v>4.20580434373774E-7</c:v>
                </c:pt>
                <c:pt idx="810">
                  <c:v>1.7318355487319001E-7</c:v>
                </c:pt>
                <c:pt idx="811">
                  <c:v>3.30010163682464E-8</c:v>
                </c:pt>
                <c:pt idx="812">
                  <c:v>8.5244647662414504E-10</c:v>
                </c:pt>
                <c:pt idx="813">
                  <c:v>1.35760729281163E-7</c:v>
                </c:pt>
                <c:pt idx="814">
                  <c:v>3.2035606061276802E-8</c:v>
                </c:pt>
                <c:pt idx="815">
                  <c:v>1.82195392414638E-8</c:v>
                </c:pt>
                <c:pt idx="816">
                  <c:v>4.49587273235102E-8</c:v>
                </c:pt>
                <c:pt idx="817">
                  <c:v>1.7712303023433101E-8</c:v>
                </c:pt>
                <c:pt idx="818">
                  <c:v>3.09574832585715E-8</c:v>
                </c:pt>
                <c:pt idx="819">
                  <c:v>2.8067387912684802E-9</c:v>
                </c:pt>
                <c:pt idx="820">
                  <c:v>6.4468749099444799E-9</c:v>
                </c:pt>
                <c:pt idx="821">
                  <c:v>1.0388556496417899E-7</c:v>
                </c:pt>
                <c:pt idx="822">
                  <c:v>5.2630779146042101E-9</c:v>
                </c:pt>
                <c:pt idx="823">
                  <c:v>1.0260064349514799E-7</c:v>
                </c:pt>
                <c:pt idx="824">
                  <c:v>1.15162675705626E-8</c:v>
                </c:pt>
                <c:pt idx="825">
                  <c:v>8.4907931351973394E-8</c:v>
                </c:pt>
                <c:pt idx="826">
                  <c:v>3.4745643636117798E-7</c:v>
                </c:pt>
                <c:pt idx="827">
                  <c:v>2.24002366064166E-7</c:v>
                </c:pt>
                <c:pt idx="828">
                  <c:v>3.8442077900189899E-8</c:v>
                </c:pt>
                <c:pt idx="829">
                  <c:v>3.1209432591199402E-4</c:v>
                </c:pt>
                <c:pt idx="830">
                  <c:v>1.26234342864317E-8</c:v>
                </c:pt>
                <c:pt idx="831">
                  <c:v>7.0527417280537497E-7</c:v>
                </c:pt>
                <c:pt idx="832">
                  <c:v>5.7166165925194403E-7</c:v>
                </c:pt>
                <c:pt idx="833">
                  <c:v>0.98902268788231895</c:v>
                </c:pt>
                <c:pt idx="834">
                  <c:v>0.99900429180744499</c:v>
                </c:pt>
                <c:pt idx="835">
                  <c:v>0.99997711428858205</c:v>
                </c:pt>
                <c:pt idx="836">
                  <c:v>1.3266795209223701E-7</c:v>
                </c:pt>
                <c:pt idx="837">
                  <c:v>1.5226083153183899E-5</c:v>
                </c:pt>
                <c:pt idx="838">
                  <c:v>0.40685096845250501</c:v>
                </c:pt>
                <c:pt idx="839">
                  <c:v>0.819895178203915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D3-4203-B6B4-A43F77A04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21801064"/>
        <c:axId val="521801392"/>
      </c:barChart>
      <c:dateAx>
        <c:axId val="521801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21801392"/>
        <c:crosses val="autoZero"/>
        <c:auto val="1"/>
        <c:lblOffset val="100"/>
        <c:baseTimeUnit val="months"/>
      </c:dateAx>
      <c:valAx>
        <c:axId val="52180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21801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SAA</a:t>
            </a:r>
            <a:r>
              <a:rPr lang="da-DK" baseline="0"/>
              <a:t> 240 days, Risk Aversion 2.4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'Results_train240_2.4saaRFRWeigh'!$C$1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'Results_train240_2.4saaRFRWeigh'!$C$2:$C$841</c:f>
              <c:numCache>
                <c:formatCode>0.00</c:formatCode>
                <c:ptCount val="840"/>
                <c:pt idx="0">
                  <c:v>1.14654242904708E-8</c:v>
                </c:pt>
                <c:pt idx="1">
                  <c:v>1.10355162985885E-7</c:v>
                </c:pt>
                <c:pt idx="2">
                  <c:v>2.4744863398144399E-8</c:v>
                </c:pt>
                <c:pt idx="3">
                  <c:v>3.9696707669157898E-8</c:v>
                </c:pt>
                <c:pt idx="4">
                  <c:v>8.5200522568789205E-10</c:v>
                </c:pt>
                <c:pt idx="5">
                  <c:v>8.9452066473125804E-8</c:v>
                </c:pt>
                <c:pt idx="6">
                  <c:v>1.067910972697E-8</c:v>
                </c:pt>
                <c:pt idx="7">
                  <c:v>2.6108075209549301E-11</c:v>
                </c:pt>
                <c:pt idx="8">
                  <c:v>4.0787299468628798E-11</c:v>
                </c:pt>
                <c:pt idx="9">
                  <c:v>6.1911331416661998E-11</c:v>
                </c:pt>
                <c:pt idx="10">
                  <c:v>1.100907638161E-10</c:v>
                </c:pt>
                <c:pt idx="11">
                  <c:v>8.9362563033137297E-11</c:v>
                </c:pt>
                <c:pt idx="12">
                  <c:v>9.9569644066413297E-11</c:v>
                </c:pt>
                <c:pt idx="13">
                  <c:v>1.9829610466072899E-8</c:v>
                </c:pt>
                <c:pt idx="14">
                  <c:v>2.27610071616241E-8</c:v>
                </c:pt>
                <c:pt idx="15">
                  <c:v>5.1672549984174503E-11</c:v>
                </c:pt>
                <c:pt idx="16">
                  <c:v>6.83236074851784E-9</c:v>
                </c:pt>
                <c:pt idx="17">
                  <c:v>6.5351021992634103E-9</c:v>
                </c:pt>
                <c:pt idx="18">
                  <c:v>8.7842430061653005E-9</c:v>
                </c:pt>
                <c:pt idx="19">
                  <c:v>2.3138292727934302E-9</c:v>
                </c:pt>
                <c:pt idx="20">
                  <c:v>6.8250944538032096E-10</c:v>
                </c:pt>
                <c:pt idx="21">
                  <c:v>1.32697517988312E-8</c:v>
                </c:pt>
                <c:pt idx="22">
                  <c:v>9.9051022161191093E-9</c:v>
                </c:pt>
                <c:pt idx="23">
                  <c:v>6.1927075767333597E-9</c:v>
                </c:pt>
                <c:pt idx="24">
                  <c:v>1.0568842177365301E-8</c:v>
                </c:pt>
                <c:pt idx="25">
                  <c:v>1.29356531462552E-8</c:v>
                </c:pt>
                <c:pt idx="26">
                  <c:v>7.3756505143365203E-9</c:v>
                </c:pt>
                <c:pt idx="27">
                  <c:v>1.9178691686928801E-8</c:v>
                </c:pt>
                <c:pt idx="28">
                  <c:v>1.3562722760124301E-10</c:v>
                </c:pt>
                <c:pt idx="29">
                  <c:v>2.95041113111186E-9</c:v>
                </c:pt>
                <c:pt idx="30">
                  <c:v>8.2859855817191406E-9</c:v>
                </c:pt>
                <c:pt idx="31">
                  <c:v>1.49796758560172E-9</c:v>
                </c:pt>
                <c:pt idx="32">
                  <c:v>3.5245918197990699E-8</c:v>
                </c:pt>
                <c:pt idx="33">
                  <c:v>2.44028733259585E-8</c:v>
                </c:pt>
                <c:pt idx="34">
                  <c:v>1.35562748180898E-8</c:v>
                </c:pt>
                <c:pt idx="35">
                  <c:v>1.6531797261541599E-9</c:v>
                </c:pt>
                <c:pt idx="36">
                  <c:v>3.1206621158319502E-8</c:v>
                </c:pt>
                <c:pt idx="37">
                  <c:v>1.30976227770222E-8</c:v>
                </c:pt>
                <c:pt idx="38">
                  <c:v>8.7548196574670496E-9</c:v>
                </c:pt>
                <c:pt idx="39">
                  <c:v>8.8092731867743698E-10</c:v>
                </c:pt>
                <c:pt idx="40">
                  <c:v>8.2110659754078801E-9</c:v>
                </c:pt>
                <c:pt idx="41">
                  <c:v>7.1212507303557103E-10</c:v>
                </c:pt>
                <c:pt idx="42">
                  <c:v>7.0671490458605997E-10</c:v>
                </c:pt>
                <c:pt idx="43">
                  <c:v>1.05957082025988E-8</c:v>
                </c:pt>
                <c:pt idx="44">
                  <c:v>2.6976511567196199E-9</c:v>
                </c:pt>
                <c:pt idx="45">
                  <c:v>4.8891149855983598E-9</c:v>
                </c:pt>
                <c:pt idx="46">
                  <c:v>1.7624664085809099E-8</c:v>
                </c:pt>
                <c:pt idx="47">
                  <c:v>5.1057106988941298E-9</c:v>
                </c:pt>
                <c:pt idx="48">
                  <c:v>1.54097065666777E-8</c:v>
                </c:pt>
                <c:pt idx="49">
                  <c:v>3.0161430164180601E-8</c:v>
                </c:pt>
                <c:pt idx="50">
                  <c:v>4.5114663041289403E-9</c:v>
                </c:pt>
                <c:pt idx="51">
                  <c:v>3.9253438968406796E-9</c:v>
                </c:pt>
                <c:pt idx="52">
                  <c:v>1.01260522644888E-8</c:v>
                </c:pt>
                <c:pt idx="53">
                  <c:v>7.57682125034142E-11</c:v>
                </c:pt>
                <c:pt idx="54">
                  <c:v>2.8617719360308901E-9</c:v>
                </c:pt>
                <c:pt idx="55">
                  <c:v>1.67420018812863E-8</c:v>
                </c:pt>
                <c:pt idx="56">
                  <c:v>2.9850571788979401E-9</c:v>
                </c:pt>
                <c:pt idx="57">
                  <c:v>1.65806538641778E-9</c:v>
                </c:pt>
                <c:pt idx="58">
                  <c:v>2.80392315076427E-9</c:v>
                </c:pt>
                <c:pt idx="59">
                  <c:v>2.9017989863386801E-9</c:v>
                </c:pt>
                <c:pt idx="60">
                  <c:v>1.5986318113123099E-10</c:v>
                </c:pt>
                <c:pt idx="61">
                  <c:v>1.13591858327186E-8</c:v>
                </c:pt>
                <c:pt idx="62">
                  <c:v>5.5873152343628098E-10</c:v>
                </c:pt>
                <c:pt idx="63">
                  <c:v>1.83717637105211E-10</c:v>
                </c:pt>
                <c:pt idx="64">
                  <c:v>1.12634496640664E-8</c:v>
                </c:pt>
                <c:pt idx="65">
                  <c:v>1.06676285095713E-10</c:v>
                </c:pt>
                <c:pt idx="66">
                  <c:v>3.2334253402821701E-10</c:v>
                </c:pt>
                <c:pt idx="67">
                  <c:v>1.01753054626707E-10</c:v>
                </c:pt>
                <c:pt idx="68">
                  <c:v>3.05941300322783E-9</c:v>
                </c:pt>
                <c:pt idx="69">
                  <c:v>1.69171512804517E-9</c:v>
                </c:pt>
                <c:pt idx="70">
                  <c:v>9.4003527787763307E-10</c:v>
                </c:pt>
                <c:pt idx="71">
                  <c:v>4.6013470756396001E-10</c:v>
                </c:pt>
                <c:pt idx="72">
                  <c:v>7.7948884753299293E-9</c:v>
                </c:pt>
                <c:pt idx="73">
                  <c:v>7.7770481828451805E-12</c:v>
                </c:pt>
                <c:pt idx="74">
                  <c:v>7.6673455376311101E-11</c:v>
                </c:pt>
                <c:pt idx="75">
                  <c:v>5.4040835728565299E-9</c:v>
                </c:pt>
                <c:pt idx="76">
                  <c:v>1.89422888985844E-10</c:v>
                </c:pt>
                <c:pt idx="77">
                  <c:v>1.7105977099093999E-9</c:v>
                </c:pt>
                <c:pt idx="78">
                  <c:v>8.1626592867476797E-11</c:v>
                </c:pt>
                <c:pt idx="79">
                  <c:v>3.0031563754721398E-10</c:v>
                </c:pt>
                <c:pt idx="80">
                  <c:v>2.6655969323911101E-9</c:v>
                </c:pt>
                <c:pt idx="81">
                  <c:v>1.6017521306006001E-9</c:v>
                </c:pt>
                <c:pt idx="82">
                  <c:v>2.2461211956639599E-8</c:v>
                </c:pt>
                <c:pt idx="83">
                  <c:v>6.6651109114905903E-9</c:v>
                </c:pt>
                <c:pt idx="84">
                  <c:v>6.6428679879832499E-9</c:v>
                </c:pt>
                <c:pt idx="85">
                  <c:v>3.7864297448178901E-9</c:v>
                </c:pt>
                <c:pt idx="86">
                  <c:v>4.9083373597946595E-10</c:v>
                </c:pt>
                <c:pt idx="87">
                  <c:v>3.5416170699691801E-10</c:v>
                </c:pt>
                <c:pt idx="88">
                  <c:v>1.4431353426632199E-10</c:v>
                </c:pt>
                <c:pt idx="89">
                  <c:v>7.3229946645667503E-9</c:v>
                </c:pt>
                <c:pt idx="90">
                  <c:v>6.9030502944653002E-11</c:v>
                </c:pt>
                <c:pt idx="91">
                  <c:v>1.50796483829037E-9</c:v>
                </c:pt>
                <c:pt idx="92">
                  <c:v>2.2030768611267701E-11</c:v>
                </c:pt>
                <c:pt idx="93">
                  <c:v>3.4647912437055299E-10</c:v>
                </c:pt>
                <c:pt idx="94">
                  <c:v>7.3747263622724702E-10</c:v>
                </c:pt>
                <c:pt idx="95">
                  <c:v>9.1284686426469496E-10</c:v>
                </c:pt>
                <c:pt idx="96">
                  <c:v>1.75921063070773E-10</c:v>
                </c:pt>
                <c:pt idx="97">
                  <c:v>2.03686405145825E-10</c:v>
                </c:pt>
                <c:pt idx="98">
                  <c:v>2.6019978191189201E-10</c:v>
                </c:pt>
                <c:pt idx="99">
                  <c:v>1.90696537608555E-10</c:v>
                </c:pt>
                <c:pt idx="100">
                  <c:v>2.8412741988778402E-10</c:v>
                </c:pt>
                <c:pt idx="101">
                  <c:v>3.0256080053468302E-11</c:v>
                </c:pt>
                <c:pt idx="102">
                  <c:v>2.41432762037326E-10</c:v>
                </c:pt>
                <c:pt idx="103">
                  <c:v>6.8535674793998102E-10</c:v>
                </c:pt>
                <c:pt idx="104">
                  <c:v>1.6279692619832699E-10</c:v>
                </c:pt>
                <c:pt idx="105">
                  <c:v>1.14113733194138E-9</c:v>
                </c:pt>
                <c:pt idx="106">
                  <c:v>2.9137140093991001E-10</c:v>
                </c:pt>
                <c:pt idx="107">
                  <c:v>2.9459141069319699E-9</c:v>
                </c:pt>
                <c:pt idx="108">
                  <c:v>8.8437743537290093E-9</c:v>
                </c:pt>
                <c:pt idx="109">
                  <c:v>1.6612953553215699E-9</c:v>
                </c:pt>
                <c:pt idx="110">
                  <c:v>2.8248638789452298E-10</c:v>
                </c:pt>
                <c:pt idx="111">
                  <c:v>8.5612684193281597E-10</c:v>
                </c:pt>
                <c:pt idx="112">
                  <c:v>3.0984294239072099E-11</c:v>
                </c:pt>
                <c:pt idx="113">
                  <c:v>5.8724168754444902E-10</c:v>
                </c:pt>
                <c:pt idx="114">
                  <c:v>4.23336548644684E-10</c:v>
                </c:pt>
                <c:pt idx="115">
                  <c:v>1.6391379528790901E-10</c:v>
                </c:pt>
                <c:pt idx="116">
                  <c:v>1.7892006343148201E-9</c:v>
                </c:pt>
                <c:pt idx="117">
                  <c:v>9.0704940365391606E-11</c:v>
                </c:pt>
                <c:pt idx="118">
                  <c:v>5.5405143391871501E-9</c:v>
                </c:pt>
                <c:pt idx="119">
                  <c:v>2.0705264359557098E-9</c:v>
                </c:pt>
                <c:pt idx="120">
                  <c:v>8.4192658808675204E-10</c:v>
                </c:pt>
                <c:pt idx="121">
                  <c:v>1.7687862225684301E-9</c:v>
                </c:pt>
                <c:pt idx="122">
                  <c:v>6.1709662811277497E-10</c:v>
                </c:pt>
                <c:pt idx="123">
                  <c:v>3.5227803427268902E-9</c:v>
                </c:pt>
                <c:pt idx="124">
                  <c:v>3.0549034575066601E-9</c:v>
                </c:pt>
                <c:pt idx="125">
                  <c:v>3.2059286116172598E-9</c:v>
                </c:pt>
                <c:pt idx="126">
                  <c:v>9.35342490675401E-9</c:v>
                </c:pt>
                <c:pt idx="127">
                  <c:v>1.8748903419311999E-11</c:v>
                </c:pt>
                <c:pt idx="128">
                  <c:v>1.4567777759121299E-9</c:v>
                </c:pt>
                <c:pt idx="129">
                  <c:v>1.22716535980571E-9</c:v>
                </c:pt>
                <c:pt idx="130">
                  <c:v>1.2391230527300301E-9</c:v>
                </c:pt>
                <c:pt idx="131">
                  <c:v>2.6894880051854399E-9</c:v>
                </c:pt>
                <c:pt idx="132">
                  <c:v>6.7561309356777397E-9</c:v>
                </c:pt>
                <c:pt idx="133">
                  <c:v>3.8693639858568499E-10</c:v>
                </c:pt>
                <c:pt idx="134">
                  <c:v>8.2250770086902797E-10</c:v>
                </c:pt>
                <c:pt idx="135">
                  <c:v>1.16846647291752E-9</c:v>
                </c:pt>
                <c:pt idx="136">
                  <c:v>8.4298386510923903E-9</c:v>
                </c:pt>
                <c:pt idx="137">
                  <c:v>2.0699718341844E-9</c:v>
                </c:pt>
                <c:pt idx="138">
                  <c:v>3.9404139286363199E-9</c:v>
                </c:pt>
                <c:pt idx="139">
                  <c:v>1.13415595589517E-10</c:v>
                </c:pt>
                <c:pt idx="140">
                  <c:v>1.0817405195086E-9</c:v>
                </c:pt>
                <c:pt idx="141">
                  <c:v>1.54813443274759E-9</c:v>
                </c:pt>
                <c:pt idx="142">
                  <c:v>2.7020456134362799E-10</c:v>
                </c:pt>
                <c:pt idx="143">
                  <c:v>1.6120497962732101E-9</c:v>
                </c:pt>
                <c:pt idx="144">
                  <c:v>1.59991742704354E-9</c:v>
                </c:pt>
                <c:pt idx="145">
                  <c:v>7.31700458179028E-10</c:v>
                </c:pt>
                <c:pt idx="146">
                  <c:v>8.16188050191676E-9</c:v>
                </c:pt>
                <c:pt idx="147">
                  <c:v>1.62335652756789E-9</c:v>
                </c:pt>
                <c:pt idx="148">
                  <c:v>1.15386593907707E-8</c:v>
                </c:pt>
                <c:pt idx="149">
                  <c:v>2.19560629696177E-10</c:v>
                </c:pt>
                <c:pt idx="150">
                  <c:v>1.5409830028580201E-10</c:v>
                </c:pt>
                <c:pt idx="151">
                  <c:v>1.43387305922899E-10</c:v>
                </c:pt>
                <c:pt idx="152">
                  <c:v>5.2453047383622604E-10</c:v>
                </c:pt>
                <c:pt idx="153">
                  <c:v>9.7269918496940109E-10</c:v>
                </c:pt>
                <c:pt idx="154">
                  <c:v>1.9895788098960498E-9</c:v>
                </c:pt>
                <c:pt idx="155">
                  <c:v>1.03181547197171E-9</c:v>
                </c:pt>
                <c:pt idx="156">
                  <c:v>1.02638035471829E-8</c:v>
                </c:pt>
                <c:pt idx="157">
                  <c:v>8.0201841999254098E-10</c:v>
                </c:pt>
                <c:pt idx="158">
                  <c:v>2.0505512541254601E-8</c:v>
                </c:pt>
                <c:pt idx="159">
                  <c:v>2.0354060138742399E-8</c:v>
                </c:pt>
                <c:pt idx="160">
                  <c:v>6.61078481325285E-9</c:v>
                </c:pt>
                <c:pt idx="161">
                  <c:v>2.26909589752114E-8</c:v>
                </c:pt>
                <c:pt idx="162">
                  <c:v>4.2830378876927799E-8</c:v>
                </c:pt>
                <c:pt idx="163">
                  <c:v>1.6648168142534101E-10</c:v>
                </c:pt>
                <c:pt idx="164">
                  <c:v>2.0574796008914901E-8</c:v>
                </c:pt>
                <c:pt idx="165">
                  <c:v>1.40950354919366E-9</c:v>
                </c:pt>
                <c:pt idx="166">
                  <c:v>1.1133054548406799E-9</c:v>
                </c:pt>
                <c:pt idx="167">
                  <c:v>7.4335677431088304E-9</c:v>
                </c:pt>
                <c:pt idx="168">
                  <c:v>1.27228082296021E-9</c:v>
                </c:pt>
                <c:pt idx="169">
                  <c:v>3.1004107823804602E-9</c:v>
                </c:pt>
                <c:pt idx="170">
                  <c:v>3.3279405242876099E-9</c:v>
                </c:pt>
                <c:pt idx="171">
                  <c:v>1.5558442171541901E-10</c:v>
                </c:pt>
                <c:pt idx="172">
                  <c:v>1.9062215289499501E-9</c:v>
                </c:pt>
                <c:pt idx="173">
                  <c:v>1.51200923838267E-9</c:v>
                </c:pt>
                <c:pt idx="174">
                  <c:v>1.61302994825209E-9</c:v>
                </c:pt>
                <c:pt idx="175">
                  <c:v>4.4265093849946199E-9</c:v>
                </c:pt>
                <c:pt idx="176">
                  <c:v>6.5267433400431099E-9</c:v>
                </c:pt>
                <c:pt idx="177">
                  <c:v>1.6067883851041701E-8</c:v>
                </c:pt>
                <c:pt idx="178">
                  <c:v>1.51871451960619E-9</c:v>
                </c:pt>
                <c:pt idx="179">
                  <c:v>3.7927340970912302E-9</c:v>
                </c:pt>
                <c:pt idx="180">
                  <c:v>4.0543284020083804E-9</c:v>
                </c:pt>
                <c:pt idx="181">
                  <c:v>8.1713151630453492E-9</c:v>
                </c:pt>
                <c:pt idx="182">
                  <c:v>8.7677767749254999E-10</c:v>
                </c:pt>
                <c:pt idx="183">
                  <c:v>1.46026407625814E-9</c:v>
                </c:pt>
                <c:pt idx="184">
                  <c:v>1.6413425951961899E-8</c:v>
                </c:pt>
                <c:pt idx="185">
                  <c:v>2.29195129687985E-9</c:v>
                </c:pt>
                <c:pt idx="186">
                  <c:v>4.09123724766825E-10</c:v>
                </c:pt>
                <c:pt idx="187">
                  <c:v>7.27974105791107E-9</c:v>
                </c:pt>
                <c:pt idx="188">
                  <c:v>4.6315979458565603E-9</c:v>
                </c:pt>
                <c:pt idx="189">
                  <c:v>8.2342622246441907E-9</c:v>
                </c:pt>
                <c:pt idx="190">
                  <c:v>1.59476024820475E-8</c:v>
                </c:pt>
                <c:pt idx="191">
                  <c:v>2.9615619520187699E-9</c:v>
                </c:pt>
                <c:pt idx="192">
                  <c:v>6.1196363169952404E-8</c:v>
                </c:pt>
                <c:pt idx="193">
                  <c:v>3.91801936987361E-10</c:v>
                </c:pt>
                <c:pt idx="194">
                  <c:v>2.5156029899615398E-10</c:v>
                </c:pt>
                <c:pt idx="195">
                  <c:v>3.89826650897287E-9</c:v>
                </c:pt>
                <c:pt idx="196">
                  <c:v>6.8218235162416498E-9</c:v>
                </c:pt>
                <c:pt idx="197">
                  <c:v>3.5721929569624201E-9</c:v>
                </c:pt>
                <c:pt idx="198">
                  <c:v>2.0070095850642601E-9</c:v>
                </c:pt>
                <c:pt idx="199">
                  <c:v>6.8161279222065301E-10</c:v>
                </c:pt>
                <c:pt idx="200">
                  <c:v>2.8793722495882701E-9</c:v>
                </c:pt>
                <c:pt idx="201">
                  <c:v>2.1676343877948901E-9</c:v>
                </c:pt>
                <c:pt idx="202">
                  <c:v>2.8619991536058602E-9</c:v>
                </c:pt>
                <c:pt idx="203">
                  <c:v>7.2224659444187001E-10</c:v>
                </c:pt>
                <c:pt idx="204">
                  <c:v>2.0158267565430502E-9</c:v>
                </c:pt>
                <c:pt idx="205">
                  <c:v>1.31112467115694E-8</c:v>
                </c:pt>
                <c:pt idx="206">
                  <c:v>1.26733037741995E-8</c:v>
                </c:pt>
                <c:pt idx="207">
                  <c:v>3.00953397693614E-10</c:v>
                </c:pt>
                <c:pt idx="208">
                  <c:v>5.76535217365044E-9</c:v>
                </c:pt>
                <c:pt idx="209">
                  <c:v>3.92157661419446E-8</c:v>
                </c:pt>
                <c:pt idx="210">
                  <c:v>3.65283318766072E-9</c:v>
                </c:pt>
                <c:pt idx="211">
                  <c:v>3.3415618321086301E-9</c:v>
                </c:pt>
                <c:pt idx="212">
                  <c:v>7.5283087719186894E-9</c:v>
                </c:pt>
                <c:pt idx="213">
                  <c:v>8.2567854549243501E-10</c:v>
                </c:pt>
                <c:pt idx="214">
                  <c:v>4.5172363508192601E-10</c:v>
                </c:pt>
                <c:pt idx="215">
                  <c:v>1.72234047774417E-9</c:v>
                </c:pt>
                <c:pt idx="216">
                  <c:v>5.5018289415316097E-9</c:v>
                </c:pt>
                <c:pt idx="217">
                  <c:v>3.03159446987112E-9</c:v>
                </c:pt>
                <c:pt idx="218">
                  <c:v>1.0834155340922601E-9</c:v>
                </c:pt>
                <c:pt idx="219">
                  <c:v>7.5417908083442104E-10</c:v>
                </c:pt>
                <c:pt idx="220">
                  <c:v>3.8520108865654502E-8</c:v>
                </c:pt>
                <c:pt idx="221">
                  <c:v>6.1874634049580096E-9</c:v>
                </c:pt>
                <c:pt idx="222">
                  <c:v>7.0903937548025096E-9</c:v>
                </c:pt>
                <c:pt idx="223">
                  <c:v>6.7808630610589703E-9</c:v>
                </c:pt>
                <c:pt idx="224">
                  <c:v>5.2256947637829799E-9</c:v>
                </c:pt>
                <c:pt idx="225">
                  <c:v>4.0479127833933599E-10</c:v>
                </c:pt>
                <c:pt idx="226">
                  <c:v>7.99688456857477E-9</c:v>
                </c:pt>
                <c:pt idx="227">
                  <c:v>4.4477668916760704E-9</c:v>
                </c:pt>
                <c:pt idx="228">
                  <c:v>8.4506406832228303E-9</c:v>
                </c:pt>
                <c:pt idx="229">
                  <c:v>1.15765709051322E-8</c:v>
                </c:pt>
                <c:pt idx="230">
                  <c:v>2.8049518508100299E-9</c:v>
                </c:pt>
                <c:pt idx="231">
                  <c:v>1.8598978771711199E-10</c:v>
                </c:pt>
                <c:pt idx="232">
                  <c:v>1.8903456549199901E-9</c:v>
                </c:pt>
                <c:pt idx="233">
                  <c:v>2.0896767268230301E-8</c:v>
                </c:pt>
                <c:pt idx="234">
                  <c:v>1.6097286200172E-9</c:v>
                </c:pt>
                <c:pt idx="235">
                  <c:v>3.0302105912659498E-9</c:v>
                </c:pt>
                <c:pt idx="236">
                  <c:v>1.07368551688848E-8</c:v>
                </c:pt>
                <c:pt idx="237">
                  <c:v>1.24838216919827E-8</c:v>
                </c:pt>
                <c:pt idx="238">
                  <c:v>3.2594534975120002E-9</c:v>
                </c:pt>
                <c:pt idx="239">
                  <c:v>6.1737541815352903E-9</c:v>
                </c:pt>
                <c:pt idx="240">
                  <c:v>2.2380650357752499E-8</c:v>
                </c:pt>
                <c:pt idx="241">
                  <c:v>2.0687153214454E-8</c:v>
                </c:pt>
                <c:pt idx="242">
                  <c:v>1.53502172841152E-9</c:v>
                </c:pt>
                <c:pt idx="243">
                  <c:v>3.7385801729351597E-8</c:v>
                </c:pt>
                <c:pt idx="244">
                  <c:v>1.8902814224775099E-8</c:v>
                </c:pt>
                <c:pt idx="245">
                  <c:v>1.6248948997447001E-9</c:v>
                </c:pt>
                <c:pt idx="246">
                  <c:v>2.3387831584924501E-8</c:v>
                </c:pt>
                <c:pt idx="247">
                  <c:v>5.0409598197530497E-9</c:v>
                </c:pt>
                <c:pt idx="248">
                  <c:v>2.2793881715087599E-9</c:v>
                </c:pt>
                <c:pt idx="249">
                  <c:v>1.3079803966128099E-8</c:v>
                </c:pt>
                <c:pt idx="250">
                  <c:v>1.3823664621876499E-9</c:v>
                </c:pt>
                <c:pt idx="251">
                  <c:v>3.00014863677317E-9</c:v>
                </c:pt>
                <c:pt idx="252">
                  <c:v>1.7913121794447599E-8</c:v>
                </c:pt>
                <c:pt idx="253">
                  <c:v>1.9942505516803699E-8</c:v>
                </c:pt>
                <c:pt idx="254">
                  <c:v>6.8482161796261203E-9</c:v>
                </c:pt>
                <c:pt idx="255">
                  <c:v>2.8854145191136902E-9</c:v>
                </c:pt>
                <c:pt idx="256">
                  <c:v>1.6069389470862599E-8</c:v>
                </c:pt>
                <c:pt idx="257">
                  <c:v>5.0211242609782003E-9</c:v>
                </c:pt>
                <c:pt idx="258">
                  <c:v>8.3471960580712602E-9</c:v>
                </c:pt>
                <c:pt idx="259">
                  <c:v>3.68565325824192E-8</c:v>
                </c:pt>
                <c:pt idx="260">
                  <c:v>6.7988433406040801E-9</c:v>
                </c:pt>
                <c:pt idx="261">
                  <c:v>3.2610641146934999E-9</c:v>
                </c:pt>
                <c:pt idx="262">
                  <c:v>3.3804404900754601E-10</c:v>
                </c:pt>
                <c:pt idx="263">
                  <c:v>3.0020893436859701E-8</c:v>
                </c:pt>
                <c:pt idx="264">
                  <c:v>1.1502496819538201E-10</c:v>
                </c:pt>
                <c:pt idx="265">
                  <c:v>2.0666462408308701E-8</c:v>
                </c:pt>
                <c:pt idx="266">
                  <c:v>1.42680316439073E-8</c:v>
                </c:pt>
                <c:pt idx="267">
                  <c:v>1.6856163911218001E-9</c:v>
                </c:pt>
                <c:pt idx="268">
                  <c:v>2.4997331351118101E-8</c:v>
                </c:pt>
                <c:pt idx="269">
                  <c:v>1.5310626632523799E-8</c:v>
                </c:pt>
                <c:pt idx="270">
                  <c:v>7.1944006476301301E-9</c:v>
                </c:pt>
                <c:pt idx="271">
                  <c:v>8.5465647178809703E-9</c:v>
                </c:pt>
                <c:pt idx="272">
                  <c:v>1.3140333035463599E-8</c:v>
                </c:pt>
                <c:pt idx="273">
                  <c:v>1.8453994504361499E-8</c:v>
                </c:pt>
                <c:pt idx="274">
                  <c:v>2.1048425951196099E-9</c:v>
                </c:pt>
                <c:pt idx="275">
                  <c:v>2.2167475859251301E-9</c:v>
                </c:pt>
                <c:pt idx="276">
                  <c:v>7.6248234995525205E-9</c:v>
                </c:pt>
                <c:pt idx="277">
                  <c:v>2.20376228107386E-9</c:v>
                </c:pt>
                <c:pt idx="278">
                  <c:v>1.43135538724115E-10</c:v>
                </c:pt>
                <c:pt idx="279">
                  <c:v>1.58186302548962E-10</c:v>
                </c:pt>
                <c:pt idx="280">
                  <c:v>1.0300591645260701E-8</c:v>
                </c:pt>
                <c:pt idx="281">
                  <c:v>5.2760844748580902E-9</c:v>
                </c:pt>
                <c:pt idx="282">
                  <c:v>3.4009528810102402E-9</c:v>
                </c:pt>
                <c:pt idx="283">
                  <c:v>1.9586778195113599E-9</c:v>
                </c:pt>
                <c:pt idx="284">
                  <c:v>2.78864470944001E-9</c:v>
                </c:pt>
                <c:pt idx="285">
                  <c:v>4.9207830573624097E-9</c:v>
                </c:pt>
                <c:pt idx="286">
                  <c:v>1.12660768364846E-8</c:v>
                </c:pt>
                <c:pt idx="287">
                  <c:v>1.1407151030719301E-9</c:v>
                </c:pt>
                <c:pt idx="288">
                  <c:v>6.6027418891852397E-9</c:v>
                </c:pt>
                <c:pt idx="289">
                  <c:v>1.14660111502678E-9</c:v>
                </c:pt>
                <c:pt idx="290">
                  <c:v>3.6876121194617099E-9</c:v>
                </c:pt>
                <c:pt idx="291">
                  <c:v>1.0008368744256E-8</c:v>
                </c:pt>
                <c:pt idx="292">
                  <c:v>1.65980529655474E-9</c:v>
                </c:pt>
                <c:pt idx="293">
                  <c:v>3.0615320113262098E-8</c:v>
                </c:pt>
                <c:pt idx="294">
                  <c:v>8.4244774295175595E-10</c:v>
                </c:pt>
                <c:pt idx="295">
                  <c:v>5.1169595525677299E-9</c:v>
                </c:pt>
                <c:pt idx="296">
                  <c:v>2.4275973657431901E-8</c:v>
                </c:pt>
                <c:pt idx="297">
                  <c:v>1.4672132135570999E-9</c:v>
                </c:pt>
                <c:pt idx="298">
                  <c:v>2.5221536247988999E-8</c:v>
                </c:pt>
                <c:pt idx="299">
                  <c:v>9.2715631124754006E-9</c:v>
                </c:pt>
                <c:pt idx="300">
                  <c:v>2.9447280159066801E-8</c:v>
                </c:pt>
                <c:pt idx="301">
                  <c:v>5.1442559006397502E-8</c:v>
                </c:pt>
                <c:pt idx="302">
                  <c:v>1.63932484787971E-9</c:v>
                </c:pt>
                <c:pt idx="303">
                  <c:v>6.5621631200962903E-10</c:v>
                </c:pt>
                <c:pt idx="304">
                  <c:v>3.4011844354504898E-8</c:v>
                </c:pt>
                <c:pt idx="305">
                  <c:v>1.62215961465103E-9</c:v>
                </c:pt>
                <c:pt idx="306">
                  <c:v>8.1492907255626097E-9</c:v>
                </c:pt>
                <c:pt idx="307">
                  <c:v>9.3309020762424393E-9</c:v>
                </c:pt>
                <c:pt idx="308">
                  <c:v>2.2696903214155299E-10</c:v>
                </c:pt>
                <c:pt idx="309">
                  <c:v>8.5476737791341293E-9</c:v>
                </c:pt>
                <c:pt idx="310">
                  <c:v>1.50984719975398E-9</c:v>
                </c:pt>
                <c:pt idx="311">
                  <c:v>8.3323298292275607E-9</c:v>
                </c:pt>
                <c:pt idx="312">
                  <c:v>7.2727109016083297E-10</c:v>
                </c:pt>
                <c:pt idx="313">
                  <c:v>2.8985016044417999E-10</c:v>
                </c:pt>
                <c:pt idx="314">
                  <c:v>3.52459497088733E-9</c:v>
                </c:pt>
                <c:pt idx="315">
                  <c:v>6.1953319109836898E-9</c:v>
                </c:pt>
                <c:pt idx="316">
                  <c:v>5.5164824651877403E-9</c:v>
                </c:pt>
                <c:pt idx="317">
                  <c:v>7.7755784429605706E-9</c:v>
                </c:pt>
                <c:pt idx="318">
                  <c:v>9.1970903025086802E-9</c:v>
                </c:pt>
                <c:pt idx="319">
                  <c:v>9.55303178850882E-9</c:v>
                </c:pt>
                <c:pt idx="320">
                  <c:v>8.3578997040917008E-9</c:v>
                </c:pt>
                <c:pt idx="321">
                  <c:v>7.7907292640145301E-10</c:v>
                </c:pt>
                <c:pt idx="322">
                  <c:v>4.14421795992356E-10</c:v>
                </c:pt>
                <c:pt idx="323">
                  <c:v>9.4253789074106698E-9</c:v>
                </c:pt>
                <c:pt idx="324">
                  <c:v>1.2639686803777499E-8</c:v>
                </c:pt>
                <c:pt idx="325">
                  <c:v>3.24152587425363E-9</c:v>
                </c:pt>
                <c:pt idx="326">
                  <c:v>3.21391935548759E-9</c:v>
                </c:pt>
                <c:pt idx="327">
                  <c:v>9.9677727915251296E-10</c:v>
                </c:pt>
                <c:pt idx="328">
                  <c:v>3.5060623403324499E-10</c:v>
                </c:pt>
                <c:pt idx="329">
                  <c:v>7.0756777647073298E-9</c:v>
                </c:pt>
                <c:pt idx="330">
                  <c:v>6.5512381392343196E-9</c:v>
                </c:pt>
                <c:pt idx="331">
                  <c:v>7.0431226202174902E-9</c:v>
                </c:pt>
                <c:pt idx="332">
                  <c:v>9.9989271683580696E-10</c:v>
                </c:pt>
                <c:pt idx="333">
                  <c:v>1.55983277361845E-10</c:v>
                </c:pt>
                <c:pt idx="334">
                  <c:v>1.13095790648799E-9</c:v>
                </c:pt>
                <c:pt idx="335">
                  <c:v>4.8893376076118898E-9</c:v>
                </c:pt>
                <c:pt idx="336">
                  <c:v>2.64696480951521E-8</c:v>
                </c:pt>
                <c:pt idx="337">
                  <c:v>3.6836600402747099E-7</c:v>
                </c:pt>
                <c:pt idx="338">
                  <c:v>1.9453214598885899E-7</c:v>
                </c:pt>
                <c:pt idx="339">
                  <c:v>6.6618634742011996E-10</c:v>
                </c:pt>
                <c:pt idx="340">
                  <c:v>4.9437715430579598E-8</c:v>
                </c:pt>
                <c:pt idx="341">
                  <c:v>2.9573587330126199E-8</c:v>
                </c:pt>
                <c:pt idx="342">
                  <c:v>6.9383746242477302E-9</c:v>
                </c:pt>
                <c:pt idx="343">
                  <c:v>1.6247379697299299E-10</c:v>
                </c:pt>
                <c:pt idx="344">
                  <c:v>3.27578756039275E-10</c:v>
                </c:pt>
                <c:pt idx="345">
                  <c:v>7.5836805828333299E-9</c:v>
                </c:pt>
                <c:pt idx="346">
                  <c:v>3.0762471695163099E-9</c:v>
                </c:pt>
                <c:pt idx="347">
                  <c:v>1.4965363351452701E-9</c:v>
                </c:pt>
                <c:pt idx="348">
                  <c:v>4.3788103333053799E-9</c:v>
                </c:pt>
                <c:pt idx="349">
                  <c:v>2.0486323422446099E-9</c:v>
                </c:pt>
                <c:pt idx="350">
                  <c:v>1.6119520904400901E-9</c:v>
                </c:pt>
                <c:pt idx="351">
                  <c:v>6.9434783068332402E-10</c:v>
                </c:pt>
                <c:pt idx="352">
                  <c:v>9.984033240563321E-10</c:v>
                </c:pt>
                <c:pt idx="353">
                  <c:v>4.23898734499369E-10</c:v>
                </c:pt>
                <c:pt idx="354">
                  <c:v>4.62723525924413E-9</c:v>
                </c:pt>
                <c:pt idx="355">
                  <c:v>2.1231423552937201E-8</c:v>
                </c:pt>
                <c:pt idx="356">
                  <c:v>3.4676826969509198E-9</c:v>
                </c:pt>
                <c:pt idx="357">
                  <c:v>5.2995218642570403E-9</c:v>
                </c:pt>
                <c:pt idx="358">
                  <c:v>2.4052339606825099E-9</c:v>
                </c:pt>
                <c:pt idx="359">
                  <c:v>5.3769809959312901E-9</c:v>
                </c:pt>
                <c:pt idx="360">
                  <c:v>6.5609199976118801E-9</c:v>
                </c:pt>
                <c:pt idx="361">
                  <c:v>8.7165419994231499E-9</c:v>
                </c:pt>
                <c:pt idx="362">
                  <c:v>6.2803397204495903E-9</c:v>
                </c:pt>
                <c:pt idx="363">
                  <c:v>9.3827989815839097E-9</c:v>
                </c:pt>
                <c:pt idx="364">
                  <c:v>7.3249447143302401E-10</c:v>
                </c:pt>
                <c:pt idx="365">
                  <c:v>1.2837534972907001E-8</c:v>
                </c:pt>
                <c:pt idx="366">
                  <c:v>7.14854250054916E-9</c:v>
                </c:pt>
                <c:pt idx="367">
                  <c:v>9.0866052175082807E-9</c:v>
                </c:pt>
                <c:pt idx="368">
                  <c:v>7.6238632709057798E-10</c:v>
                </c:pt>
                <c:pt idx="369">
                  <c:v>3.9767619551947498E-10</c:v>
                </c:pt>
                <c:pt idx="370">
                  <c:v>7.2753738003970697E-9</c:v>
                </c:pt>
                <c:pt idx="371">
                  <c:v>3.39183061080266E-9</c:v>
                </c:pt>
                <c:pt idx="372">
                  <c:v>2.13260130840912E-9</c:v>
                </c:pt>
                <c:pt idx="373">
                  <c:v>1.36593911502832E-9</c:v>
                </c:pt>
                <c:pt idx="374">
                  <c:v>1.24150958352395E-8</c:v>
                </c:pt>
                <c:pt idx="375">
                  <c:v>5.39078083736006E-10</c:v>
                </c:pt>
                <c:pt idx="376">
                  <c:v>2.3027967109923901E-8</c:v>
                </c:pt>
                <c:pt idx="377">
                  <c:v>4.6432794491205196E-9</c:v>
                </c:pt>
                <c:pt idx="378">
                  <c:v>1.61115807289717E-9</c:v>
                </c:pt>
                <c:pt idx="379">
                  <c:v>5.3581906923199997E-9</c:v>
                </c:pt>
                <c:pt idx="380">
                  <c:v>6.9971186530013896E-9</c:v>
                </c:pt>
                <c:pt idx="381">
                  <c:v>4.0623983325884899E-10</c:v>
                </c:pt>
                <c:pt idx="382">
                  <c:v>1.3567643752463E-9</c:v>
                </c:pt>
                <c:pt idx="383">
                  <c:v>3.37280629641586E-9</c:v>
                </c:pt>
                <c:pt idx="384">
                  <c:v>2.4474726807634302E-9</c:v>
                </c:pt>
                <c:pt idx="385">
                  <c:v>1.6104354838615101E-9</c:v>
                </c:pt>
                <c:pt idx="386">
                  <c:v>5.3339129801556203E-10</c:v>
                </c:pt>
                <c:pt idx="387">
                  <c:v>6.9815604155623303E-10</c:v>
                </c:pt>
                <c:pt idx="388">
                  <c:v>1.7982502232002299E-10</c:v>
                </c:pt>
                <c:pt idx="389">
                  <c:v>6.7994224201501898E-10</c:v>
                </c:pt>
                <c:pt idx="390">
                  <c:v>1.73510473626434E-9</c:v>
                </c:pt>
                <c:pt idx="391">
                  <c:v>1.12602723258101E-8</c:v>
                </c:pt>
                <c:pt idx="392">
                  <c:v>2.6963857798160502E-9</c:v>
                </c:pt>
                <c:pt idx="393">
                  <c:v>1.7036591552876398E-8</c:v>
                </c:pt>
                <c:pt idx="394">
                  <c:v>1.47912249225548E-8</c:v>
                </c:pt>
                <c:pt idx="395">
                  <c:v>2.36120836343914E-9</c:v>
                </c:pt>
                <c:pt idx="396">
                  <c:v>1.45822779224636E-9</c:v>
                </c:pt>
                <c:pt idx="397">
                  <c:v>9.3751021034539198E-8</c:v>
                </c:pt>
                <c:pt idx="398">
                  <c:v>2.1280604123920199E-8</c:v>
                </c:pt>
                <c:pt idx="399">
                  <c:v>5.9844517651783305E-10</c:v>
                </c:pt>
                <c:pt idx="400">
                  <c:v>5.9624575201575496E-9</c:v>
                </c:pt>
                <c:pt idx="401">
                  <c:v>3.25399243614299E-10</c:v>
                </c:pt>
                <c:pt idx="402">
                  <c:v>2.4857954841655699E-8</c:v>
                </c:pt>
                <c:pt idx="403">
                  <c:v>2.4546242606998601E-8</c:v>
                </c:pt>
                <c:pt idx="404">
                  <c:v>2.3577209901131599E-8</c:v>
                </c:pt>
                <c:pt idx="405">
                  <c:v>1.5318843817649201E-9</c:v>
                </c:pt>
                <c:pt idx="406">
                  <c:v>2.9011568593112701E-10</c:v>
                </c:pt>
                <c:pt idx="407">
                  <c:v>3.3663847818494901E-9</c:v>
                </c:pt>
                <c:pt idx="408">
                  <c:v>7.6244615798132304E-9</c:v>
                </c:pt>
                <c:pt idx="409">
                  <c:v>8.1077151608361007E-9</c:v>
                </c:pt>
                <c:pt idx="410">
                  <c:v>5.4443171957968199E-9</c:v>
                </c:pt>
                <c:pt idx="411">
                  <c:v>1.06248810742168E-10</c:v>
                </c:pt>
                <c:pt idx="412">
                  <c:v>4.8120728201395898E-11</c:v>
                </c:pt>
                <c:pt idx="413">
                  <c:v>7.3426269567957902E-9</c:v>
                </c:pt>
                <c:pt idx="414">
                  <c:v>2.5264595444384001E-9</c:v>
                </c:pt>
                <c:pt idx="415">
                  <c:v>1.47066395532382E-9</c:v>
                </c:pt>
                <c:pt idx="416">
                  <c:v>6.2662414706574804E-10</c:v>
                </c:pt>
                <c:pt idx="417">
                  <c:v>5.4774254346846004E-9</c:v>
                </c:pt>
                <c:pt idx="418">
                  <c:v>2.1106220199943601E-8</c:v>
                </c:pt>
                <c:pt idx="419">
                  <c:v>1.43608813575979E-9</c:v>
                </c:pt>
                <c:pt idx="420">
                  <c:v>1.15521480915158E-9</c:v>
                </c:pt>
                <c:pt idx="421">
                  <c:v>1.00324578044508E-8</c:v>
                </c:pt>
                <c:pt idx="422">
                  <c:v>1.1550894425560801E-8</c:v>
                </c:pt>
                <c:pt idx="423">
                  <c:v>3.1561275185772099E-8</c:v>
                </c:pt>
                <c:pt idx="424">
                  <c:v>2.7759246529559298E-10</c:v>
                </c:pt>
                <c:pt idx="425">
                  <c:v>6.2900568119381898E-10</c:v>
                </c:pt>
                <c:pt idx="426">
                  <c:v>1.39169627921E-8</c:v>
                </c:pt>
                <c:pt idx="427">
                  <c:v>1.44713462749007E-9</c:v>
                </c:pt>
                <c:pt idx="428">
                  <c:v>1.46879328265406E-8</c:v>
                </c:pt>
                <c:pt idx="429">
                  <c:v>3.45236905343692E-10</c:v>
                </c:pt>
                <c:pt idx="430">
                  <c:v>7.3943215616937002E-11</c:v>
                </c:pt>
                <c:pt idx="431">
                  <c:v>5.3314565175427602E-9</c:v>
                </c:pt>
                <c:pt idx="432">
                  <c:v>2.3277618341782E-9</c:v>
                </c:pt>
                <c:pt idx="433">
                  <c:v>4.4280410069299403E-9</c:v>
                </c:pt>
                <c:pt idx="434">
                  <c:v>4.7675174882670701E-9</c:v>
                </c:pt>
                <c:pt idx="435">
                  <c:v>1.8837620987235701E-8</c:v>
                </c:pt>
                <c:pt idx="436">
                  <c:v>3.6176778374390702E-8</c:v>
                </c:pt>
                <c:pt idx="437">
                  <c:v>4.0192647078261199E-9</c:v>
                </c:pt>
                <c:pt idx="438">
                  <c:v>1.78019265614084E-9</c:v>
                </c:pt>
                <c:pt idx="439">
                  <c:v>1.3266553363285099E-8</c:v>
                </c:pt>
                <c:pt idx="440">
                  <c:v>3.33329883666701E-9</c:v>
                </c:pt>
                <c:pt idx="441">
                  <c:v>4.6770503163449199E-9</c:v>
                </c:pt>
                <c:pt idx="442">
                  <c:v>1.43141363262612E-8</c:v>
                </c:pt>
                <c:pt idx="443">
                  <c:v>1.23963386619503E-8</c:v>
                </c:pt>
                <c:pt idx="444">
                  <c:v>8.5536742069634103E-9</c:v>
                </c:pt>
                <c:pt idx="445">
                  <c:v>2.9013408869557002E-9</c:v>
                </c:pt>
                <c:pt idx="446">
                  <c:v>3.5368881073998399E-9</c:v>
                </c:pt>
                <c:pt idx="447">
                  <c:v>8.7547420459611808E-9</c:v>
                </c:pt>
                <c:pt idx="448">
                  <c:v>1.62914312179132E-8</c:v>
                </c:pt>
                <c:pt idx="449">
                  <c:v>4.0329388298133602E-9</c:v>
                </c:pt>
                <c:pt idx="450">
                  <c:v>2.4984743480519199E-8</c:v>
                </c:pt>
                <c:pt idx="451">
                  <c:v>1.96582820955279E-8</c:v>
                </c:pt>
                <c:pt idx="452">
                  <c:v>3.98384273775281E-8</c:v>
                </c:pt>
                <c:pt idx="453">
                  <c:v>3.1861665422718299E-9</c:v>
                </c:pt>
                <c:pt idx="454">
                  <c:v>2.6698326003693499E-9</c:v>
                </c:pt>
                <c:pt idx="455">
                  <c:v>4.7050871503090498E-9</c:v>
                </c:pt>
                <c:pt idx="456">
                  <c:v>1.2998812808457499E-8</c:v>
                </c:pt>
                <c:pt idx="457">
                  <c:v>6.6026796176009204E-9</c:v>
                </c:pt>
                <c:pt idx="458">
                  <c:v>1.1841231571647001E-8</c:v>
                </c:pt>
                <c:pt idx="459">
                  <c:v>1.4694182845407001E-8</c:v>
                </c:pt>
                <c:pt idx="460">
                  <c:v>3.9472609605573298E-8</c:v>
                </c:pt>
                <c:pt idx="461">
                  <c:v>7.7403853772889297E-9</c:v>
                </c:pt>
                <c:pt idx="462">
                  <c:v>5.72372523555437E-8</c:v>
                </c:pt>
                <c:pt idx="463">
                  <c:v>6.8220799869791794E-8</c:v>
                </c:pt>
                <c:pt idx="464">
                  <c:v>1.29608474968748E-8</c:v>
                </c:pt>
                <c:pt idx="465">
                  <c:v>2.0274090256946798E-8</c:v>
                </c:pt>
                <c:pt idx="466">
                  <c:v>1.4112409210760001E-8</c:v>
                </c:pt>
                <c:pt idx="467">
                  <c:v>1.06428829973018E-8</c:v>
                </c:pt>
                <c:pt idx="468">
                  <c:v>2.6364709596218398E-10</c:v>
                </c:pt>
                <c:pt idx="469">
                  <c:v>9.4958079931059996E-10</c:v>
                </c:pt>
                <c:pt idx="470">
                  <c:v>5.9613959822613302E-9</c:v>
                </c:pt>
                <c:pt idx="471">
                  <c:v>3.7416731484080501E-8</c:v>
                </c:pt>
                <c:pt idx="472">
                  <c:v>1.48787571394342E-8</c:v>
                </c:pt>
                <c:pt idx="473">
                  <c:v>8.6956694533422405E-10</c:v>
                </c:pt>
                <c:pt idx="474">
                  <c:v>2.4397997090046002E-9</c:v>
                </c:pt>
                <c:pt idx="475">
                  <c:v>4.6406195928117802E-10</c:v>
                </c:pt>
                <c:pt idx="476">
                  <c:v>2.3729330933147302E-10</c:v>
                </c:pt>
                <c:pt idx="477">
                  <c:v>2.7364469599222199E-10</c:v>
                </c:pt>
                <c:pt idx="478">
                  <c:v>2.3597205342540201E-10</c:v>
                </c:pt>
                <c:pt idx="479">
                  <c:v>2.9973208739591101E-10</c:v>
                </c:pt>
                <c:pt idx="480">
                  <c:v>6.4761652698765296E-11</c:v>
                </c:pt>
                <c:pt idx="481">
                  <c:v>1.50455942024478E-8</c:v>
                </c:pt>
                <c:pt idx="482">
                  <c:v>1.3605080862000401E-10</c:v>
                </c:pt>
                <c:pt idx="483">
                  <c:v>1.4455607719213601E-9</c:v>
                </c:pt>
                <c:pt idx="484">
                  <c:v>5.2440415464896096E-10</c:v>
                </c:pt>
                <c:pt idx="485">
                  <c:v>1.5786006672303899E-8</c:v>
                </c:pt>
                <c:pt idx="486">
                  <c:v>1.04542158901851E-8</c:v>
                </c:pt>
                <c:pt idx="487">
                  <c:v>1.02493700709981E-9</c:v>
                </c:pt>
                <c:pt idx="488">
                  <c:v>3.9150249456872502E-9</c:v>
                </c:pt>
                <c:pt idx="489">
                  <c:v>3.62778513760882E-9</c:v>
                </c:pt>
                <c:pt idx="490">
                  <c:v>1.02413813061052E-10</c:v>
                </c:pt>
                <c:pt idx="491">
                  <c:v>8.0708331490319295E-9</c:v>
                </c:pt>
                <c:pt idx="492">
                  <c:v>5.7062626593182303E-9</c:v>
                </c:pt>
                <c:pt idx="493">
                  <c:v>4.5811146504186799E-9</c:v>
                </c:pt>
                <c:pt idx="494">
                  <c:v>4.4369288801283696E-9</c:v>
                </c:pt>
                <c:pt idx="495">
                  <c:v>1.4125448184488001E-8</c:v>
                </c:pt>
                <c:pt idx="496">
                  <c:v>9.2828250042659292E-9</c:v>
                </c:pt>
                <c:pt idx="497">
                  <c:v>1.56401768182187E-9</c:v>
                </c:pt>
                <c:pt idx="498">
                  <c:v>2.9001457017007202E-9</c:v>
                </c:pt>
                <c:pt idx="499">
                  <c:v>7.6949952619230506E-9</c:v>
                </c:pt>
                <c:pt idx="500">
                  <c:v>5.4897897549198402E-9</c:v>
                </c:pt>
                <c:pt idx="501">
                  <c:v>2.1965767103191998E-9</c:v>
                </c:pt>
                <c:pt idx="502">
                  <c:v>5.1934895802256398E-9</c:v>
                </c:pt>
                <c:pt idx="503">
                  <c:v>2.5661944573924601E-8</c:v>
                </c:pt>
                <c:pt idx="504">
                  <c:v>6.9654838313761702E-9</c:v>
                </c:pt>
                <c:pt idx="505">
                  <c:v>1.5256958297713799E-9</c:v>
                </c:pt>
                <c:pt idx="506">
                  <c:v>7.8325009478196597E-9</c:v>
                </c:pt>
                <c:pt idx="507">
                  <c:v>3.7858011757619598E-9</c:v>
                </c:pt>
                <c:pt idx="508">
                  <c:v>7.2806963051471195E-10</c:v>
                </c:pt>
                <c:pt idx="509">
                  <c:v>2.3711750933243598E-9</c:v>
                </c:pt>
                <c:pt idx="510">
                  <c:v>2.8351157342017201E-10</c:v>
                </c:pt>
                <c:pt idx="511">
                  <c:v>4.0126865133257099E-10</c:v>
                </c:pt>
                <c:pt idx="512">
                  <c:v>5.6860677300364597E-9</c:v>
                </c:pt>
                <c:pt idx="513">
                  <c:v>2.53564394747975E-9</c:v>
                </c:pt>
                <c:pt idx="514">
                  <c:v>3.4130255351471E-10</c:v>
                </c:pt>
                <c:pt idx="515">
                  <c:v>1.02168893788654E-10</c:v>
                </c:pt>
                <c:pt idx="516">
                  <c:v>1.20204470094297E-8</c:v>
                </c:pt>
                <c:pt idx="517">
                  <c:v>2.3084397908687502E-9</c:v>
                </c:pt>
                <c:pt idx="518">
                  <c:v>4.25815424514458E-9</c:v>
                </c:pt>
                <c:pt idx="519">
                  <c:v>1.74290634625099E-9</c:v>
                </c:pt>
                <c:pt idx="520">
                  <c:v>5.0345350834914299E-8</c:v>
                </c:pt>
                <c:pt idx="521">
                  <c:v>9.0280709183106099E-9</c:v>
                </c:pt>
                <c:pt idx="522">
                  <c:v>2.8533846737207798E-9</c:v>
                </c:pt>
                <c:pt idx="523">
                  <c:v>7.6965125805189399E-9</c:v>
                </c:pt>
                <c:pt idx="524">
                  <c:v>1.1811693718956E-9</c:v>
                </c:pt>
                <c:pt idx="525">
                  <c:v>1.2835679587318401E-9</c:v>
                </c:pt>
                <c:pt idx="526">
                  <c:v>3.3020098530748302E-8</c:v>
                </c:pt>
                <c:pt idx="527">
                  <c:v>1.96481503517996E-8</c:v>
                </c:pt>
                <c:pt idx="528">
                  <c:v>1.6161224938216402E-8</c:v>
                </c:pt>
                <c:pt idx="529">
                  <c:v>1.0225398412394301E-8</c:v>
                </c:pt>
                <c:pt idx="530">
                  <c:v>9.5337905643201001E-10</c:v>
                </c:pt>
                <c:pt idx="531">
                  <c:v>3.8629609254535298E-9</c:v>
                </c:pt>
                <c:pt idx="532">
                  <c:v>2.1116963626787499E-9</c:v>
                </c:pt>
                <c:pt idx="533">
                  <c:v>6.0090621292284395E-10</c:v>
                </c:pt>
                <c:pt idx="534">
                  <c:v>6.5740140582325599E-9</c:v>
                </c:pt>
                <c:pt idx="535">
                  <c:v>9.2142625933342496E-10</c:v>
                </c:pt>
                <c:pt idx="536">
                  <c:v>3.3192533757549698E-8</c:v>
                </c:pt>
                <c:pt idx="537">
                  <c:v>2.0639254363977598E-9</c:v>
                </c:pt>
                <c:pt idx="538">
                  <c:v>1.0916218241194299E-8</c:v>
                </c:pt>
                <c:pt idx="539">
                  <c:v>4.3225611915617097E-8</c:v>
                </c:pt>
                <c:pt idx="540">
                  <c:v>3.6419015767878802E-8</c:v>
                </c:pt>
                <c:pt idx="541">
                  <c:v>2.6325147742333598E-9</c:v>
                </c:pt>
                <c:pt idx="542">
                  <c:v>1.1428220275024399E-9</c:v>
                </c:pt>
                <c:pt idx="543">
                  <c:v>4.8398077213783899E-8</c:v>
                </c:pt>
                <c:pt idx="544">
                  <c:v>4.2362605423894704E-9</c:v>
                </c:pt>
                <c:pt idx="545">
                  <c:v>1.67836207517805E-8</c:v>
                </c:pt>
                <c:pt idx="546">
                  <c:v>2.8068199316855601E-8</c:v>
                </c:pt>
                <c:pt idx="547">
                  <c:v>5.5495739821331502E-9</c:v>
                </c:pt>
                <c:pt idx="548">
                  <c:v>1.7853498051839201E-7</c:v>
                </c:pt>
                <c:pt idx="549">
                  <c:v>1.26316654652957E-9</c:v>
                </c:pt>
                <c:pt idx="550">
                  <c:v>3.1854569291520498E-8</c:v>
                </c:pt>
                <c:pt idx="551">
                  <c:v>1.96812312733921E-8</c:v>
                </c:pt>
                <c:pt idx="552">
                  <c:v>3.2934883890080401E-9</c:v>
                </c:pt>
                <c:pt idx="553">
                  <c:v>1.77618384999485E-8</c:v>
                </c:pt>
                <c:pt idx="554">
                  <c:v>1.25907912225382E-8</c:v>
                </c:pt>
                <c:pt idx="555">
                  <c:v>1.08931072819705E-8</c:v>
                </c:pt>
                <c:pt idx="556">
                  <c:v>1.6958169539499501E-9</c:v>
                </c:pt>
                <c:pt idx="557">
                  <c:v>3.9096166420520797E-8</c:v>
                </c:pt>
                <c:pt idx="558">
                  <c:v>1.73331070625536E-8</c:v>
                </c:pt>
                <c:pt idx="559">
                  <c:v>1.9032787277743299E-8</c:v>
                </c:pt>
                <c:pt idx="560">
                  <c:v>7.4191756356016797E-9</c:v>
                </c:pt>
                <c:pt idx="561">
                  <c:v>1.27810437715606E-10</c:v>
                </c:pt>
                <c:pt idx="562">
                  <c:v>3.6155574526668198E-8</c:v>
                </c:pt>
                <c:pt idx="563">
                  <c:v>3.6487843674048198E-9</c:v>
                </c:pt>
                <c:pt idx="564">
                  <c:v>1.52451323595509E-9</c:v>
                </c:pt>
                <c:pt idx="565">
                  <c:v>1.34404436860872E-8</c:v>
                </c:pt>
                <c:pt idx="566">
                  <c:v>5.0071781233520902E-8</c:v>
                </c:pt>
                <c:pt idx="567">
                  <c:v>1.43777709736098E-8</c:v>
                </c:pt>
                <c:pt idx="568">
                  <c:v>1.4407592735927601E-9</c:v>
                </c:pt>
                <c:pt idx="569">
                  <c:v>5.6023673396077903E-10</c:v>
                </c:pt>
                <c:pt idx="570">
                  <c:v>1.7877594309291001E-10</c:v>
                </c:pt>
                <c:pt idx="571">
                  <c:v>8.3123260028542793E-9</c:v>
                </c:pt>
                <c:pt idx="572">
                  <c:v>2.4245609805166999E-8</c:v>
                </c:pt>
                <c:pt idx="573">
                  <c:v>5.9194647165243497E-9</c:v>
                </c:pt>
                <c:pt idx="574">
                  <c:v>5.2364218050184396E-9</c:v>
                </c:pt>
                <c:pt idx="575">
                  <c:v>2.77900396724839E-8</c:v>
                </c:pt>
                <c:pt idx="576">
                  <c:v>1.9256639418128101E-10</c:v>
                </c:pt>
                <c:pt idx="577">
                  <c:v>4.3175269118284403E-9</c:v>
                </c:pt>
                <c:pt idx="578">
                  <c:v>1.4689715413603299E-9</c:v>
                </c:pt>
                <c:pt idx="579">
                  <c:v>3.2210340325025102E-8</c:v>
                </c:pt>
                <c:pt idx="580">
                  <c:v>5.1382491630842299E-9</c:v>
                </c:pt>
                <c:pt idx="581">
                  <c:v>2.16354698758002E-8</c:v>
                </c:pt>
                <c:pt idx="582">
                  <c:v>3.5796513991080301E-10</c:v>
                </c:pt>
                <c:pt idx="583">
                  <c:v>2.7522129780503398E-9</c:v>
                </c:pt>
                <c:pt idx="584">
                  <c:v>8.6761231026575496E-8</c:v>
                </c:pt>
                <c:pt idx="585">
                  <c:v>1.52858219382933E-9</c:v>
                </c:pt>
                <c:pt idx="586">
                  <c:v>5.5512880102278597E-8</c:v>
                </c:pt>
                <c:pt idx="587">
                  <c:v>6.0689301099664896E-9</c:v>
                </c:pt>
                <c:pt idx="588">
                  <c:v>5.03480673718238E-8</c:v>
                </c:pt>
                <c:pt idx="589">
                  <c:v>5.7046301831415198E-9</c:v>
                </c:pt>
                <c:pt idx="590">
                  <c:v>1.2737228739278601E-9</c:v>
                </c:pt>
                <c:pt idx="591">
                  <c:v>7.4986990588387399E-9</c:v>
                </c:pt>
                <c:pt idx="592">
                  <c:v>2.81380602281379E-9</c:v>
                </c:pt>
                <c:pt idx="593">
                  <c:v>4.9999801790034003E-9</c:v>
                </c:pt>
                <c:pt idx="594">
                  <c:v>9.4505515355102192E-9</c:v>
                </c:pt>
                <c:pt idx="595">
                  <c:v>1.0306399540030701E-8</c:v>
                </c:pt>
                <c:pt idx="596">
                  <c:v>4.9297846308599498E-9</c:v>
                </c:pt>
                <c:pt idx="597">
                  <c:v>6.2842077071058002E-9</c:v>
                </c:pt>
                <c:pt idx="598">
                  <c:v>1.33183717317898E-8</c:v>
                </c:pt>
                <c:pt idx="599">
                  <c:v>1.98167306840983E-8</c:v>
                </c:pt>
                <c:pt idx="600">
                  <c:v>3.3826601336770801E-8</c:v>
                </c:pt>
                <c:pt idx="601">
                  <c:v>6.9681759739845698E-9</c:v>
                </c:pt>
                <c:pt idx="602">
                  <c:v>8.7624318360817007E-9</c:v>
                </c:pt>
                <c:pt idx="603">
                  <c:v>6.2964824098557798E-9</c:v>
                </c:pt>
                <c:pt idx="604">
                  <c:v>2.6070460440102702E-9</c:v>
                </c:pt>
                <c:pt idx="605">
                  <c:v>1.5590592331669001E-8</c:v>
                </c:pt>
                <c:pt idx="606">
                  <c:v>2.3119038640701501E-8</c:v>
                </c:pt>
                <c:pt idx="607">
                  <c:v>1.1204396856835599E-8</c:v>
                </c:pt>
                <c:pt idx="608">
                  <c:v>3.5032096943266501E-9</c:v>
                </c:pt>
                <c:pt idx="609">
                  <c:v>7.2404310991517303E-9</c:v>
                </c:pt>
                <c:pt idx="610">
                  <c:v>3.9689752351879797E-9</c:v>
                </c:pt>
                <c:pt idx="611">
                  <c:v>5.9012263024862502E-8</c:v>
                </c:pt>
                <c:pt idx="612">
                  <c:v>4.2641087278218403E-9</c:v>
                </c:pt>
                <c:pt idx="613">
                  <c:v>3.7876698710851303E-8</c:v>
                </c:pt>
                <c:pt idx="614">
                  <c:v>3.2945670431612398E-8</c:v>
                </c:pt>
                <c:pt idx="615">
                  <c:v>3.6269380886455999E-8</c:v>
                </c:pt>
                <c:pt idx="616">
                  <c:v>4.9066658304420699E-8</c:v>
                </c:pt>
                <c:pt idx="617">
                  <c:v>1.9978395446733001E-10</c:v>
                </c:pt>
                <c:pt idx="618">
                  <c:v>2.2521420666974301E-9</c:v>
                </c:pt>
                <c:pt idx="619">
                  <c:v>3.1835337450037199E-8</c:v>
                </c:pt>
                <c:pt idx="620">
                  <c:v>4.5101928769350701E-8</c:v>
                </c:pt>
                <c:pt idx="621">
                  <c:v>1.4248559072181599E-8</c:v>
                </c:pt>
                <c:pt idx="622">
                  <c:v>4.5994310606485397E-9</c:v>
                </c:pt>
                <c:pt idx="623">
                  <c:v>1.5523454826368899E-9</c:v>
                </c:pt>
                <c:pt idx="624">
                  <c:v>2.13566149233769E-9</c:v>
                </c:pt>
                <c:pt idx="625">
                  <c:v>1.0036111541118399E-8</c:v>
                </c:pt>
                <c:pt idx="626">
                  <c:v>5.1109487832625897E-9</c:v>
                </c:pt>
                <c:pt idx="627">
                  <c:v>2.71614928017999E-9</c:v>
                </c:pt>
                <c:pt idx="628">
                  <c:v>4.8198732589474899E-9</c:v>
                </c:pt>
                <c:pt idx="629">
                  <c:v>1.36205384244209E-8</c:v>
                </c:pt>
                <c:pt idx="630">
                  <c:v>4.0643148141682997E-9</c:v>
                </c:pt>
                <c:pt idx="631">
                  <c:v>1.5102237089474699E-8</c:v>
                </c:pt>
                <c:pt idx="632">
                  <c:v>6.4194319680256797E-8</c:v>
                </c:pt>
                <c:pt idx="633">
                  <c:v>5.5509739664841797E-9</c:v>
                </c:pt>
                <c:pt idx="634">
                  <c:v>7.1889492219995403E-10</c:v>
                </c:pt>
                <c:pt idx="635">
                  <c:v>4.2873165466195004E-9</c:v>
                </c:pt>
                <c:pt idx="636">
                  <c:v>3.7486183656817597E-9</c:v>
                </c:pt>
                <c:pt idx="637">
                  <c:v>4.2144086680394502E-9</c:v>
                </c:pt>
                <c:pt idx="638">
                  <c:v>4.2445641470279898E-9</c:v>
                </c:pt>
                <c:pt idx="639">
                  <c:v>9.0035985221535894E-9</c:v>
                </c:pt>
                <c:pt idx="640">
                  <c:v>2.4931955232959999E-9</c:v>
                </c:pt>
                <c:pt idx="641">
                  <c:v>3.8205454088027996E-9</c:v>
                </c:pt>
                <c:pt idx="642">
                  <c:v>2.1847725369479399E-9</c:v>
                </c:pt>
                <c:pt idx="643">
                  <c:v>1.5731694658716E-8</c:v>
                </c:pt>
                <c:pt idx="644">
                  <c:v>4.9997428175454901E-9</c:v>
                </c:pt>
                <c:pt idx="645">
                  <c:v>1.54127464197609E-9</c:v>
                </c:pt>
                <c:pt idx="646">
                  <c:v>1.9377526165403199E-9</c:v>
                </c:pt>
                <c:pt idx="647">
                  <c:v>3.7460940464138903E-9</c:v>
                </c:pt>
                <c:pt idx="648">
                  <c:v>3.1422979821595699E-9</c:v>
                </c:pt>
                <c:pt idx="649">
                  <c:v>1.0599534873268E-8</c:v>
                </c:pt>
                <c:pt idx="650">
                  <c:v>1.7140899510815601E-10</c:v>
                </c:pt>
                <c:pt idx="651">
                  <c:v>9.6320793766752102E-10</c:v>
                </c:pt>
                <c:pt idx="652">
                  <c:v>8.0709203156869801E-9</c:v>
                </c:pt>
                <c:pt idx="653">
                  <c:v>4.8925438742029903E-8</c:v>
                </c:pt>
                <c:pt idx="654">
                  <c:v>8.7243952068443003E-9</c:v>
                </c:pt>
                <c:pt idx="655">
                  <c:v>3.1394609703373898E-9</c:v>
                </c:pt>
                <c:pt idx="656">
                  <c:v>3.2464399956704401E-7</c:v>
                </c:pt>
                <c:pt idx="657">
                  <c:v>1.07265898936294E-8</c:v>
                </c:pt>
                <c:pt idx="658">
                  <c:v>6.4711847641698502E-9</c:v>
                </c:pt>
                <c:pt idx="659">
                  <c:v>1.5817430081077701E-10</c:v>
                </c:pt>
                <c:pt idx="660">
                  <c:v>1.9480079931725798E-9</c:v>
                </c:pt>
                <c:pt idx="661">
                  <c:v>6.2804870843783E-9</c:v>
                </c:pt>
                <c:pt idx="662">
                  <c:v>2.20124031519764E-8</c:v>
                </c:pt>
                <c:pt idx="663">
                  <c:v>2.1294865108144201E-10</c:v>
                </c:pt>
                <c:pt idx="664">
                  <c:v>2.81707422042353E-9</c:v>
                </c:pt>
                <c:pt idx="665">
                  <c:v>3.2053324728818201E-9</c:v>
                </c:pt>
                <c:pt idx="666">
                  <c:v>4.9755050030617399E-9</c:v>
                </c:pt>
                <c:pt idx="667">
                  <c:v>2.5856831426671801E-8</c:v>
                </c:pt>
                <c:pt idx="668">
                  <c:v>1.54065398430158E-8</c:v>
                </c:pt>
                <c:pt idx="669">
                  <c:v>5.1876865970651299E-10</c:v>
                </c:pt>
                <c:pt idx="670">
                  <c:v>7.43626495521415E-9</c:v>
                </c:pt>
                <c:pt idx="671">
                  <c:v>1.1804077170064301E-9</c:v>
                </c:pt>
                <c:pt idx="672">
                  <c:v>2.0850580603612301E-9</c:v>
                </c:pt>
                <c:pt idx="673">
                  <c:v>7.9518984345502602E-10</c:v>
                </c:pt>
                <c:pt idx="674">
                  <c:v>4.9997364650538704E-9</c:v>
                </c:pt>
                <c:pt idx="675">
                  <c:v>8.6517709949922702E-9</c:v>
                </c:pt>
                <c:pt idx="676">
                  <c:v>4.1659726564290399E-9</c:v>
                </c:pt>
                <c:pt idx="677">
                  <c:v>2.7559919281364599E-9</c:v>
                </c:pt>
                <c:pt idx="678">
                  <c:v>2.4108103655115001E-9</c:v>
                </c:pt>
                <c:pt idx="679">
                  <c:v>1.28686601515487E-9</c:v>
                </c:pt>
                <c:pt idx="680">
                  <c:v>3.37921695941203E-9</c:v>
                </c:pt>
                <c:pt idx="681">
                  <c:v>5.4078797654314498E-9</c:v>
                </c:pt>
                <c:pt idx="682">
                  <c:v>1.15294817591824E-8</c:v>
                </c:pt>
                <c:pt idx="683">
                  <c:v>3.9238929913351503E-8</c:v>
                </c:pt>
                <c:pt idx="684">
                  <c:v>9.5775051108933392E-10</c:v>
                </c:pt>
                <c:pt idx="685">
                  <c:v>5.25696828335052E-10</c:v>
                </c:pt>
                <c:pt idx="686">
                  <c:v>4.2976977352967099E-10</c:v>
                </c:pt>
                <c:pt idx="687">
                  <c:v>3.6203946307581698E-10</c:v>
                </c:pt>
                <c:pt idx="688">
                  <c:v>1.3081983270980601E-9</c:v>
                </c:pt>
                <c:pt idx="689">
                  <c:v>1.2565728987649799E-8</c:v>
                </c:pt>
                <c:pt idx="690">
                  <c:v>2.74513696212854E-9</c:v>
                </c:pt>
                <c:pt idx="691">
                  <c:v>1.14626111227647E-9</c:v>
                </c:pt>
                <c:pt idx="692">
                  <c:v>2.6340606103078501E-9</c:v>
                </c:pt>
                <c:pt idx="693">
                  <c:v>5.7320323116514103E-10</c:v>
                </c:pt>
                <c:pt idx="694">
                  <c:v>8.3971688439984102E-10</c:v>
                </c:pt>
                <c:pt idx="695">
                  <c:v>8.7290159478404695E-10</c:v>
                </c:pt>
                <c:pt idx="696">
                  <c:v>5.2434373637806303E-9</c:v>
                </c:pt>
                <c:pt idx="697">
                  <c:v>9.4599730541308396E-9</c:v>
                </c:pt>
                <c:pt idx="698">
                  <c:v>2.5552412068629802E-10</c:v>
                </c:pt>
                <c:pt idx="699">
                  <c:v>2.21497758728477E-10</c:v>
                </c:pt>
                <c:pt idx="700">
                  <c:v>5.4431914235113602E-10</c:v>
                </c:pt>
                <c:pt idx="701">
                  <c:v>1.5405285508159599E-9</c:v>
                </c:pt>
                <c:pt idx="702">
                  <c:v>5.12437619535043E-10</c:v>
                </c:pt>
                <c:pt idx="703">
                  <c:v>7.86849501109253E-10</c:v>
                </c:pt>
                <c:pt idx="704">
                  <c:v>2.4475884396000701E-9</c:v>
                </c:pt>
                <c:pt idx="705">
                  <c:v>2.8686515635058999E-9</c:v>
                </c:pt>
                <c:pt idx="706">
                  <c:v>1.5797313669282501E-8</c:v>
                </c:pt>
                <c:pt idx="707">
                  <c:v>9.2183210880983196E-10</c:v>
                </c:pt>
                <c:pt idx="708">
                  <c:v>5.2016171424783999E-10</c:v>
                </c:pt>
                <c:pt idx="709">
                  <c:v>5.2185040179471499E-10</c:v>
                </c:pt>
                <c:pt idx="710">
                  <c:v>3.3844579358737201E-10</c:v>
                </c:pt>
                <c:pt idx="711">
                  <c:v>1.1913800117260899E-9</c:v>
                </c:pt>
                <c:pt idx="712">
                  <c:v>1.2643565256411699E-9</c:v>
                </c:pt>
                <c:pt idx="713">
                  <c:v>6.9461880611377696E-10</c:v>
                </c:pt>
                <c:pt idx="714">
                  <c:v>3.1935537626407699E-10</c:v>
                </c:pt>
                <c:pt idx="715">
                  <c:v>1.3319787608478401E-8</c:v>
                </c:pt>
                <c:pt idx="716">
                  <c:v>2.0175856772022501E-8</c:v>
                </c:pt>
                <c:pt idx="717">
                  <c:v>2.2587282153906101E-9</c:v>
                </c:pt>
                <c:pt idx="718">
                  <c:v>2.02009386123853E-8</c:v>
                </c:pt>
                <c:pt idx="719">
                  <c:v>2.02131207008188E-8</c:v>
                </c:pt>
                <c:pt idx="720">
                  <c:v>2.3671438491845399E-9</c:v>
                </c:pt>
                <c:pt idx="721">
                  <c:v>1.9808566636401899E-8</c:v>
                </c:pt>
                <c:pt idx="722">
                  <c:v>1.9569527664900099E-8</c:v>
                </c:pt>
                <c:pt idx="723">
                  <c:v>3.3598905850484601E-8</c:v>
                </c:pt>
                <c:pt idx="724">
                  <c:v>1.2904166867401E-8</c:v>
                </c:pt>
                <c:pt idx="725">
                  <c:v>4.5813424644762602E-9</c:v>
                </c:pt>
                <c:pt idx="726">
                  <c:v>5.4988817834094896E-9</c:v>
                </c:pt>
                <c:pt idx="727">
                  <c:v>9.3503476804889701E-10</c:v>
                </c:pt>
                <c:pt idx="728">
                  <c:v>3.2065444113088598E-9</c:v>
                </c:pt>
                <c:pt idx="729">
                  <c:v>4.0709304717206998E-9</c:v>
                </c:pt>
                <c:pt idx="730">
                  <c:v>3.8296074011867304E-9</c:v>
                </c:pt>
                <c:pt idx="731">
                  <c:v>4.6122331303560697E-8</c:v>
                </c:pt>
                <c:pt idx="732">
                  <c:v>4.7526772202385504E-9</c:v>
                </c:pt>
                <c:pt idx="733">
                  <c:v>4.4303404319679904E-9</c:v>
                </c:pt>
                <c:pt idx="734">
                  <c:v>2.2632690496379901E-8</c:v>
                </c:pt>
                <c:pt idx="735">
                  <c:v>6.9811759916042603E-9</c:v>
                </c:pt>
                <c:pt idx="736">
                  <c:v>2.41005391254581E-8</c:v>
                </c:pt>
                <c:pt idx="737">
                  <c:v>9.6554408449893602E-9</c:v>
                </c:pt>
                <c:pt idx="738">
                  <c:v>6.2473303630238403E-10</c:v>
                </c:pt>
                <c:pt idx="739">
                  <c:v>2.3601364897406801E-9</c:v>
                </c:pt>
                <c:pt idx="740">
                  <c:v>3.1073817071262799E-9</c:v>
                </c:pt>
                <c:pt idx="741">
                  <c:v>3.29715186138071E-9</c:v>
                </c:pt>
                <c:pt idx="742">
                  <c:v>6.4341335063806498E-9</c:v>
                </c:pt>
                <c:pt idx="743">
                  <c:v>1.32632405351659E-8</c:v>
                </c:pt>
                <c:pt idx="744">
                  <c:v>2.6323841228528898E-9</c:v>
                </c:pt>
                <c:pt idx="745">
                  <c:v>1.59229795335766E-9</c:v>
                </c:pt>
                <c:pt idx="746">
                  <c:v>2.6826051417429601E-9</c:v>
                </c:pt>
                <c:pt idx="747">
                  <c:v>4.5542179622755296E-9</c:v>
                </c:pt>
                <c:pt idx="748">
                  <c:v>7.9377720835279304E-9</c:v>
                </c:pt>
                <c:pt idx="749">
                  <c:v>2.36755628906856E-8</c:v>
                </c:pt>
                <c:pt idx="750">
                  <c:v>1.1902096704359501E-8</c:v>
                </c:pt>
                <c:pt idx="751">
                  <c:v>4.2823689557877199E-9</c:v>
                </c:pt>
                <c:pt idx="752">
                  <c:v>1.2578142914253E-8</c:v>
                </c:pt>
                <c:pt idx="753">
                  <c:v>2.0483278470382401E-8</c:v>
                </c:pt>
                <c:pt idx="754">
                  <c:v>4.8485003789573198E-9</c:v>
                </c:pt>
                <c:pt idx="755">
                  <c:v>9.8912574847426603E-9</c:v>
                </c:pt>
                <c:pt idx="756">
                  <c:v>1.4460799320690199E-8</c:v>
                </c:pt>
                <c:pt idx="757">
                  <c:v>1.41569203576561E-8</c:v>
                </c:pt>
                <c:pt idx="758">
                  <c:v>2.8619986882708199E-9</c:v>
                </c:pt>
                <c:pt idx="759">
                  <c:v>1.43566756979744E-8</c:v>
                </c:pt>
                <c:pt idx="760">
                  <c:v>2.19355363162232E-8</c:v>
                </c:pt>
                <c:pt idx="761">
                  <c:v>2.3909756721494699E-8</c:v>
                </c:pt>
                <c:pt idx="762">
                  <c:v>2.32658504555265E-8</c:v>
                </c:pt>
                <c:pt idx="763">
                  <c:v>3.1250910972129699E-8</c:v>
                </c:pt>
                <c:pt idx="764">
                  <c:v>7.0888691506008602E-10</c:v>
                </c:pt>
                <c:pt idx="765">
                  <c:v>2.69089937676612E-8</c:v>
                </c:pt>
                <c:pt idx="766">
                  <c:v>2.56944535869749E-8</c:v>
                </c:pt>
                <c:pt idx="767">
                  <c:v>2.9579210810356001E-8</c:v>
                </c:pt>
                <c:pt idx="768">
                  <c:v>2.7819561857899E-8</c:v>
                </c:pt>
                <c:pt idx="769">
                  <c:v>2.7061186404216401E-8</c:v>
                </c:pt>
                <c:pt idx="770">
                  <c:v>2.46115450383166E-8</c:v>
                </c:pt>
                <c:pt idx="771">
                  <c:v>2.9783968587229702E-8</c:v>
                </c:pt>
                <c:pt idx="772">
                  <c:v>2.0964835996374299E-8</c:v>
                </c:pt>
                <c:pt idx="773">
                  <c:v>2.31512348875207E-8</c:v>
                </c:pt>
                <c:pt idx="774">
                  <c:v>2.3321097515213702E-8</c:v>
                </c:pt>
                <c:pt idx="775">
                  <c:v>2.3855166065103099E-8</c:v>
                </c:pt>
                <c:pt idx="776">
                  <c:v>1.78362613801874E-10</c:v>
                </c:pt>
                <c:pt idx="777">
                  <c:v>5.2526104667419601E-8</c:v>
                </c:pt>
                <c:pt idx="778">
                  <c:v>3.2531629975565301E-8</c:v>
                </c:pt>
                <c:pt idx="779">
                  <c:v>3.1386599231651E-8</c:v>
                </c:pt>
                <c:pt idx="780">
                  <c:v>2.86792585452355E-8</c:v>
                </c:pt>
                <c:pt idx="781">
                  <c:v>2.7233380597670201E-8</c:v>
                </c:pt>
                <c:pt idx="782">
                  <c:v>8.9652401303024599E-10</c:v>
                </c:pt>
                <c:pt idx="783">
                  <c:v>2.1066547958638601E-8</c:v>
                </c:pt>
                <c:pt idx="784">
                  <c:v>5.7787064321483703E-9</c:v>
                </c:pt>
                <c:pt idx="785">
                  <c:v>1.2723873795592001E-8</c:v>
                </c:pt>
                <c:pt idx="786">
                  <c:v>1.0794697370909201E-8</c:v>
                </c:pt>
                <c:pt idx="787">
                  <c:v>1.9298334127011999E-9</c:v>
                </c:pt>
                <c:pt idx="788">
                  <c:v>4.0290809938933998E-10</c:v>
                </c:pt>
                <c:pt idx="789">
                  <c:v>5.6897122934717302E-9</c:v>
                </c:pt>
                <c:pt idx="790">
                  <c:v>5.8367938946417201E-9</c:v>
                </c:pt>
                <c:pt idx="791">
                  <c:v>7.5894665070018597E-9</c:v>
                </c:pt>
                <c:pt idx="792">
                  <c:v>5.1236883212211399E-9</c:v>
                </c:pt>
                <c:pt idx="793">
                  <c:v>1.02411582235707E-8</c:v>
                </c:pt>
                <c:pt idx="794">
                  <c:v>8.2087695607556403E-9</c:v>
                </c:pt>
                <c:pt idx="795">
                  <c:v>4.5651801442002101E-9</c:v>
                </c:pt>
                <c:pt idx="796">
                  <c:v>6.2763186916358798E-9</c:v>
                </c:pt>
                <c:pt idx="797">
                  <c:v>4.7569117362913599E-9</c:v>
                </c:pt>
                <c:pt idx="798">
                  <c:v>4.7684585024845799E-9</c:v>
                </c:pt>
                <c:pt idx="799">
                  <c:v>1.1005448661227E-8</c:v>
                </c:pt>
                <c:pt idx="800">
                  <c:v>1.0962176642419901E-8</c:v>
                </c:pt>
                <c:pt idx="801">
                  <c:v>9.6831117363660301E-9</c:v>
                </c:pt>
                <c:pt idx="802">
                  <c:v>9.3644055786870998E-9</c:v>
                </c:pt>
                <c:pt idx="803">
                  <c:v>1.55281860718089E-8</c:v>
                </c:pt>
                <c:pt idx="804">
                  <c:v>1.5966083672424201E-8</c:v>
                </c:pt>
                <c:pt idx="805">
                  <c:v>3.5206710959622001E-9</c:v>
                </c:pt>
                <c:pt idx="806">
                  <c:v>6.9436778210830098E-10</c:v>
                </c:pt>
                <c:pt idx="807">
                  <c:v>3.8521614286482102E-8</c:v>
                </c:pt>
                <c:pt idx="808">
                  <c:v>2.4041093530375999E-8</c:v>
                </c:pt>
                <c:pt idx="809">
                  <c:v>2.88478737765683E-8</c:v>
                </c:pt>
                <c:pt idx="810">
                  <c:v>3.3823995343280498E-8</c:v>
                </c:pt>
                <c:pt idx="811">
                  <c:v>3.1490110755357799E-8</c:v>
                </c:pt>
                <c:pt idx="812">
                  <c:v>4.9195159471266601E-10</c:v>
                </c:pt>
                <c:pt idx="813">
                  <c:v>5.5254231377317898E-10</c:v>
                </c:pt>
                <c:pt idx="814">
                  <c:v>3.5212900334203999E-10</c:v>
                </c:pt>
                <c:pt idx="815">
                  <c:v>1.00564416794159E-9</c:v>
                </c:pt>
                <c:pt idx="816">
                  <c:v>2.76534840419787E-8</c:v>
                </c:pt>
                <c:pt idx="817">
                  <c:v>9.7796176333040892E-9</c:v>
                </c:pt>
                <c:pt idx="818">
                  <c:v>3.3639077064787898E-8</c:v>
                </c:pt>
                <c:pt idx="819">
                  <c:v>1.8443430464697601E-8</c:v>
                </c:pt>
                <c:pt idx="820">
                  <c:v>1.3444373851573801E-8</c:v>
                </c:pt>
                <c:pt idx="821">
                  <c:v>1.6672654301806699E-8</c:v>
                </c:pt>
                <c:pt idx="822">
                  <c:v>1.7531077499225299E-8</c:v>
                </c:pt>
                <c:pt idx="823">
                  <c:v>4.8002895173364198E-9</c:v>
                </c:pt>
                <c:pt idx="824">
                  <c:v>4.3800988592246597E-9</c:v>
                </c:pt>
                <c:pt idx="825">
                  <c:v>3.0690023827489802E-8</c:v>
                </c:pt>
                <c:pt idx="826">
                  <c:v>2.0174765813582499E-8</c:v>
                </c:pt>
                <c:pt idx="827">
                  <c:v>2.0914021792871501E-8</c:v>
                </c:pt>
                <c:pt idx="828">
                  <c:v>1.76827006481257E-8</c:v>
                </c:pt>
                <c:pt idx="829">
                  <c:v>1.6620596239902899E-8</c:v>
                </c:pt>
                <c:pt idx="830">
                  <c:v>1.5826774584622799E-8</c:v>
                </c:pt>
                <c:pt idx="831">
                  <c:v>1.6867642469599501E-8</c:v>
                </c:pt>
                <c:pt idx="832">
                  <c:v>1.5817097172406701E-8</c:v>
                </c:pt>
                <c:pt idx="833">
                  <c:v>1.69658992092279E-8</c:v>
                </c:pt>
                <c:pt idx="834">
                  <c:v>1.51643008405452E-8</c:v>
                </c:pt>
                <c:pt idx="835">
                  <c:v>3.4950188060482102E-8</c:v>
                </c:pt>
                <c:pt idx="836">
                  <c:v>3.37879540770111E-8</c:v>
                </c:pt>
                <c:pt idx="837">
                  <c:v>3.2391706291775297E-8</c:v>
                </c:pt>
                <c:pt idx="838">
                  <c:v>3.8131869403396E-9</c:v>
                </c:pt>
                <c:pt idx="839">
                  <c:v>2.8316900987104798E-9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6-4367-8B14-95F615486416}"/>
            </c:ext>
          </c:extLst>
        </c:ser>
        <c:ser>
          <c:idx val="1"/>
          <c:order val="1"/>
          <c:tx>
            <c:strRef>
              <c:f>'Results_train240_2.4saaRFRWeigh'!$D$1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'Results_train240_2.4saaRFRWeigh'!$D$2:$D$841</c:f>
              <c:numCache>
                <c:formatCode>0.00</c:formatCode>
                <c:ptCount val="840"/>
                <c:pt idx="0">
                  <c:v>3.3567527577020402E-6</c:v>
                </c:pt>
                <c:pt idx="1">
                  <c:v>1.2665092476674E-6</c:v>
                </c:pt>
                <c:pt idx="2">
                  <c:v>1.8891376873116601E-7</c:v>
                </c:pt>
                <c:pt idx="3">
                  <c:v>5.39450049513743E-7</c:v>
                </c:pt>
                <c:pt idx="4">
                  <c:v>3.4299240286910102E-8</c:v>
                </c:pt>
                <c:pt idx="5">
                  <c:v>1.07540189047406E-6</c:v>
                </c:pt>
                <c:pt idx="6">
                  <c:v>1.2268406978171101E-7</c:v>
                </c:pt>
                <c:pt idx="7">
                  <c:v>3.0851113541509399E-9</c:v>
                </c:pt>
                <c:pt idx="8">
                  <c:v>5.6216752432852304E-9</c:v>
                </c:pt>
                <c:pt idx="9">
                  <c:v>9.4733455091961498E-9</c:v>
                </c:pt>
                <c:pt idx="10">
                  <c:v>1.9290175123744299E-8</c:v>
                </c:pt>
                <c:pt idx="11">
                  <c:v>1.5522550110458101E-8</c:v>
                </c:pt>
                <c:pt idx="12">
                  <c:v>1.6631352615019699E-8</c:v>
                </c:pt>
                <c:pt idx="13">
                  <c:v>4.1945098990316704E-6</c:v>
                </c:pt>
                <c:pt idx="14">
                  <c:v>4.4426103454116302E-6</c:v>
                </c:pt>
                <c:pt idx="15">
                  <c:v>1.10001955256114E-8</c:v>
                </c:pt>
                <c:pt idx="16">
                  <c:v>1.7698757702565701E-6</c:v>
                </c:pt>
                <c:pt idx="17">
                  <c:v>1.9281750865629602E-6</c:v>
                </c:pt>
                <c:pt idx="18">
                  <c:v>3.16129404305383E-6</c:v>
                </c:pt>
                <c:pt idx="19">
                  <c:v>2.7080974786257802E-7</c:v>
                </c:pt>
                <c:pt idx="20">
                  <c:v>8.8091596464372204E-8</c:v>
                </c:pt>
                <c:pt idx="21">
                  <c:v>3.1312235194038002E-6</c:v>
                </c:pt>
                <c:pt idx="22">
                  <c:v>3.4477954849501702E-6</c:v>
                </c:pt>
                <c:pt idx="23">
                  <c:v>2.9231713288761298E-6</c:v>
                </c:pt>
                <c:pt idx="24">
                  <c:v>2.8689157106102798E-6</c:v>
                </c:pt>
                <c:pt idx="25">
                  <c:v>2.92315669656296E-6</c:v>
                </c:pt>
                <c:pt idx="26">
                  <c:v>1.00393029550404E-6</c:v>
                </c:pt>
                <c:pt idx="27">
                  <c:v>4.2227831937674296E-6</c:v>
                </c:pt>
                <c:pt idx="28">
                  <c:v>4.9712519523729999E-8</c:v>
                </c:pt>
                <c:pt idx="29">
                  <c:v>5.0004314846894805E-7</c:v>
                </c:pt>
                <c:pt idx="30">
                  <c:v>2.93944716848599E-6</c:v>
                </c:pt>
                <c:pt idx="31">
                  <c:v>7.6697595113341503E-7</c:v>
                </c:pt>
                <c:pt idx="32">
                  <c:v>6.5188224968916602E-6</c:v>
                </c:pt>
                <c:pt idx="33">
                  <c:v>5.6928257164282303E-7</c:v>
                </c:pt>
                <c:pt idx="34">
                  <c:v>7.42597069061121E-7</c:v>
                </c:pt>
                <c:pt idx="35">
                  <c:v>8.3096397711034002E-8</c:v>
                </c:pt>
                <c:pt idx="36">
                  <c:v>6.5310599328281102E-6</c:v>
                </c:pt>
                <c:pt idx="37">
                  <c:v>7.4638367632953901E-6</c:v>
                </c:pt>
                <c:pt idx="38">
                  <c:v>1.1377210315639599E-6</c:v>
                </c:pt>
                <c:pt idx="39">
                  <c:v>6.0786250778162801E-7</c:v>
                </c:pt>
                <c:pt idx="40">
                  <c:v>9.6263883724477903E-6</c:v>
                </c:pt>
                <c:pt idx="41">
                  <c:v>3.42501634042189E-6</c:v>
                </c:pt>
                <c:pt idx="42">
                  <c:v>2.1459969347695201E-6</c:v>
                </c:pt>
                <c:pt idx="43">
                  <c:v>2.8328095177773699E-6</c:v>
                </c:pt>
                <c:pt idx="44">
                  <c:v>5.5993845736555899E-6</c:v>
                </c:pt>
                <c:pt idx="45">
                  <c:v>2.01446052522986E-6</c:v>
                </c:pt>
                <c:pt idx="46">
                  <c:v>1.04653920370968E-5</c:v>
                </c:pt>
                <c:pt idx="47">
                  <c:v>9.3996332421527106E-6</c:v>
                </c:pt>
                <c:pt idx="48">
                  <c:v>1.00067302638224E-5</c:v>
                </c:pt>
                <c:pt idx="49">
                  <c:v>2.0902526208062801E-5</c:v>
                </c:pt>
                <c:pt idx="50">
                  <c:v>1.1141203233288601E-5</c:v>
                </c:pt>
                <c:pt idx="51">
                  <c:v>8.5946954399334703E-6</c:v>
                </c:pt>
                <c:pt idx="52">
                  <c:v>1.15938649654956E-5</c:v>
                </c:pt>
                <c:pt idx="53">
                  <c:v>8.0645453799247101E-8</c:v>
                </c:pt>
                <c:pt idx="54">
                  <c:v>1.59129932467459E-6</c:v>
                </c:pt>
                <c:pt idx="55">
                  <c:v>1.27541989495012E-5</c:v>
                </c:pt>
                <c:pt idx="56">
                  <c:v>3.3880573572211099E-6</c:v>
                </c:pt>
                <c:pt idx="57">
                  <c:v>7.4449493711102705E-7</c:v>
                </c:pt>
                <c:pt idx="58">
                  <c:v>1.8892529096158499E-6</c:v>
                </c:pt>
                <c:pt idx="59">
                  <c:v>2.0252214621357E-6</c:v>
                </c:pt>
                <c:pt idx="60">
                  <c:v>6.7970934810085296E-8</c:v>
                </c:pt>
                <c:pt idx="61">
                  <c:v>1.63670716221766E-6</c:v>
                </c:pt>
                <c:pt idx="62">
                  <c:v>9.0038049042329301E-8</c:v>
                </c:pt>
                <c:pt idx="63">
                  <c:v>2.6924220244278403E-7</c:v>
                </c:pt>
                <c:pt idx="64">
                  <c:v>2.5196406455366999E-6</c:v>
                </c:pt>
                <c:pt idx="65">
                  <c:v>3.4971272571925698E-7</c:v>
                </c:pt>
                <c:pt idx="66">
                  <c:v>5.3291837526586201E-7</c:v>
                </c:pt>
                <c:pt idx="67">
                  <c:v>1.08316545994435E-7</c:v>
                </c:pt>
                <c:pt idx="68">
                  <c:v>1.3628855839650299E-6</c:v>
                </c:pt>
                <c:pt idx="69">
                  <c:v>4.1224034070363001E-7</c:v>
                </c:pt>
                <c:pt idx="70">
                  <c:v>7.1614514122982997E-7</c:v>
                </c:pt>
                <c:pt idx="71">
                  <c:v>5.4203844432189896E-7</c:v>
                </c:pt>
                <c:pt idx="72">
                  <c:v>1.2428271213048499E-6</c:v>
                </c:pt>
                <c:pt idx="73">
                  <c:v>4.7873869751398703E-8</c:v>
                </c:pt>
                <c:pt idx="74">
                  <c:v>8.2009956637327694E-9</c:v>
                </c:pt>
                <c:pt idx="75">
                  <c:v>5.4338784762697098E-8</c:v>
                </c:pt>
                <c:pt idx="76">
                  <c:v>4.0652081671990699E-8</c:v>
                </c:pt>
                <c:pt idx="77">
                  <c:v>4.9369088722736697E-8</c:v>
                </c:pt>
                <c:pt idx="78">
                  <c:v>5.7323245892968899E-8</c:v>
                </c:pt>
                <c:pt idx="79">
                  <c:v>6.94583769374341E-8</c:v>
                </c:pt>
                <c:pt idx="80">
                  <c:v>5.0672970444123399E-7</c:v>
                </c:pt>
                <c:pt idx="81">
                  <c:v>6.0800946319948199E-8</c:v>
                </c:pt>
                <c:pt idx="82">
                  <c:v>5.2554543973563201E-6</c:v>
                </c:pt>
                <c:pt idx="83">
                  <c:v>1.0622745386008201E-6</c:v>
                </c:pt>
                <c:pt idx="84">
                  <c:v>1.6114586478006101E-7</c:v>
                </c:pt>
                <c:pt idx="85">
                  <c:v>5.30377038917178E-6</c:v>
                </c:pt>
                <c:pt idx="86">
                  <c:v>1.42850553265268E-8</c:v>
                </c:pt>
                <c:pt idx="87">
                  <c:v>6.6849683077438195E-8</c:v>
                </c:pt>
                <c:pt idx="88">
                  <c:v>2.9364794424354499E-8</c:v>
                </c:pt>
                <c:pt idx="89">
                  <c:v>1.6260232738371301E-6</c:v>
                </c:pt>
                <c:pt idx="90">
                  <c:v>2.28925297007656E-9</c:v>
                </c:pt>
                <c:pt idx="91">
                  <c:v>7.9615438620758501E-6</c:v>
                </c:pt>
                <c:pt idx="92">
                  <c:v>1.8920032372980398E-9</c:v>
                </c:pt>
                <c:pt idx="93">
                  <c:v>2.17091297028459E-7</c:v>
                </c:pt>
                <c:pt idx="94">
                  <c:v>2.9223747828824101E-7</c:v>
                </c:pt>
                <c:pt idx="95">
                  <c:v>2.64724457494902E-7</c:v>
                </c:pt>
                <c:pt idx="96">
                  <c:v>2.1232366994457101E-8</c:v>
                </c:pt>
                <c:pt idx="97">
                  <c:v>9.3088644311582796E-9</c:v>
                </c:pt>
                <c:pt idx="98">
                  <c:v>7.08869291734949E-9</c:v>
                </c:pt>
                <c:pt idx="99">
                  <c:v>9.0445744274180107E-9</c:v>
                </c:pt>
                <c:pt idx="100">
                  <c:v>2.023709456523E-8</c:v>
                </c:pt>
                <c:pt idx="101">
                  <c:v>1.24925642105267E-8</c:v>
                </c:pt>
                <c:pt idx="102">
                  <c:v>3.8312776012109399E-7</c:v>
                </c:pt>
                <c:pt idx="103">
                  <c:v>8.4958772844618005E-7</c:v>
                </c:pt>
                <c:pt idx="104">
                  <c:v>5.1860970803976701E-8</c:v>
                </c:pt>
                <c:pt idx="105">
                  <c:v>5.7472021037558396E-7</c:v>
                </c:pt>
                <c:pt idx="106">
                  <c:v>2.9960687709805698E-8</c:v>
                </c:pt>
                <c:pt idx="107">
                  <c:v>2.09526105807234E-7</c:v>
                </c:pt>
                <c:pt idx="108">
                  <c:v>1.94012694632339E-6</c:v>
                </c:pt>
                <c:pt idx="109">
                  <c:v>3.1766476404397802E-6</c:v>
                </c:pt>
                <c:pt idx="110">
                  <c:v>4.4538541293696202E-8</c:v>
                </c:pt>
                <c:pt idx="111">
                  <c:v>8.4983358559800702E-8</c:v>
                </c:pt>
                <c:pt idx="112">
                  <c:v>1.2109204003739301E-7</c:v>
                </c:pt>
                <c:pt idx="113">
                  <c:v>5.2444994832891998E-7</c:v>
                </c:pt>
                <c:pt idx="114">
                  <c:v>2.6741134017349101E-7</c:v>
                </c:pt>
                <c:pt idx="115">
                  <c:v>1.44216249304019E-8</c:v>
                </c:pt>
                <c:pt idx="116">
                  <c:v>3.7436087729789199E-7</c:v>
                </c:pt>
                <c:pt idx="117">
                  <c:v>5.6514113134360401E-7</c:v>
                </c:pt>
                <c:pt idx="118">
                  <c:v>4.34286469905854E-5</c:v>
                </c:pt>
                <c:pt idx="119">
                  <c:v>1.42502127345964E-5</c:v>
                </c:pt>
                <c:pt idx="120">
                  <c:v>2.0778141862058199E-5</c:v>
                </c:pt>
                <c:pt idx="121">
                  <c:v>7.7079870302176298E-7</c:v>
                </c:pt>
                <c:pt idx="122">
                  <c:v>8.3616768348098698E-6</c:v>
                </c:pt>
                <c:pt idx="123">
                  <c:v>9.3923378530455507E-6</c:v>
                </c:pt>
                <c:pt idx="124">
                  <c:v>1.20229337188186E-5</c:v>
                </c:pt>
                <c:pt idx="125">
                  <c:v>2.9599262359058099E-5</c:v>
                </c:pt>
                <c:pt idx="126">
                  <c:v>2.9995547364381098E-5</c:v>
                </c:pt>
                <c:pt idx="127">
                  <c:v>1.83106623763469E-7</c:v>
                </c:pt>
                <c:pt idx="128">
                  <c:v>4.6871579417779502E-6</c:v>
                </c:pt>
                <c:pt idx="129">
                  <c:v>5.0630576422543399E-5</c:v>
                </c:pt>
                <c:pt idx="130">
                  <c:v>2.1635453370225499E-6</c:v>
                </c:pt>
                <c:pt idx="131">
                  <c:v>3.93974648603493E-5</c:v>
                </c:pt>
                <c:pt idx="132">
                  <c:v>8.4957928556382494E-5</c:v>
                </c:pt>
                <c:pt idx="133">
                  <c:v>1.33865191769349E-5</c:v>
                </c:pt>
                <c:pt idx="134">
                  <c:v>4.9731508657255498E-5</c:v>
                </c:pt>
                <c:pt idx="135">
                  <c:v>8.6004765076421106E-5</c:v>
                </c:pt>
                <c:pt idx="136">
                  <c:v>6.8967785933775696E-4</c:v>
                </c:pt>
                <c:pt idx="137">
                  <c:v>1.6454387109783902E-2</c:v>
                </c:pt>
                <c:pt idx="138">
                  <c:v>1.47599082341766E-4</c:v>
                </c:pt>
                <c:pt idx="139">
                  <c:v>9.4406782010754496E-8</c:v>
                </c:pt>
                <c:pt idx="140">
                  <c:v>1.3459831642976E-6</c:v>
                </c:pt>
                <c:pt idx="141">
                  <c:v>2.8310927019825302E-5</c:v>
                </c:pt>
                <c:pt idx="142">
                  <c:v>2.2802411507678501E-5</c:v>
                </c:pt>
                <c:pt idx="143">
                  <c:v>1.5296533263577399E-7</c:v>
                </c:pt>
                <c:pt idx="144">
                  <c:v>1.36230874315922E-4</c:v>
                </c:pt>
                <c:pt idx="145">
                  <c:v>2.77682291688527E-5</c:v>
                </c:pt>
                <c:pt idx="146">
                  <c:v>1.17442954454093E-4</c:v>
                </c:pt>
                <c:pt idx="147">
                  <c:v>2.4930487712395399E-5</c:v>
                </c:pt>
                <c:pt idx="148">
                  <c:v>2.9426704043281602E-4</c:v>
                </c:pt>
                <c:pt idx="149">
                  <c:v>6.0792633948576898E-6</c:v>
                </c:pt>
                <c:pt idx="150">
                  <c:v>2.4461204624148E-4</c:v>
                </c:pt>
                <c:pt idx="151">
                  <c:v>1.54951386292824E-4</c:v>
                </c:pt>
                <c:pt idx="152">
                  <c:v>5.6278894066344896E-3</c:v>
                </c:pt>
                <c:pt idx="153">
                  <c:v>1.7692796424189701E-2</c:v>
                </c:pt>
                <c:pt idx="154">
                  <c:v>7.8804307284869798E-3</c:v>
                </c:pt>
                <c:pt idx="155">
                  <c:v>1.02862442657429E-2</c:v>
                </c:pt>
                <c:pt idx="156">
                  <c:v>2.1570762740666799E-2</c:v>
                </c:pt>
                <c:pt idx="157">
                  <c:v>4.1444342171090498E-2</c:v>
                </c:pt>
                <c:pt idx="158">
                  <c:v>1.84994842588866E-2</c:v>
                </c:pt>
                <c:pt idx="159">
                  <c:v>7.3139924262179603E-3</c:v>
                </c:pt>
                <c:pt idx="160">
                  <c:v>3.2869928996862698E-3</c:v>
                </c:pt>
                <c:pt idx="161">
                  <c:v>5.1701586651981902E-4</c:v>
                </c:pt>
                <c:pt idx="162">
                  <c:v>1.0053871378954699E-3</c:v>
                </c:pt>
                <c:pt idx="163">
                  <c:v>1.2907908730002101E-6</c:v>
                </c:pt>
                <c:pt idx="164">
                  <c:v>3.1963250380974199E-5</c:v>
                </c:pt>
                <c:pt idx="165">
                  <c:v>8.4449378407721394E-5</c:v>
                </c:pt>
                <c:pt idx="166">
                  <c:v>4.6477873880487602E-5</c:v>
                </c:pt>
                <c:pt idx="167">
                  <c:v>5.99431094449367E-3</c:v>
                </c:pt>
                <c:pt idx="168">
                  <c:v>4.3236892350749602E-2</c:v>
                </c:pt>
                <c:pt idx="169">
                  <c:v>5.2846964721779598E-2</c:v>
                </c:pt>
                <c:pt idx="170">
                  <c:v>5.15481640848637E-2</c:v>
                </c:pt>
                <c:pt idx="171">
                  <c:v>6.5359051467911503E-2</c:v>
                </c:pt>
                <c:pt idx="172">
                  <c:v>6.3550805682313694E-2</c:v>
                </c:pt>
                <c:pt idx="173">
                  <c:v>5.1148897121773597E-2</c:v>
                </c:pt>
                <c:pt idx="174">
                  <c:v>7.11451477576511E-2</c:v>
                </c:pt>
                <c:pt idx="175">
                  <c:v>0.10164011185817701</c:v>
                </c:pt>
                <c:pt idx="176">
                  <c:v>0.111293484419069</c:v>
                </c:pt>
                <c:pt idx="177">
                  <c:v>0.12032948677467201</c:v>
                </c:pt>
                <c:pt idx="178">
                  <c:v>0.13033129615849101</c:v>
                </c:pt>
                <c:pt idx="179">
                  <c:v>0.133202890867372</c:v>
                </c:pt>
                <c:pt idx="180">
                  <c:v>0.12695952101483801</c:v>
                </c:pt>
                <c:pt idx="181">
                  <c:v>0.13248636447402201</c:v>
                </c:pt>
                <c:pt idx="182">
                  <c:v>0.13848440295432801</c:v>
                </c:pt>
                <c:pt idx="183">
                  <c:v>0.14874870761908299</c:v>
                </c:pt>
                <c:pt idx="184">
                  <c:v>0.140639729216122</c:v>
                </c:pt>
                <c:pt idx="185">
                  <c:v>0.13166210043895801</c:v>
                </c:pt>
                <c:pt idx="186">
                  <c:v>0.133744704541088</c:v>
                </c:pt>
                <c:pt idx="187">
                  <c:v>0.124601443253249</c:v>
                </c:pt>
                <c:pt idx="188">
                  <c:v>0.12629390074958399</c:v>
                </c:pt>
                <c:pt idx="189">
                  <c:v>0.15244220809251799</c:v>
                </c:pt>
                <c:pt idx="190">
                  <c:v>0.15051644619638699</c:v>
                </c:pt>
                <c:pt idx="191">
                  <c:v>0.15269216993277701</c:v>
                </c:pt>
                <c:pt idx="192">
                  <c:v>0.15659500086110401</c:v>
                </c:pt>
                <c:pt idx="193">
                  <c:v>0.16392578385383799</c:v>
                </c:pt>
                <c:pt idx="194">
                  <c:v>0.16400420841312899</c:v>
                </c:pt>
                <c:pt idx="195">
                  <c:v>0.15769037955360199</c:v>
                </c:pt>
                <c:pt idx="196">
                  <c:v>0.16692759757502301</c:v>
                </c:pt>
                <c:pt idx="197">
                  <c:v>0.163244516407201</c:v>
                </c:pt>
                <c:pt idx="198">
                  <c:v>0.16109481443728499</c:v>
                </c:pt>
                <c:pt idx="199">
                  <c:v>0.16742992347399899</c:v>
                </c:pt>
                <c:pt idx="200">
                  <c:v>6.9487465352828396E-8</c:v>
                </c:pt>
                <c:pt idx="201">
                  <c:v>5.16859350353311E-8</c:v>
                </c:pt>
                <c:pt idx="202">
                  <c:v>2.0303888518269699E-7</c:v>
                </c:pt>
                <c:pt idx="203">
                  <c:v>1.50335506669469E-8</c:v>
                </c:pt>
                <c:pt idx="204">
                  <c:v>5.4914279385798101E-8</c:v>
                </c:pt>
                <c:pt idx="205">
                  <c:v>3.5361891310366501E-7</c:v>
                </c:pt>
                <c:pt idx="206">
                  <c:v>3.7414427230807099E-7</c:v>
                </c:pt>
                <c:pt idx="207">
                  <c:v>6.1165153970929801E-9</c:v>
                </c:pt>
                <c:pt idx="208">
                  <c:v>1.0878413722238E-6</c:v>
                </c:pt>
                <c:pt idx="209">
                  <c:v>3.1325098758592599E-6</c:v>
                </c:pt>
                <c:pt idx="210">
                  <c:v>1.3514834687492701E-8</c:v>
                </c:pt>
                <c:pt idx="211">
                  <c:v>1.0316112211886E-8</c:v>
                </c:pt>
                <c:pt idx="212">
                  <c:v>7.1071683808361596E-8</c:v>
                </c:pt>
                <c:pt idx="213">
                  <c:v>5.5418843866217603E-8</c:v>
                </c:pt>
                <c:pt idx="214">
                  <c:v>1.80675926253184E-8</c:v>
                </c:pt>
                <c:pt idx="215">
                  <c:v>1.99634523786908E-7</c:v>
                </c:pt>
                <c:pt idx="216">
                  <c:v>1.21110060910215E-7</c:v>
                </c:pt>
                <c:pt idx="217">
                  <c:v>4.5778239731171203E-8</c:v>
                </c:pt>
                <c:pt idx="218">
                  <c:v>2.19412628510289E-8</c:v>
                </c:pt>
                <c:pt idx="219">
                  <c:v>1.5770323321223701E-8</c:v>
                </c:pt>
                <c:pt idx="220">
                  <c:v>9.5236476671265897E-7</c:v>
                </c:pt>
                <c:pt idx="221">
                  <c:v>8.3600016337351303E-7</c:v>
                </c:pt>
                <c:pt idx="222">
                  <c:v>1.00816649073331E-7</c:v>
                </c:pt>
                <c:pt idx="223">
                  <c:v>8.6388406096567006E-8</c:v>
                </c:pt>
                <c:pt idx="224">
                  <c:v>9.7162123807209604E-8</c:v>
                </c:pt>
                <c:pt idx="225">
                  <c:v>1.0813863144593401E-8</c:v>
                </c:pt>
                <c:pt idx="226">
                  <c:v>5.7483445592682002E-8</c:v>
                </c:pt>
                <c:pt idx="227">
                  <c:v>1.03136202461387E-7</c:v>
                </c:pt>
                <c:pt idx="228">
                  <c:v>2.1955089263570901E-7</c:v>
                </c:pt>
                <c:pt idx="229">
                  <c:v>1.5637291284245299E-6</c:v>
                </c:pt>
                <c:pt idx="230">
                  <c:v>2.8461684414785399E-8</c:v>
                </c:pt>
                <c:pt idx="231">
                  <c:v>3.2222832293775398E-9</c:v>
                </c:pt>
                <c:pt idx="232">
                  <c:v>7.1415780837050695E-8</c:v>
                </c:pt>
                <c:pt idx="233">
                  <c:v>5.0234030694159701E-7</c:v>
                </c:pt>
                <c:pt idx="234">
                  <c:v>4.8763694478268697E-8</c:v>
                </c:pt>
                <c:pt idx="235">
                  <c:v>1.09812428512524E-7</c:v>
                </c:pt>
                <c:pt idx="236">
                  <c:v>7.3720144861489602E-7</c:v>
                </c:pt>
                <c:pt idx="237">
                  <c:v>2.6309081589926698E-7</c:v>
                </c:pt>
                <c:pt idx="238">
                  <c:v>4.8367880765200798E-8</c:v>
                </c:pt>
                <c:pt idx="239">
                  <c:v>9.8105856379179301E-8</c:v>
                </c:pt>
                <c:pt idx="240">
                  <c:v>3.5845553103389898E-7</c:v>
                </c:pt>
                <c:pt idx="241">
                  <c:v>3.4958717455136701E-7</c:v>
                </c:pt>
                <c:pt idx="242">
                  <c:v>4.1128414852129699E-8</c:v>
                </c:pt>
                <c:pt idx="243">
                  <c:v>4.9336275714502603E-7</c:v>
                </c:pt>
                <c:pt idx="244">
                  <c:v>1.99141136039619E-7</c:v>
                </c:pt>
                <c:pt idx="245">
                  <c:v>3.0493730180009902E-8</c:v>
                </c:pt>
                <c:pt idx="246">
                  <c:v>9.4429761532964504E-7</c:v>
                </c:pt>
                <c:pt idx="247">
                  <c:v>1.7849052517542701E-7</c:v>
                </c:pt>
                <c:pt idx="248">
                  <c:v>3.8995905040821999E-8</c:v>
                </c:pt>
                <c:pt idx="249">
                  <c:v>2.3671280892838001E-7</c:v>
                </c:pt>
                <c:pt idx="250">
                  <c:v>2.4943883148492198E-8</c:v>
                </c:pt>
                <c:pt idx="251">
                  <c:v>5.4252518366258702E-8</c:v>
                </c:pt>
                <c:pt idx="252">
                  <c:v>3.3164714701530002E-7</c:v>
                </c:pt>
                <c:pt idx="253">
                  <c:v>3.8624684149744502E-7</c:v>
                </c:pt>
                <c:pt idx="254">
                  <c:v>8.0119605289205701E-7</c:v>
                </c:pt>
                <c:pt idx="255">
                  <c:v>2.9988949353236501E-7</c:v>
                </c:pt>
                <c:pt idx="256">
                  <c:v>1.7903954055040699E-6</c:v>
                </c:pt>
                <c:pt idx="257">
                  <c:v>4.0438411504431198E-8</c:v>
                </c:pt>
                <c:pt idx="258">
                  <c:v>1.6085357825991399E-7</c:v>
                </c:pt>
                <c:pt idx="259">
                  <c:v>4.8045931951899604E-6</c:v>
                </c:pt>
                <c:pt idx="260">
                  <c:v>1.2967628122398901E-7</c:v>
                </c:pt>
                <c:pt idx="261">
                  <c:v>2.2654786412926401E-7</c:v>
                </c:pt>
                <c:pt idx="262">
                  <c:v>7.4675342495377192E-9</c:v>
                </c:pt>
                <c:pt idx="263">
                  <c:v>3.3799776281917098E-6</c:v>
                </c:pt>
                <c:pt idx="264">
                  <c:v>1.2016868619838601E-8</c:v>
                </c:pt>
                <c:pt idx="265">
                  <c:v>4.7793887335716297E-7</c:v>
                </c:pt>
                <c:pt idx="266">
                  <c:v>9.3019961437678499E-6</c:v>
                </c:pt>
                <c:pt idx="267">
                  <c:v>3.5830322610078101E-8</c:v>
                </c:pt>
                <c:pt idx="268">
                  <c:v>8.6292310243713102E-7</c:v>
                </c:pt>
                <c:pt idx="269">
                  <c:v>3.6344356530548102E-6</c:v>
                </c:pt>
                <c:pt idx="270">
                  <c:v>6.3542033862318197E-6</c:v>
                </c:pt>
                <c:pt idx="271">
                  <c:v>7.2804861257165098E-6</c:v>
                </c:pt>
                <c:pt idx="272">
                  <c:v>1.13728044287473E-5</c:v>
                </c:pt>
                <c:pt idx="273">
                  <c:v>2.1840965631862701E-6</c:v>
                </c:pt>
                <c:pt idx="274">
                  <c:v>5.3827700776944598E-8</c:v>
                </c:pt>
                <c:pt idx="275">
                  <c:v>3.9945951501685198E-7</c:v>
                </c:pt>
                <c:pt idx="276">
                  <c:v>6.4546532942089804E-6</c:v>
                </c:pt>
                <c:pt idx="277">
                  <c:v>2.4914403520325502E-7</c:v>
                </c:pt>
                <c:pt idx="278">
                  <c:v>2.4895909086806101E-8</c:v>
                </c:pt>
                <c:pt idx="279">
                  <c:v>6.2991448302208103E-8</c:v>
                </c:pt>
                <c:pt idx="280">
                  <c:v>4.98630682179929E-6</c:v>
                </c:pt>
                <c:pt idx="281">
                  <c:v>1.84856053009276E-6</c:v>
                </c:pt>
                <c:pt idx="282">
                  <c:v>3.6034895877722298E-7</c:v>
                </c:pt>
                <c:pt idx="283">
                  <c:v>5.1784702327723203E-7</c:v>
                </c:pt>
                <c:pt idx="284">
                  <c:v>5.32296411934033E-8</c:v>
                </c:pt>
                <c:pt idx="285">
                  <c:v>3.71112060189055E-7</c:v>
                </c:pt>
                <c:pt idx="286">
                  <c:v>3.8863253732678002E-7</c:v>
                </c:pt>
                <c:pt idx="287">
                  <c:v>3.6858047988252101E-7</c:v>
                </c:pt>
                <c:pt idx="288">
                  <c:v>6.7937387633990498E-8</c:v>
                </c:pt>
                <c:pt idx="289">
                  <c:v>1.09860599716507E-7</c:v>
                </c:pt>
                <c:pt idx="290">
                  <c:v>1.4729552682900001E-7</c:v>
                </c:pt>
                <c:pt idx="291">
                  <c:v>1.17702878004142E-6</c:v>
                </c:pt>
                <c:pt idx="292">
                  <c:v>1.20434343433163E-6</c:v>
                </c:pt>
                <c:pt idx="293">
                  <c:v>3.3911353286045298E-6</c:v>
                </c:pt>
                <c:pt idx="294">
                  <c:v>5.0937949614649501E-8</c:v>
                </c:pt>
                <c:pt idx="295">
                  <c:v>6.42430666562017E-7</c:v>
                </c:pt>
                <c:pt idx="296">
                  <c:v>1.3323087036001401E-6</c:v>
                </c:pt>
                <c:pt idx="297">
                  <c:v>6.9033999096387205E-8</c:v>
                </c:pt>
                <c:pt idx="298">
                  <c:v>3.0609946252798998E-6</c:v>
                </c:pt>
                <c:pt idx="299">
                  <c:v>4.66760440367464E-7</c:v>
                </c:pt>
                <c:pt idx="300">
                  <c:v>8.7160434311803502E-7</c:v>
                </c:pt>
                <c:pt idx="301">
                  <c:v>2.6520215832849599E-6</c:v>
                </c:pt>
                <c:pt idx="302">
                  <c:v>4.49473246291406E-7</c:v>
                </c:pt>
                <c:pt idx="303">
                  <c:v>6.5707256988372302E-8</c:v>
                </c:pt>
                <c:pt idx="304">
                  <c:v>1.9809685295181001E-5</c:v>
                </c:pt>
                <c:pt idx="305">
                  <c:v>1.5214486020806201E-7</c:v>
                </c:pt>
                <c:pt idx="306">
                  <c:v>2.4343099044801E-6</c:v>
                </c:pt>
                <c:pt idx="307">
                  <c:v>1.60768657968989E-5</c:v>
                </c:pt>
                <c:pt idx="308">
                  <c:v>1.7805170559967899E-6</c:v>
                </c:pt>
                <c:pt idx="309">
                  <c:v>2.3425530696000501E-5</c:v>
                </c:pt>
                <c:pt idx="310">
                  <c:v>2.3492731168224299E-5</c:v>
                </c:pt>
                <c:pt idx="311">
                  <c:v>1.1293634852346901E-6</c:v>
                </c:pt>
                <c:pt idx="312">
                  <c:v>4.6079950836399299E-8</c:v>
                </c:pt>
                <c:pt idx="313">
                  <c:v>9.7316244790350897E-7</c:v>
                </c:pt>
                <c:pt idx="314">
                  <c:v>1.6226351383509099E-5</c:v>
                </c:pt>
                <c:pt idx="315">
                  <c:v>2.2246446000616501E-5</c:v>
                </c:pt>
                <c:pt idx="316">
                  <c:v>1.6290015345944599E-5</c:v>
                </c:pt>
                <c:pt idx="317">
                  <c:v>2.5360638453517201E-5</c:v>
                </c:pt>
                <c:pt idx="318">
                  <c:v>1.28980469570185E-5</c:v>
                </c:pt>
                <c:pt idx="319">
                  <c:v>7.0601128731577099E-6</c:v>
                </c:pt>
                <c:pt idx="320">
                  <c:v>2.1744153077390202E-6</c:v>
                </c:pt>
                <c:pt idx="321">
                  <c:v>3.6346817763827301E-7</c:v>
                </c:pt>
                <c:pt idx="322">
                  <c:v>4.4390113967655301E-7</c:v>
                </c:pt>
                <c:pt idx="323">
                  <c:v>9.2938008051623797E-6</c:v>
                </c:pt>
                <c:pt idx="324">
                  <c:v>4.4578267532465296E-6</c:v>
                </c:pt>
                <c:pt idx="325">
                  <c:v>1.31029047019408E-5</c:v>
                </c:pt>
                <c:pt idx="326">
                  <c:v>6.9315040361192801E-7</c:v>
                </c:pt>
                <c:pt idx="327">
                  <c:v>2.3416751859113001E-7</c:v>
                </c:pt>
                <c:pt idx="328">
                  <c:v>2.6379886921182601E-8</c:v>
                </c:pt>
                <c:pt idx="329">
                  <c:v>3.3338007870457399E-6</c:v>
                </c:pt>
                <c:pt idx="330">
                  <c:v>8.2391806755291003E-7</c:v>
                </c:pt>
                <c:pt idx="331">
                  <c:v>2.5760451363390298E-7</c:v>
                </c:pt>
                <c:pt idx="332">
                  <c:v>1.4288791811308001E-7</c:v>
                </c:pt>
                <c:pt idx="333">
                  <c:v>8.7750242546198098E-8</c:v>
                </c:pt>
                <c:pt idx="334">
                  <c:v>3.3537468814569298E-7</c:v>
                </c:pt>
                <c:pt idx="335">
                  <c:v>2.0618804552552602E-6</c:v>
                </c:pt>
                <c:pt idx="336">
                  <c:v>2.18411230271052E-5</c:v>
                </c:pt>
                <c:pt idx="337">
                  <c:v>3.28611215367469E-4</c:v>
                </c:pt>
                <c:pt idx="338">
                  <c:v>9.2086357301488701E-5</c:v>
                </c:pt>
                <c:pt idx="339">
                  <c:v>5.5568768002624801E-6</c:v>
                </c:pt>
                <c:pt idx="340">
                  <c:v>2.7989476139043398E-4</c:v>
                </c:pt>
                <c:pt idx="341">
                  <c:v>7.1511389079617303E-6</c:v>
                </c:pt>
                <c:pt idx="342">
                  <c:v>1.2864138343670599E-5</c:v>
                </c:pt>
                <c:pt idx="343">
                  <c:v>2.9370950888892901E-7</c:v>
                </c:pt>
                <c:pt idx="344">
                  <c:v>1.2899952694532601E-6</c:v>
                </c:pt>
                <c:pt idx="345">
                  <c:v>2.2430399918723101E-5</c:v>
                </c:pt>
                <c:pt idx="346">
                  <c:v>6.7299850609906202E-7</c:v>
                </c:pt>
                <c:pt idx="347">
                  <c:v>3.5247054863920098E-7</c:v>
                </c:pt>
                <c:pt idx="348">
                  <c:v>1.22159394397119E-6</c:v>
                </c:pt>
                <c:pt idx="349">
                  <c:v>5.0163107098884002E-5</c:v>
                </c:pt>
                <c:pt idx="350">
                  <c:v>4.1153335573397497E-5</c:v>
                </c:pt>
                <c:pt idx="351">
                  <c:v>9.3332947907878398E-6</c:v>
                </c:pt>
                <c:pt idx="352">
                  <c:v>1.1933887096677901E-6</c:v>
                </c:pt>
                <c:pt idx="353">
                  <c:v>4.0451392601306601E-6</c:v>
                </c:pt>
                <c:pt idx="354">
                  <c:v>1.2505274799325499E-4</c:v>
                </c:pt>
                <c:pt idx="355">
                  <c:v>8.5873356944903196E-4</c:v>
                </c:pt>
                <c:pt idx="356">
                  <c:v>1.63012640021285E-3</c:v>
                </c:pt>
                <c:pt idx="357">
                  <c:v>3.3210485151105602E-3</c:v>
                </c:pt>
                <c:pt idx="358">
                  <c:v>2.2271120153423401E-3</c:v>
                </c:pt>
                <c:pt idx="359">
                  <c:v>1.49696422068588E-7</c:v>
                </c:pt>
                <c:pt idx="360">
                  <c:v>2.06191788462962E-7</c:v>
                </c:pt>
                <c:pt idx="361">
                  <c:v>2.4727229252372901E-7</c:v>
                </c:pt>
                <c:pt idx="362">
                  <c:v>7.18083128531855E-8</c:v>
                </c:pt>
                <c:pt idx="363">
                  <c:v>2.7956201252721002E-7</c:v>
                </c:pt>
                <c:pt idx="364">
                  <c:v>1.5004253011351E-8</c:v>
                </c:pt>
                <c:pt idx="365">
                  <c:v>1.1089123011429601E-3</c:v>
                </c:pt>
                <c:pt idx="366">
                  <c:v>1.73890812307659E-7</c:v>
                </c:pt>
                <c:pt idx="367">
                  <c:v>2.1837724373237701E-7</c:v>
                </c:pt>
                <c:pt idx="368">
                  <c:v>2.03786937770919E-8</c:v>
                </c:pt>
                <c:pt idx="369">
                  <c:v>9.9549098516531195E-9</c:v>
                </c:pt>
                <c:pt idx="370">
                  <c:v>1.79502587087317E-7</c:v>
                </c:pt>
                <c:pt idx="371">
                  <c:v>7.8829498102462602E-8</c:v>
                </c:pt>
                <c:pt idx="372">
                  <c:v>3.9651457356000601E-8</c:v>
                </c:pt>
                <c:pt idx="373">
                  <c:v>3.3563702234835901E-8</c:v>
                </c:pt>
                <c:pt idx="374">
                  <c:v>2.78089588968035E-7</c:v>
                </c:pt>
                <c:pt idx="375">
                  <c:v>8.6360053436368002E-9</c:v>
                </c:pt>
                <c:pt idx="376">
                  <c:v>5.3860817793035498E-7</c:v>
                </c:pt>
                <c:pt idx="377">
                  <c:v>1.17048502411617E-7</c:v>
                </c:pt>
                <c:pt idx="378">
                  <c:v>6.0189481808631297E-5</c:v>
                </c:pt>
                <c:pt idx="379">
                  <c:v>1.6103069992280801E-7</c:v>
                </c:pt>
                <c:pt idx="380">
                  <c:v>1.2846018123734699E-4</c:v>
                </c:pt>
                <c:pt idx="381">
                  <c:v>6.8333422597748405E-5</c:v>
                </c:pt>
                <c:pt idx="382">
                  <c:v>2.27722694582437E-4</c:v>
                </c:pt>
                <c:pt idx="383">
                  <c:v>3.0839413741955E-4</c:v>
                </c:pt>
                <c:pt idx="384">
                  <c:v>1.2332276587401301E-4</c:v>
                </c:pt>
                <c:pt idx="385">
                  <c:v>4.5633385205307601E-5</c:v>
                </c:pt>
                <c:pt idx="386">
                  <c:v>1.67397657737178E-5</c:v>
                </c:pt>
                <c:pt idx="387">
                  <c:v>1.23775514392217E-5</c:v>
                </c:pt>
                <c:pt idx="388">
                  <c:v>1.5776917881132201E-7</c:v>
                </c:pt>
                <c:pt idx="389">
                  <c:v>6.5889393482571405E-7</c:v>
                </c:pt>
                <c:pt idx="390">
                  <c:v>1.2399114615959299E-5</c:v>
                </c:pt>
                <c:pt idx="391">
                  <c:v>1.1676799209869201E-4</c:v>
                </c:pt>
                <c:pt idx="392">
                  <c:v>8.5559686514635498E-7</c:v>
                </c:pt>
                <c:pt idx="393">
                  <c:v>1.2006149461446599E-7</c:v>
                </c:pt>
                <c:pt idx="394">
                  <c:v>1.03870034727851E-7</c:v>
                </c:pt>
                <c:pt idx="395">
                  <c:v>2.83285045512497E-8</c:v>
                </c:pt>
                <c:pt idx="396">
                  <c:v>2.0336609362493901E-8</c:v>
                </c:pt>
                <c:pt idx="397">
                  <c:v>3.1497361978260498E-6</c:v>
                </c:pt>
                <c:pt idx="398">
                  <c:v>1.2759703129421899E-6</c:v>
                </c:pt>
                <c:pt idx="399">
                  <c:v>6.4361519067796206E-8</c:v>
                </c:pt>
                <c:pt idx="400">
                  <c:v>4.8951805782019005E-7</c:v>
                </c:pt>
                <c:pt idx="401">
                  <c:v>3.7751632329863397E-8</c:v>
                </c:pt>
                <c:pt idx="402">
                  <c:v>9.8306178156195206E-7</c:v>
                </c:pt>
                <c:pt idx="403">
                  <c:v>7.8493647023114803E-7</c:v>
                </c:pt>
                <c:pt idx="404">
                  <c:v>9.9170177127289597E-8</c:v>
                </c:pt>
                <c:pt idx="405">
                  <c:v>2.6856400314138299E-8</c:v>
                </c:pt>
                <c:pt idx="406">
                  <c:v>2.8191572595599301E-8</c:v>
                </c:pt>
                <c:pt idx="407">
                  <c:v>2.5688266748344199E-8</c:v>
                </c:pt>
                <c:pt idx="408">
                  <c:v>1.14159614010537E-7</c:v>
                </c:pt>
                <c:pt idx="409">
                  <c:v>3.9296308269767902E-7</c:v>
                </c:pt>
                <c:pt idx="410">
                  <c:v>1.29617138525616E-6</c:v>
                </c:pt>
                <c:pt idx="411">
                  <c:v>1.21869797440549E-8</c:v>
                </c:pt>
                <c:pt idx="412">
                  <c:v>3.66470807637156E-8</c:v>
                </c:pt>
                <c:pt idx="413">
                  <c:v>3.63978226270681E-7</c:v>
                </c:pt>
                <c:pt idx="414">
                  <c:v>3.2150235725951098E-7</c:v>
                </c:pt>
                <c:pt idx="415">
                  <c:v>4.0588851949710601E-8</c:v>
                </c:pt>
                <c:pt idx="416">
                  <c:v>1.26905230057672E-8</c:v>
                </c:pt>
                <c:pt idx="417">
                  <c:v>1.03621316848328E-6</c:v>
                </c:pt>
                <c:pt idx="418">
                  <c:v>3.0697574696137598E-7</c:v>
                </c:pt>
                <c:pt idx="419">
                  <c:v>4.5599513409683398E-8</c:v>
                </c:pt>
                <c:pt idx="420">
                  <c:v>2.8849869430752201E-8</c:v>
                </c:pt>
                <c:pt idx="421">
                  <c:v>2.4751062332492598E-7</c:v>
                </c:pt>
                <c:pt idx="422">
                  <c:v>2.6248940754620701E-7</c:v>
                </c:pt>
                <c:pt idx="423">
                  <c:v>5.4666796351139395E-7</c:v>
                </c:pt>
                <c:pt idx="424">
                  <c:v>4.1412548273475999E-8</c:v>
                </c:pt>
                <c:pt idx="425">
                  <c:v>7.6238691873728007E-9</c:v>
                </c:pt>
                <c:pt idx="426">
                  <c:v>3.8240049315695698E-7</c:v>
                </c:pt>
                <c:pt idx="427">
                  <c:v>3.5157485377788097E-8</c:v>
                </c:pt>
                <c:pt idx="428">
                  <c:v>4.7800444235460403E-7</c:v>
                </c:pt>
                <c:pt idx="429">
                  <c:v>1.29780165345742E-8</c:v>
                </c:pt>
                <c:pt idx="430">
                  <c:v>2.2775723488476199E-9</c:v>
                </c:pt>
                <c:pt idx="431">
                  <c:v>1.18468394468533E-7</c:v>
                </c:pt>
                <c:pt idx="432">
                  <c:v>1.4035451833067299E-7</c:v>
                </c:pt>
                <c:pt idx="433">
                  <c:v>9.2244781380279402E-8</c:v>
                </c:pt>
                <c:pt idx="434">
                  <c:v>1.8709285536483501E-7</c:v>
                </c:pt>
                <c:pt idx="435">
                  <c:v>7.6342049662678997E-7</c:v>
                </c:pt>
                <c:pt idx="436">
                  <c:v>1.28862082085395E-6</c:v>
                </c:pt>
                <c:pt idx="437">
                  <c:v>1.5257811044170101E-7</c:v>
                </c:pt>
                <c:pt idx="438">
                  <c:v>6.2696644383974806E-8</c:v>
                </c:pt>
                <c:pt idx="439">
                  <c:v>5.0336020654067996E-7</c:v>
                </c:pt>
                <c:pt idx="440">
                  <c:v>1.4686950692483499E-7</c:v>
                </c:pt>
                <c:pt idx="441">
                  <c:v>1.92616877076634E-7</c:v>
                </c:pt>
                <c:pt idx="442">
                  <c:v>2.5744914797720899E-7</c:v>
                </c:pt>
                <c:pt idx="443">
                  <c:v>2.2072296445243501E-7</c:v>
                </c:pt>
                <c:pt idx="444">
                  <c:v>1.55904812792466E-7</c:v>
                </c:pt>
                <c:pt idx="445">
                  <c:v>8.0530642323470004E-8</c:v>
                </c:pt>
                <c:pt idx="446">
                  <c:v>1.1969586483088E-7</c:v>
                </c:pt>
                <c:pt idx="447">
                  <c:v>2.27330228953295E-7</c:v>
                </c:pt>
                <c:pt idx="448">
                  <c:v>3.9085796121345999E-7</c:v>
                </c:pt>
                <c:pt idx="449">
                  <c:v>9.6056893255419894E-8</c:v>
                </c:pt>
                <c:pt idx="450">
                  <c:v>5.63293970313422E-7</c:v>
                </c:pt>
                <c:pt idx="451">
                  <c:v>1.8666916336715E-7</c:v>
                </c:pt>
                <c:pt idx="452">
                  <c:v>1.5398783480646799E-5</c:v>
                </c:pt>
                <c:pt idx="453">
                  <c:v>6.36927150191012E-8</c:v>
                </c:pt>
                <c:pt idx="454">
                  <c:v>5.2104289345906502E-8</c:v>
                </c:pt>
                <c:pt idx="455">
                  <c:v>1.9683291429847999E-7</c:v>
                </c:pt>
                <c:pt idx="456">
                  <c:v>5.4544114934155098E-7</c:v>
                </c:pt>
                <c:pt idx="457">
                  <c:v>4.5699437083914298E-7</c:v>
                </c:pt>
                <c:pt idx="458">
                  <c:v>6.44811477355062E-7</c:v>
                </c:pt>
                <c:pt idx="459">
                  <c:v>3.44261828697966E-7</c:v>
                </c:pt>
                <c:pt idx="460">
                  <c:v>3.0433114193030499E-6</c:v>
                </c:pt>
                <c:pt idx="461">
                  <c:v>6.2047469975348001E-7</c:v>
                </c:pt>
                <c:pt idx="462">
                  <c:v>6.5579143748544396E-6</c:v>
                </c:pt>
                <c:pt idx="463">
                  <c:v>1.6385150696532199E-6</c:v>
                </c:pt>
                <c:pt idx="464">
                  <c:v>4.9006809565001803E-7</c:v>
                </c:pt>
                <c:pt idx="465">
                  <c:v>2.05655564474736E-6</c:v>
                </c:pt>
                <c:pt idx="466">
                  <c:v>7.6989009307248695E-7</c:v>
                </c:pt>
                <c:pt idx="467">
                  <c:v>2.8985769682257798E-7</c:v>
                </c:pt>
                <c:pt idx="468">
                  <c:v>6.9455657448646E-9</c:v>
                </c:pt>
                <c:pt idx="469">
                  <c:v>2.78805587742054E-8</c:v>
                </c:pt>
                <c:pt idx="470">
                  <c:v>1.97566786849158E-7</c:v>
                </c:pt>
                <c:pt idx="471">
                  <c:v>2.3796533575888899E-6</c:v>
                </c:pt>
                <c:pt idx="472">
                  <c:v>4.7538436387393001E-7</c:v>
                </c:pt>
                <c:pt idx="473">
                  <c:v>3.4828387478199399E-8</c:v>
                </c:pt>
                <c:pt idx="474">
                  <c:v>9.8881304194190696E-8</c:v>
                </c:pt>
                <c:pt idx="475">
                  <c:v>4.5745474157958201E-8</c:v>
                </c:pt>
                <c:pt idx="476">
                  <c:v>3.6739875458529798E-8</c:v>
                </c:pt>
                <c:pt idx="477">
                  <c:v>4.1418237255756702E-8</c:v>
                </c:pt>
                <c:pt idx="478">
                  <c:v>3.6801814560870603E-8</c:v>
                </c:pt>
                <c:pt idx="479">
                  <c:v>3.80188579485204E-8</c:v>
                </c:pt>
                <c:pt idx="480">
                  <c:v>6.4099538695230798E-9</c:v>
                </c:pt>
                <c:pt idx="481">
                  <c:v>5.4184014367104298E-7</c:v>
                </c:pt>
                <c:pt idx="482">
                  <c:v>7.9238082433514296E-9</c:v>
                </c:pt>
                <c:pt idx="483">
                  <c:v>5.3783789867992999E-8</c:v>
                </c:pt>
                <c:pt idx="484">
                  <c:v>6.2110324626366997E-8</c:v>
                </c:pt>
                <c:pt idx="485">
                  <c:v>1.3761037739237501E-6</c:v>
                </c:pt>
                <c:pt idx="486">
                  <c:v>2.3222272172694898E-6</c:v>
                </c:pt>
                <c:pt idx="487">
                  <c:v>8.1269516902696899E-8</c:v>
                </c:pt>
                <c:pt idx="488">
                  <c:v>4.3719662917703102E-7</c:v>
                </c:pt>
                <c:pt idx="489">
                  <c:v>1.4043546056978599E-7</c:v>
                </c:pt>
                <c:pt idx="490">
                  <c:v>1.7257475447972601E-8</c:v>
                </c:pt>
                <c:pt idx="491">
                  <c:v>6.4134250551932599E-7</c:v>
                </c:pt>
                <c:pt idx="492">
                  <c:v>1.7051388461197701E-7</c:v>
                </c:pt>
                <c:pt idx="493">
                  <c:v>2.87191112649776E-7</c:v>
                </c:pt>
                <c:pt idx="494">
                  <c:v>5.46291844242283E-7</c:v>
                </c:pt>
                <c:pt idx="495">
                  <c:v>1.7019763931012799E-6</c:v>
                </c:pt>
                <c:pt idx="496">
                  <c:v>2.0392033687012499E-6</c:v>
                </c:pt>
                <c:pt idx="497">
                  <c:v>7.11748410261828E-8</c:v>
                </c:pt>
                <c:pt idx="498">
                  <c:v>1.6908583129763501E-6</c:v>
                </c:pt>
                <c:pt idx="499">
                  <c:v>6.0987523495650097E-7</c:v>
                </c:pt>
                <c:pt idx="500">
                  <c:v>8.5438918868199904E-7</c:v>
                </c:pt>
                <c:pt idx="501">
                  <c:v>1.3521001824369701E-7</c:v>
                </c:pt>
                <c:pt idx="502">
                  <c:v>7.4407855972622799E-7</c:v>
                </c:pt>
                <c:pt idx="503">
                  <c:v>1.9932960119008899E-5</c:v>
                </c:pt>
                <c:pt idx="504">
                  <c:v>3.7459339588386798E-7</c:v>
                </c:pt>
                <c:pt idx="505">
                  <c:v>5.5466686869526301E-7</c:v>
                </c:pt>
                <c:pt idx="506">
                  <c:v>2.62633735366881E-7</c:v>
                </c:pt>
                <c:pt idx="507">
                  <c:v>1.57891488610402E-7</c:v>
                </c:pt>
                <c:pt idx="508">
                  <c:v>6.1900262968885905E-8</c:v>
                </c:pt>
                <c:pt idx="509">
                  <c:v>2.3779148179489599E-7</c:v>
                </c:pt>
                <c:pt idx="510">
                  <c:v>1.37816135072919E-8</c:v>
                </c:pt>
                <c:pt idx="511">
                  <c:v>3.0847138725592003E-8</c:v>
                </c:pt>
                <c:pt idx="512">
                  <c:v>2.3984677594493902E-7</c:v>
                </c:pt>
                <c:pt idx="513">
                  <c:v>2.5090776442511202E-7</c:v>
                </c:pt>
                <c:pt idx="514">
                  <c:v>1.73323276227432E-8</c:v>
                </c:pt>
                <c:pt idx="515">
                  <c:v>1.2532243939109899E-8</c:v>
                </c:pt>
                <c:pt idx="516">
                  <c:v>1.27682682986201E-6</c:v>
                </c:pt>
                <c:pt idx="517">
                  <c:v>2.4737103924947898E-7</c:v>
                </c:pt>
                <c:pt idx="518">
                  <c:v>5.4321065470434998E-7</c:v>
                </c:pt>
                <c:pt idx="519">
                  <c:v>1.00368773585961E-7</c:v>
                </c:pt>
                <c:pt idx="520">
                  <c:v>9.9280307466098298E-6</c:v>
                </c:pt>
                <c:pt idx="521">
                  <c:v>3.9662927065801799E-7</c:v>
                </c:pt>
                <c:pt idx="522">
                  <c:v>8.9334890663633304E-8</c:v>
                </c:pt>
                <c:pt idx="523">
                  <c:v>7.2556278866966297E-7</c:v>
                </c:pt>
                <c:pt idx="524">
                  <c:v>1.46404662576328E-7</c:v>
                </c:pt>
                <c:pt idx="525">
                  <c:v>5.1424028895979097E-8</c:v>
                </c:pt>
                <c:pt idx="526">
                  <c:v>1.3447854141596101E-6</c:v>
                </c:pt>
                <c:pt idx="527">
                  <c:v>5.9603497977774403E-6</c:v>
                </c:pt>
                <c:pt idx="528">
                  <c:v>1.4522569149175E-6</c:v>
                </c:pt>
                <c:pt idx="529">
                  <c:v>3.2418878788912798E-7</c:v>
                </c:pt>
                <c:pt idx="530">
                  <c:v>3.65570177035719E-8</c:v>
                </c:pt>
                <c:pt idx="531">
                  <c:v>9.1188028993518195E-8</c:v>
                </c:pt>
                <c:pt idx="532">
                  <c:v>7.3819449067174896E-8</c:v>
                </c:pt>
                <c:pt idx="533">
                  <c:v>1.7578736604427101E-8</c:v>
                </c:pt>
                <c:pt idx="534">
                  <c:v>1.41390874398068E-7</c:v>
                </c:pt>
                <c:pt idx="535">
                  <c:v>4.3434717430870497E-8</c:v>
                </c:pt>
                <c:pt idx="536">
                  <c:v>3.0042019207963602E-6</c:v>
                </c:pt>
                <c:pt idx="537">
                  <c:v>5.0928940552061298E-2</c:v>
                </c:pt>
                <c:pt idx="538">
                  <c:v>5.6259823334339895E-4</c:v>
                </c:pt>
                <c:pt idx="539">
                  <c:v>1.1556650771479601E-3</c:v>
                </c:pt>
                <c:pt idx="540">
                  <c:v>4.9715267061616102E-2</c:v>
                </c:pt>
                <c:pt idx="541">
                  <c:v>1.17985306685127E-7</c:v>
                </c:pt>
                <c:pt idx="542">
                  <c:v>1.6262150446493699E-6</c:v>
                </c:pt>
                <c:pt idx="543">
                  <c:v>2.6343312200194401E-4</c:v>
                </c:pt>
                <c:pt idx="544">
                  <c:v>1.8145980851363999E-4</c:v>
                </c:pt>
                <c:pt idx="545">
                  <c:v>2.6311146538181599E-4</c:v>
                </c:pt>
                <c:pt idx="546">
                  <c:v>1.3307458447732599E-5</c:v>
                </c:pt>
                <c:pt idx="547">
                  <c:v>3.2230665492487498E-7</c:v>
                </c:pt>
                <c:pt idx="548">
                  <c:v>5.5528781911048E-2</c:v>
                </c:pt>
                <c:pt idx="549">
                  <c:v>2.8349712924743498E-7</c:v>
                </c:pt>
                <c:pt idx="550">
                  <c:v>1.9770872939548201E-6</c:v>
                </c:pt>
                <c:pt idx="551">
                  <c:v>1.13754238993711E-7</c:v>
                </c:pt>
                <c:pt idx="552">
                  <c:v>6.0555353866647794E-8</c:v>
                </c:pt>
                <c:pt idx="553">
                  <c:v>1.00073166817136E-6</c:v>
                </c:pt>
                <c:pt idx="554">
                  <c:v>3.6338642427559601E-6</c:v>
                </c:pt>
                <c:pt idx="555">
                  <c:v>4.1962867765067798E-7</c:v>
                </c:pt>
                <c:pt idx="556">
                  <c:v>4.5653466669221298E-8</c:v>
                </c:pt>
                <c:pt idx="557">
                  <c:v>2.1677020748956202E-6</c:v>
                </c:pt>
                <c:pt idx="558">
                  <c:v>9.1573992510121997E-7</c:v>
                </c:pt>
                <c:pt idx="559">
                  <c:v>8.50232166401291E-7</c:v>
                </c:pt>
                <c:pt idx="560">
                  <c:v>1.3623077436633901E-5</c:v>
                </c:pt>
                <c:pt idx="561">
                  <c:v>1.3854170660461801E-7</c:v>
                </c:pt>
                <c:pt idx="562">
                  <c:v>5.5596176344200501E-5</c:v>
                </c:pt>
                <c:pt idx="563">
                  <c:v>2.44459303325263E-6</c:v>
                </c:pt>
                <c:pt idx="564">
                  <c:v>1.7136567643248201E-6</c:v>
                </c:pt>
                <c:pt idx="565">
                  <c:v>4.6341936839129597E-6</c:v>
                </c:pt>
                <c:pt idx="566">
                  <c:v>9.6820949691800299E-6</c:v>
                </c:pt>
                <c:pt idx="567">
                  <c:v>8.4258100823816305E-6</c:v>
                </c:pt>
                <c:pt idx="568">
                  <c:v>6.3630238664488602E-7</c:v>
                </c:pt>
                <c:pt idx="569">
                  <c:v>1.3898843845477699E-7</c:v>
                </c:pt>
                <c:pt idx="570">
                  <c:v>1.9833723523294001E-7</c:v>
                </c:pt>
                <c:pt idx="571">
                  <c:v>1.61805835976602E-6</c:v>
                </c:pt>
                <c:pt idx="572">
                  <c:v>3.3048379684471599E-6</c:v>
                </c:pt>
                <c:pt idx="573">
                  <c:v>3.8464183023118299E-6</c:v>
                </c:pt>
                <c:pt idx="574">
                  <c:v>1.9488898005473802E-5</c:v>
                </c:pt>
                <c:pt idx="575">
                  <c:v>1.0817383723173701E-5</c:v>
                </c:pt>
                <c:pt idx="576">
                  <c:v>2.7207553201040398E-7</c:v>
                </c:pt>
                <c:pt idx="577">
                  <c:v>2.49938519892974E-5</c:v>
                </c:pt>
                <c:pt idx="578">
                  <c:v>8.1845360104157603E-6</c:v>
                </c:pt>
                <c:pt idx="579">
                  <c:v>4.4759530394723001E-6</c:v>
                </c:pt>
                <c:pt idx="580">
                  <c:v>7.8133934115719505E-7</c:v>
                </c:pt>
                <c:pt idx="581">
                  <c:v>6.2528405048369395E-7</c:v>
                </c:pt>
                <c:pt idx="582">
                  <c:v>4.3653754284630502E-8</c:v>
                </c:pt>
                <c:pt idx="583">
                  <c:v>4.6561476352140702E-8</c:v>
                </c:pt>
                <c:pt idx="584">
                  <c:v>4.88779381423929E-6</c:v>
                </c:pt>
                <c:pt idx="585">
                  <c:v>3.7940049681454397E-8</c:v>
                </c:pt>
                <c:pt idx="586">
                  <c:v>3.8497241249182299E-6</c:v>
                </c:pt>
                <c:pt idx="587">
                  <c:v>1.3314976890532801E-7</c:v>
                </c:pt>
                <c:pt idx="588">
                  <c:v>8.0986735145912596E-7</c:v>
                </c:pt>
                <c:pt idx="589">
                  <c:v>4.3349944810271701E-7</c:v>
                </c:pt>
                <c:pt idx="590">
                  <c:v>1.3608664406751699E-7</c:v>
                </c:pt>
                <c:pt idx="591">
                  <c:v>9.1308223476668205E-7</c:v>
                </c:pt>
                <c:pt idx="592">
                  <c:v>3.1521497851631998E-7</c:v>
                </c:pt>
                <c:pt idx="593">
                  <c:v>1.97205823950866E-7</c:v>
                </c:pt>
                <c:pt idx="594">
                  <c:v>2.3899628385675998E-7</c:v>
                </c:pt>
                <c:pt idx="595">
                  <c:v>1.6334242583094299E-7</c:v>
                </c:pt>
                <c:pt idx="596">
                  <c:v>4.0446947666566799E-8</c:v>
                </c:pt>
                <c:pt idx="597">
                  <c:v>1.4884947966144901E-7</c:v>
                </c:pt>
                <c:pt idx="598">
                  <c:v>1.1969162857130899E-7</c:v>
                </c:pt>
                <c:pt idx="599">
                  <c:v>2.10994174621571E-7</c:v>
                </c:pt>
                <c:pt idx="600">
                  <c:v>3.8251421366151001E-7</c:v>
                </c:pt>
                <c:pt idx="601">
                  <c:v>7.8579053514435493E-8</c:v>
                </c:pt>
                <c:pt idx="602">
                  <c:v>9.4890740446202394E-8</c:v>
                </c:pt>
                <c:pt idx="603">
                  <c:v>5.4096103592309599E-8</c:v>
                </c:pt>
                <c:pt idx="604">
                  <c:v>2.1233378968721999E-8</c:v>
                </c:pt>
                <c:pt idx="605">
                  <c:v>2.0280539496481499E-7</c:v>
                </c:pt>
                <c:pt idx="606">
                  <c:v>2.30469333280029E-7</c:v>
                </c:pt>
                <c:pt idx="607">
                  <c:v>2.2936111607026801E-7</c:v>
                </c:pt>
                <c:pt idx="608">
                  <c:v>2.84442058394845E-8</c:v>
                </c:pt>
                <c:pt idx="609">
                  <c:v>4.4280992596449303E-8</c:v>
                </c:pt>
                <c:pt idx="610">
                  <c:v>1.42330264272697E-7</c:v>
                </c:pt>
                <c:pt idx="611">
                  <c:v>7.8890511839903205E-7</c:v>
                </c:pt>
                <c:pt idx="612">
                  <c:v>5.5064614843435803E-8</c:v>
                </c:pt>
                <c:pt idx="613">
                  <c:v>1.9733780909287602E-6</c:v>
                </c:pt>
                <c:pt idx="614">
                  <c:v>1.46646780326049E-6</c:v>
                </c:pt>
                <c:pt idx="615">
                  <c:v>1.82137401977561E-6</c:v>
                </c:pt>
                <c:pt idx="616">
                  <c:v>2.40540267799242E-6</c:v>
                </c:pt>
                <c:pt idx="617">
                  <c:v>1.6989580580696901E-8</c:v>
                </c:pt>
                <c:pt idx="618">
                  <c:v>8.6138688166954701E-8</c:v>
                </c:pt>
                <c:pt idx="619">
                  <c:v>2.0887409697528101E-6</c:v>
                </c:pt>
                <c:pt idx="620">
                  <c:v>4.5754955635110098E-7</c:v>
                </c:pt>
                <c:pt idx="621">
                  <c:v>3.4031887647629702E-7</c:v>
                </c:pt>
                <c:pt idx="622">
                  <c:v>1.8402728249298001E-7</c:v>
                </c:pt>
                <c:pt idx="623">
                  <c:v>9.6072321546791903E-8</c:v>
                </c:pt>
                <c:pt idx="624">
                  <c:v>5.1555406714900497E-8</c:v>
                </c:pt>
                <c:pt idx="625">
                  <c:v>2.13604974027213E-7</c:v>
                </c:pt>
                <c:pt idx="626">
                  <c:v>1.59955664474582E-7</c:v>
                </c:pt>
                <c:pt idx="627">
                  <c:v>9.2000211113832304E-7</c:v>
                </c:pt>
                <c:pt idx="628">
                  <c:v>4.1810927103335598E-7</c:v>
                </c:pt>
                <c:pt idx="629">
                  <c:v>1.05324406294042E-5</c:v>
                </c:pt>
                <c:pt idx="630">
                  <c:v>2.9676261964918698E-6</c:v>
                </c:pt>
                <c:pt idx="631">
                  <c:v>7.65067865101391E-6</c:v>
                </c:pt>
                <c:pt idx="632">
                  <c:v>1.31725205180671E-5</c:v>
                </c:pt>
                <c:pt idx="633">
                  <c:v>5.9148781713909697E-6</c:v>
                </c:pt>
                <c:pt idx="634">
                  <c:v>2.4884521480964699E-6</c:v>
                </c:pt>
                <c:pt idx="635">
                  <c:v>5.7660887845707796E-7</c:v>
                </c:pt>
                <c:pt idx="636">
                  <c:v>5.1504381582745098E-7</c:v>
                </c:pt>
                <c:pt idx="637">
                  <c:v>6.2635371652327302E-6</c:v>
                </c:pt>
                <c:pt idx="638">
                  <c:v>8.46112949912481E-6</c:v>
                </c:pt>
                <c:pt idx="639">
                  <c:v>1.7535359177215399E-5</c:v>
                </c:pt>
                <c:pt idx="640">
                  <c:v>2.36942739514126E-8</c:v>
                </c:pt>
                <c:pt idx="641">
                  <c:v>3.1304923261901998E-6</c:v>
                </c:pt>
                <c:pt idx="642">
                  <c:v>2.59183678446763E-7</c:v>
                </c:pt>
                <c:pt idx="643">
                  <c:v>2.5059264247451901E-6</c:v>
                </c:pt>
                <c:pt idx="644">
                  <c:v>2.8496812910840701E-6</c:v>
                </c:pt>
                <c:pt idx="645">
                  <c:v>1.7828227494476098E-8</c:v>
                </c:pt>
                <c:pt idx="646">
                  <c:v>2.92587440993663E-6</c:v>
                </c:pt>
                <c:pt idx="647">
                  <c:v>1.89097475430019E-5</c:v>
                </c:pt>
                <c:pt idx="648">
                  <c:v>1.2570526878630301E-5</c:v>
                </c:pt>
                <c:pt idx="649">
                  <c:v>2.8931858440466198E-6</c:v>
                </c:pt>
                <c:pt idx="650">
                  <c:v>1.03878760717767E-8</c:v>
                </c:pt>
                <c:pt idx="651">
                  <c:v>7.4993870368934704E-9</c:v>
                </c:pt>
                <c:pt idx="652">
                  <c:v>9.8786505289123196E-8</c:v>
                </c:pt>
                <c:pt idx="653">
                  <c:v>2.6106735208147499E-6</c:v>
                </c:pt>
                <c:pt idx="654">
                  <c:v>1.5657548468935199E-8</c:v>
                </c:pt>
                <c:pt idx="655">
                  <c:v>1.22974800066329E-8</c:v>
                </c:pt>
                <c:pt idx="656">
                  <c:v>6.8015017595942296E-7</c:v>
                </c:pt>
                <c:pt idx="657">
                  <c:v>7.3470574049664506E-8</c:v>
                </c:pt>
                <c:pt idx="658">
                  <c:v>4.2666202673813702E-8</c:v>
                </c:pt>
                <c:pt idx="659">
                  <c:v>5.8088058245455402E-9</c:v>
                </c:pt>
                <c:pt idx="660">
                  <c:v>4.5954933304936802E-7</c:v>
                </c:pt>
                <c:pt idx="661">
                  <c:v>1.31271926574897E-8</c:v>
                </c:pt>
                <c:pt idx="662">
                  <c:v>7.1554574545556303E-8</c:v>
                </c:pt>
                <c:pt idx="663">
                  <c:v>5.0633242141597401E-9</c:v>
                </c:pt>
                <c:pt idx="664">
                  <c:v>1.5393993092644999E-8</c:v>
                </c:pt>
                <c:pt idx="665">
                  <c:v>5.6252943548786902E-8</c:v>
                </c:pt>
                <c:pt idx="666">
                  <c:v>3.1407753639647E-7</c:v>
                </c:pt>
                <c:pt idx="667">
                  <c:v>6.7441809159260002E-6</c:v>
                </c:pt>
                <c:pt idx="668">
                  <c:v>5.3896564413958898E-6</c:v>
                </c:pt>
                <c:pt idx="669">
                  <c:v>1.8237436167537799E-7</c:v>
                </c:pt>
                <c:pt idx="670">
                  <c:v>1.2884259987340901E-6</c:v>
                </c:pt>
                <c:pt idx="671">
                  <c:v>1.8111107947821501E-7</c:v>
                </c:pt>
                <c:pt idx="672">
                  <c:v>5.6870139121317704E-7</c:v>
                </c:pt>
                <c:pt idx="673">
                  <c:v>1.0295003147247899E-6</c:v>
                </c:pt>
                <c:pt idx="674">
                  <c:v>1.47535468628213E-6</c:v>
                </c:pt>
                <c:pt idx="675">
                  <c:v>1.20012321467115E-6</c:v>
                </c:pt>
                <c:pt idx="676">
                  <c:v>1.5437281475176799E-6</c:v>
                </c:pt>
                <c:pt idx="677">
                  <c:v>6.8049991872823097E-7</c:v>
                </c:pt>
                <c:pt idx="678">
                  <c:v>5.90696541162373E-7</c:v>
                </c:pt>
                <c:pt idx="679">
                  <c:v>5.30223585007965E-6</c:v>
                </c:pt>
                <c:pt idx="680">
                  <c:v>1.62691616455006E-6</c:v>
                </c:pt>
                <c:pt idx="681">
                  <c:v>1.7950060376224701E-6</c:v>
                </c:pt>
                <c:pt idx="682">
                  <c:v>2.7881622439502399E-5</c:v>
                </c:pt>
                <c:pt idx="683">
                  <c:v>2.3733249845172701E-6</c:v>
                </c:pt>
                <c:pt idx="684">
                  <c:v>1.4655089933868099E-7</c:v>
                </c:pt>
                <c:pt idx="685">
                  <c:v>4.25257316987001E-7</c:v>
                </c:pt>
                <c:pt idx="686">
                  <c:v>9.5312430900483993E-8</c:v>
                </c:pt>
                <c:pt idx="687">
                  <c:v>9.0503389485717605E-8</c:v>
                </c:pt>
                <c:pt idx="688">
                  <c:v>1.7179252812029399E-7</c:v>
                </c:pt>
                <c:pt idx="689">
                  <c:v>4.7657170973586799E-8</c:v>
                </c:pt>
                <c:pt idx="690">
                  <c:v>1.4386591577809E-3</c:v>
                </c:pt>
                <c:pt idx="691">
                  <c:v>1.10003927380621E-7</c:v>
                </c:pt>
                <c:pt idx="692">
                  <c:v>1.50164127170462E-7</c:v>
                </c:pt>
                <c:pt idx="693">
                  <c:v>6.2844405531135504E-7</c:v>
                </c:pt>
                <c:pt idx="694">
                  <c:v>6.9866324375553703E-7</c:v>
                </c:pt>
                <c:pt idx="695">
                  <c:v>1.4648488223014399E-7</c:v>
                </c:pt>
                <c:pt idx="696">
                  <c:v>2.2341402073455799E-7</c:v>
                </c:pt>
                <c:pt idx="697">
                  <c:v>2.0697884745846099E-7</c:v>
                </c:pt>
                <c:pt idx="698">
                  <c:v>2.6917132807614702E-3</c:v>
                </c:pt>
                <c:pt idx="699">
                  <c:v>2.5704069823002901E-3</c:v>
                </c:pt>
                <c:pt idx="700">
                  <c:v>2.9914301755650801E-3</c:v>
                </c:pt>
                <c:pt idx="701">
                  <c:v>3.7923012032362101E-3</c:v>
                </c:pt>
                <c:pt idx="702">
                  <c:v>3.0836979512164102E-3</c:v>
                </c:pt>
                <c:pt idx="703">
                  <c:v>3.1687916704921902E-3</c:v>
                </c:pt>
                <c:pt idx="704">
                  <c:v>3.9755597934339297E-3</c:v>
                </c:pt>
                <c:pt idx="705">
                  <c:v>4.1473187850976298E-3</c:v>
                </c:pt>
                <c:pt idx="706">
                  <c:v>4.7710169481446499E-3</c:v>
                </c:pt>
                <c:pt idx="707">
                  <c:v>5.0464532433963597E-3</c:v>
                </c:pt>
                <c:pt idx="708">
                  <c:v>5.2255804793408002E-3</c:v>
                </c:pt>
                <c:pt idx="709">
                  <c:v>5.2595878067518897E-3</c:v>
                </c:pt>
                <c:pt idx="710">
                  <c:v>5.15038554727946E-3</c:v>
                </c:pt>
                <c:pt idx="711">
                  <c:v>4.9332788365735796E-3</c:v>
                </c:pt>
                <c:pt idx="712">
                  <c:v>5.00889036934283E-3</c:v>
                </c:pt>
                <c:pt idx="713">
                  <c:v>5.1113708769396499E-3</c:v>
                </c:pt>
                <c:pt idx="714">
                  <c:v>4.4691410224273701E-3</c:v>
                </c:pt>
                <c:pt idx="715">
                  <c:v>4.8378220114006099E-3</c:v>
                </c:pt>
                <c:pt idx="716">
                  <c:v>2.7925097464412399E-3</c:v>
                </c:pt>
                <c:pt idx="717">
                  <c:v>2.0953853609588101E-3</c:v>
                </c:pt>
                <c:pt idx="718">
                  <c:v>2.9913828993417E-3</c:v>
                </c:pt>
                <c:pt idx="719">
                  <c:v>3.2685959837170401E-3</c:v>
                </c:pt>
                <c:pt idx="720">
                  <c:v>2.33581080063103E-3</c:v>
                </c:pt>
                <c:pt idx="721">
                  <c:v>2.22605005372994E-3</c:v>
                </c:pt>
                <c:pt idx="722">
                  <c:v>1.3981736946099201E-3</c:v>
                </c:pt>
                <c:pt idx="723">
                  <c:v>3.8412900070135801E-3</c:v>
                </c:pt>
                <c:pt idx="724">
                  <c:v>2.7053512409631699E-3</c:v>
                </c:pt>
                <c:pt idx="725">
                  <c:v>2.5157230111262198E-3</c:v>
                </c:pt>
                <c:pt idx="726">
                  <c:v>4.8777814476205902E-3</c:v>
                </c:pt>
                <c:pt idx="727">
                  <c:v>5.0545003647905701E-3</c:v>
                </c:pt>
                <c:pt idx="728">
                  <c:v>5.1145081206354602E-3</c:v>
                </c:pt>
                <c:pt idx="729">
                  <c:v>5.2237368628881902E-3</c:v>
                </c:pt>
                <c:pt idx="730">
                  <c:v>5.2881500922784498E-3</c:v>
                </c:pt>
                <c:pt idx="731">
                  <c:v>4.1607147324997798E-3</c:v>
                </c:pt>
                <c:pt idx="732">
                  <c:v>3.4991539663097601E-4</c:v>
                </c:pt>
                <c:pt idx="733">
                  <c:v>7.1411666625003404E-7</c:v>
                </c:pt>
                <c:pt idx="734">
                  <c:v>1.7738668370504899E-5</c:v>
                </c:pt>
                <c:pt idx="735">
                  <c:v>2.6948087998262699E-5</c:v>
                </c:pt>
                <c:pt idx="736">
                  <c:v>3.0710451191427599E-5</c:v>
                </c:pt>
                <c:pt idx="737">
                  <c:v>5.35223285096229E-5</c:v>
                </c:pt>
                <c:pt idx="738">
                  <c:v>4.1724915481860799E-8</c:v>
                </c:pt>
                <c:pt idx="739">
                  <c:v>3.8277801061489097E-6</c:v>
                </c:pt>
                <c:pt idx="740">
                  <c:v>9.7267232832334798E-6</c:v>
                </c:pt>
                <c:pt idx="741">
                  <c:v>8.9008111995650701E-6</c:v>
                </c:pt>
                <c:pt idx="742">
                  <c:v>7.5922789596264704E-6</c:v>
                </c:pt>
                <c:pt idx="743">
                  <c:v>8.54043377109062E-6</c:v>
                </c:pt>
                <c:pt idx="744">
                  <c:v>1.2204067823617699E-6</c:v>
                </c:pt>
                <c:pt idx="745">
                  <c:v>1.03251321667618E-5</c:v>
                </c:pt>
                <c:pt idx="746">
                  <c:v>2.1045103480713102E-6</c:v>
                </c:pt>
                <c:pt idx="747">
                  <c:v>6.4890225371750601E-7</c:v>
                </c:pt>
                <c:pt idx="748">
                  <c:v>1.1948676197453999E-6</c:v>
                </c:pt>
                <c:pt idx="749">
                  <c:v>4.7261437154390399E-6</c:v>
                </c:pt>
                <c:pt idx="750">
                  <c:v>1.93612882896943E-6</c:v>
                </c:pt>
                <c:pt idx="751">
                  <c:v>2.6150778116749301E-6</c:v>
                </c:pt>
                <c:pt idx="752">
                  <c:v>2.4840974283830699E-6</c:v>
                </c:pt>
                <c:pt idx="753">
                  <c:v>6.2276910398277603E-6</c:v>
                </c:pt>
                <c:pt idx="754">
                  <c:v>2.4568043209889299E-6</c:v>
                </c:pt>
                <c:pt idx="755">
                  <c:v>5.2627846475481596E-6</c:v>
                </c:pt>
                <c:pt idx="756">
                  <c:v>1.5430914347877001E-4</c:v>
                </c:pt>
                <c:pt idx="757">
                  <c:v>1.9797489762914599E-4</c:v>
                </c:pt>
                <c:pt idx="758">
                  <c:v>1.79433814119119E-3</c:v>
                </c:pt>
                <c:pt idx="759">
                  <c:v>7.5818152582234196E-3</c:v>
                </c:pt>
                <c:pt idx="760">
                  <c:v>9.2852586207539407E-3</c:v>
                </c:pt>
                <c:pt idx="761">
                  <c:v>9.5661628835724006E-3</c:v>
                </c:pt>
                <c:pt idx="762">
                  <c:v>9.5706584746584993E-3</c:v>
                </c:pt>
                <c:pt idx="763">
                  <c:v>9.5891123143633707E-3</c:v>
                </c:pt>
                <c:pt idx="764">
                  <c:v>9.8920471867452002E-3</c:v>
                </c:pt>
                <c:pt idx="765">
                  <c:v>9.4570911332636804E-3</c:v>
                </c:pt>
                <c:pt idx="766">
                  <c:v>9.4416683570785892E-3</c:v>
                </c:pt>
                <c:pt idx="767">
                  <c:v>9.2872646348888307E-3</c:v>
                </c:pt>
                <c:pt idx="768">
                  <c:v>9.3721917797083797E-3</c:v>
                </c:pt>
                <c:pt idx="769">
                  <c:v>9.4791794166743694E-3</c:v>
                </c:pt>
                <c:pt idx="770">
                  <c:v>9.6745011730495507E-3</c:v>
                </c:pt>
                <c:pt idx="771">
                  <c:v>9.8869745314669293E-3</c:v>
                </c:pt>
                <c:pt idx="772">
                  <c:v>9.6666801257906596E-3</c:v>
                </c:pt>
                <c:pt idx="773">
                  <c:v>9.5571779041004699E-3</c:v>
                </c:pt>
                <c:pt idx="774">
                  <c:v>9.51025548535985E-3</c:v>
                </c:pt>
                <c:pt idx="775">
                  <c:v>9.4311403660813503E-3</c:v>
                </c:pt>
                <c:pt idx="776">
                  <c:v>9.4321084330285E-3</c:v>
                </c:pt>
                <c:pt idx="777">
                  <c:v>9.4517773476830106E-3</c:v>
                </c:pt>
                <c:pt idx="778">
                  <c:v>9.2631584811285993E-3</c:v>
                </c:pt>
                <c:pt idx="779">
                  <c:v>9.40077083866977E-3</c:v>
                </c:pt>
                <c:pt idx="780">
                  <c:v>9.2822820333613096E-3</c:v>
                </c:pt>
                <c:pt idx="781">
                  <c:v>9.0821564042068096E-3</c:v>
                </c:pt>
                <c:pt idx="782">
                  <c:v>9.3529295298399005E-3</c:v>
                </c:pt>
                <c:pt idx="783">
                  <c:v>8.8673806087123195E-3</c:v>
                </c:pt>
                <c:pt idx="784">
                  <c:v>8.9599665233509804E-3</c:v>
                </c:pt>
                <c:pt idx="785">
                  <c:v>7.8969164415127902E-3</c:v>
                </c:pt>
                <c:pt idx="786">
                  <c:v>7.3013983008126497E-3</c:v>
                </c:pt>
                <c:pt idx="787">
                  <c:v>4.46981181126833E-3</c:v>
                </c:pt>
                <c:pt idx="788">
                  <c:v>4.8737434732981401E-3</c:v>
                </c:pt>
                <c:pt idx="789">
                  <c:v>5.8691373593234304E-3</c:v>
                </c:pt>
                <c:pt idx="790">
                  <c:v>5.9251789814447698E-3</c:v>
                </c:pt>
                <c:pt idx="791">
                  <c:v>6.5314388216669702E-3</c:v>
                </c:pt>
                <c:pt idx="792">
                  <c:v>5.98629770138185E-3</c:v>
                </c:pt>
                <c:pt idx="793">
                  <c:v>6.6757997420976599E-3</c:v>
                </c:pt>
                <c:pt idx="794">
                  <c:v>6.9272897141945296E-3</c:v>
                </c:pt>
                <c:pt idx="795">
                  <c:v>6.07181779299488E-3</c:v>
                </c:pt>
                <c:pt idx="796">
                  <c:v>6.28424252492806E-3</c:v>
                </c:pt>
                <c:pt idx="797">
                  <c:v>6.1669030804387404E-3</c:v>
                </c:pt>
                <c:pt idx="798">
                  <c:v>6.1116960847152997E-3</c:v>
                </c:pt>
                <c:pt idx="799">
                  <c:v>7.1902402223285701E-3</c:v>
                </c:pt>
                <c:pt idx="800">
                  <c:v>7.4436334712249296E-3</c:v>
                </c:pt>
                <c:pt idx="801">
                  <c:v>7.20768109301974E-3</c:v>
                </c:pt>
                <c:pt idx="802">
                  <c:v>7.6674673777724304E-3</c:v>
                </c:pt>
                <c:pt idx="803">
                  <c:v>7.9637007513698593E-3</c:v>
                </c:pt>
                <c:pt idx="804">
                  <c:v>9.3714301917281594E-3</c:v>
                </c:pt>
                <c:pt idx="805">
                  <c:v>9.6804094722142894E-3</c:v>
                </c:pt>
                <c:pt idx="806">
                  <c:v>1.00853503586359E-2</c:v>
                </c:pt>
                <c:pt idx="807">
                  <c:v>9.7274642158268199E-3</c:v>
                </c:pt>
                <c:pt idx="808">
                  <c:v>9.4126257599462995E-3</c:v>
                </c:pt>
                <c:pt idx="809">
                  <c:v>9.5738937525733092E-3</c:v>
                </c:pt>
                <c:pt idx="810">
                  <c:v>9.7740297211688608E-3</c:v>
                </c:pt>
                <c:pt idx="811">
                  <c:v>9.5460588998503293E-3</c:v>
                </c:pt>
                <c:pt idx="812">
                  <c:v>9.8296168489079901E-3</c:v>
                </c:pt>
                <c:pt idx="813">
                  <c:v>9.8269868185030806E-3</c:v>
                </c:pt>
                <c:pt idx="814">
                  <c:v>9.8916643664213807E-3</c:v>
                </c:pt>
                <c:pt idx="815">
                  <c:v>1.00591365967712E-2</c:v>
                </c:pt>
                <c:pt idx="816">
                  <c:v>9.9070284993185501E-3</c:v>
                </c:pt>
                <c:pt idx="817">
                  <c:v>9.8533883315744392E-3</c:v>
                </c:pt>
                <c:pt idx="818">
                  <c:v>9.7026134331739608E-3</c:v>
                </c:pt>
                <c:pt idx="819">
                  <c:v>9.5913718154844001E-3</c:v>
                </c:pt>
                <c:pt idx="820">
                  <c:v>9.5997787795889696E-3</c:v>
                </c:pt>
                <c:pt idx="821">
                  <c:v>9.7395997360445706E-3</c:v>
                </c:pt>
                <c:pt idx="822">
                  <c:v>9.9479397197504201E-3</c:v>
                </c:pt>
                <c:pt idx="823">
                  <c:v>1.0422075807793E-2</c:v>
                </c:pt>
                <c:pt idx="824">
                  <c:v>1.04606708657201E-2</c:v>
                </c:pt>
                <c:pt idx="825">
                  <c:v>1.03721284652122E-2</c:v>
                </c:pt>
                <c:pt idx="826">
                  <c:v>1.00979993185901E-2</c:v>
                </c:pt>
                <c:pt idx="827">
                  <c:v>1.0005969237929801E-2</c:v>
                </c:pt>
                <c:pt idx="828">
                  <c:v>9.7226489166375805E-3</c:v>
                </c:pt>
                <c:pt idx="829">
                  <c:v>9.6006826370178596E-3</c:v>
                </c:pt>
                <c:pt idx="830">
                  <c:v>8.91202137724687E-3</c:v>
                </c:pt>
                <c:pt idx="831">
                  <c:v>9.3667854114045605E-3</c:v>
                </c:pt>
                <c:pt idx="832">
                  <c:v>9.4173990284524608E-3</c:v>
                </c:pt>
                <c:pt idx="833">
                  <c:v>9.2301630081789102E-3</c:v>
                </c:pt>
                <c:pt idx="834">
                  <c:v>8.5810127368354892E-3</c:v>
                </c:pt>
                <c:pt idx="835">
                  <c:v>8.7681044486277501E-3</c:v>
                </c:pt>
                <c:pt idx="836">
                  <c:v>8.7419451381647601E-3</c:v>
                </c:pt>
                <c:pt idx="837">
                  <c:v>8.4712277121509107E-3</c:v>
                </c:pt>
                <c:pt idx="838">
                  <c:v>8.4709233837841503E-3</c:v>
                </c:pt>
                <c:pt idx="839">
                  <c:v>8.6608200760144305E-3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6-4367-8B14-95F615486416}"/>
            </c:ext>
          </c:extLst>
        </c:ser>
        <c:ser>
          <c:idx val="2"/>
          <c:order val="2"/>
          <c:tx>
            <c:strRef>
              <c:f>'Results_train240_2.4saaRFRWeigh'!$E$1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'Results_train240_2.4saaRFRWeigh'!$E$2:$E$841</c:f>
              <c:numCache>
                <c:formatCode>0.00</c:formatCode>
                <c:ptCount val="840"/>
                <c:pt idx="0">
                  <c:v>5.3505416012986598E-2</c:v>
                </c:pt>
                <c:pt idx="1">
                  <c:v>5.2811766804513702E-2</c:v>
                </c:pt>
                <c:pt idx="2">
                  <c:v>4.83812078526316E-2</c:v>
                </c:pt>
                <c:pt idx="3">
                  <c:v>4.9042325532778298E-2</c:v>
                </c:pt>
                <c:pt idx="4">
                  <c:v>4.7599796710404298E-2</c:v>
                </c:pt>
                <c:pt idx="5">
                  <c:v>4.9372673456384103E-2</c:v>
                </c:pt>
                <c:pt idx="6">
                  <c:v>4.79391199310263E-2</c:v>
                </c:pt>
                <c:pt idx="7">
                  <c:v>4.5792904355317202E-2</c:v>
                </c:pt>
                <c:pt idx="8">
                  <c:v>4.4171707251917797E-2</c:v>
                </c:pt>
                <c:pt idx="9">
                  <c:v>4.17479179870184E-2</c:v>
                </c:pt>
                <c:pt idx="10">
                  <c:v>3.9047293431156399E-2</c:v>
                </c:pt>
                <c:pt idx="11">
                  <c:v>4.18444500672666E-2</c:v>
                </c:pt>
                <c:pt idx="12">
                  <c:v>3.8874472537334802E-2</c:v>
                </c:pt>
                <c:pt idx="13">
                  <c:v>3.74989921157678E-2</c:v>
                </c:pt>
                <c:pt idx="14">
                  <c:v>3.7231951899589902E-2</c:v>
                </c:pt>
                <c:pt idx="15">
                  <c:v>3.83813307511E-2</c:v>
                </c:pt>
                <c:pt idx="16">
                  <c:v>3.3595877388539801E-2</c:v>
                </c:pt>
                <c:pt idx="17">
                  <c:v>3.2524856075863799E-2</c:v>
                </c:pt>
                <c:pt idx="18">
                  <c:v>3.0141461331110099E-2</c:v>
                </c:pt>
                <c:pt idx="19">
                  <c:v>2.95631510640753E-2</c:v>
                </c:pt>
                <c:pt idx="20">
                  <c:v>3.1503011160535499E-2</c:v>
                </c:pt>
                <c:pt idx="21">
                  <c:v>2.9755016490486199E-2</c:v>
                </c:pt>
                <c:pt idx="22">
                  <c:v>2.8890114489713601E-2</c:v>
                </c:pt>
                <c:pt idx="23">
                  <c:v>3.0157066557714999E-2</c:v>
                </c:pt>
                <c:pt idx="24">
                  <c:v>2.95976187918305E-2</c:v>
                </c:pt>
                <c:pt idx="25">
                  <c:v>2.7282080330746201E-2</c:v>
                </c:pt>
                <c:pt idx="26">
                  <c:v>2.3830941225727199E-2</c:v>
                </c:pt>
                <c:pt idx="27">
                  <c:v>2.4949142787607799E-2</c:v>
                </c:pt>
                <c:pt idx="28">
                  <c:v>2.0114665560538099E-2</c:v>
                </c:pt>
                <c:pt idx="29">
                  <c:v>1.8086935113134198E-2</c:v>
                </c:pt>
                <c:pt idx="30">
                  <c:v>1.9116290953996501E-2</c:v>
                </c:pt>
                <c:pt idx="31">
                  <c:v>2.0431294341496601E-2</c:v>
                </c:pt>
                <c:pt idx="32">
                  <c:v>2.4436612332706199E-2</c:v>
                </c:pt>
                <c:pt idx="33">
                  <c:v>2.1131751599914299E-2</c:v>
                </c:pt>
                <c:pt idx="34">
                  <c:v>2.6308312633417999E-2</c:v>
                </c:pt>
                <c:pt idx="35">
                  <c:v>2.25871212096285E-2</c:v>
                </c:pt>
                <c:pt idx="36">
                  <c:v>2.6064812651013701E-2</c:v>
                </c:pt>
                <c:pt idx="37">
                  <c:v>2.4731341417013299E-2</c:v>
                </c:pt>
                <c:pt idx="38">
                  <c:v>2.62361303809765E-2</c:v>
                </c:pt>
                <c:pt idx="39">
                  <c:v>3.2075382755331602E-2</c:v>
                </c:pt>
                <c:pt idx="40">
                  <c:v>3.4562258981305098E-2</c:v>
                </c:pt>
                <c:pt idx="41">
                  <c:v>3.8364453290876399E-2</c:v>
                </c:pt>
                <c:pt idx="42">
                  <c:v>3.1352054174933003E-2</c:v>
                </c:pt>
                <c:pt idx="43">
                  <c:v>2.8442506474990002E-2</c:v>
                </c:pt>
                <c:pt idx="44">
                  <c:v>2.7022855394557E-2</c:v>
                </c:pt>
                <c:pt idx="45">
                  <c:v>2.9641941436735601E-2</c:v>
                </c:pt>
                <c:pt idx="46">
                  <c:v>2.5912058285351501E-2</c:v>
                </c:pt>
                <c:pt idx="47">
                  <c:v>2.6608729944694799E-2</c:v>
                </c:pt>
                <c:pt idx="48">
                  <c:v>2.6620736084339999E-2</c:v>
                </c:pt>
                <c:pt idx="49">
                  <c:v>2.8453027029472701E-2</c:v>
                </c:pt>
                <c:pt idx="50">
                  <c:v>2.9772796949478899E-2</c:v>
                </c:pt>
                <c:pt idx="51">
                  <c:v>3.0119018150955999E-2</c:v>
                </c:pt>
                <c:pt idx="52">
                  <c:v>2.2561874665198999E-2</c:v>
                </c:pt>
                <c:pt idx="53">
                  <c:v>2.3771818181270901E-2</c:v>
                </c:pt>
                <c:pt idx="54">
                  <c:v>2.6009597774430598E-2</c:v>
                </c:pt>
                <c:pt idx="55">
                  <c:v>2.4629069966789E-2</c:v>
                </c:pt>
                <c:pt idx="56">
                  <c:v>2.5537108739185601E-2</c:v>
                </c:pt>
                <c:pt idx="57">
                  <c:v>1.7897076103602898E-2</c:v>
                </c:pt>
                <c:pt idx="58">
                  <c:v>2.10536240921766E-2</c:v>
                </c:pt>
                <c:pt idx="59">
                  <c:v>1.7256795731540799E-2</c:v>
                </c:pt>
                <c:pt idx="60">
                  <c:v>2.1298502599954298E-2</c:v>
                </c:pt>
                <c:pt idx="61">
                  <c:v>2.1215441400773201E-2</c:v>
                </c:pt>
                <c:pt idx="62">
                  <c:v>1.6840323932873501E-2</c:v>
                </c:pt>
                <c:pt idx="63">
                  <c:v>2.5479424002404001E-2</c:v>
                </c:pt>
                <c:pt idx="64">
                  <c:v>3.3946478951117499E-2</c:v>
                </c:pt>
                <c:pt idx="65">
                  <c:v>3.5529762910617699E-2</c:v>
                </c:pt>
                <c:pt idx="66">
                  <c:v>2.97569421966986E-2</c:v>
                </c:pt>
                <c:pt idx="67">
                  <c:v>4.0039644411920698E-2</c:v>
                </c:pt>
                <c:pt idx="68">
                  <c:v>4.1633408188237797E-2</c:v>
                </c:pt>
                <c:pt idx="69">
                  <c:v>4.5502575540197002E-2</c:v>
                </c:pt>
                <c:pt idx="70">
                  <c:v>4.3714535815856798E-2</c:v>
                </c:pt>
                <c:pt idx="71">
                  <c:v>4.3253586514883702E-2</c:v>
                </c:pt>
                <c:pt idx="72">
                  <c:v>4.7093414176685298E-2</c:v>
                </c:pt>
                <c:pt idx="73">
                  <c:v>2.4231901438431E-2</c:v>
                </c:pt>
                <c:pt idx="74">
                  <c:v>2.12678910336558E-3</c:v>
                </c:pt>
                <c:pt idx="75">
                  <c:v>7.2191964935498102E-3</c:v>
                </c:pt>
                <c:pt idx="76">
                  <c:v>5.8895913252521599E-3</c:v>
                </c:pt>
                <c:pt idx="77">
                  <c:v>9.5865455963792898E-3</c:v>
                </c:pt>
                <c:pt idx="78">
                  <c:v>1.10243340411209E-2</c:v>
                </c:pt>
                <c:pt idx="79">
                  <c:v>1.76404364819094E-2</c:v>
                </c:pt>
                <c:pt idx="80">
                  <c:v>1.93636917595854E-2</c:v>
                </c:pt>
                <c:pt idx="81">
                  <c:v>7.4504040712370899E-3</c:v>
                </c:pt>
                <c:pt idx="82">
                  <c:v>4.3719946114407597E-3</c:v>
                </c:pt>
                <c:pt idx="83">
                  <c:v>8.1365207277110695E-4</c:v>
                </c:pt>
                <c:pt idx="84">
                  <c:v>9.2617769998898304E-4</c:v>
                </c:pt>
                <c:pt idx="85">
                  <c:v>1.4910244744541499E-2</c:v>
                </c:pt>
                <c:pt idx="86">
                  <c:v>2.5381229300630199E-2</c:v>
                </c:pt>
                <c:pt idx="87">
                  <c:v>3.0035628145532199E-2</c:v>
                </c:pt>
                <c:pt idx="88">
                  <c:v>2.84622645809888E-2</c:v>
                </c:pt>
                <c:pt idx="89">
                  <c:v>2.8503224106933199E-2</c:v>
                </c:pt>
                <c:pt idx="90">
                  <c:v>2.9991294612451699E-2</c:v>
                </c:pt>
                <c:pt idx="91">
                  <c:v>1.9215518712112599E-2</c:v>
                </c:pt>
                <c:pt idx="92">
                  <c:v>1.6490444678157499E-2</c:v>
                </c:pt>
                <c:pt idx="93">
                  <c:v>1.1011150399274101E-2</c:v>
                </c:pt>
                <c:pt idx="94">
                  <c:v>1.8545627784397299E-2</c:v>
                </c:pt>
                <c:pt idx="95">
                  <c:v>2.4378788295928201E-2</c:v>
                </c:pt>
                <c:pt idx="96">
                  <c:v>5.5292038257888601E-2</c:v>
                </c:pt>
                <c:pt idx="97">
                  <c:v>5.1910896913229101E-2</c:v>
                </c:pt>
                <c:pt idx="98">
                  <c:v>4.8252422318151099E-2</c:v>
                </c:pt>
                <c:pt idx="99">
                  <c:v>5.1500939560788397E-2</c:v>
                </c:pt>
                <c:pt idx="100">
                  <c:v>4.5663570312644099E-2</c:v>
                </c:pt>
                <c:pt idx="101">
                  <c:v>4.3544958189908698E-3</c:v>
                </c:pt>
                <c:pt idx="102">
                  <c:v>2.9199530771220199E-4</c:v>
                </c:pt>
                <c:pt idx="103">
                  <c:v>3.1791500135434402E-3</c:v>
                </c:pt>
                <c:pt idx="104">
                  <c:v>7.6975374422936496E-3</c:v>
                </c:pt>
                <c:pt idx="105">
                  <c:v>7.5993675883152603E-3</c:v>
                </c:pt>
                <c:pt idx="106">
                  <c:v>1.05056212399598E-4</c:v>
                </c:pt>
                <c:pt idx="107">
                  <c:v>6.3349562351574802E-4</c:v>
                </c:pt>
                <c:pt idx="108">
                  <c:v>3.3671809282910898E-5</c:v>
                </c:pt>
                <c:pt idx="109">
                  <c:v>8.8079208011304199E-4</c:v>
                </c:pt>
                <c:pt idx="110">
                  <c:v>1.0715873697894E-3</c:v>
                </c:pt>
                <c:pt idx="111">
                  <c:v>4.90095068364066E-4</c:v>
                </c:pt>
                <c:pt idx="112">
                  <c:v>3.4439762654872402E-6</c:v>
                </c:pt>
                <c:pt idx="113">
                  <c:v>1.7567436291666E-3</c:v>
                </c:pt>
                <c:pt idx="114">
                  <c:v>4.3954164991006402E-3</c:v>
                </c:pt>
                <c:pt idx="115">
                  <c:v>3.7616854579424202E-7</c:v>
                </c:pt>
                <c:pt idx="116">
                  <c:v>7.6331839242104307E-6</c:v>
                </c:pt>
                <c:pt idx="117">
                  <c:v>6.9927174352083801E-6</c:v>
                </c:pt>
                <c:pt idx="118">
                  <c:v>2.2428970263509699E-4</c:v>
                </c:pt>
                <c:pt idx="119">
                  <c:v>1.01905291983268E-4</c:v>
                </c:pt>
                <c:pt idx="120">
                  <c:v>1.0590177414174E-4</c:v>
                </c:pt>
                <c:pt idx="121">
                  <c:v>9.1986977842458197E-7</c:v>
                </c:pt>
                <c:pt idx="122">
                  <c:v>1.1905213115172799E-5</c:v>
                </c:pt>
                <c:pt idx="123">
                  <c:v>1.8550990866938301E-5</c:v>
                </c:pt>
                <c:pt idx="124">
                  <c:v>2.6751472688729699E-6</c:v>
                </c:pt>
                <c:pt idx="125">
                  <c:v>1.0762411306746199E-6</c:v>
                </c:pt>
                <c:pt idx="126">
                  <c:v>9.0959675216503096E-6</c:v>
                </c:pt>
                <c:pt idx="127">
                  <c:v>4.0445403821162002E-8</c:v>
                </c:pt>
                <c:pt idx="128">
                  <c:v>1.6296735811248799E-7</c:v>
                </c:pt>
                <c:pt idx="129">
                  <c:v>3.6980323420197098E-6</c:v>
                </c:pt>
                <c:pt idx="130">
                  <c:v>4.14672272150048E-7</c:v>
                </c:pt>
                <c:pt idx="131">
                  <c:v>1.3840703607961401E-6</c:v>
                </c:pt>
                <c:pt idx="132">
                  <c:v>8.2094294807603399E-6</c:v>
                </c:pt>
                <c:pt idx="133">
                  <c:v>1.64611792239126E-6</c:v>
                </c:pt>
                <c:pt idx="134">
                  <c:v>3.62309414469374E-7</c:v>
                </c:pt>
                <c:pt idx="135">
                  <c:v>1.19844947902558E-6</c:v>
                </c:pt>
                <c:pt idx="136">
                  <c:v>3.2386377197229201E-6</c:v>
                </c:pt>
                <c:pt idx="137">
                  <c:v>4.4387338539297104E-6</c:v>
                </c:pt>
                <c:pt idx="138">
                  <c:v>6.2018638114572201E-7</c:v>
                </c:pt>
                <c:pt idx="139">
                  <c:v>6.7105584134524997E-8</c:v>
                </c:pt>
                <c:pt idx="140">
                  <c:v>1.6801126412480401E-6</c:v>
                </c:pt>
                <c:pt idx="141">
                  <c:v>1.6406455771621101E-6</c:v>
                </c:pt>
                <c:pt idx="142">
                  <c:v>7.72122021273989E-6</c:v>
                </c:pt>
                <c:pt idx="143">
                  <c:v>2.2918838468128201E-7</c:v>
                </c:pt>
                <c:pt idx="144">
                  <c:v>1.09039688387227E-5</c:v>
                </c:pt>
                <c:pt idx="145">
                  <c:v>3.5880250320499999E-6</c:v>
                </c:pt>
                <c:pt idx="146">
                  <c:v>1.59893820710171E-5</c:v>
                </c:pt>
                <c:pt idx="147">
                  <c:v>1.4034880586655901E-6</c:v>
                </c:pt>
                <c:pt idx="148">
                  <c:v>2.70893151735587E-5</c:v>
                </c:pt>
                <c:pt idx="149">
                  <c:v>4.1575095705076903E-8</c:v>
                </c:pt>
                <c:pt idx="150">
                  <c:v>3.2257319207640301E-6</c:v>
                </c:pt>
                <c:pt idx="151">
                  <c:v>3.37280096600979E-6</c:v>
                </c:pt>
                <c:pt idx="152">
                  <c:v>6.00939039136904E-5</c:v>
                </c:pt>
                <c:pt idx="153">
                  <c:v>8.5367620666448004E-7</c:v>
                </c:pt>
                <c:pt idx="154">
                  <c:v>5.7854733192342802E-6</c:v>
                </c:pt>
                <c:pt idx="155">
                  <c:v>5.2028322137952698E-3</c:v>
                </c:pt>
                <c:pt idx="156">
                  <c:v>3.6537511987192101E-4</c:v>
                </c:pt>
                <c:pt idx="157">
                  <c:v>2.8172598933369199E-4</c:v>
                </c:pt>
                <c:pt idx="158">
                  <c:v>8.7820464688541494E-5</c:v>
                </c:pt>
                <c:pt idx="159">
                  <c:v>1.55121666641875E-5</c:v>
                </c:pt>
                <c:pt idx="160">
                  <c:v>1.2028245635571601E-6</c:v>
                </c:pt>
                <c:pt idx="161">
                  <c:v>2.5019558381871999E-5</c:v>
                </c:pt>
                <c:pt idx="162">
                  <c:v>8.2130727124003804E-5</c:v>
                </c:pt>
                <c:pt idx="163">
                  <c:v>8.8039848410640095E-8</c:v>
                </c:pt>
                <c:pt idx="164">
                  <c:v>2.6094821355206099E-5</c:v>
                </c:pt>
                <c:pt idx="165">
                  <c:v>2.6250344917354598E-6</c:v>
                </c:pt>
                <c:pt idx="166">
                  <c:v>2.84706098817909E-6</c:v>
                </c:pt>
                <c:pt idx="167">
                  <c:v>1.83635116895267E-6</c:v>
                </c:pt>
                <c:pt idx="168">
                  <c:v>4.2326733274453899E-6</c:v>
                </c:pt>
                <c:pt idx="169">
                  <c:v>2.9861239126178002E-7</c:v>
                </c:pt>
                <c:pt idx="170">
                  <c:v>4.82708076083581E-7</c:v>
                </c:pt>
                <c:pt idx="171">
                  <c:v>1.4914492889111299E-8</c:v>
                </c:pt>
                <c:pt idx="172">
                  <c:v>1.4004624604399201E-6</c:v>
                </c:pt>
                <c:pt idx="173">
                  <c:v>3.2543078218549E-7</c:v>
                </c:pt>
                <c:pt idx="174">
                  <c:v>3.6381329389007198E-6</c:v>
                </c:pt>
                <c:pt idx="175">
                  <c:v>1.2736055086993399E-5</c:v>
                </c:pt>
                <c:pt idx="176">
                  <c:v>7.8505594979957997E-5</c:v>
                </c:pt>
                <c:pt idx="177">
                  <c:v>2.4268812547749699E-6</c:v>
                </c:pt>
                <c:pt idx="178">
                  <c:v>1.31526265818795E-7</c:v>
                </c:pt>
                <c:pt idx="179">
                  <c:v>1.42990604148974E-4</c:v>
                </c:pt>
                <c:pt idx="180">
                  <c:v>3.40475901059585E-7</c:v>
                </c:pt>
                <c:pt idx="181">
                  <c:v>1.0797418601968599E-5</c:v>
                </c:pt>
                <c:pt idx="182">
                  <c:v>3.82923564982368E-5</c:v>
                </c:pt>
                <c:pt idx="183">
                  <c:v>4.8077753155236901E-5</c:v>
                </c:pt>
                <c:pt idx="184">
                  <c:v>2.07684049877783E-5</c:v>
                </c:pt>
                <c:pt idx="185">
                  <c:v>6.8226201261561201E-6</c:v>
                </c:pt>
                <c:pt idx="186">
                  <c:v>9.0441390110637696E-7</c:v>
                </c:pt>
                <c:pt idx="187">
                  <c:v>8.8555376585898599E-2</c:v>
                </c:pt>
                <c:pt idx="188">
                  <c:v>8.5750483880013703E-2</c:v>
                </c:pt>
                <c:pt idx="189">
                  <c:v>6.8394732213290704E-2</c:v>
                </c:pt>
                <c:pt idx="190">
                  <c:v>7.4056083511342505E-2</c:v>
                </c:pt>
                <c:pt idx="191">
                  <c:v>7.0941540144533202E-2</c:v>
                </c:pt>
                <c:pt idx="192">
                  <c:v>7.2419180683055598E-2</c:v>
                </c:pt>
                <c:pt idx="193">
                  <c:v>7.2494702715718104E-2</c:v>
                </c:pt>
                <c:pt idx="194">
                  <c:v>7.5293045747253595E-2</c:v>
                </c:pt>
                <c:pt idx="195">
                  <c:v>7.6998495811023096E-2</c:v>
                </c:pt>
                <c:pt idx="196">
                  <c:v>7.8752844554232607E-2</c:v>
                </c:pt>
                <c:pt idx="197">
                  <c:v>8.2355956962000806E-2</c:v>
                </c:pt>
                <c:pt idx="198">
                  <c:v>8.3584811086681796E-2</c:v>
                </c:pt>
                <c:pt idx="199">
                  <c:v>7.3875316219537496E-2</c:v>
                </c:pt>
                <c:pt idx="200">
                  <c:v>5.5165479996523901E-8</c:v>
                </c:pt>
                <c:pt idx="201">
                  <c:v>6.76919492312431E-8</c:v>
                </c:pt>
                <c:pt idx="202">
                  <c:v>8.39407455932997E-8</c:v>
                </c:pt>
                <c:pt idx="203">
                  <c:v>1.78127449941711E-8</c:v>
                </c:pt>
                <c:pt idx="204">
                  <c:v>5.8906362553238598E-8</c:v>
                </c:pt>
                <c:pt idx="205">
                  <c:v>3.0669655892343301E-7</c:v>
                </c:pt>
                <c:pt idx="206">
                  <c:v>2.8937068622966102E-7</c:v>
                </c:pt>
                <c:pt idx="207">
                  <c:v>8.4218870159406303E-9</c:v>
                </c:pt>
                <c:pt idx="208">
                  <c:v>1.15055854347525E-7</c:v>
                </c:pt>
                <c:pt idx="209">
                  <c:v>3.9396615731700503E-6</c:v>
                </c:pt>
                <c:pt idx="210">
                  <c:v>7.6044666717459005E-8</c:v>
                </c:pt>
                <c:pt idx="211">
                  <c:v>6.6408546253368204E-8</c:v>
                </c:pt>
                <c:pt idx="212">
                  <c:v>1.67877790439838E-7</c:v>
                </c:pt>
                <c:pt idx="213">
                  <c:v>2.99432119219344E-8</c:v>
                </c:pt>
                <c:pt idx="214">
                  <c:v>1.3286763340665599E-8</c:v>
                </c:pt>
                <c:pt idx="215">
                  <c:v>5.9754073917612901E-8</c:v>
                </c:pt>
                <c:pt idx="216">
                  <c:v>1.6196111130590299E-7</c:v>
                </c:pt>
                <c:pt idx="217">
                  <c:v>6.9413772741880195E-8</c:v>
                </c:pt>
                <c:pt idx="218">
                  <c:v>3.2192256290056901E-8</c:v>
                </c:pt>
                <c:pt idx="219">
                  <c:v>2.2152069488435399E-8</c:v>
                </c:pt>
                <c:pt idx="220">
                  <c:v>9.2392975371810701E-7</c:v>
                </c:pt>
                <c:pt idx="221">
                  <c:v>3.3773782638744299E-7</c:v>
                </c:pt>
                <c:pt idx="222">
                  <c:v>2.0137613617659499E-7</c:v>
                </c:pt>
                <c:pt idx="223">
                  <c:v>2.0935073438522301E-7</c:v>
                </c:pt>
                <c:pt idx="224">
                  <c:v>1.5372557963536999E-7</c:v>
                </c:pt>
                <c:pt idx="225">
                  <c:v>1.1255291625998301E-8</c:v>
                </c:pt>
                <c:pt idx="226">
                  <c:v>2.3863675052270698E-7</c:v>
                </c:pt>
                <c:pt idx="227">
                  <c:v>1.3006852493457199E-7</c:v>
                </c:pt>
                <c:pt idx="228">
                  <c:v>2.4519967623694501E-7</c:v>
                </c:pt>
                <c:pt idx="229">
                  <c:v>4.9028394474580296E-7</c:v>
                </c:pt>
                <c:pt idx="230">
                  <c:v>7.1882646020588097E-8</c:v>
                </c:pt>
                <c:pt idx="231">
                  <c:v>4.5683813289779599E-9</c:v>
                </c:pt>
                <c:pt idx="232">
                  <c:v>4.60642253742514E-8</c:v>
                </c:pt>
                <c:pt idx="233">
                  <c:v>4.9907113743472201E-7</c:v>
                </c:pt>
                <c:pt idx="234">
                  <c:v>3.5450970277039703E-8</c:v>
                </c:pt>
                <c:pt idx="235">
                  <c:v>6.2619898788153994E-8</c:v>
                </c:pt>
                <c:pt idx="236">
                  <c:v>4.6509266698559602E-7</c:v>
                </c:pt>
                <c:pt idx="237">
                  <c:v>2.67689560895719E-7</c:v>
                </c:pt>
                <c:pt idx="238">
                  <c:v>6.7332458498071299E-8</c:v>
                </c:pt>
                <c:pt idx="239">
                  <c:v>1.28009522604003E-7</c:v>
                </c:pt>
                <c:pt idx="240">
                  <c:v>4.6281898064366999E-7</c:v>
                </c:pt>
                <c:pt idx="241">
                  <c:v>4.3054226703499999E-7</c:v>
                </c:pt>
                <c:pt idx="242">
                  <c:v>3.1447947038672902E-8</c:v>
                </c:pt>
                <c:pt idx="243">
                  <c:v>7.5700207525757396E-7</c:v>
                </c:pt>
                <c:pt idx="244">
                  <c:v>3.34963381954961E-7</c:v>
                </c:pt>
                <c:pt idx="245">
                  <c:v>3.25345801610489E-8</c:v>
                </c:pt>
                <c:pt idx="246">
                  <c:v>8.2578126937496902E-7</c:v>
                </c:pt>
                <c:pt idx="247">
                  <c:v>7.2810878902316799E-8</c:v>
                </c:pt>
                <c:pt idx="248">
                  <c:v>4.58780016984456E-8</c:v>
                </c:pt>
                <c:pt idx="249">
                  <c:v>2.6515344333063498E-7</c:v>
                </c:pt>
                <c:pt idx="250">
                  <c:v>2.7469893430162399E-8</c:v>
                </c:pt>
                <c:pt idx="251">
                  <c:v>5.9828588315103602E-8</c:v>
                </c:pt>
                <c:pt idx="252">
                  <c:v>3.4725829043837602E-7</c:v>
                </c:pt>
                <c:pt idx="253">
                  <c:v>3.8264400237389602E-7</c:v>
                </c:pt>
                <c:pt idx="254">
                  <c:v>1.7967049905256801E-7</c:v>
                </c:pt>
                <c:pt idx="255">
                  <c:v>1.1939945105534301E-7</c:v>
                </c:pt>
                <c:pt idx="256">
                  <c:v>6.5898657999664795E-7</c:v>
                </c:pt>
                <c:pt idx="257">
                  <c:v>1.8486048499797201E-7</c:v>
                </c:pt>
                <c:pt idx="258">
                  <c:v>1.51572529857815E-7</c:v>
                </c:pt>
                <c:pt idx="259">
                  <c:v>2.3410477950416998E-6</c:v>
                </c:pt>
                <c:pt idx="260">
                  <c:v>1.18097916317644E-7</c:v>
                </c:pt>
                <c:pt idx="261">
                  <c:v>6.4632757280634098E-8</c:v>
                </c:pt>
                <c:pt idx="262">
                  <c:v>6.0627361954379903E-9</c:v>
                </c:pt>
                <c:pt idx="263">
                  <c:v>2.5448537039972198E-6</c:v>
                </c:pt>
                <c:pt idx="264">
                  <c:v>4.2454280848754898E-9</c:v>
                </c:pt>
                <c:pt idx="265">
                  <c:v>3.8155223135212803E-7</c:v>
                </c:pt>
                <c:pt idx="266">
                  <c:v>1.6108688684780599E-6</c:v>
                </c:pt>
                <c:pt idx="267">
                  <c:v>3.0204954020060999E-8</c:v>
                </c:pt>
                <c:pt idx="268">
                  <c:v>4.5149573340025898E-7</c:v>
                </c:pt>
                <c:pt idx="269">
                  <c:v>6.8164214012207496E-7</c:v>
                </c:pt>
                <c:pt idx="270">
                  <c:v>5.30688548094338E-7</c:v>
                </c:pt>
                <c:pt idx="271">
                  <c:v>7.6328313365175996E-7</c:v>
                </c:pt>
                <c:pt idx="272">
                  <c:v>1.22462030394869E-6</c:v>
                </c:pt>
                <c:pt idx="273">
                  <c:v>3.61761374438175E-7</c:v>
                </c:pt>
                <c:pt idx="274">
                  <c:v>3.5286748173809E-8</c:v>
                </c:pt>
                <c:pt idx="275">
                  <c:v>4.8161274333809403E-8</c:v>
                </c:pt>
                <c:pt idx="276">
                  <c:v>1.57543331360524E-6</c:v>
                </c:pt>
                <c:pt idx="277">
                  <c:v>1.4371402404649001E-7</c:v>
                </c:pt>
                <c:pt idx="278">
                  <c:v>3.4186388772130201E-9</c:v>
                </c:pt>
                <c:pt idx="279">
                  <c:v>6.6072728249222199E-9</c:v>
                </c:pt>
                <c:pt idx="280">
                  <c:v>5.4352577152937395E-7</c:v>
                </c:pt>
                <c:pt idx="281">
                  <c:v>1.01493823384177E-6</c:v>
                </c:pt>
                <c:pt idx="282">
                  <c:v>6.1720483771241195E-7</c:v>
                </c:pt>
                <c:pt idx="283">
                  <c:v>1.16338531447389E-7</c:v>
                </c:pt>
                <c:pt idx="284">
                  <c:v>6.7332612830390504E-8</c:v>
                </c:pt>
                <c:pt idx="285">
                  <c:v>2.6784167145237099E-7</c:v>
                </c:pt>
                <c:pt idx="286">
                  <c:v>2.9360401111507898E-7</c:v>
                </c:pt>
                <c:pt idx="287">
                  <c:v>4.8711545600536298E-8</c:v>
                </c:pt>
                <c:pt idx="288">
                  <c:v>1.61036222277069E-7</c:v>
                </c:pt>
                <c:pt idx="289">
                  <c:v>4.3812959399392003E-8</c:v>
                </c:pt>
                <c:pt idx="290">
                  <c:v>1.0728537676379999E-7</c:v>
                </c:pt>
                <c:pt idx="291">
                  <c:v>5.8092980695398805E-7</c:v>
                </c:pt>
                <c:pt idx="292">
                  <c:v>2.6496214780384498E-7</c:v>
                </c:pt>
                <c:pt idx="293">
                  <c:v>8.3706957214207596E-7</c:v>
                </c:pt>
                <c:pt idx="294">
                  <c:v>1.9828768440052599E-8</c:v>
                </c:pt>
                <c:pt idx="295">
                  <c:v>5.73284474261523E-7</c:v>
                </c:pt>
                <c:pt idx="296">
                  <c:v>1.0263522504367201E-6</c:v>
                </c:pt>
                <c:pt idx="297">
                  <c:v>5.7690242353739501E-8</c:v>
                </c:pt>
                <c:pt idx="298">
                  <c:v>2.21108644879304E-6</c:v>
                </c:pt>
                <c:pt idx="299">
                  <c:v>3.6012846588948198E-7</c:v>
                </c:pt>
                <c:pt idx="300">
                  <c:v>9.7649188115622503E-7</c:v>
                </c:pt>
                <c:pt idx="301">
                  <c:v>1.80072379050877E-6</c:v>
                </c:pt>
                <c:pt idx="302">
                  <c:v>2.4846396734799298E-7</c:v>
                </c:pt>
                <c:pt idx="303">
                  <c:v>1.07937098158958E-7</c:v>
                </c:pt>
                <c:pt idx="304">
                  <c:v>6.4127156186575501E-6</c:v>
                </c:pt>
                <c:pt idx="305">
                  <c:v>6.8245517262709104E-8</c:v>
                </c:pt>
                <c:pt idx="306">
                  <c:v>3.6639316979772101E-7</c:v>
                </c:pt>
                <c:pt idx="307">
                  <c:v>1.9324067385906098E-6</c:v>
                </c:pt>
                <c:pt idx="308">
                  <c:v>1.13363028822979E-7</c:v>
                </c:pt>
                <c:pt idx="309">
                  <c:v>3.0525556595669899E-6</c:v>
                </c:pt>
                <c:pt idx="310">
                  <c:v>1.1060336505754E-6</c:v>
                </c:pt>
                <c:pt idx="311">
                  <c:v>1.2510816223048601E-6</c:v>
                </c:pt>
                <c:pt idx="312">
                  <c:v>2.2778076814737899E-8</c:v>
                </c:pt>
                <c:pt idx="313">
                  <c:v>4.5505848321496201E-8</c:v>
                </c:pt>
                <c:pt idx="314">
                  <c:v>9.4638486258474802E-7</c:v>
                </c:pt>
                <c:pt idx="315">
                  <c:v>7.0026433268812903E-7</c:v>
                </c:pt>
                <c:pt idx="316">
                  <c:v>8.1484160895153497E-7</c:v>
                </c:pt>
                <c:pt idx="317">
                  <c:v>1.3317139736374099E-6</c:v>
                </c:pt>
                <c:pt idx="318">
                  <c:v>1.9444816919345098E-6</c:v>
                </c:pt>
                <c:pt idx="319">
                  <c:v>2.24548833625587E-6</c:v>
                </c:pt>
                <c:pt idx="320">
                  <c:v>7.8921921904052697E-7</c:v>
                </c:pt>
                <c:pt idx="321">
                  <c:v>2.7648034672335601E-7</c:v>
                </c:pt>
                <c:pt idx="322">
                  <c:v>1.0705361646118E-7</c:v>
                </c:pt>
                <c:pt idx="323">
                  <c:v>3.6693154820656199E-6</c:v>
                </c:pt>
                <c:pt idx="324">
                  <c:v>1.3704463217459E-6</c:v>
                </c:pt>
                <c:pt idx="325">
                  <c:v>1.8828889703608001E-6</c:v>
                </c:pt>
                <c:pt idx="326">
                  <c:v>4.7189964712135798E-7</c:v>
                </c:pt>
                <c:pt idx="327">
                  <c:v>1.4663249608277199E-7</c:v>
                </c:pt>
                <c:pt idx="328">
                  <c:v>1.6089977715887799E-8</c:v>
                </c:pt>
                <c:pt idx="329">
                  <c:v>1.4153304260477501E-6</c:v>
                </c:pt>
                <c:pt idx="330">
                  <c:v>6.0007772534194896E-7</c:v>
                </c:pt>
                <c:pt idx="331">
                  <c:v>3.5448730660839101E-7</c:v>
                </c:pt>
                <c:pt idx="332">
                  <c:v>7.9528711627789197E-8</c:v>
                </c:pt>
                <c:pt idx="333">
                  <c:v>2.57293889746156E-8</c:v>
                </c:pt>
                <c:pt idx="334">
                  <c:v>2.0024150321966399E-7</c:v>
                </c:pt>
                <c:pt idx="335">
                  <c:v>5.0723442864150998E-7</c:v>
                </c:pt>
                <c:pt idx="336">
                  <c:v>3.42807833219507E-6</c:v>
                </c:pt>
                <c:pt idx="337">
                  <c:v>3.4093461829584199E-5</c:v>
                </c:pt>
                <c:pt idx="338">
                  <c:v>2.7903631645972499E-5</c:v>
                </c:pt>
                <c:pt idx="339">
                  <c:v>1.0116605069370999E-7</c:v>
                </c:pt>
                <c:pt idx="340">
                  <c:v>1.91876412070106E-6</c:v>
                </c:pt>
                <c:pt idx="341">
                  <c:v>4.6954747414384003E-7</c:v>
                </c:pt>
                <c:pt idx="342">
                  <c:v>2.4038470240069699E-6</c:v>
                </c:pt>
                <c:pt idx="343">
                  <c:v>7.0605520143455998E-8</c:v>
                </c:pt>
                <c:pt idx="344">
                  <c:v>9.1964626232231695E-8</c:v>
                </c:pt>
                <c:pt idx="345">
                  <c:v>8.9476709878590403E-7</c:v>
                </c:pt>
                <c:pt idx="346">
                  <c:v>5.6350255724477404E-7</c:v>
                </c:pt>
                <c:pt idx="347">
                  <c:v>3.0859978509421797E-7</c:v>
                </c:pt>
                <c:pt idx="348">
                  <c:v>1.11174307860561E-6</c:v>
                </c:pt>
                <c:pt idx="349">
                  <c:v>2.2338641691713E-6</c:v>
                </c:pt>
                <c:pt idx="350">
                  <c:v>5.2365069445037504E-6</c:v>
                </c:pt>
                <c:pt idx="351">
                  <c:v>4.3833167581234199E-7</c:v>
                </c:pt>
                <c:pt idx="352">
                  <c:v>9.58800984045488E-7</c:v>
                </c:pt>
                <c:pt idx="353">
                  <c:v>2.86865188901316E-7</c:v>
                </c:pt>
                <c:pt idx="354">
                  <c:v>1.41822119733142E-6</c:v>
                </c:pt>
                <c:pt idx="355">
                  <c:v>2.1035622821534199E-5</c:v>
                </c:pt>
                <c:pt idx="356">
                  <c:v>4.6855052131897099E-7</c:v>
                </c:pt>
                <c:pt idx="357">
                  <c:v>1.00552668901798E-5</c:v>
                </c:pt>
                <c:pt idx="358">
                  <c:v>8.4211351008971703E-7</c:v>
                </c:pt>
                <c:pt idx="359">
                  <c:v>0.36111247911112399</c:v>
                </c:pt>
                <c:pt idx="360">
                  <c:v>0.355567071967473</c:v>
                </c:pt>
                <c:pt idx="361">
                  <c:v>0.35921502639133501</c:v>
                </c:pt>
                <c:pt idx="362">
                  <c:v>0.378224159113277</c:v>
                </c:pt>
                <c:pt idx="363">
                  <c:v>0.38408400682094201</c:v>
                </c:pt>
                <c:pt idx="364">
                  <c:v>0.36917431032449799</c:v>
                </c:pt>
                <c:pt idx="365">
                  <c:v>1.04960804805535E-5</c:v>
                </c:pt>
                <c:pt idx="366">
                  <c:v>0.40102745436568799</c:v>
                </c:pt>
                <c:pt idx="367">
                  <c:v>0.40278857406838298</c:v>
                </c:pt>
                <c:pt idx="368">
                  <c:v>0.40921704497608602</c:v>
                </c:pt>
                <c:pt idx="369">
                  <c:v>0.40947141247679603</c:v>
                </c:pt>
                <c:pt idx="370">
                  <c:v>0.40192024039390201</c:v>
                </c:pt>
                <c:pt idx="371">
                  <c:v>0.41571683864839298</c:v>
                </c:pt>
                <c:pt idx="372">
                  <c:v>0.40740423865283598</c:v>
                </c:pt>
                <c:pt idx="373">
                  <c:v>0.412063557954569</c:v>
                </c:pt>
                <c:pt idx="374">
                  <c:v>0.41965738218246201</c:v>
                </c:pt>
                <c:pt idx="375">
                  <c:v>0.42687499912251797</c:v>
                </c:pt>
                <c:pt idx="376">
                  <c:v>0.427781637688884</c:v>
                </c:pt>
                <c:pt idx="377">
                  <c:v>0.42959947423600597</c:v>
                </c:pt>
                <c:pt idx="378">
                  <c:v>2.1769688623728402E-6</c:v>
                </c:pt>
                <c:pt idx="379">
                  <c:v>0.43595654023908698</c:v>
                </c:pt>
                <c:pt idx="380">
                  <c:v>4.8392175132479702E-6</c:v>
                </c:pt>
                <c:pt idx="381">
                  <c:v>1.0906359611130801E-6</c:v>
                </c:pt>
                <c:pt idx="382">
                  <c:v>6.2795918505033001E-6</c:v>
                </c:pt>
                <c:pt idx="383">
                  <c:v>1.0942215158520499E-5</c:v>
                </c:pt>
                <c:pt idx="384">
                  <c:v>6.1467215143220697E-6</c:v>
                </c:pt>
                <c:pt idx="385">
                  <c:v>1.78968819532184E-6</c:v>
                </c:pt>
                <c:pt idx="386">
                  <c:v>1.3088747667894701E-6</c:v>
                </c:pt>
                <c:pt idx="387">
                  <c:v>1.2899086220794399E-6</c:v>
                </c:pt>
                <c:pt idx="388">
                  <c:v>1.63215398885978E-7</c:v>
                </c:pt>
                <c:pt idx="389">
                  <c:v>1.3207868007427299E-7</c:v>
                </c:pt>
                <c:pt idx="390">
                  <c:v>1.76055302152875E-7</c:v>
                </c:pt>
                <c:pt idx="391">
                  <c:v>1.16450995858608E-6</c:v>
                </c:pt>
                <c:pt idx="392">
                  <c:v>2.1395336935047301E-7</c:v>
                </c:pt>
                <c:pt idx="393">
                  <c:v>0.24954013517054999</c:v>
                </c:pt>
                <c:pt idx="394">
                  <c:v>0.24934757464462501</c:v>
                </c:pt>
                <c:pt idx="395">
                  <c:v>0.249284068535505</c:v>
                </c:pt>
                <c:pt idx="396">
                  <c:v>0.232607812315586</c:v>
                </c:pt>
                <c:pt idx="397">
                  <c:v>0.23304341948971699</c:v>
                </c:pt>
                <c:pt idx="398">
                  <c:v>0.23150217397994199</c:v>
                </c:pt>
                <c:pt idx="399">
                  <c:v>0.23800682689125899</c:v>
                </c:pt>
                <c:pt idx="400">
                  <c:v>0.23847298682578499</c:v>
                </c:pt>
                <c:pt idx="401">
                  <c:v>0.22497334426052801</c:v>
                </c:pt>
                <c:pt idx="402">
                  <c:v>0.212423843296176</c:v>
                </c:pt>
                <c:pt idx="403">
                  <c:v>0.20733076158646799</c:v>
                </c:pt>
                <c:pt idx="404">
                  <c:v>2.07472462943772E-2</c:v>
                </c:pt>
                <c:pt idx="405">
                  <c:v>0.20468382422683501</c:v>
                </c:pt>
                <c:pt idx="406">
                  <c:v>0.20742149963703899</c:v>
                </c:pt>
                <c:pt idx="407">
                  <c:v>0.35099020868946801</c:v>
                </c:pt>
                <c:pt idx="408">
                  <c:v>0.35080231004735002</c:v>
                </c:pt>
                <c:pt idx="409">
                  <c:v>0.20416061745293099</c:v>
                </c:pt>
                <c:pt idx="410">
                  <c:v>0.20189464504012</c:v>
                </c:pt>
                <c:pt idx="411">
                  <c:v>0.34552184853689299</c:v>
                </c:pt>
                <c:pt idx="412">
                  <c:v>0.33582580049046101</c:v>
                </c:pt>
                <c:pt idx="413">
                  <c:v>0.31044992542945599</c:v>
                </c:pt>
                <c:pt idx="414">
                  <c:v>0.30872764413562498</c:v>
                </c:pt>
                <c:pt idx="415">
                  <c:v>0.300826445891334</c:v>
                </c:pt>
                <c:pt idx="416">
                  <c:v>0.29843455064711699</c:v>
                </c:pt>
                <c:pt idx="417">
                  <c:v>0.30961684485461299</c:v>
                </c:pt>
                <c:pt idx="418">
                  <c:v>0.189615694260756</c:v>
                </c:pt>
                <c:pt idx="419">
                  <c:v>0.280779864125627</c:v>
                </c:pt>
                <c:pt idx="420">
                  <c:v>0.26667930532492701</c:v>
                </c:pt>
                <c:pt idx="421">
                  <c:v>8.5095195467951606E-2</c:v>
                </c:pt>
                <c:pt idx="422">
                  <c:v>0.16150034221888701</c:v>
                </c:pt>
                <c:pt idx="423">
                  <c:v>0.158261697073663</c:v>
                </c:pt>
                <c:pt idx="424">
                  <c:v>0.286142145268313</c:v>
                </c:pt>
                <c:pt idx="425">
                  <c:v>0.15311296189821899</c:v>
                </c:pt>
                <c:pt idx="426">
                  <c:v>0.15275760059586499</c:v>
                </c:pt>
                <c:pt idx="427">
                  <c:v>0.149300438465686</c:v>
                </c:pt>
                <c:pt idx="428">
                  <c:v>0.14347007290636299</c:v>
                </c:pt>
                <c:pt idx="429">
                  <c:v>0.23364473151815801</c:v>
                </c:pt>
                <c:pt idx="430">
                  <c:v>0.25331694168299901</c:v>
                </c:pt>
                <c:pt idx="431">
                  <c:v>0.23660874861098399</c:v>
                </c:pt>
                <c:pt idx="432">
                  <c:v>0.221516783763923</c:v>
                </c:pt>
                <c:pt idx="433">
                  <c:v>0.21672052649461801</c:v>
                </c:pt>
                <c:pt idx="434">
                  <c:v>0.198008743443785</c:v>
                </c:pt>
                <c:pt idx="435">
                  <c:v>0.18854325359516</c:v>
                </c:pt>
                <c:pt idx="436">
                  <c:v>0.17357049893895099</c:v>
                </c:pt>
                <c:pt idx="437">
                  <c:v>0.162903702753977</c:v>
                </c:pt>
                <c:pt idx="438">
                  <c:v>0.17369671689843599</c:v>
                </c:pt>
                <c:pt idx="439">
                  <c:v>0.15790289209122399</c:v>
                </c:pt>
                <c:pt idx="440">
                  <c:v>0.13939108519670601</c:v>
                </c:pt>
                <c:pt idx="441">
                  <c:v>0.13592807922765399</c:v>
                </c:pt>
                <c:pt idx="442">
                  <c:v>0.12552024097907399</c:v>
                </c:pt>
                <c:pt idx="443">
                  <c:v>0.12401745189820999</c:v>
                </c:pt>
                <c:pt idx="444">
                  <c:v>0.125025807195324</c:v>
                </c:pt>
                <c:pt idx="445">
                  <c:v>0.13680228564111399</c:v>
                </c:pt>
                <c:pt idx="446">
                  <c:v>0.12974830921604</c:v>
                </c:pt>
                <c:pt idx="447">
                  <c:v>0.13005231067515999</c:v>
                </c:pt>
                <c:pt idx="448">
                  <c:v>0.12508624943456101</c:v>
                </c:pt>
                <c:pt idx="449">
                  <c:v>0.12597801651089699</c:v>
                </c:pt>
                <c:pt idx="450">
                  <c:v>0.12725093419539399</c:v>
                </c:pt>
                <c:pt idx="451">
                  <c:v>0.127097223666535</c:v>
                </c:pt>
                <c:pt idx="452">
                  <c:v>0.128564907629592</c:v>
                </c:pt>
                <c:pt idx="453">
                  <c:v>0.12441988911837</c:v>
                </c:pt>
                <c:pt idx="454">
                  <c:v>0.121842140641873</c:v>
                </c:pt>
                <c:pt idx="455">
                  <c:v>0.121695338396374</c:v>
                </c:pt>
                <c:pt idx="456">
                  <c:v>0.12125026889565001</c:v>
                </c:pt>
                <c:pt idx="457">
                  <c:v>0.121284341822151</c:v>
                </c:pt>
                <c:pt idx="458">
                  <c:v>0.123928132197603</c:v>
                </c:pt>
                <c:pt idx="459">
                  <c:v>0.12355062927910899</c:v>
                </c:pt>
                <c:pt idx="460">
                  <c:v>0.123993784703396</c:v>
                </c:pt>
                <c:pt idx="461">
                  <c:v>0.123783723163919</c:v>
                </c:pt>
                <c:pt idx="462">
                  <c:v>0.119586804960587</c:v>
                </c:pt>
                <c:pt idx="463">
                  <c:v>0.125228834977683</c:v>
                </c:pt>
                <c:pt idx="464">
                  <c:v>0.118831021233521</c:v>
                </c:pt>
                <c:pt idx="465">
                  <c:v>0.104360193313112</c:v>
                </c:pt>
                <c:pt idx="466">
                  <c:v>9.7026767245268902E-2</c:v>
                </c:pt>
                <c:pt idx="467">
                  <c:v>8.8779162870679995E-2</c:v>
                </c:pt>
                <c:pt idx="468">
                  <c:v>8.6840737218908295E-2</c:v>
                </c:pt>
                <c:pt idx="469">
                  <c:v>8.2528536955976894E-2</c:v>
                </c:pt>
                <c:pt idx="470">
                  <c:v>3.5157989833538503E-2</c:v>
                </c:pt>
                <c:pt idx="471">
                  <c:v>6.2527565296740306E-2</c:v>
                </c:pt>
                <c:pt idx="472">
                  <c:v>4.8294462314400599E-2</c:v>
                </c:pt>
                <c:pt idx="473">
                  <c:v>3.7378840414737998E-5</c:v>
                </c:pt>
                <c:pt idx="474">
                  <c:v>2.4890488098305699E-2</c:v>
                </c:pt>
                <c:pt idx="475">
                  <c:v>5.4220987085838699E-7</c:v>
                </c:pt>
                <c:pt idx="476">
                  <c:v>1.9451433969742099E-7</c:v>
                </c:pt>
                <c:pt idx="477">
                  <c:v>1.5541535830052101E-7</c:v>
                </c:pt>
                <c:pt idx="478">
                  <c:v>1.05201969481719E-7</c:v>
                </c:pt>
                <c:pt idx="479">
                  <c:v>1.08184473152423E-7</c:v>
                </c:pt>
                <c:pt idx="480">
                  <c:v>5.4853599766873899E-9</c:v>
                </c:pt>
                <c:pt idx="481">
                  <c:v>4.8257488878908203E-7</c:v>
                </c:pt>
                <c:pt idx="482">
                  <c:v>2.3056552546934401E-8</c:v>
                </c:pt>
                <c:pt idx="483">
                  <c:v>3.8570710772106797E-8</c:v>
                </c:pt>
                <c:pt idx="484">
                  <c:v>9.5924970871166402E-8</c:v>
                </c:pt>
                <c:pt idx="485">
                  <c:v>1.1103143671447699E-6</c:v>
                </c:pt>
                <c:pt idx="486">
                  <c:v>1.9538178379122799E-6</c:v>
                </c:pt>
                <c:pt idx="487">
                  <c:v>1.3901100682408499E-7</c:v>
                </c:pt>
                <c:pt idx="488">
                  <c:v>8.6957273074404804E-8</c:v>
                </c:pt>
                <c:pt idx="489">
                  <c:v>5.9438388011643299E-7</c:v>
                </c:pt>
                <c:pt idx="490">
                  <c:v>1.60863713494662E-5</c:v>
                </c:pt>
                <c:pt idx="491">
                  <c:v>1.4076935620023601E-5</c:v>
                </c:pt>
                <c:pt idx="492">
                  <c:v>9.5937538142895802E-3</c:v>
                </c:pt>
                <c:pt idx="493">
                  <c:v>8.8848475542289095E-4</c:v>
                </c:pt>
                <c:pt idx="494">
                  <c:v>9.3969601484776002E-5</c:v>
                </c:pt>
                <c:pt idx="495">
                  <c:v>1.5392558613508601E-4</c:v>
                </c:pt>
                <c:pt idx="496">
                  <c:v>2.5658831287025199E-5</c:v>
                </c:pt>
                <c:pt idx="497">
                  <c:v>3.2194384046502198E-7</c:v>
                </c:pt>
                <c:pt idx="498">
                  <c:v>5.3894447347645399E-6</c:v>
                </c:pt>
                <c:pt idx="499">
                  <c:v>1.30520101687213E-6</c:v>
                </c:pt>
                <c:pt idx="500">
                  <c:v>4.3649105594643098E-6</c:v>
                </c:pt>
                <c:pt idx="501">
                  <c:v>2.3824838702614101E-5</c:v>
                </c:pt>
                <c:pt idx="502">
                  <c:v>4.2916473777659002E-3</c:v>
                </c:pt>
                <c:pt idx="503">
                  <c:v>1.36608922660093E-4</c:v>
                </c:pt>
                <c:pt idx="504">
                  <c:v>1.5041927878320501E-5</c:v>
                </c:pt>
                <c:pt idx="505">
                  <c:v>4.1599958625528702E-5</c:v>
                </c:pt>
                <c:pt idx="506">
                  <c:v>5.4123209830342704E-6</c:v>
                </c:pt>
                <c:pt idx="507">
                  <c:v>2.93798208181479E-6</c:v>
                </c:pt>
                <c:pt idx="508">
                  <c:v>1.9219338727434101E-7</c:v>
                </c:pt>
                <c:pt idx="509">
                  <c:v>2.7663796864603299E-7</c:v>
                </c:pt>
                <c:pt idx="510">
                  <c:v>1.15690601058258E-8</c:v>
                </c:pt>
                <c:pt idx="511">
                  <c:v>1.27422107687141E-7</c:v>
                </c:pt>
                <c:pt idx="512">
                  <c:v>2.1817645895001101E-7</c:v>
                </c:pt>
                <c:pt idx="513">
                  <c:v>1.82214886050175E-6</c:v>
                </c:pt>
                <c:pt idx="514">
                  <c:v>1.40252632118552E-8</c:v>
                </c:pt>
                <c:pt idx="515">
                  <c:v>1.6502171033183799E-8</c:v>
                </c:pt>
                <c:pt idx="516">
                  <c:v>2.1764917279980399E-6</c:v>
                </c:pt>
                <c:pt idx="517">
                  <c:v>8.8341483225960599E-8</c:v>
                </c:pt>
                <c:pt idx="518">
                  <c:v>7.9801620528543903E-7</c:v>
                </c:pt>
                <c:pt idx="519">
                  <c:v>5.3255742981703902E-7</c:v>
                </c:pt>
                <c:pt idx="520">
                  <c:v>3.0300521692809101E-5</c:v>
                </c:pt>
                <c:pt idx="521">
                  <c:v>1.2338951492350401E-2</c:v>
                </c:pt>
                <c:pt idx="522">
                  <c:v>2.5782614866408801E-2</c:v>
                </c:pt>
                <c:pt idx="523">
                  <c:v>3.9213115042408299E-2</c:v>
                </c:pt>
                <c:pt idx="524">
                  <c:v>5.3799480329224297E-2</c:v>
                </c:pt>
                <c:pt idx="525">
                  <c:v>5.6880928451825997E-2</c:v>
                </c:pt>
                <c:pt idx="526">
                  <c:v>3.6529346281435497E-2</c:v>
                </c:pt>
                <c:pt idx="527">
                  <c:v>3.3703011128210801E-2</c:v>
                </c:pt>
                <c:pt idx="528">
                  <c:v>3.29159402403583E-2</c:v>
                </c:pt>
                <c:pt idx="529">
                  <c:v>6.8460989482914597E-2</c:v>
                </c:pt>
                <c:pt idx="530">
                  <c:v>9.6515934494054406E-2</c:v>
                </c:pt>
                <c:pt idx="531">
                  <c:v>7.3472064790016903E-2</c:v>
                </c:pt>
                <c:pt idx="532">
                  <c:v>6.0879783136793798E-2</c:v>
                </c:pt>
                <c:pt idx="533">
                  <c:v>5.3163620744465297E-2</c:v>
                </c:pt>
                <c:pt idx="534">
                  <c:v>4.4846250301637497E-2</c:v>
                </c:pt>
                <c:pt idx="535">
                  <c:v>2.5563881259327299E-2</c:v>
                </c:pt>
                <c:pt idx="536">
                  <c:v>3.4923111368991601E-2</c:v>
                </c:pt>
                <c:pt idx="537">
                  <c:v>5.4764471408821402E-5</c:v>
                </c:pt>
                <c:pt idx="538">
                  <c:v>3.49268741905951E-5</c:v>
                </c:pt>
                <c:pt idx="539">
                  <c:v>6.90264016760415E-6</c:v>
                </c:pt>
                <c:pt idx="540">
                  <c:v>1.9372198739053199E-4</c:v>
                </c:pt>
                <c:pt idx="541">
                  <c:v>1.9153385308800001E-5</c:v>
                </c:pt>
                <c:pt idx="542">
                  <c:v>6.69976835482475E-6</c:v>
                </c:pt>
                <c:pt idx="543">
                  <c:v>2.1070735532110601E-6</c:v>
                </c:pt>
                <c:pt idx="544">
                  <c:v>9.7765644299221793E-6</c:v>
                </c:pt>
                <c:pt idx="545">
                  <c:v>3.9488103655890703E-6</c:v>
                </c:pt>
                <c:pt idx="546">
                  <c:v>1.78066632677167E-3</c:v>
                </c:pt>
                <c:pt idx="547">
                  <c:v>6.4975619736090902E-7</c:v>
                </c:pt>
                <c:pt idx="548">
                  <c:v>2.3074303254647101E-7</c:v>
                </c:pt>
                <c:pt idx="549">
                  <c:v>3.2015276837516798E-6</c:v>
                </c:pt>
                <c:pt idx="550">
                  <c:v>2.2128096046936699E-5</c:v>
                </c:pt>
                <c:pt idx="551">
                  <c:v>7.2835432649457301E-6</c:v>
                </c:pt>
                <c:pt idx="552">
                  <c:v>2.5673062532230599E-6</c:v>
                </c:pt>
                <c:pt idx="553">
                  <c:v>5.97451509420565E-5</c:v>
                </c:pt>
                <c:pt idx="554">
                  <c:v>4.8236773015328997E-5</c:v>
                </c:pt>
                <c:pt idx="555">
                  <c:v>3.2429853448973702E-7</c:v>
                </c:pt>
                <c:pt idx="556">
                  <c:v>7.5422801468166797E-7</c:v>
                </c:pt>
                <c:pt idx="557">
                  <c:v>1.75836371993555E-6</c:v>
                </c:pt>
                <c:pt idx="558">
                  <c:v>2.2568784569375601E-7</c:v>
                </c:pt>
                <c:pt idx="559">
                  <c:v>2.2206465590048201E-7</c:v>
                </c:pt>
                <c:pt idx="560">
                  <c:v>6.1478861339603397E-7</c:v>
                </c:pt>
                <c:pt idx="561">
                  <c:v>1.7031198084480001E-8</c:v>
                </c:pt>
                <c:pt idx="562">
                  <c:v>1.17926704287854E-7</c:v>
                </c:pt>
                <c:pt idx="563">
                  <c:v>8.3014889529861799E-7</c:v>
                </c:pt>
                <c:pt idx="564">
                  <c:v>8.7983503709941696E-8</c:v>
                </c:pt>
                <c:pt idx="565">
                  <c:v>4.94190604760377E-7</c:v>
                </c:pt>
                <c:pt idx="566">
                  <c:v>5.1182082604056198E-6</c:v>
                </c:pt>
                <c:pt idx="567">
                  <c:v>3.0141052290410501E-5</c:v>
                </c:pt>
                <c:pt idx="568">
                  <c:v>2.8312608096998399E-8</c:v>
                </c:pt>
                <c:pt idx="569">
                  <c:v>1.30454912705774E-8</c:v>
                </c:pt>
                <c:pt idx="570">
                  <c:v>1.72258446107282E-8</c:v>
                </c:pt>
                <c:pt idx="571">
                  <c:v>4.2561759252926798E-7</c:v>
                </c:pt>
                <c:pt idx="572">
                  <c:v>2.1203339480550899E-6</c:v>
                </c:pt>
                <c:pt idx="573">
                  <c:v>2.1699570328906098E-6</c:v>
                </c:pt>
                <c:pt idx="574">
                  <c:v>5.8610660695410005E-7</c:v>
                </c:pt>
                <c:pt idx="575">
                  <c:v>3.3042277517199901E-7</c:v>
                </c:pt>
                <c:pt idx="576">
                  <c:v>2.7081904287348899E-8</c:v>
                </c:pt>
                <c:pt idx="577">
                  <c:v>1.50245011145912E-6</c:v>
                </c:pt>
                <c:pt idx="578">
                  <c:v>2.7399757574510701E-6</c:v>
                </c:pt>
                <c:pt idx="579">
                  <c:v>5.70672331132529E-7</c:v>
                </c:pt>
                <c:pt idx="580">
                  <c:v>1.5784764816947899E-6</c:v>
                </c:pt>
                <c:pt idx="581">
                  <c:v>6.37685477463505E-7</c:v>
                </c:pt>
                <c:pt idx="582">
                  <c:v>5.1119860376555803E-9</c:v>
                </c:pt>
                <c:pt idx="583">
                  <c:v>3.9039092869062202E-8</c:v>
                </c:pt>
                <c:pt idx="584">
                  <c:v>1.00577653395913E-5</c:v>
                </c:pt>
                <c:pt idx="585">
                  <c:v>6.5307475952626198E-8</c:v>
                </c:pt>
                <c:pt idx="586">
                  <c:v>2.0883823908836799E-6</c:v>
                </c:pt>
                <c:pt idx="587">
                  <c:v>2.4022749184110502E-7</c:v>
                </c:pt>
                <c:pt idx="588">
                  <c:v>8.6294246897390795E-6</c:v>
                </c:pt>
                <c:pt idx="589">
                  <c:v>3.4932201256177999E-7</c:v>
                </c:pt>
                <c:pt idx="590">
                  <c:v>2.8996604422177299E-8</c:v>
                </c:pt>
                <c:pt idx="591">
                  <c:v>4.9997140092873604E-7</c:v>
                </c:pt>
                <c:pt idx="592">
                  <c:v>1.84797413069219E-7</c:v>
                </c:pt>
                <c:pt idx="593">
                  <c:v>1.44137717395901E-7</c:v>
                </c:pt>
                <c:pt idx="594">
                  <c:v>2.53021594290908E-7</c:v>
                </c:pt>
                <c:pt idx="595">
                  <c:v>2.7863152539765901E-6</c:v>
                </c:pt>
                <c:pt idx="596">
                  <c:v>9.3076736514107404E-8</c:v>
                </c:pt>
                <c:pt idx="597">
                  <c:v>1.31881087278279E-7</c:v>
                </c:pt>
                <c:pt idx="598">
                  <c:v>4.0509968875909502E-7</c:v>
                </c:pt>
                <c:pt idx="599">
                  <c:v>4.0990318940150099E-7</c:v>
                </c:pt>
                <c:pt idx="600">
                  <c:v>5.3670643203368398E-7</c:v>
                </c:pt>
                <c:pt idx="601">
                  <c:v>8.3021012409091797E-8</c:v>
                </c:pt>
                <c:pt idx="602">
                  <c:v>1.1512928460899299E-7</c:v>
                </c:pt>
                <c:pt idx="603">
                  <c:v>1.2548664814316801E-7</c:v>
                </c:pt>
                <c:pt idx="604">
                  <c:v>4.6755521065038698E-8</c:v>
                </c:pt>
                <c:pt idx="605">
                  <c:v>8.9232987947972006E-8</c:v>
                </c:pt>
                <c:pt idx="606">
                  <c:v>2.76386462371717E-7</c:v>
                </c:pt>
                <c:pt idx="607">
                  <c:v>9.7757390456131998E-8</c:v>
                </c:pt>
                <c:pt idx="608">
                  <c:v>1.01990014045343E-7</c:v>
                </c:pt>
                <c:pt idx="609">
                  <c:v>1.94028389476712E-7</c:v>
                </c:pt>
                <c:pt idx="610">
                  <c:v>1.5203637111721699E-7</c:v>
                </c:pt>
                <c:pt idx="611">
                  <c:v>2.9443471225220001E-6</c:v>
                </c:pt>
                <c:pt idx="612">
                  <c:v>4.0237247603165803E-8</c:v>
                </c:pt>
                <c:pt idx="613">
                  <c:v>3.31798893102701E-7</c:v>
                </c:pt>
                <c:pt idx="614">
                  <c:v>4.3766651818119501E-7</c:v>
                </c:pt>
                <c:pt idx="615">
                  <c:v>1.3958252065195101E-7</c:v>
                </c:pt>
                <c:pt idx="616">
                  <c:v>4.29491500896826E-7</c:v>
                </c:pt>
                <c:pt idx="617">
                  <c:v>1.2591331672053E-9</c:v>
                </c:pt>
                <c:pt idx="618">
                  <c:v>8.2458269143107897E-9</c:v>
                </c:pt>
                <c:pt idx="619">
                  <c:v>3.0273891724885797E-7</c:v>
                </c:pt>
                <c:pt idx="620">
                  <c:v>2.3759520895658E-7</c:v>
                </c:pt>
                <c:pt idx="621">
                  <c:v>2.2201835367712701E-7</c:v>
                </c:pt>
                <c:pt idx="622">
                  <c:v>1.15549487149704E-7</c:v>
                </c:pt>
                <c:pt idx="623">
                  <c:v>2.0157748936958799E-8</c:v>
                </c:pt>
                <c:pt idx="624">
                  <c:v>1.6542350748833601E-8</c:v>
                </c:pt>
                <c:pt idx="625">
                  <c:v>1.6105614806872401E-7</c:v>
                </c:pt>
                <c:pt idx="626">
                  <c:v>4.29104447353351E-7</c:v>
                </c:pt>
                <c:pt idx="627">
                  <c:v>1.3155868636465299E-8</c:v>
                </c:pt>
                <c:pt idx="628">
                  <c:v>7.0911447651106999E-8</c:v>
                </c:pt>
                <c:pt idx="629">
                  <c:v>2.4941992009226502E-7</c:v>
                </c:pt>
                <c:pt idx="630">
                  <c:v>2.15872487079941E-8</c:v>
                </c:pt>
                <c:pt idx="631">
                  <c:v>1.90626004960136E-7</c:v>
                </c:pt>
                <c:pt idx="632">
                  <c:v>8.2145043615235304E-7</c:v>
                </c:pt>
                <c:pt idx="633">
                  <c:v>5.7307955083206801E-8</c:v>
                </c:pt>
                <c:pt idx="634">
                  <c:v>2.0403293283951101E-8</c:v>
                </c:pt>
                <c:pt idx="635">
                  <c:v>3.62188244121192E-8</c:v>
                </c:pt>
                <c:pt idx="636">
                  <c:v>5.4427646239557801E-8</c:v>
                </c:pt>
                <c:pt idx="637">
                  <c:v>1.07083989162442E-8</c:v>
                </c:pt>
                <c:pt idx="638">
                  <c:v>1.4187149388041501E-8</c:v>
                </c:pt>
                <c:pt idx="639">
                  <c:v>4.5898770503262302E-8</c:v>
                </c:pt>
                <c:pt idx="640">
                  <c:v>2.6323085297802601E-8</c:v>
                </c:pt>
                <c:pt idx="641">
                  <c:v>2.5745904255049601E-8</c:v>
                </c:pt>
                <c:pt idx="642">
                  <c:v>1.6735119698529299E-7</c:v>
                </c:pt>
                <c:pt idx="643">
                  <c:v>9.3452378407218397E-6</c:v>
                </c:pt>
                <c:pt idx="644">
                  <c:v>3.8754601586378303E-5</c:v>
                </c:pt>
                <c:pt idx="645">
                  <c:v>2.2055016117264398E-5</c:v>
                </c:pt>
                <c:pt idx="646">
                  <c:v>1.8962922305263399E-7</c:v>
                </c:pt>
                <c:pt idx="647">
                  <c:v>2.0245428377790701E-6</c:v>
                </c:pt>
                <c:pt idx="648">
                  <c:v>1.1233863172767201E-6</c:v>
                </c:pt>
                <c:pt idx="649">
                  <c:v>2.4851018844040598E-7</c:v>
                </c:pt>
                <c:pt idx="650">
                  <c:v>2.4006841797521602E-9</c:v>
                </c:pt>
                <c:pt idx="651">
                  <c:v>2.5967944420863501E-9</c:v>
                </c:pt>
                <c:pt idx="652">
                  <c:v>1.5285836074792999E-8</c:v>
                </c:pt>
                <c:pt idx="653">
                  <c:v>1.63347520990144E-7</c:v>
                </c:pt>
                <c:pt idx="654">
                  <c:v>2.6066686042668001E-8</c:v>
                </c:pt>
                <c:pt idx="655">
                  <c:v>1.4328085002003001E-7</c:v>
                </c:pt>
                <c:pt idx="656">
                  <c:v>7.8945570904954696E-7</c:v>
                </c:pt>
                <c:pt idx="657">
                  <c:v>1.4822460260337601E-7</c:v>
                </c:pt>
                <c:pt idx="658">
                  <c:v>1.14421800999914E-7</c:v>
                </c:pt>
                <c:pt idx="659">
                  <c:v>5.6179570679726701E-8</c:v>
                </c:pt>
                <c:pt idx="660">
                  <c:v>5.3337783654928203E-7</c:v>
                </c:pt>
                <c:pt idx="661">
                  <c:v>2.25023130037127E-8</c:v>
                </c:pt>
                <c:pt idx="662">
                  <c:v>2.0148374091662101E-7</c:v>
                </c:pt>
                <c:pt idx="663">
                  <c:v>2.9028589714999201E-8</c:v>
                </c:pt>
                <c:pt idx="664">
                  <c:v>8.3337818712243506E-9</c:v>
                </c:pt>
                <c:pt idx="665">
                  <c:v>3.50700857937287E-8</c:v>
                </c:pt>
                <c:pt idx="666">
                  <c:v>1.14610333725004E-7</c:v>
                </c:pt>
                <c:pt idx="667">
                  <c:v>3.1827505519017602E-8</c:v>
                </c:pt>
                <c:pt idx="668">
                  <c:v>3.41232606284766E-8</c:v>
                </c:pt>
                <c:pt idx="669">
                  <c:v>3.0145621629267999E-7</c:v>
                </c:pt>
                <c:pt idx="670">
                  <c:v>3.9253529616383002E-7</c:v>
                </c:pt>
                <c:pt idx="671">
                  <c:v>2.3461616921360001E-8</c:v>
                </c:pt>
                <c:pt idx="672">
                  <c:v>8.3500562017210598E-8</c:v>
                </c:pt>
                <c:pt idx="673">
                  <c:v>7.6920538840470106E-8</c:v>
                </c:pt>
                <c:pt idx="674">
                  <c:v>8.3597215169935194E-8</c:v>
                </c:pt>
                <c:pt idx="675">
                  <c:v>8.6839287164020396E-8</c:v>
                </c:pt>
                <c:pt idx="676">
                  <c:v>9.1153492541050905E-8</c:v>
                </c:pt>
                <c:pt idx="677">
                  <c:v>1.27021580326493E-7</c:v>
                </c:pt>
                <c:pt idx="678">
                  <c:v>1.1641704128847699E-7</c:v>
                </c:pt>
                <c:pt idx="679">
                  <c:v>7.0137256930724298E-7</c:v>
                </c:pt>
                <c:pt idx="680">
                  <c:v>2.1302447002383201E-7</c:v>
                </c:pt>
                <c:pt idx="681">
                  <c:v>1.9974022152070299E-7</c:v>
                </c:pt>
                <c:pt idx="682">
                  <c:v>5.1961295773500496E-7</c:v>
                </c:pt>
                <c:pt idx="683">
                  <c:v>3.0676221203810299E-7</c:v>
                </c:pt>
                <c:pt idx="684">
                  <c:v>2.34408265832256E-8</c:v>
                </c:pt>
                <c:pt idx="685">
                  <c:v>7.0265490748632499E-8</c:v>
                </c:pt>
                <c:pt idx="686">
                  <c:v>1.17339153375254E-8</c:v>
                </c:pt>
                <c:pt idx="687">
                  <c:v>1.24862135959924E-8</c:v>
                </c:pt>
                <c:pt idx="688">
                  <c:v>2.5475065183854499E-8</c:v>
                </c:pt>
                <c:pt idx="689">
                  <c:v>2.4057423581233099E-8</c:v>
                </c:pt>
                <c:pt idx="690">
                  <c:v>1.4809584814278099E-7</c:v>
                </c:pt>
                <c:pt idx="691">
                  <c:v>2.0370259308875901E-7</c:v>
                </c:pt>
                <c:pt idx="692">
                  <c:v>1.5464362244771301E-8</c:v>
                </c:pt>
                <c:pt idx="693">
                  <c:v>1.2883449280496801E-7</c:v>
                </c:pt>
                <c:pt idx="694">
                  <c:v>1.4472077824801001E-7</c:v>
                </c:pt>
                <c:pt idx="695">
                  <c:v>2.1795419191448401E-8</c:v>
                </c:pt>
                <c:pt idx="696">
                  <c:v>4.48445466489282E-7</c:v>
                </c:pt>
                <c:pt idx="697">
                  <c:v>5.5374332565374302E-7</c:v>
                </c:pt>
                <c:pt idx="698">
                  <c:v>6.8916354496800302E-7</c:v>
                </c:pt>
                <c:pt idx="699">
                  <c:v>2.9685123004888701E-8</c:v>
                </c:pt>
                <c:pt idx="700">
                  <c:v>7.7755731239355303E-7</c:v>
                </c:pt>
                <c:pt idx="701">
                  <c:v>1.12744191300771E-6</c:v>
                </c:pt>
                <c:pt idx="702">
                  <c:v>1.39755967883804E-6</c:v>
                </c:pt>
                <c:pt idx="703">
                  <c:v>1.3941018908108699E-6</c:v>
                </c:pt>
                <c:pt idx="704">
                  <c:v>2.85907186959437E-6</c:v>
                </c:pt>
                <c:pt idx="705">
                  <c:v>3.0200310907300499E-6</c:v>
                </c:pt>
                <c:pt idx="706">
                  <c:v>2.7982799021043402E-6</c:v>
                </c:pt>
                <c:pt idx="707">
                  <c:v>2.6783074479129298E-6</c:v>
                </c:pt>
                <c:pt idx="708">
                  <c:v>3.06846043727112E-7</c:v>
                </c:pt>
                <c:pt idx="709">
                  <c:v>2.7425906210562401E-7</c:v>
                </c:pt>
                <c:pt idx="710">
                  <c:v>3.11219634628702E-7</c:v>
                </c:pt>
                <c:pt idx="711">
                  <c:v>1.28305127724529E-6</c:v>
                </c:pt>
                <c:pt idx="712">
                  <c:v>1.00602660635266E-6</c:v>
                </c:pt>
                <c:pt idx="713">
                  <c:v>1.22562430592043E-7</c:v>
                </c:pt>
                <c:pt idx="714">
                  <c:v>1.63018844364136E-7</c:v>
                </c:pt>
                <c:pt idx="715">
                  <c:v>1.1736677742479399E-5</c:v>
                </c:pt>
                <c:pt idx="716">
                  <c:v>3.0889166043654902E-5</c:v>
                </c:pt>
                <c:pt idx="717">
                  <c:v>7.1909950187506099E-8</c:v>
                </c:pt>
                <c:pt idx="718">
                  <c:v>5.3066523951192203E-8</c:v>
                </c:pt>
                <c:pt idx="719">
                  <c:v>1.25756019011821E-5</c:v>
                </c:pt>
                <c:pt idx="720">
                  <c:v>5.8329131812057699E-7</c:v>
                </c:pt>
                <c:pt idx="721">
                  <c:v>1.35788477533542E-5</c:v>
                </c:pt>
                <c:pt idx="722">
                  <c:v>1.50136972539292E-5</c:v>
                </c:pt>
                <c:pt idx="723">
                  <c:v>4.8183328912721199E-5</c:v>
                </c:pt>
                <c:pt idx="724">
                  <c:v>1.2768311694575799E-7</c:v>
                </c:pt>
                <c:pt idx="725">
                  <c:v>2.3400104746558099E-6</c:v>
                </c:pt>
                <c:pt idx="726">
                  <c:v>5.4801717883094696E-6</c:v>
                </c:pt>
                <c:pt idx="727">
                  <c:v>1.2316251123207501E-7</c:v>
                </c:pt>
                <c:pt idx="728">
                  <c:v>2.0100550888259098E-6</c:v>
                </c:pt>
                <c:pt idx="729">
                  <c:v>1.8332586316626801E-6</c:v>
                </c:pt>
                <c:pt idx="730">
                  <c:v>1.41677713662651E-6</c:v>
                </c:pt>
                <c:pt idx="731">
                  <c:v>3.01986077567592E-5</c:v>
                </c:pt>
                <c:pt idx="732">
                  <c:v>2.9921240643241999E-6</c:v>
                </c:pt>
                <c:pt idx="733">
                  <c:v>4.9488861412402098E-6</c:v>
                </c:pt>
                <c:pt idx="734">
                  <c:v>3.4033768325841403E-5</c:v>
                </c:pt>
                <c:pt idx="735">
                  <c:v>1.11411044640678E-6</c:v>
                </c:pt>
                <c:pt idx="736">
                  <c:v>7.7760773307746198E-6</c:v>
                </c:pt>
                <c:pt idx="737">
                  <c:v>7.1062645444910599E-6</c:v>
                </c:pt>
                <c:pt idx="738">
                  <c:v>1.2994746882255E-6</c:v>
                </c:pt>
                <c:pt idx="739">
                  <c:v>4.1908570867840099E-7</c:v>
                </c:pt>
                <c:pt idx="740">
                  <c:v>9.9747522033700591E-7</c:v>
                </c:pt>
                <c:pt idx="741">
                  <c:v>9.9595571944238801E-7</c:v>
                </c:pt>
                <c:pt idx="742">
                  <c:v>2.8247231170522201E-6</c:v>
                </c:pt>
                <c:pt idx="743">
                  <c:v>7.6457732632907896E-6</c:v>
                </c:pt>
                <c:pt idx="744">
                  <c:v>1.1808898553646E-6</c:v>
                </c:pt>
                <c:pt idx="745">
                  <c:v>2.09288198265534E-6</c:v>
                </c:pt>
                <c:pt idx="746">
                  <c:v>2.8623054033271799E-6</c:v>
                </c:pt>
                <c:pt idx="747">
                  <c:v>2.7889857861787398E-6</c:v>
                </c:pt>
                <c:pt idx="748">
                  <c:v>2.1580199874169398E-6</c:v>
                </c:pt>
                <c:pt idx="749">
                  <c:v>3.7516157565520098E-5</c:v>
                </c:pt>
                <c:pt idx="750">
                  <c:v>1.95739161238987E-5</c:v>
                </c:pt>
                <c:pt idx="751">
                  <c:v>4.3816205262570999E-7</c:v>
                </c:pt>
                <c:pt idx="752">
                  <c:v>7.8937276032920296E-6</c:v>
                </c:pt>
                <c:pt idx="753">
                  <c:v>1.5290328397642099E-5</c:v>
                </c:pt>
                <c:pt idx="754">
                  <c:v>2.7405222772175601E-6</c:v>
                </c:pt>
                <c:pt idx="755">
                  <c:v>4.8218926796806202E-5</c:v>
                </c:pt>
                <c:pt idx="756">
                  <c:v>2.8845607930290097E-4</c:v>
                </c:pt>
                <c:pt idx="757">
                  <c:v>8.7434483057433196E-5</c:v>
                </c:pt>
                <c:pt idx="758">
                  <c:v>1.0161479998878499E-4</c:v>
                </c:pt>
                <c:pt idx="759">
                  <c:v>4.9638350262236504E-4</c:v>
                </c:pt>
                <c:pt idx="760">
                  <c:v>6.2123255913718197E-4</c:v>
                </c:pt>
                <c:pt idx="761">
                  <c:v>6.5536418993147904E-4</c:v>
                </c:pt>
                <c:pt idx="762">
                  <c:v>6.1466023695133697E-4</c:v>
                </c:pt>
                <c:pt idx="763">
                  <c:v>7.0516663243315003E-4</c:v>
                </c:pt>
                <c:pt idx="764">
                  <c:v>6.8213579490766503E-4</c:v>
                </c:pt>
                <c:pt idx="765">
                  <c:v>6.0113040403694199E-4</c:v>
                </c:pt>
                <c:pt idx="766">
                  <c:v>4.8381990262460399E-4</c:v>
                </c:pt>
                <c:pt idx="767">
                  <c:v>2.8141397154920502E-4</c:v>
                </c:pt>
                <c:pt idx="768">
                  <c:v>2.8108679794443302E-4</c:v>
                </c:pt>
                <c:pt idx="769">
                  <c:v>3.0409376847294198E-4</c:v>
                </c:pt>
                <c:pt idx="770">
                  <c:v>2.8248014987923201E-4</c:v>
                </c:pt>
                <c:pt idx="771">
                  <c:v>3.2472415721933898E-4</c:v>
                </c:pt>
                <c:pt idx="772">
                  <c:v>4.8155505365989602E-4</c:v>
                </c:pt>
                <c:pt idx="773">
                  <c:v>7.0425875653293204E-4</c:v>
                </c:pt>
                <c:pt idx="774">
                  <c:v>5.6571279390389099E-4</c:v>
                </c:pt>
                <c:pt idx="775">
                  <c:v>5.2558211144210101E-4</c:v>
                </c:pt>
                <c:pt idx="776">
                  <c:v>4.2601776768345901E-4</c:v>
                </c:pt>
                <c:pt idx="777">
                  <c:v>3.9497429678654697E-4</c:v>
                </c:pt>
                <c:pt idx="778">
                  <c:v>3.1075876075028699E-4</c:v>
                </c:pt>
                <c:pt idx="779">
                  <c:v>1.9642187446843899E-4</c:v>
                </c:pt>
                <c:pt idx="780">
                  <c:v>1.8068864707290199E-4</c:v>
                </c:pt>
                <c:pt idx="781">
                  <c:v>1.5434443804627899E-4</c:v>
                </c:pt>
                <c:pt idx="782">
                  <c:v>1.0132065506565801E-6</c:v>
                </c:pt>
                <c:pt idx="783">
                  <c:v>6.4246332144049794E-5</c:v>
                </c:pt>
                <c:pt idx="784">
                  <c:v>2.4393376559623802E-6</c:v>
                </c:pt>
                <c:pt idx="785">
                  <c:v>1.15394310016316E-5</c:v>
                </c:pt>
                <c:pt idx="786">
                  <c:v>1.16750961217005E-5</c:v>
                </c:pt>
                <c:pt idx="787">
                  <c:v>1.1535979296779499E-5</c:v>
                </c:pt>
                <c:pt idx="788">
                  <c:v>1.15852219815291E-5</c:v>
                </c:pt>
                <c:pt idx="789">
                  <c:v>1.59934009063451E-5</c:v>
                </c:pt>
                <c:pt idx="790">
                  <c:v>1.09271672917251E-5</c:v>
                </c:pt>
                <c:pt idx="791">
                  <c:v>6.5018721196513697E-6</c:v>
                </c:pt>
                <c:pt idx="792">
                  <c:v>5.5762533455274401E-7</c:v>
                </c:pt>
                <c:pt idx="793">
                  <c:v>6.2668009671192102E-6</c:v>
                </c:pt>
                <c:pt idx="794">
                  <c:v>4.1314289792190403E-6</c:v>
                </c:pt>
                <c:pt idx="795">
                  <c:v>3.04513051006532E-6</c:v>
                </c:pt>
                <c:pt idx="796">
                  <c:v>1.0308814817610301E-6</c:v>
                </c:pt>
                <c:pt idx="797">
                  <c:v>2.7929658238159498E-6</c:v>
                </c:pt>
                <c:pt idx="798">
                  <c:v>1.54350282528934E-6</c:v>
                </c:pt>
                <c:pt idx="799">
                  <c:v>4.5072409251662301E-6</c:v>
                </c:pt>
                <c:pt idx="800">
                  <c:v>7.6212404477170202E-7</c:v>
                </c:pt>
                <c:pt idx="801">
                  <c:v>3.7007400783836499E-6</c:v>
                </c:pt>
                <c:pt idx="802">
                  <c:v>3.1691635425901001E-6</c:v>
                </c:pt>
                <c:pt idx="803">
                  <c:v>3.6316008211688399E-6</c:v>
                </c:pt>
                <c:pt idx="804">
                  <c:v>1.5092533875529701E-6</c:v>
                </c:pt>
                <c:pt idx="805">
                  <c:v>9.7376429775593294E-7</c:v>
                </c:pt>
                <c:pt idx="806">
                  <c:v>4.7201967936154003E-8</c:v>
                </c:pt>
                <c:pt idx="807">
                  <c:v>1.2464494307742499E-6</c:v>
                </c:pt>
                <c:pt idx="808">
                  <c:v>1.60246480997558E-6</c:v>
                </c:pt>
                <c:pt idx="809">
                  <c:v>3.4413781841997099E-6</c:v>
                </c:pt>
                <c:pt idx="810">
                  <c:v>9.2994386586873104E-7</c:v>
                </c:pt>
                <c:pt idx="811">
                  <c:v>2.9150693031731399E-6</c:v>
                </c:pt>
                <c:pt idx="812">
                  <c:v>7.1295196225463402E-8</c:v>
                </c:pt>
                <c:pt idx="813">
                  <c:v>7.1299450363575896E-8</c:v>
                </c:pt>
                <c:pt idx="814">
                  <c:v>1.68741593620016E-8</c:v>
                </c:pt>
                <c:pt idx="815">
                  <c:v>2.6348697352559199E-8</c:v>
                </c:pt>
                <c:pt idx="816">
                  <c:v>7.8357431755036104E-7</c:v>
                </c:pt>
                <c:pt idx="817">
                  <c:v>5.0391039186445404E-7</c:v>
                </c:pt>
                <c:pt idx="818">
                  <c:v>1.1009206210278501E-6</c:v>
                </c:pt>
                <c:pt idx="819">
                  <c:v>6.4303297142642104E-7</c:v>
                </c:pt>
                <c:pt idx="820">
                  <c:v>6.36908794851716E-7</c:v>
                </c:pt>
                <c:pt idx="821">
                  <c:v>6.0109989766189505E-7</c:v>
                </c:pt>
                <c:pt idx="822">
                  <c:v>6.8678837496945896E-7</c:v>
                </c:pt>
                <c:pt idx="823">
                  <c:v>3.6612455746399E-7</c:v>
                </c:pt>
                <c:pt idx="824">
                  <c:v>3.1551380180468201E-7</c:v>
                </c:pt>
                <c:pt idx="825">
                  <c:v>5.1489639413309501E-7</c:v>
                </c:pt>
                <c:pt idx="826">
                  <c:v>2.38016382943669E-6</c:v>
                </c:pt>
                <c:pt idx="827">
                  <c:v>1.5070473227448499E-6</c:v>
                </c:pt>
                <c:pt idx="828">
                  <c:v>1.63631876747533E-6</c:v>
                </c:pt>
                <c:pt idx="829">
                  <c:v>2.6292996298793E-6</c:v>
                </c:pt>
                <c:pt idx="830">
                  <c:v>4.8596228194205103E-6</c:v>
                </c:pt>
                <c:pt idx="831">
                  <c:v>6.2299826500609601E-6</c:v>
                </c:pt>
                <c:pt idx="832">
                  <c:v>5.7050952670050497E-6</c:v>
                </c:pt>
                <c:pt idx="833">
                  <c:v>3.90245336252506E-6</c:v>
                </c:pt>
                <c:pt idx="834">
                  <c:v>2.8233575735630801E-6</c:v>
                </c:pt>
                <c:pt idx="835">
                  <c:v>1.5083428210108399E-6</c:v>
                </c:pt>
                <c:pt idx="836">
                  <c:v>1.86153163183422E-6</c:v>
                </c:pt>
                <c:pt idx="837">
                  <c:v>1.5910055853189301E-6</c:v>
                </c:pt>
                <c:pt idx="838">
                  <c:v>1.2589118206910301E-7</c:v>
                </c:pt>
                <c:pt idx="839">
                  <c:v>1.3626044955641101E-7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6-4367-8B14-95F615486416}"/>
            </c:ext>
          </c:extLst>
        </c:ser>
        <c:ser>
          <c:idx val="3"/>
          <c:order val="3"/>
          <c:tx>
            <c:strRef>
              <c:f>'Results_train240_2.4saaRFRWeigh'!$F$1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'Results_train240_2.4saaRFRWeigh'!$F$2:$F$841</c:f>
              <c:numCache>
                <c:formatCode>0.00</c:formatCode>
                <c:ptCount val="840"/>
                <c:pt idx="0">
                  <c:v>2.9851065762869701E-2</c:v>
                </c:pt>
                <c:pt idx="1">
                  <c:v>2.78682381108094E-2</c:v>
                </c:pt>
                <c:pt idx="2">
                  <c:v>2.6856220668006199E-2</c:v>
                </c:pt>
                <c:pt idx="3">
                  <c:v>2.6085230385336399E-2</c:v>
                </c:pt>
                <c:pt idx="4">
                  <c:v>2.6232099025278201E-2</c:v>
                </c:pt>
                <c:pt idx="5">
                  <c:v>2.65201610436295E-2</c:v>
                </c:pt>
                <c:pt idx="6">
                  <c:v>2.5835775061356699E-2</c:v>
                </c:pt>
                <c:pt idx="7">
                  <c:v>2.5419880962378901E-2</c:v>
                </c:pt>
                <c:pt idx="8">
                  <c:v>2.7387938233625401E-2</c:v>
                </c:pt>
                <c:pt idx="9">
                  <c:v>2.9455964918181601E-2</c:v>
                </c:pt>
                <c:pt idx="10">
                  <c:v>2.8347528105058101E-2</c:v>
                </c:pt>
                <c:pt idx="11">
                  <c:v>2.9604018033669001E-2</c:v>
                </c:pt>
                <c:pt idx="12">
                  <c:v>2.9415864801727198E-2</c:v>
                </c:pt>
                <c:pt idx="13">
                  <c:v>2.9135317654067398E-2</c:v>
                </c:pt>
                <c:pt idx="14">
                  <c:v>2.82453412112923E-2</c:v>
                </c:pt>
                <c:pt idx="15">
                  <c:v>3.0076541605470301E-2</c:v>
                </c:pt>
                <c:pt idx="16">
                  <c:v>2.8176651280890301E-2</c:v>
                </c:pt>
                <c:pt idx="17">
                  <c:v>3.00138054082854E-2</c:v>
                </c:pt>
                <c:pt idx="18">
                  <c:v>2.9491165567361401E-2</c:v>
                </c:pt>
                <c:pt idx="19">
                  <c:v>2.8593733189661099E-2</c:v>
                </c:pt>
                <c:pt idx="20">
                  <c:v>2.9182843248803301E-2</c:v>
                </c:pt>
                <c:pt idx="21">
                  <c:v>2.81471864626903E-2</c:v>
                </c:pt>
                <c:pt idx="22">
                  <c:v>3.1624813410083302E-2</c:v>
                </c:pt>
                <c:pt idx="23">
                  <c:v>3.3359842466722897E-2</c:v>
                </c:pt>
                <c:pt idx="24">
                  <c:v>3.1377883730521701E-2</c:v>
                </c:pt>
                <c:pt idx="25">
                  <c:v>3.1115430068212799E-2</c:v>
                </c:pt>
                <c:pt idx="26">
                  <c:v>2.9291801887345599E-2</c:v>
                </c:pt>
                <c:pt idx="27">
                  <c:v>2.9792452474323401E-2</c:v>
                </c:pt>
                <c:pt idx="28">
                  <c:v>2.51468410100203E-2</c:v>
                </c:pt>
                <c:pt idx="29">
                  <c:v>2.7190566691614598E-2</c:v>
                </c:pt>
                <c:pt idx="30">
                  <c:v>2.86523976881729E-2</c:v>
                </c:pt>
                <c:pt idx="31">
                  <c:v>2.8933876521276099E-2</c:v>
                </c:pt>
                <c:pt idx="32">
                  <c:v>2.8496536834139601E-2</c:v>
                </c:pt>
                <c:pt idx="33">
                  <c:v>2.9345501594044799E-2</c:v>
                </c:pt>
                <c:pt idx="34">
                  <c:v>2.8605901013306598E-2</c:v>
                </c:pt>
                <c:pt idx="35">
                  <c:v>2.82205876545671E-2</c:v>
                </c:pt>
                <c:pt idx="36">
                  <c:v>2.9203289402913699E-2</c:v>
                </c:pt>
                <c:pt idx="37">
                  <c:v>2.9178442589560101E-2</c:v>
                </c:pt>
                <c:pt idx="38">
                  <c:v>2.9769256480957799E-2</c:v>
                </c:pt>
                <c:pt idx="39">
                  <c:v>3.3206045317164701E-2</c:v>
                </c:pt>
                <c:pt idx="40">
                  <c:v>3.4899511479365999E-2</c:v>
                </c:pt>
                <c:pt idx="41">
                  <c:v>3.5996463005632397E-2</c:v>
                </c:pt>
                <c:pt idx="42">
                  <c:v>3.57209780893534E-2</c:v>
                </c:pt>
                <c:pt idx="43">
                  <c:v>3.7117568355546297E-2</c:v>
                </c:pt>
                <c:pt idx="44">
                  <c:v>3.4429226290137199E-2</c:v>
                </c:pt>
                <c:pt idx="45">
                  <c:v>3.8746374302168603E-2</c:v>
                </c:pt>
                <c:pt idx="46">
                  <c:v>4.4672740473508499E-2</c:v>
                </c:pt>
                <c:pt idx="47">
                  <c:v>4.7144177827642297E-2</c:v>
                </c:pt>
                <c:pt idx="48">
                  <c:v>5.0008121720714303E-2</c:v>
                </c:pt>
                <c:pt idx="49">
                  <c:v>5.1736686290383603E-2</c:v>
                </c:pt>
                <c:pt idx="50">
                  <c:v>5.6056053360147302E-2</c:v>
                </c:pt>
                <c:pt idx="51">
                  <c:v>6.04580460905252E-2</c:v>
                </c:pt>
                <c:pt idx="52">
                  <c:v>6.2767515387912295E-2</c:v>
                </c:pt>
                <c:pt idx="53">
                  <c:v>6.81329884251832E-2</c:v>
                </c:pt>
                <c:pt idx="54">
                  <c:v>6.7203402912791796E-2</c:v>
                </c:pt>
                <c:pt idx="55">
                  <c:v>6.5423253138523901E-2</c:v>
                </c:pt>
                <c:pt idx="56">
                  <c:v>6.9912831266573702E-2</c:v>
                </c:pt>
                <c:pt idx="57">
                  <c:v>7.1837932090617701E-2</c:v>
                </c:pt>
                <c:pt idx="58">
                  <c:v>7.5994714872328895E-2</c:v>
                </c:pt>
                <c:pt idx="59">
                  <c:v>7.3630252185334699E-2</c:v>
                </c:pt>
                <c:pt idx="60">
                  <c:v>7.6031654500555504E-2</c:v>
                </c:pt>
                <c:pt idx="61">
                  <c:v>7.3857580540562295E-2</c:v>
                </c:pt>
                <c:pt idx="62">
                  <c:v>9.2684354188780196E-2</c:v>
                </c:pt>
                <c:pt idx="63">
                  <c:v>0.108808500517917</c:v>
                </c:pt>
                <c:pt idx="64">
                  <c:v>0.114214784064592</c:v>
                </c:pt>
                <c:pt idx="65">
                  <c:v>0.12249582469029401</c:v>
                </c:pt>
                <c:pt idx="66">
                  <c:v>0.124073291620825</c:v>
                </c:pt>
                <c:pt idx="67">
                  <c:v>0.12032973460450599</c:v>
                </c:pt>
                <c:pt idx="68">
                  <c:v>0.12562526906593599</c:v>
                </c:pt>
                <c:pt idx="69">
                  <c:v>0.133681866100538</c:v>
                </c:pt>
                <c:pt idx="70">
                  <c:v>0.136934590379265</c:v>
                </c:pt>
                <c:pt idx="71">
                  <c:v>0.13661894869702099</c:v>
                </c:pt>
                <c:pt idx="72">
                  <c:v>0.124728174676895</c:v>
                </c:pt>
                <c:pt idx="73">
                  <c:v>0.11170594943768899</c:v>
                </c:pt>
                <c:pt idx="74">
                  <c:v>0.128597999996338</c:v>
                </c:pt>
                <c:pt idx="75">
                  <c:v>0.13030237045531201</c:v>
                </c:pt>
                <c:pt idx="76">
                  <c:v>0.13621821040811399</c:v>
                </c:pt>
                <c:pt idx="77">
                  <c:v>0.13845261666018999</c:v>
                </c:pt>
                <c:pt idx="78">
                  <c:v>0.14014312359452599</c:v>
                </c:pt>
                <c:pt idx="79">
                  <c:v>0.15292040037653401</c:v>
                </c:pt>
                <c:pt idx="80">
                  <c:v>0.15353857039546401</c:v>
                </c:pt>
                <c:pt idx="81">
                  <c:v>0.133813358392084</c:v>
                </c:pt>
                <c:pt idx="82">
                  <c:v>0.117034978977073</c:v>
                </c:pt>
                <c:pt idx="83">
                  <c:v>0.109349902885452</c:v>
                </c:pt>
                <c:pt idx="84">
                  <c:v>0.115835504131832</c:v>
                </c:pt>
                <c:pt idx="85">
                  <c:v>0.12465202811607499</c:v>
                </c:pt>
                <c:pt idx="86">
                  <c:v>0.13110464511154901</c:v>
                </c:pt>
                <c:pt idx="87">
                  <c:v>0.14641584392681201</c:v>
                </c:pt>
                <c:pt idx="88">
                  <c:v>0.14373149218237</c:v>
                </c:pt>
                <c:pt idx="89">
                  <c:v>0.146525614822971</c:v>
                </c:pt>
                <c:pt idx="90">
                  <c:v>0.155038203385369</c:v>
                </c:pt>
                <c:pt idx="91">
                  <c:v>0.163979362115308</c:v>
                </c:pt>
                <c:pt idx="92">
                  <c:v>0.170538848745282</c:v>
                </c:pt>
                <c:pt idx="93">
                  <c:v>0.177302362031524</c:v>
                </c:pt>
                <c:pt idx="94">
                  <c:v>0.18695893460641799</c:v>
                </c:pt>
                <c:pt idx="95">
                  <c:v>0.18495020977659499</c:v>
                </c:pt>
                <c:pt idx="96">
                  <c:v>0.18814143142707199</c:v>
                </c:pt>
                <c:pt idx="97">
                  <c:v>0.18142572472868601</c:v>
                </c:pt>
                <c:pt idx="98">
                  <c:v>0.186733585567782</c:v>
                </c:pt>
                <c:pt idx="99">
                  <c:v>0.18665985370450699</c:v>
                </c:pt>
                <c:pt idx="100">
                  <c:v>0.189683601629482</c:v>
                </c:pt>
                <c:pt idx="101">
                  <c:v>0.202205280323868</c:v>
                </c:pt>
                <c:pt idx="102">
                  <c:v>0.20906307548336001</c:v>
                </c:pt>
                <c:pt idx="103">
                  <c:v>0.21306471695750601</c:v>
                </c:pt>
                <c:pt idx="104">
                  <c:v>0.218565526025679</c:v>
                </c:pt>
                <c:pt idx="105">
                  <c:v>0.20577193549156</c:v>
                </c:pt>
                <c:pt idx="106">
                  <c:v>0.210995538111036</c:v>
                </c:pt>
                <c:pt idx="107">
                  <c:v>0.21910136602645999</c:v>
                </c:pt>
                <c:pt idx="108">
                  <c:v>0.21385942463381299</c:v>
                </c:pt>
                <c:pt idx="109">
                  <c:v>0.214047585994041</c:v>
                </c:pt>
                <c:pt idx="110">
                  <c:v>0.21067728074196601</c:v>
                </c:pt>
                <c:pt idx="111">
                  <c:v>0.19525415671315899</c:v>
                </c:pt>
                <c:pt idx="112">
                  <c:v>0.20835153076354301</c:v>
                </c:pt>
                <c:pt idx="113">
                  <c:v>0.210954951790847</c:v>
                </c:pt>
                <c:pt idx="114">
                  <c:v>0.21358764793160101</c:v>
                </c:pt>
                <c:pt idx="115">
                  <c:v>0.22015311194779399</c:v>
                </c:pt>
                <c:pt idx="116">
                  <c:v>0.236409334995382</c:v>
                </c:pt>
                <c:pt idx="117">
                  <c:v>0.244133914015354</c:v>
                </c:pt>
                <c:pt idx="118">
                  <c:v>0.24029686150405299</c:v>
                </c:pt>
                <c:pt idx="119">
                  <c:v>0.25627861369676802</c:v>
                </c:pt>
                <c:pt idx="120">
                  <c:v>0.257451556385763</c:v>
                </c:pt>
                <c:pt idx="121">
                  <c:v>0.248564514441899</c:v>
                </c:pt>
                <c:pt idx="122">
                  <c:v>0.237206849422331</c:v>
                </c:pt>
                <c:pt idx="123">
                  <c:v>0.23651755789058099</c:v>
                </c:pt>
                <c:pt idx="124">
                  <c:v>0.23386485911815499</c:v>
                </c:pt>
                <c:pt idx="125">
                  <c:v>0.21051851732201199</c:v>
                </c:pt>
                <c:pt idx="126">
                  <c:v>0.20392138995265999</c:v>
                </c:pt>
                <c:pt idx="127">
                  <c:v>0.20201852740430601</c:v>
                </c:pt>
                <c:pt idx="128">
                  <c:v>0.21823866844242701</c:v>
                </c:pt>
                <c:pt idx="129">
                  <c:v>0.23572556793021199</c:v>
                </c:pt>
                <c:pt idx="130">
                  <c:v>0.24151949065699699</c:v>
                </c:pt>
                <c:pt idx="131">
                  <c:v>0.227730650362442</c:v>
                </c:pt>
                <c:pt idx="132">
                  <c:v>0.21709185208309201</c:v>
                </c:pt>
                <c:pt idx="133">
                  <c:v>0.212904777931058</c:v>
                </c:pt>
                <c:pt idx="134">
                  <c:v>0.22501658799954</c:v>
                </c:pt>
                <c:pt idx="135">
                  <c:v>0.22280041022792299</c:v>
                </c:pt>
                <c:pt idx="136">
                  <c:v>0.24521731435350999</c:v>
                </c:pt>
                <c:pt idx="137">
                  <c:v>0.25294408868455998</c:v>
                </c:pt>
                <c:pt idx="138">
                  <c:v>0.25610462114926502</c:v>
                </c:pt>
                <c:pt idx="139">
                  <c:v>0.24926422554154301</c:v>
                </c:pt>
                <c:pt idx="140">
                  <c:v>0.26781696912419301</c:v>
                </c:pt>
                <c:pt idx="141">
                  <c:v>0.26227671921146301</c:v>
                </c:pt>
                <c:pt idx="142">
                  <c:v>0.26341626130703699</c:v>
                </c:pt>
                <c:pt idx="143">
                  <c:v>0.260495420873606</c:v>
                </c:pt>
                <c:pt idx="144">
                  <c:v>0.25289839642764</c:v>
                </c:pt>
                <c:pt idx="145">
                  <c:v>0.24596059163600101</c:v>
                </c:pt>
                <c:pt idx="146">
                  <c:v>0.23844360846401</c:v>
                </c:pt>
                <c:pt idx="147">
                  <c:v>0.229269308406783</c:v>
                </c:pt>
                <c:pt idx="148">
                  <c:v>0.247131233092175</c:v>
                </c:pt>
                <c:pt idx="149">
                  <c:v>0.24429365870599901</c:v>
                </c:pt>
                <c:pt idx="150">
                  <c:v>0.25576689486225701</c:v>
                </c:pt>
                <c:pt idx="151">
                  <c:v>0.254909017315887</c:v>
                </c:pt>
                <c:pt idx="152">
                  <c:v>0.266695326444855</c:v>
                </c:pt>
                <c:pt idx="153">
                  <c:v>0.26989874111943302</c:v>
                </c:pt>
                <c:pt idx="154">
                  <c:v>0.26041433574157502</c:v>
                </c:pt>
                <c:pt idx="155">
                  <c:v>0.25611967780086198</c:v>
                </c:pt>
                <c:pt idx="156">
                  <c:v>0.25483391233399799</c:v>
                </c:pt>
                <c:pt idx="157">
                  <c:v>0.274902580801902</c:v>
                </c:pt>
                <c:pt idx="158">
                  <c:v>0.21586215724293201</c:v>
                </c:pt>
                <c:pt idx="159">
                  <c:v>0.195345638359982</c:v>
                </c:pt>
                <c:pt idx="160">
                  <c:v>0.201889586607573</c:v>
                </c:pt>
                <c:pt idx="161">
                  <c:v>0.19795123594423999</c:v>
                </c:pt>
                <c:pt idx="162">
                  <c:v>0.205511206680322</c:v>
                </c:pt>
                <c:pt idx="163">
                  <c:v>0.20666352426319001</c:v>
                </c:pt>
                <c:pt idx="164">
                  <c:v>0.216507164416605</c:v>
                </c:pt>
                <c:pt idx="165">
                  <c:v>0.21112345991019099</c:v>
                </c:pt>
                <c:pt idx="166">
                  <c:v>0.23170164232163001</c:v>
                </c:pt>
                <c:pt idx="167">
                  <c:v>0.25296418309663399</c:v>
                </c:pt>
                <c:pt idx="168">
                  <c:v>0.26498609423913799</c:v>
                </c:pt>
                <c:pt idx="169">
                  <c:v>0.270836735966896</c:v>
                </c:pt>
                <c:pt idx="170">
                  <c:v>0.26068130498527198</c:v>
                </c:pt>
                <c:pt idx="171">
                  <c:v>0.26460216722742402</c:v>
                </c:pt>
                <c:pt idx="172">
                  <c:v>0.267656081894524</c:v>
                </c:pt>
                <c:pt idx="173">
                  <c:v>0.272169558159647</c:v>
                </c:pt>
                <c:pt idx="174">
                  <c:v>0.28492388676309399</c:v>
                </c:pt>
                <c:pt idx="175">
                  <c:v>0.290206770852379</c:v>
                </c:pt>
                <c:pt idx="176">
                  <c:v>0.29089220066612798</c:v>
                </c:pt>
                <c:pt idx="177">
                  <c:v>0.29604065975852201</c:v>
                </c:pt>
                <c:pt idx="178">
                  <c:v>0.29878341006480702</c:v>
                </c:pt>
                <c:pt idx="179">
                  <c:v>0.29445489991732299</c:v>
                </c:pt>
                <c:pt idx="180">
                  <c:v>0.28380352445789297</c:v>
                </c:pt>
                <c:pt idx="181">
                  <c:v>0.28828901724357903</c:v>
                </c:pt>
                <c:pt idx="182">
                  <c:v>0.28991587249690698</c:v>
                </c:pt>
                <c:pt idx="183">
                  <c:v>0.29779604916423802</c:v>
                </c:pt>
                <c:pt idx="184">
                  <c:v>0.28883035153168901</c:v>
                </c:pt>
                <c:pt idx="185">
                  <c:v>0.29398206048435199</c:v>
                </c:pt>
                <c:pt idx="186">
                  <c:v>0.324769659785834</c:v>
                </c:pt>
                <c:pt idx="187">
                  <c:v>0.17562822164936201</c:v>
                </c:pt>
                <c:pt idx="188">
                  <c:v>0.17622537910908001</c:v>
                </c:pt>
                <c:pt idx="189">
                  <c:v>0.17819911309072201</c:v>
                </c:pt>
                <c:pt idx="190">
                  <c:v>0.18383910348204399</c:v>
                </c:pt>
                <c:pt idx="191">
                  <c:v>0.18207651666781199</c:v>
                </c:pt>
                <c:pt idx="192">
                  <c:v>0.182755394324114</c:v>
                </c:pt>
                <c:pt idx="193">
                  <c:v>0.185566763770247</c:v>
                </c:pt>
                <c:pt idx="194">
                  <c:v>0.18269327407484101</c:v>
                </c:pt>
                <c:pt idx="195">
                  <c:v>0.175769375920349</c:v>
                </c:pt>
                <c:pt idx="196">
                  <c:v>0.18153017644658301</c:v>
                </c:pt>
                <c:pt idx="197">
                  <c:v>0.184285869057559</c:v>
                </c:pt>
                <c:pt idx="198">
                  <c:v>0.18729023030455599</c:v>
                </c:pt>
                <c:pt idx="199">
                  <c:v>0.196619578362869</c:v>
                </c:pt>
                <c:pt idx="200">
                  <c:v>8.7724442514662396E-2</c:v>
                </c:pt>
                <c:pt idx="201">
                  <c:v>9.3916725706603199E-2</c:v>
                </c:pt>
                <c:pt idx="202">
                  <c:v>0.100861830594421</c:v>
                </c:pt>
                <c:pt idx="203">
                  <c:v>0.101512379391273</c:v>
                </c:pt>
                <c:pt idx="204">
                  <c:v>0.103160468267783</c:v>
                </c:pt>
                <c:pt idx="205">
                  <c:v>0.10306291703689401</c:v>
                </c:pt>
                <c:pt idx="206">
                  <c:v>0.102446160236719</c:v>
                </c:pt>
                <c:pt idx="207">
                  <c:v>0.101834734388248</c:v>
                </c:pt>
                <c:pt idx="208">
                  <c:v>0.103254697560836</c:v>
                </c:pt>
                <c:pt idx="209">
                  <c:v>0.104258338488845</c:v>
                </c:pt>
                <c:pt idx="210">
                  <c:v>0.10715402321006599</c:v>
                </c:pt>
                <c:pt idx="211">
                  <c:v>0.10707559259973801</c:v>
                </c:pt>
                <c:pt idx="212">
                  <c:v>0.103784078764354</c:v>
                </c:pt>
                <c:pt idx="213">
                  <c:v>0.103366098440102</c:v>
                </c:pt>
                <c:pt idx="214">
                  <c:v>0.10226264538797</c:v>
                </c:pt>
                <c:pt idx="215">
                  <c:v>0.10844466391293101</c:v>
                </c:pt>
                <c:pt idx="216">
                  <c:v>0.108723684151237</c:v>
                </c:pt>
                <c:pt idx="217">
                  <c:v>0.11254288271980099</c:v>
                </c:pt>
                <c:pt idx="218">
                  <c:v>0.113998638977996</c:v>
                </c:pt>
                <c:pt idx="219">
                  <c:v>0.117624458312954</c:v>
                </c:pt>
                <c:pt idx="220">
                  <c:v>0.11684039613052701</c:v>
                </c:pt>
                <c:pt idx="221">
                  <c:v>0.118132636872192</c:v>
                </c:pt>
                <c:pt idx="222">
                  <c:v>0.115714307387886</c:v>
                </c:pt>
                <c:pt idx="223">
                  <c:v>0.113170326947704</c:v>
                </c:pt>
                <c:pt idx="224">
                  <c:v>0.113316074318511</c:v>
                </c:pt>
                <c:pt idx="225">
                  <c:v>0.118469641321808</c:v>
                </c:pt>
                <c:pt idx="226">
                  <c:v>0.121871807734107</c:v>
                </c:pt>
                <c:pt idx="227">
                  <c:v>0.125829239627338</c:v>
                </c:pt>
                <c:pt idx="228">
                  <c:v>0.12262862242264599</c:v>
                </c:pt>
                <c:pt idx="229">
                  <c:v>0.12028632828904701</c:v>
                </c:pt>
                <c:pt idx="230">
                  <c:v>0.12680420636606901</c:v>
                </c:pt>
                <c:pt idx="231">
                  <c:v>0.12776460148789101</c:v>
                </c:pt>
                <c:pt idx="232">
                  <c:v>0.13239359445652199</c:v>
                </c:pt>
                <c:pt idx="233">
                  <c:v>0.13532175548581499</c:v>
                </c:pt>
                <c:pt idx="234">
                  <c:v>0.145810661649415</c:v>
                </c:pt>
                <c:pt idx="235">
                  <c:v>0.14743671912254</c:v>
                </c:pt>
                <c:pt idx="236">
                  <c:v>0.14142404952496601</c:v>
                </c:pt>
                <c:pt idx="237">
                  <c:v>0.142414489916664</c:v>
                </c:pt>
                <c:pt idx="238">
                  <c:v>0.14261952379892201</c:v>
                </c:pt>
                <c:pt idx="239">
                  <c:v>0.14196065091488599</c:v>
                </c:pt>
                <c:pt idx="240">
                  <c:v>0.138651076984185</c:v>
                </c:pt>
                <c:pt idx="241">
                  <c:v>0.13924506619868199</c:v>
                </c:pt>
                <c:pt idx="242">
                  <c:v>0.13542002758701899</c:v>
                </c:pt>
                <c:pt idx="243">
                  <c:v>0.136760280909864</c:v>
                </c:pt>
                <c:pt idx="244">
                  <c:v>0.136965732675599</c:v>
                </c:pt>
                <c:pt idx="245">
                  <c:v>0.13193502719812999</c:v>
                </c:pt>
                <c:pt idx="246">
                  <c:v>0.127440556827909</c:v>
                </c:pt>
                <c:pt idx="247">
                  <c:v>0.12027647513449501</c:v>
                </c:pt>
                <c:pt idx="248">
                  <c:v>0.116025626674798</c:v>
                </c:pt>
                <c:pt idx="249">
                  <c:v>0.10964245513309399</c:v>
                </c:pt>
                <c:pt idx="250">
                  <c:v>0.11163698402724399</c:v>
                </c:pt>
                <c:pt idx="251">
                  <c:v>0.10804297236621301</c:v>
                </c:pt>
                <c:pt idx="252">
                  <c:v>0.11049234588213</c:v>
                </c:pt>
                <c:pt idx="253">
                  <c:v>0.105555325628418</c:v>
                </c:pt>
                <c:pt idx="254">
                  <c:v>0.10158967550715201</c:v>
                </c:pt>
                <c:pt idx="255">
                  <c:v>9.4915303495690495E-2</c:v>
                </c:pt>
                <c:pt idx="256">
                  <c:v>9.2069548436363099E-2</c:v>
                </c:pt>
                <c:pt idx="257">
                  <c:v>8.1874287507161095E-2</c:v>
                </c:pt>
                <c:pt idx="258">
                  <c:v>9.4398610367068897E-2</c:v>
                </c:pt>
                <c:pt idx="259">
                  <c:v>8.66621869143131E-2</c:v>
                </c:pt>
                <c:pt idx="260">
                  <c:v>8.6597543592811493E-2</c:v>
                </c:pt>
                <c:pt idx="261">
                  <c:v>7.6783262766345894E-2</c:v>
                </c:pt>
                <c:pt idx="262">
                  <c:v>8.7223096172024894E-2</c:v>
                </c:pt>
                <c:pt idx="263">
                  <c:v>8.1245796622124999E-2</c:v>
                </c:pt>
                <c:pt idx="264">
                  <c:v>8.8847265845984499E-2</c:v>
                </c:pt>
                <c:pt idx="265">
                  <c:v>8.9282797353117602E-2</c:v>
                </c:pt>
                <c:pt idx="266">
                  <c:v>9.0486420563254996E-2</c:v>
                </c:pt>
                <c:pt idx="267">
                  <c:v>8.7095308225987003E-2</c:v>
                </c:pt>
                <c:pt idx="268">
                  <c:v>9.1275522999977002E-2</c:v>
                </c:pt>
                <c:pt idx="269">
                  <c:v>9.39190371768132E-2</c:v>
                </c:pt>
                <c:pt idx="270">
                  <c:v>0.106502741303554</c:v>
                </c:pt>
                <c:pt idx="271">
                  <c:v>0.11222650282893799</c:v>
                </c:pt>
                <c:pt idx="272">
                  <c:v>0.117026763571296</c:v>
                </c:pt>
                <c:pt idx="273">
                  <c:v>0.112889951263792</c:v>
                </c:pt>
                <c:pt idx="274">
                  <c:v>0.128175119017089</c:v>
                </c:pt>
                <c:pt idx="275">
                  <c:v>0.12023108132994099</c:v>
                </c:pt>
                <c:pt idx="276">
                  <c:v>0.11709994382314701</c:v>
                </c:pt>
                <c:pt idx="277">
                  <c:v>0.110509479443064</c:v>
                </c:pt>
                <c:pt idx="278">
                  <c:v>0.10123355136881899</c:v>
                </c:pt>
                <c:pt idx="279">
                  <c:v>9.4880428207724604E-2</c:v>
                </c:pt>
                <c:pt idx="280">
                  <c:v>9.5369230118349302E-2</c:v>
                </c:pt>
                <c:pt idx="281">
                  <c:v>0.104152548158526</c:v>
                </c:pt>
                <c:pt idx="282">
                  <c:v>0.10707955763808499</c:v>
                </c:pt>
                <c:pt idx="283">
                  <c:v>0.108465430160969</c:v>
                </c:pt>
                <c:pt idx="284">
                  <c:v>0.100633794105566</c:v>
                </c:pt>
                <c:pt idx="285">
                  <c:v>9.2684019354327102E-2</c:v>
                </c:pt>
                <c:pt idx="286">
                  <c:v>8.5638019519881897E-2</c:v>
                </c:pt>
                <c:pt idx="287">
                  <c:v>8.4685729379723601E-2</c:v>
                </c:pt>
                <c:pt idx="288">
                  <c:v>9.1771067999882702E-2</c:v>
                </c:pt>
                <c:pt idx="289">
                  <c:v>7.4770285241352305E-2</c:v>
                </c:pt>
                <c:pt idx="290">
                  <c:v>7.4910325377878506E-2</c:v>
                </c:pt>
                <c:pt idx="291">
                  <c:v>7.9478759431773002E-2</c:v>
                </c:pt>
                <c:pt idx="292">
                  <c:v>7.8469209863601397E-2</c:v>
                </c:pt>
                <c:pt idx="293">
                  <c:v>7.2331278946511202E-2</c:v>
                </c:pt>
                <c:pt idx="294">
                  <c:v>6.1112110603143401E-2</c:v>
                </c:pt>
                <c:pt idx="295">
                  <c:v>6.0415946159459201E-2</c:v>
                </c:pt>
                <c:pt idx="296">
                  <c:v>5.5512898174305401E-2</c:v>
                </c:pt>
                <c:pt idx="297">
                  <c:v>5.14458601573776E-2</c:v>
                </c:pt>
                <c:pt idx="298">
                  <c:v>5.1334545145840703E-2</c:v>
                </c:pt>
                <c:pt idx="299">
                  <c:v>4.8484358723001997E-2</c:v>
                </c:pt>
                <c:pt idx="300">
                  <c:v>4.8889172157680898E-2</c:v>
                </c:pt>
                <c:pt idx="301">
                  <c:v>4.5359608580731202E-2</c:v>
                </c:pt>
                <c:pt idx="302">
                  <c:v>4.3934854822810898E-2</c:v>
                </c:pt>
                <c:pt idx="303">
                  <c:v>3.9532762499084502E-2</c:v>
                </c:pt>
                <c:pt idx="304">
                  <c:v>4.4029789821389102E-2</c:v>
                </c:pt>
                <c:pt idx="305">
                  <c:v>4.1261080679119697E-2</c:v>
                </c:pt>
                <c:pt idx="306">
                  <c:v>3.4457156398451802E-2</c:v>
                </c:pt>
                <c:pt idx="307">
                  <c:v>3.8607090532193099E-2</c:v>
                </c:pt>
                <c:pt idx="308">
                  <c:v>3.4038584755687003E-2</c:v>
                </c:pt>
                <c:pt idx="309">
                  <c:v>3.6783842339411503E-2</c:v>
                </c:pt>
                <c:pt idx="310">
                  <c:v>3.6256678130620001E-2</c:v>
                </c:pt>
                <c:pt idx="311">
                  <c:v>3.76437611986776E-2</c:v>
                </c:pt>
                <c:pt idx="312">
                  <c:v>4.2293862153484997E-2</c:v>
                </c:pt>
                <c:pt idx="313">
                  <c:v>5.2912443697777402E-2</c:v>
                </c:pt>
                <c:pt idx="314">
                  <c:v>5.06855876921797E-2</c:v>
                </c:pt>
                <c:pt idx="315">
                  <c:v>5.2166063896456498E-2</c:v>
                </c:pt>
                <c:pt idx="316">
                  <c:v>5.7706020020916203E-2</c:v>
                </c:pt>
                <c:pt idx="317">
                  <c:v>6.0933395235672802E-2</c:v>
                </c:pt>
                <c:pt idx="318">
                  <c:v>7.2320511738668602E-2</c:v>
                </c:pt>
                <c:pt idx="319">
                  <c:v>7.4449245908216E-2</c:v>
                </c:pt>
                <c:pt idx="320">
                  <c:v>7.01203030694557E-2</c:v>
                </c:pt>
                <c:pt idx="321">
                  <c:v>7.6476855760585993E-2</c:v>
                </c:pt>
                <c:pt idx="322">
                  <c:v>7.7980318323876502E-2</c:v>
                </c:pt>
                <c:pt idx="323">
                  <c:v>7.7273269139853495E-2</c:v>
                </c:pt>
                <c:pt idx="324">
                  <c:v>7.6394263117912101E-2</c:v>
                </c:pt>
                <c:pt idx="325">
                  <c:v>7.8191512796464496E-2</c:v>
                </c:pt>
                <c:pt idx="326">
                  <c:v>8.6759516273516996E-2</c:v>
                </c:pt>
                <c:pt idx="327">
                  <c:v>9.2511148079712696E-2</c:v>
                </c:pt>
                <c:pt idx="328">
                  <c:v>8.8771150123437101E-2</c:v>
                </c:pt>
                <c:pt idx="329">
                  <c:v>8.4632422920389902E-2</c:v>
                </c:pt>
                <c:pt idx="330">
                  <c:v>7.2490562996057203E-2</c:v>
                </c:pt>
                <c:pt idx="331">
                  <c:v>6.3803883202653094E-2</c:v>
                </c:pt>
                <c:pt idx="332">
                  <c:v>6.1156631818815803E-2</c:v>
                </c:pt>
                <c:pt idx="333">
                  <c:v>5.61218009662698E-2</c:v>
                </c:pt>
                <c:pt idx="334">
                  <c:v>4.9673919591674297E-2</c:v>
                </c:pt>
                <c:pt idx="335">
                  <c:v>4.9898185395679501E-2</c:v>
                </c:pt>
                <c:pt idx="336">
                  <c:v>5.2740545666762798E-2</c:v>
                </c:pt>
                <c:pt idx="337">
                  <c:v>4.3161875430743797E-2</c:v>
                </c:pt>
                <c:pt idx="338">
                  <c:v>4.5363295182280501E-2</c:v>
                </c:pt>
                <c:pt idx="339">
                  <c:v>5.8501563416231799E-2</c:v>
                </c:pt>
                <c:pt idx="340">
                  <c:v>4.6170418539874303E-2</c:v>
                </c:pt>
                <c:pt idx="341">
                  <c:v>4.3385278213196501E-2</c:v>
                </c:pt>
                <c:pt idx="342">
                  <c:v>4.7359785268527001E-2</c:v>
                </c:pt>
                <c:pt idx="343">
                  <c:v>4.7747050595458397E-2</c:v>
                </c:pt>
                <c:pt idx="344">
                  <c:v>4.5365440434940202E-2</c:v>
                </c:pt>
                <c:pt idx="345">
                  <c:v>4.5317961095825997E-2</c:v>
                </c:pt>
                <c:pt idx="346">
                  <c:v>4.8846098435617401E-2</c:v>
                </c:pt>
                <c:pt idx="347">
                  <c:v>4.5068860515243898E-2</c:v>
                </c:pt>
                <c:pt idx="348">
                  <c:v>4.5106590424564101E-2</c:v>
                </c:pt>
                <c:pt idx="349">
                  <c:v>4.3910004656197398E-2</c:v>
                </c:pt>
                <c:pt idx="350">
                  <c:v>4.3686527428074502E-2</c:v>
                </c:pt>
                <c:pt idx="351">
                  <c:v>4.27350304524962E-2</c:v>
                </c:pt>
                <c:pt idx="352">
                  <c:v>4.0390909771605803E-2</c:v>
                </c:pt>
                <c:pt idx="353">
                  <c:v>3.8205542603425201E-2</c:v>
                </c:pt>
                <c:pt idx="354">
                  <c:v>3.6977999790730499E-2</c:v>
                </c:pt>
                <c:pt idx="355">
                  <c:v>3.3558101821744998E-2</c:v>
                </c:pt>
                <c:pt idx="356">
                  <c:v>2.9684758426508102E-2</c:v>
                </c:pt>
                <c:pt idx="357">
                  <c:v>2.9986629796285299E-2</c:v>
                </c:pt>
                <c:pt idx="358">
                  <c:v>3.32036901361768E-2</c:v>
                </c:pt>
                <c:pt idx="359">
                  <c:v>0.49265230306909902</c:v>
                </c:pt>
                <c:pt idx="360">
                  <c:v>0.483091950981197</c:v>
                </c:pt>
                <c:pt idx="361">
                  <c:v>0.489377681852178</c:v>
                </c:pt>
                <c:pt idx="362">
                  <c:v>0.50484072309454198</c:v>
                </c:pt>
                <c:pt idx="363">
                  <c:v>0.51394391612572399</c:v>
                </c:pt>
                <c:pt idx="364">
                  <c:v>0.49375461495509698</c:v>
                </c:pt>
                <c:pt idx="365">
                  <c:v>3.1036590892168599E-2</c:v>
                </c:pt>
                <c:pt idx="366">
                  <c:v>0.56216963457537195</c:v>
                </c:pt>
                <c:pt idx="367">
                  <c:v>0.57237744746432395</c:v>
                </c:pt>
                <c:pt idx="368">
                  <c:v>0.57148126682813505</c:v>
                </c:pt>
                <c:pt idx="369">
                  <c:v>0.56472609723352896</c:v>
                </c:pt>
                <c:pt idx="370">
                  <c:v>0.557231228948184</c:v>
                </c:pt>
                <c:pt idx="371">
                  <c:v>0.57138166706935101</c:v>
                </c:pt>
                <c:pt idx="372">
                  <c:v>0.56985065925205203</c:v>
                </c:pt>
                <c:pt idx="373">
                  <c:v>0.57695505200048602</c:v>
                </c:pt>
                <c:pt idx="374">
                  <c:v>0.57864798952199803</c:v>
                </c:pt>
                <c:pt idx="375">
                  <c:v>0.57290888857342204</c:v>
                </c:pt>
                <c:pt idx="376">
                  <c:v>0.57085475226530702</c:v>
                </c:pt>
                <c:pt idx="377">
                  <c:v>0.57036068656275496</c:v>
                </c:pt>
                <c:pt idx="378">
                  <c:v>3.5781666609396703E-2</c:v>
                </c:pt>
                <c:pt idx="379">
                  <c:v>0.56367956927577301</c:v>
                </c:pt>
                <c:pt idx="380">
                  <c:v>3.4441270705798097E-2</c:v>
                </c:pt>
                <c:pt idx="381">
                  <c:v>3.4726356382528599E-2</c:v>
                </c:pt>
                <c:pt idx="382">
                  <c:v>3.3297490908562502E-2</c:v>
                </c:pt>
                <c:pt idx="383">
                  <c:v>3.15773845999993E-2</c:v>
                </c:pt>
                <c:pt idx="384">
                  <c:v>3.19041964512266E-2</c:v>
                </c:pt>
                <c:pt idx="385">
                  <c:v>3.2305902285097499E-2</c:v>
                </c:pt>
                <c:pt idx="386">
                  <c:v>3.4476285094284402E-2</c:v>
                </c:pt>
                <c:pt idx="387">
                  <c:v>3.2674551128685003E-2</c:v>
                </c:pt>
                <c:pt idx="388">
                  <c:v>3.4328181660072198E-2</c:v>
                </c:pt>
                <c:pt idx="389">
                  <c:v>3.37268660651436E-2</c:v>
                </c:pt>
                <c:pt idx="390">
                  <c:v>3.34659423483692E-2</c:v>
                </c:pt>
                <c:pt idx="391">
                  <c:v>3.6431919607295402E-2</c:v>
                </c:pt>
                <c:pt idx="392">
                  <c:v>4.0192382401816301E-2</c:v>
                </c:pt>
                <c:pt idx="393">
                  <c:v>0.32616658686361699</c:v>
                </c:pt>
                <c:pt idx="394">
                  <c:v>0.325009200451017</c:v>
                </c:pt>
                <c:pt idx="395">
                  <c:v>0.32709611242519698</c:v>
                </c:pt>
                <c:pt idx="396">
                  <c:v>0.334100984654356</c:v>
                </c:pt>
                <c:pt idx="397">
                  <c:v>0.335956844753872</c:v>
                </c:pt>
                <c:pt idx="398">
                  <c:v>0.33969650768087301</c:v>
                </c:pt>
                <c:pt idx="399">
                  <c:v>0.33897090056631801</c:v>
                </c:pt>
                <c:pt idx="400">
                  <c:v>0.34124102797399097</c:v>
                </c:pt>
                <c:pt idx="401">
                  <c:v>0.34939674086304801</c:v>
                </c:pt>
                <c:pt idx="402">
                  <c:v>0.35067546144508799</c:v>
                </c:pt>
                <c:pt idx="403">
                  <c:v>0.358355140451173</c:v>
                </c:pt>
                <c:pt idx="404">
                  <c:v>5.51033225871762E-2</c:v>
                </c:pt>
                <c:pt idx="405">
                  <c:v>0.36558202798865502</c:v>
                </c:pt>
                <c:pt idx="406">
                  <c:v>0.36528456044138102</c:v>
                </c:pt>
                <c:pt idx="407">
                  <c:v>0.64900473246228596</c:v>
                </c:pt>
                <c:pt idx="408">
                  <c:v>0.649076178526797</c:v>
                </c:pt>
                <c:pt idx="409">
                  <c:v>0.36900815677627702</c:v>
                </c:pt>
                <c:pt idx="410">
                  <c:v>0.37064980340655901</c:v>
                </c:pt>
                <c:pt idx="411">
                  <c:v>0.65447700320416602</c:v>
                </c:pt>
                <c:pt idx="412">
                  <c:v>0.66417396138168505</c:v>
                </c:pt>
                <c:pt idx="413">
                  <c:v>0.68946564622423201</c:v>
                </c:pt>
                <c:pt idx="414">
                  <c:v>0.69119391253465501</c:v>
                </c:pt>
                <c:pt idx="415">
                  <c:v>0.69838123380049399</c:v>
                </c:pt>
                <c:pt idx="416">
                  <c:v>0.70156486471558599</c:v>
                </c:pt>
                <c:pt idx="417">
                  <c:v>0.69036414664103196</c:v>
                </c:pt>
                <c:pt idx="418">
                  <c:v>0.44397056521955303</c:v>
                </c:pt>
                <c:pt idx="419">
                  <c:v>0.64486133939915302</c:v>
                </c:pt>
                <c:pt idx="420">
                  <c:v>0.63379195738071104</c:v>
                </c:pt>
                <c:pt idx="421">
                  <c:v>0.20375540655709001</c:v>
                </c:pt>
                <c:pt idx="422">
                  <c:v>0.37205302209505797</c:v>
                </c:pt>
                <c:pt idx="423">
                  <c:v>0.38288627763546101</c:v>
                </c:pt>
                <c:pt idx="424">
                  <c:v>0.71384721861026601</c:v>
                </c:pt>
                <c:pt idx="425">
                  <c:v>0.38274166864882803</c:v>
                </c:pt>
                <c:pt idx="426">
                  <c:v>0.37896129633437797</c:v>
                </c:pt>
                <c:pt idx="427">
                  <c:v>0.37902461021453898</c:v>
                </c:pt>
                <c:pt idx="428">
                  <c:v>0.38232747120907701</c:v>
                </c:pt>
                <c:pt idx="429">
                  <c:v>0.63887327969171903</c:v>
                </c:pt>
                <c:pt idx="430">
                  <c:v>0.698015404754189</c:v>
                </c:pt>
                <c:pt idx="431">
                  <c:v>0.65073300310521498</c:v>
                </c:pt>
                <c:pt idx="432">
                  <c:v>0.63894649701253403</c:v>
                </c:pt>
                <c:pt idx="433">
                  <c:v>0.63853780673149796</c:v>
                </c:pt>
                <c:pt idx="434">
                  <c:v>0.57250095891179897</c:v>
                </c:pt>
                <c:pt idx="435">
                  <c:v>0.55908291767441498</c:v>
                </c:pt>
                <c:pt idx="436">
                  <c:v>0.51946149466650904</c:v>
                </c:pt>
                <c:pt idx="437">
                  <c:v>0.48894401486720102</c:v>
                </c:pt>
                <c:pt idx="438">
                  <c:v>0.52416399652352197</c:v>
                </c:pt>
                <c:pt idx="439">
                  <c:v>0.48138089801969702</c:v>
                </c:pt>
                <c:pt idx="440">
                  <c:v>0.43159172775259003</c:v>
                </c:pt>
                <c:pt idx="441">
                  <c:v>0.423004466311662</c:v>
                </c:pt>
                <c:pt idx="442">
                  <c:v>0.36697743566492502</c:v>
                </c:pt>
                <c:pt idx="443">
                  <c:v>0.36590233657834498</c:v>
                </c:pt>
                <c:pt idx="444">
                  <c:v>0.36759847575440602</c:v>
                </c:pt>
                <c:pt idx="445">
                  <c:v>0.42786983637937998</c:v>
                </c:pt>
                <c:pt idx="446">
                  <c:v>0.40396260663915501</c:v>
                </c:pt>
                <c:pt idx="447">
                  <c:v>0.40432212648958399</c:v>
                </c:pt>
                <c:pt idx="448">
                  <c:v>0.36498524547431599</c:v>
                </c:pt>
                <c:pt idx="449">
                  <c:v>0.36468492482907799</c:v>
                </c:pt>
                <c:pt idx="450">
                  <c:v>0.36923731418019601</c:v>
                </c:pt>
                <c:pt idx="451">
                  <c:v>0.369661245520575</c:v>
                </c:pt>
                <c:pt idx="452">
                  <c:v>0.36564548197892399</c:v>
                </c:pt>
                <c:pt idx="453">
                  <c:v>0.35866646414084002</c:v>
                </c:pt>
                <c:pt idx="454">
                  <c:v>0.36496725300685501</c:v>
                </c:pt>
                <c:pt idx="455">
                  <c:v>0.36241803030612701</c:v>
                </c:pt>
                <c:pt idx="456">
                  <c:v>0.36143826977992899</c:v>
                </c:pt>
                <c:pt idx="457">
                  <c:v>0.36086473522859502</c:v>
                </c:pt>
                <c:pt idx="458">
                  <c:v>0.36461006236766802</c:v>
                </c:pt>
                <c:pt idx="459">
                  <c:v>0.36283213526927199</c:v>
                </c:pt>
                <c:pt idx="460">
                  <c:v>0.36389349330517401</c:v>
                </c:pt>
                <c:pt idx="461">
                  <c:v>0.364000500032644</c:v>
                </c:pt>
                <c:pt idx="462">
                  <c:v>0.35077276895987503</c:v>
                </c:pt>
                <c:pt idx="463">
                  <c:v>0.356228504302747</c:v>
                </c:pt>
                <c:pt idx="464">
                  <c:v>0.34060884020717902</c:v>
                </c:pt>
                <c:pt idx="465">
                  <c:v>0.30102224099626801</c:v>
                </c:pt>
                <c:pt idx="466">
                  <c:v>0.28165952529171601</c:v>
                </c:pt>
                <c:pt idx="467">
                  <c:v>0.256463384917131</c:v>
                </c:pt>
                <c:pt idx="468">
                  <c:v>0.25327187669520901</c:v>
                </c:pt>
                <c:pt idx="469">
                  <c:v>0.23914352825086099</c:v>
                </c:pt>
                <c:pt idx="470">
                  <c:v>0.123435740001236</c:v>
                </c:pt>
                <c:pt idx="471">
                  <c:v>0.18749427480394201</c:v>
                </c:pt>
                <c:pt idx="472">
                  <c:v>0.14945497063239099</c:v>
                </c:pt>
                <c:pt idx="473">
                  <c:v>2.5072652900574501E-2</c:v>
                </c:pt>
                <c:pt idx="474">
                  <c:v>8.2044017799891303E-2</c:v>
                </c:pt>
                <c:pt idx="475">
                  <c:v>1.6409459818710798E-2</c:v>
                </c:pt>
                <c:pt idx="476">
                  <c:v>1.4708577178357799E-2</c:v>
                </c:pt>
                <c:pt idx="477">
                  <c:v>1.34117158263005E-2</c:v>
                </c:pt>
                <c:pt idx="478">
                  <c:v>1.28543208630132E-2</c:v>
                </c:pt>
                <c:pt idx="479">
                  <c:v>1.2026501761467599E-2</c:v>
                </c:pt>
                <c:pt idx="480">
                  <c:v>1.1174733061346699E-2</c:v>
                </c:pt>
                <c:pt idx="481">
                  <c:v>1.3811949963255301E-2</c:v>
                </c:pt>
                <c:pt idx="482">
                  <c:v>1.26522500461341E-2</c:v>
                </c:pt>
                <c:pt idx="483">
                  <c:v>1.08001677373241E-2</c:v>
                </c:pt>
                <c:pt idx="484">
                  <c:v>1.0038950194299E-2</c:v>
                </c:pt>
                <c:pt idx="485">
                  <c:v>9.2174610993185999E-3</c:v>
                </c:pt>
                <c:pt idx="486">
                  <c:v>1.3849001547515101E-2</c:v>
                </c:pt>
                <c:pt idx="487">
                  <c:v>1.3144030161656601E-2</c:v>
                </c:pt>
                <c:pt idx="488">
                  <c:v>1.60124318902761E-2</c:v>
                </c:pt>
                <c:pt idx="489">
                  <c:v>1.9052838989040699E-2</c:v>
                </c:pt>
                <c:pt idx="490">
                  <c:v>2.0632216916320799E-2</c:v>
                </c:pt>
                <c:pt idx="491">
                  <c:v>1.9790080654628301E-2</c:v>
                </c:pt>
                <c:pt idx="492">
                  <c:v>5.1553232209634502E-2</c:v>
                </c:pt>
                <c:pt idx="493">
                  <c:v>2.4336372224979301E-2</c:v>
                </c:pt>
                <c:pt idx="494">
                  <c:v>2.0917330473285301E-2</c:v>
                </c:pt>
                <c:pt idx="495">
                  <c:v>2.28134445639929E-2</c:v>
                </c:pt>
                <c:pt idx="496">
                  <c:v>2.3692186315802E-2</c:v>
                </c:pt>
                <c:pt idx="497">
                  <c:v>2.3136860863750601E-2</c:v>
                </c:pt>
                <c:pt idx="498">
                  <c:v>2.4298145186477101E-2</c:v>
                </c:pt>
                <c:pt idx="499">
                  <c:v>2.4249998260259299E-2</c:v>
                </c:pt>
                <c:pt idx="500">
                  <c:v>2.33317622780034E-2</c:v>
                </c:pt>
                <c:pt idx="501">
                  <c:v>2.72358693861906E-2</c:v>
                </c:pt>
                <c:pt idx="502">
                  <c:v>4.1951632495326498E-2</c:v>
                </c:pt>
                <c:pt idx="503">
                  <c:v>2.7464317990931401E-2</c:v>
                </c:pt>
                <c:pt idx="504">
                  <c:v>2.6179542633816201E-2</c:v>
                </c:pt>
                <c:pt idx="505">
                  <c:v>2.6112970260822901E-2</c:v>
                </c:pt>
                <c:pt idx="506">
                  <c:v>2.47568961980296E-2</c:v>
                </c:pt>
                <c:pt idx="507">
                  <c:v>2.3080045951230602E-2</c:v>
                </c:pt>
                <c:pt idx="508">
                  <c:v>1.8038556400321398E-2</c:v>
                </c:pt>
                <c:pt idx="509">
                  <c:v>1.33442069254801E-2</c:v>
                </c:pt>
                <c:pt idx="510">
                  <c:v>1.55767681333917E-2</c:v>
                </c:pt>
                <c:pt idx="511">
                  <c:v>1.9031157348468199E-2</c:v>
                </c:pt>
                <c:pt idx="512">
                  <c:v>1.49698817010116E-2</c:v>
                </c:pt>
                <c:pt idx="513">
                  <c:v>1.78157750910285E-2</c:v>
                </c:pt>
                <c:pt idx="514">
                  <c:v>1.9006269401938301E-2</c:v>
                </c:pt>
                <c:pt idx="515">
                  <c:v>1.95783970231098E-2</c:v>
                </c:pt>
                <c:pt idx="516">
                  <c:v>1.9627985966965002E-2</c:v>
                </c:pt>
                <c:pt idx="517">
                  <c:v>1.9448367422541898E-2</c:v>
                </c:pt>
                <c:pt idx="518">
                  <c:v>2.1503074047293499E-2</c:v>
                </c:pt>
                <c:pt idx="519">
                  <c:v>2.3675931556041901E-2</c:v>
                </c:pt>
                <c:pt idx="520">
                  <c:v>2.4361990392420901E-2</c:v>
                </c:pt>
                <c:pt idx="521">
                  <c:v>6.5201600620522604E-2</c:v>
                </c:pt>
                <c:pt idx="522">
                  <c:v>0.109087620048834</c:v>
                </c:pt>
                <c:pt idx="523">
                  <c:v>0.152300045518588</c:v>
                </c:pt>
                <c:pt idx="524">
                  <c:v>0.19931073858752499</c:v>
                </c:pt>
                <c:pt idx="525">
                  <c:v>0.20847049817439001</c:v>
                </c:pt>
                <c:pt idx="526">
                  <c:v>0.143194407186019</c:v>
                </c:pt>
                <c:pt idx="527">
                  <c:v>0.13312937190299401</c:v>
                </c:pt>
                <c:pt idx="528">
                  <c:v>0.12991925391703499</c:v>
                </c:pt>
                <c:pt idx="529">
                  <c:v>0.26201828761899698</c:v>
                </c:pt>
                <c:pt idx="530">
                  <c:v>0.363275873116152</c:v>
                </c:pt>
                <c:pt idx="531">
                  <c:v>0.287774496577063</c:v>
                </c:pt>
                <c:pt idx="532">
                  <c:v>0.246945368964259</c:v>
                </c:pt>
                <c:pt idx="533">
                  <c:v>0.21961037232844799</c:v>
                </c:pt>
                <c:pt idx="534">
                  <c:v>0.18522017612614</c:v>
                </c:pt>
                <c:pt idx="535">
                  <c:v>0.114907612251566</c:v>
                </c:pt>
                <c:pt idx="536">
                  <c:v>0.150609407897661</c:v>
                </c:pt>
                <c:pt idx="537">
                  <c:v>3.3523834883249498E-8</c:v>
                </c:pt>
                <c:pt idx="538">
                  <c:v>2.6941012866745298E-7</c:v>
                </c:pt>
                <c:pt idx="539">
                  <c:v>8.6318079380354399E-7</c:v>
                </c:pt>
                <c:pt idx="540">
                  <c:v>2.55922684706511E-7</c:v>
                </c:pt>
                <c:pt idx="541">
                  <c:v>6.7002856692027402E-8</c:v>
                </c:pt>
                <c:pt idx="542">
                  <c:v>9.3367225226109702E-8</c:v>
                </c:pt>
                <c:pt idx="543">
                  <c:v>1.3691952917154399E-6</c:v>
                </c:pt>
                <c:pt idx="544">
                  <c:v>1.33018541074373E-7</c:v>
                </c:pt>
                <c:pt idx="545">
                  <c:v>5.15740591313567E-7</c:v>
                </c:pt>
                <c:pt idx="546">
                  <c:v>1.4439568945831301E-7</c:v>
                </c:pt>
                <c:pt idx="547">
                  <c:v>4.1673142914824201E-8</c:v>
                </c:pt>
                <c:pt idx="548">
                  <c:v>1.04351918227799E-6</c:v>
                </c:pt>
                <c:pt idx="549">
                  <c:v>8.4243295816171798E-8</c:v>
                </c:pt>
                <c:pt idx="550">
                  <c:v>6.7921521418607505E-7</c:v>
                </c:pt>
                <c:pt idx="551">
                  <c:v>1.83773389926764E-7</c:v>
                </c:pt>
                <c:pt idx="552">
                  <c:v>1.9765403918988799E-7</c:v>
                </c:pt>
                <c:pt idx="553">
                  <c:v>9.8256250428472892E-7</c:v>
                </c:pt>
                <c:pt idx="554">
                  <c:v>1.0153964407062199E-6</c:v>
                </c:pt>
                <c:pt idx="555">
                  <c:v>2.8798837135871299E-7</c:v>
                </c:pt>
                <c:pt idx="556">
                  <c:v>3.3300475212031401E-8</c:v>
                </c:pt>
                <c:pt idx="557">
                  <c:v>5.6832258554323103E-7</c:v>
                </c:pt>
                <c:pt idx="558">
                  <c:v>1.9455909923817201E-7</c:v>
                </c:pt>
                <c:pt idx="559">
                  <c:v>2.7915699679161399E-7</c:v>
                </c:pt>
                <c:pt idx="560">
                  <c:v>5.5887581380850596E-7</c:v>
                </c:pt>
                <c:pt idx="561">
                  <c:v>1.3504773688674101E-8</c:v>
                </c:pt>
                <c:pt idx="562">
                  <c:v>1.6509927989162E-6</c:v>
                </c:pt>
                <c:pt idx="563">
                  <c:v>1.9560035993542299E-7</c:v>
                </c:pt>
                <c:pt idx="564">
                  <c:v>7.8874460255555594E-8</c:v>
                </c:pt>
                <c:pt idx="565">
                  <c:v>9.1033385314743199E-7</c:v>
                </c:pt>
                <c:pt idx="566">
                  <c:v>1.32235599368598E-6</c:v>
                </c:pt>
                <c:pt idx="567">
                  <c:v>1.42228447602994E-6</c:v>
                </c:pt>
                <c:pt idx="568">
                  <c:v>2.17099455727666E-8</c:v>
                </c:pt>
                <c:pt idx="569">
                  <c:v>3.9872625686184903E-9</c:v>
                </c:pt>
                <c:pt idx="570">
                  <c:v>9.4208512843730108E-9</c:v>
                </c:pt>
                <c:pt idx="571">
                  <c:v>9.5353440976882306E-8</c:v>
                </c:pt>
                <c:pt idx="572">
                  <c:v>3.0201300471835401E-7</c:v>
                </c:pt>
                <c:pt idx="573">
                  <c:v>1.8420965266459199E-7</c:v>
                </c:pt>
                <c:pt idx="574">
                  <c:v>2.63172777721884E-7</c:v>
                </c:pt>
                <c:pt idx="575">
                  <c:v>4.20053397501241E-7</c:v>
                </c:pt>
                <c:pt idx="576">
                  <c:v>5.7434292280913903E-9</c:v>
                </c:pt>
                <c:pt idx="577">
                  <c:v>3.1717493519693101E-7</c:v>
                </c:pt>
                <c:pt idx="578">
                  <c:v>4.16831826225493E-7</c:v>
                </c:pt>
                <c:pt idx="579">
                  <c:v>3.6115077692068102E-7</c:v>
                </c:pt>
                <c:pt idx="580">
                  <c:v>1.60432169896702E-7</c:v>
                </c:pt>
                <c:pt idx="581">
                  <c:v>1.252015525084E-7</c:v>
                </c:pt>
                <c:pt idx="582">
                  <c:v>5.12580632362362E-9</c:v>
                </c:pt>
                <c:pt idx="583">
                  <c:v>2.3012322731670099E-8</c:v>
                </c:pt>
                <c:pt idx="584">
                  <c:v>1.1876091797151601E-6</c:v>
                </c:pt>
                <c:pt idx="585">
                  <c:v>1.0906082521204701E-8</c:v>
                </c:pt>
                <c:pt idx="586">
                  <c:v>4.3100233345984998E-7</c:v>
                </c:pt>
                <c:pt idx="587">
                  <c:v>1.1840009680999701E-7</c:v>
                </c:pt>
                <c:pt idx="588">
                  <c:v>1.8660212510588501E-6</c:v>
                </c:pt>
                <c:pt idx="589">
                  <c:v>1.38454001125757E-7</c:v>
                </c:pt>
                <c:pt idx="590">
                  <c:v>2.1056806203694601E-8</c:v>
                </c:pt>
                <c:pt idx="591">
                  <c:v>9.6800869050922703E-8</c:v>
                </c:pt>
                <c:pt idx="592">
                  <c:v>5.1690934334031997E-8</c:v>
                </c:pt>
                <c:pt idx="593">
                  <c:v>5.8635184429478098E-8</c:v>
                </c:pt>
                <c:pt idx="594">
                  <c:v>7.7614694656832002E-8</c:v>
                </c:pt>
                <c:pt idx="595">
                  <c:v>1.2106539442551299E-7</c:v>
                </c:pt>
                <c:pt idx="596">
                  <c:v>5.1727450980460603E-8</c:v>
                </c:pt>
                <c:pt idx="597">
                  <c:v>5.3943565470853697E-8</c:v>
                </c:pt>
                <c:pt idx="598">
                  <c:v>8.5375864754019696E-8</c:v>
                </c:pt>
                <c:pt idx="599">
                  <c:v>1.3402791977240999E-7</c:v>
                </c:pt>
                <c:pt idx="600">
                  <c:v>3.18718259425603E-7</c:v>
                </c:pt>
                <c:pt idx="601">
                  <c:v>6.4778662804739406E-8</c:v>
                </c:pt>
                <c:pt idx="602">
                  <c:v>8.1044118647496495E-8</c:v>
                </c:pt>
                <c:pt idx="603">
                  <c:v>9.7906667100959195E-8</c:v>
                </c:pt>
                <c:pt idx="604">
                  <c:v>3.5662495370478699E-8</c:v>
                </c:pt>
                <c:pt idx="605">
                  <c:v>8.8639723636756098E-8</c:v>
                </c:pt>
                <c:pt idx="606">
                  <c:v>1.24362512085676E-7</c:v>
                </c:pt>
                <c:pt idx="607">
                  <c:v>1.4300416528769301E-7</c:v>
                </c:pt>
                <c:pt idx="608">
                  <c:v>2.4633878544143202E-8</c:v>
                </c:pt>
                <c:pt idx="609">
                  <c:v>5.76195996727428E-8</c:v>
                </c:pt>
                <c:pt idx="610">
                  <c:v>1.2243817227790401E-7</c:v>
                </c:pt>
                <c:pt idx="611">
                  <c:v>5.5161982142804805E-7</c:v>
                </c:pt>
                <c:pt idx="612">
                  <c:v>3.6074718095812099E-8</c:v>
                </c:pt>
                <c:pt idx="613">
                  <c:v>5.7160536259429401E-5</c:v>
                </c:pt>
                <c:pt idx="614">
                  <c:v>4.99925429457712E-5</c:v>
                </c:pt>
                <c:pt idx="615">
                  <c:v>3.0004411336263603E-4</c:v>
                </c:pt>
                <c:pt idx="616">
                  <c:v>8.0884317917519696E-5</c:v>
                </c:pt>
                <c:pt idx="617">
                  <c:v>1.560657829401E-6</c:v>
                </c:pt>
                <c:pt idx="618">
                  <c:v>1.58605193948443E-6</c:v>
                </c:pt>
                <c:pt idx="619">
                  <c:v>3.8101868682533302E-5</c:v>
                </c:pt>
                <c:pt idx="620">
                  <c:v>4.28929685763035E-7</c:v>
                </c:pt>
                <c:pt idx="621">
                  <c:v>1.6439192738452001E-7</c:v>
                </c:pt>
                <c:pt idx="622">
                  <c:v>1.51191128880221E-7</c:v>
                </c:pt>
                <c:pt idx="623">
                  <c:v>2.92405817063677E-8</c:v>
                </c:pt>
                <c:pt idx="624">
                  <c:v>1.7817554307359601E-8</c:v>
                </c:pt>
                <c:pt idx="625">
                  <c:v>2.24599136518308E-5</c:v>
                </c:pt>
                <c:pt idx="626">
                  <c:v>1.3714087506655701E-4</c:v>
                </c:pt>
                <c:pt idx="627">
                  <c:v>3.25815893882948E-5</c:v>
                </c:pt>
                <c:pt idx="628">
                  <c:v>6.4160260175252696E-6</c:v>
                </c:pt>
                <c:pt idx="629">
                  <c:v>2.0253075574815599E-6</c:v>
                </c:pt>
                <c:pt idx="630">
                  <c:v>3.1537710747347601E-6</c:v>
                </c:pt>
                <c:pt idx="631">
                  <c:v>5.1017926215400202E-6</c:v>
                </c:pt>
                <c:pt idx="632">
                  <c:v>1.2699084156794301E-5</c:v>
                </c:pt>
                <c:pt idx="633">
                  <c:v>6.9128947906508197E-6</c:v>
                </c:pt>
                <c:pt idx="634">
                  <c:v>2.3365598863634201E-6</c:v>
                </c:pt>
                <c:pt idx="635">
                  <c:v>7.0789893213189105E-7</c:v>
                </c:pt>
                <c:pt idx="636">
                  <c:v>3.4451134627339398E-7</c:v>
                </c:pt>
                <c:pt idx="637">
                  <c:v>8.8369983114261708E-6</c:v>
                </c:pt>
                <c:pt idx="638">
                  <c:v>8.9654407173364499E-6</c:v>
                </c:pt>
                <c:pt idx="639">
                  <c:v>1.6956601059229401E-5</c:v>
                </c:pt>
                <c:pt idx="640">
                  <c:v>4.6760103426439902E-8</c:v>
                </c:pt>
                <c:pt idx="641">
                  <c:v>2.3495453029560999E-7</c:v>
                </c:pt>
                <c:pt idx="642">
                  <c:v>4.7162814399658001E-8</c:v>
                </c:pt>
                <c:pt idx="643">
                  <c:v>1.33929040925992E-7</c:v>
                </c:pt>
                <c:pt idx="644">
                  <c:v>6.8740018402172704E-8</c:v>
                </c:pt>
                <c:pt idx="645">
                  <c:v>4.8943530742035404E-9</c:v>
                </c:pt>
                <c:pt idx="646">
                  <c:v>8.77195956385131E-9</c:v>
                </c:pt>
                <c:pt idx="647">
                  <c:v>9.1295654160135299E-8</c:v>
                </c:pt>
                <c:pt idx="648">
                  <c:v>8.2602262394836505E-8</c:v>
                </c:pt>
                <c:pt idx="649">
                  <c:v>4.75605374186604E-8</c:v>
                </c:pt>
                <c:pt idx="650">
                  <c:v>1.9974069567539299E-10</c:v>
                </c:pt>
                <c:pt idx="651">
                  <c:v>8.9313949131801695E-10</c:v>
                </c:pt>
                <c:pt idx="652">
                  <c:v>7.5316324170191893E-9</c:v>
                </c:pt>
                <c:pt idx="653">
                  <c:v>4.9834168981347897E-8</c:v>
                </c:pt>
                <c:pt idx="654">
                  <c:v>9.8977393838749097E-9</c:v>
                </c:pt>
                <c:pt idx="655">
                  <c:v>5.99743927536978E-9</c:v>
                </c:pt>
                <c:pt idx="656">
                  <c:v>1.9101841375956799E-7</c:v>
                </c:pt>
                <c:pt idx="657">
                  <c:v>1.6328102455045599E-8</c:v>
                </c:pt>
                <c:pt idx="658">
                  <c:v>9.8850536879415193E-9</c:v>
                </c:pt>
                <c:pt idx="659">
                  <c:v>1.09416152148894E-9</c:v>
                </c:pt>
                <c:pt idx="660">
                  <c:v>2.6076745132547601E-8</c:v>
                </c:pt>
                <c:pt idx="661">
                  <c:v>3.1713793150901298E-9</c:v>
                </c:pt>
                <c:pt idx="662">
                  <c:v>3.8738182017774997E-8</c:v>
                </c:pt>
                <c:pt idx="663">
                  <c:v>1.54610298138415E-9</c:v>
                </c:pt>
                <c:pt idx="664">
                  <c:v>3.8247275052351801E-9</c:v>
                </c:pt>
                <c:pt idx="665">
                  <c:v>6.9368398847951901E-9</c:v>
                </c:pt>
                <c:pt idx="666">
                  <c:v>1.0772657265866499E-8</c:v>
                </c:pt>
                <c:pt idx="667">
                  <c:v>5.2012065705332303E-8</c:v>
                </c:pt>
                <c:pt idx="668">
                  <c:v>4.4100766636626301E-8</c:v>
                </c:pt>
                <c:pt idx="669">
                  <c:v>5.3361899244927302E-9</c:v>
                </c:pt>
                <c:pt idx="670">
                  <c:v>4.2662451432554802E-8</c:v>
                </c:pt>
                <c:pt idx="671">
                  <c:v>4.6098408522785701E-9</c:v>
                </c:pt>
                <c:pt idx="672">
                  <c:v>7.5867041046584599E-9</c:v>
                </c:pt>
                <c:pt idx="673">
                  <c:v>3.15100695439586E-9</c:v>
                </c:pt>
                <c:pt idx="674">
                  <c:v>6.8186678248107197E-9</c:v>
                </c:pt>
                <c:pt idx="675">
                  <c:v>1.25268489374865E-8</c:v>
                </c:pt>
                <c:pt idx="676">
                  <c:v>5.4742153876265699E-9</c:v>
                </c:pt>
                <c:pt idx="677">
                  <c:v>1.4591952695441499E-8</c:v>
                </c:pt>
                <c:pt idx="678">
                  <c:v>1.28940909030671E-8</c:v>
                </c:pt>
                <c:pt idx="679">
                  <c:v>4.31117024675094E-8</c:v>
                </c:pt>
                <c:pt idx="680">
                  <c:v>1.21916879569878E-8</c:v>
                </c:pt>
                <c:pt idx="681">
                  <c:v>2.4935912764881201E-8</c:v>
                </c:pt>
                <c:pt idx="682">
                  <c:v>1.14538213068357E-7</c:v>
                </c:pt>
                <c:pt idx="683">
                  <c:v>7.9610722152321096E-8</c:v>
                </c:pt>
                <c:pt idx="684">
                  <c:v>3.4356183591848002E-9</c:v>
                </c:pt>
                <c:pt idx="685">
                  <c:v>8.3504346231837698E-9</c:v>
                </c:pt>
                <c:pt idx="686">
                  <c:v>1.98371220999374E-9</c:v>
                </c:pt>
                <c:pt idx="687">
                  <c:v>1.8652740275243002E-9</c:v>
                </c:pt>
                <c:pt idx="688">
                  <c:v>4.2838756524279304E-9</c:v>
                </c:pt>
                <c:pt idx="689">
                  <c:v>1.7859338028119899E-8</c:v>
                </c:pt>
                <c:pt idx="690">
                  <c:v>6.2142001433831196E-8</c:v>
                </c:pt>
                <c:pt idx="691">
                  <c:v>3.9053066832233497E-9</c:v>
                </c:pt>
                <c:pt idx="692">
                  <c:v>3.5435376569126698E-9</c:v>
                </c:pt>
                <c:pt idx="693">
                  <c:v>1.2784798665206899E-8</c:v>
                </c:pt>
                <c:pt idx="694">
                  <c:v>1.4679045739328301E-8</c:v>
                </c:pt>
                <c:pt idx="695">
                  <c:v>3.5508989324773598E-9</c:v>
                </c:pt>
                <c:pt idx="696">
                  <c:v>1.31526346279465E-8</c:v>
                </c:pt>
                <c:pt idx="697">
                  <c:v>2.1594666470986501E-8</c:v>
                </c:pt>
                <c:pt idx="698">
                  <c:v>1.8687481781647799E-8</c:v>
                </c:pt>
                <c:pt idx="699">
                  <c:v>1.9462583475663699E-8</c:v>
                </c:pt>
                <c:pt idx="700">
                  <c:v>3.0659048767918302E-8</c:v>
                </c:pt>
                <c:pt idx="701">
                  <c:v>6.27628383966164E-8</c:v>
                </c:pt>
                <c:pt idx="702">
                  <c:v>6.0634940858346205E-8</c:v>
                </c:pt>
                <c:pt idx="703">
                  <c:v>1.02223431417664E-7</c:v>
                </c:pt>
                <c:pt idx="704">
                  <c:v>3.3941374918331602E-7</c:v>
                </c:pt>
                <c:pt idx="705">
                  <c:v>3.9938849183676199E-7</c:v>
                </c:pt>
                <c:pt idx="706">
                  <c:v>7.2906475422437498E-7</c:v>
                </c:pt>
                <c:pt idx="707">
                  <c:v>3.3041162426387E-7</c:v>
                </c:pt>
                <c:pt idx="708">
                  <c:v>1.16881434004198E-7</c:v>
                </c:pt>
                <c:pt idx="709">
                  <c:v>1.1994206208615301E-7</c:v>
                </c:pt>
                <c:pt idx="710">
                  <c:v>5.6014321784463597E-8</c:v>
                </c:pt>
                <c:pt idx="711">
                  <c:v>6.5928238135488004E-7</c:v>
                </c:pt>
                <c:pt idx="712">
                  <c:v>4.7545781086354902E-7</c:v>
                </c:pt>
                <c:pt idx="713">
                  <c:v>1.9441129026075999E-7</c:v>
                </c:pt>
                <c:pt idx="714">
                  <c:v>8.2912663514060099E-7</c:v>
                </c:pt>
                <c:pt idx="715">
                  <c:v>7.6348698109771497E-5</c:v>
                </c:pt>
                <c:pt idx="716">
                  <c:v>1.5539003172298E-4</c:v>
                </c:pt>
                <c:pt idx="717">
                  <c:v>1.3745271184791199E-3</c:v>
                </c:pt>
                <c:pt idx="718">
                  <c:v>1.4795833260541299E-3</c:v>
                </c:pt>
                <c:pt idx="719">
                  <c:v>8.0735880825712702E-4</c:v>
                </c:pt>
                <c:pt idx="720">
                  <c:v>2.06896992723452E-3</c:v>
                </c:pt>
                <c:pt idx="721">
                  <c:v>9.9144715856656299E-4</c:v>
                </c:pt>
                <c:pt idx="722">
                  <c:v>6.7077065385066293E-5</c:v>
                </c:pt>
                <c:pt idx="723">
                  <c:v>1.01295959007271E-4</c:v>
                </c:pt>
                <c:pt idx="724">
                  <c:v>1.13039395484607E-3</c:v>
                </c:pt>
                <c:pt idx="725">
                  <c:v>1.04602159298305E-4</c:v>
                </c:pt>
                <c:pt idx="726">
                  <c:v>2.1609727930619E-5</c:v>
                </c:pt>
                <c:pt idx="727">
                  <c:v>1.1914375900739099E-6</c:v>
                </c:pt>
                <c:pt idx="728">
                  <c:v>9.3233383731302101E-7</c:v>
                </c:pt>
                <c:pt idx="729">
                  <c:v>8.5041338490443499E-7</c:v>
                </c:pt>
                <c:pt idx="730">
                  <c:v>6.0914924720181401E-7</c:v>
                </c:pt>
                <c:pt idx="731">
                  <c:v>1.78085265912004E-5</c:v>
                </c:pt>
                <c:pt idx="732">
                  <c:v>1.30267220293574E-6</c:v>
                </c:pt>
                <c:pt idx="733">
                  <c:v>1.4500618792687699E-6</c:v>
                </c:pt>
                <c:pt idx="734">
                  <c:v>1.11889376787694E-5</c:v>
                </c:pt>
                <c:pt idx="735">
                  <c:v>1.7041734421364701E-6</c:v>
                </c:pt>
                <c:pt idx="736">
                  <c:v>3.1693866532754999E-6</c:v>
                </c:pt>
                <c:pt idx="737">
                  <c:v>3.3268224199538402E-6</c:v>
                </c:pt>
                <c:pt idx="738">
                  <c:v>3.2582759433440999E-7</c:v>
                </c:pt>
                <c:pt idx="739">
                  <c:v>1.4486574517140701E-7</c:v>
                </c:pt>
                <c:pt idx="740">
                  <c:v>2.90932639628654E-7</c:v>
                </c:pt>
                <c:pt idx="741">
                  <c:v>2.5776068241885402E-7</c:v>
                </c:pt>
                <c:pt idx="742">
                  <c:v>4.9241728775549099E-7</c:v>
                </c:pt>
                <c:pt idx="743">
                  <c:v>1.00302601230821E-3</c:v>
                </c:pt>
                <c:pt idx="744">
                  <c:v>5.6300315565125396E-6</c:v>
                </c:pt>
                <c:pt idx="745">
                  <c:v>5.3252034928983195E-4</c:v>
                </c:pt>
                <c:pt idx="746">
                  <c:v>1.39749026963144E-4</c:v>
                </c:pt>
                <c:pt idx="747">
                  <c:v>1.7257653330854E-5</c:v>
                </c:pt>
                <c:pt idx="748">
                  <c:v>5.99580972439692E-7</c:v>
                </c:pt>
                <c:pt idx="749">
                  <c:v>1.23135904479889E-5</c:v>
                </c:pt>
                <c:pt idx="750">
                  <c:v>6.6560391549550303E-6</c:v>
                </c:pt>
                <c:pt idx="751">
                  <c:v>4.8348837781039399E-7</c:v>
                </c:pt>
                <c:pt idx="752">
                  <c:v>5.9212009899990799E-6</c:v>
                </c:pt>
                <c:pt idx="753">
                  <c:v>4.3318190085368801E-6</c:v>
                </c:pt>
                <c:pt idx="754">
                  <c:v>1.74263167058452E-6</c:v>
                </c:pt>
                <c:pt idx="755">
                  <c:v>4.9929054659649703E-6</c:v>
                </c:pt>
                <c:pt idx="756">
                  <c:v>6.0611089435452201E-6</c:v>
                </c:pt>
                <c:pt idx="757">
                  <c:v>2.6688075430596702E-6</c:v>
                </c:pt>
                <c:pt idx="758">
                  <c:v>2.62277218783042E-7</c:v>
                </c:pt>
                <c:pt idx="759">
                  <c:v>2.2041499902999302E-6</c:v>
                </c:pt>
                <c:pt idx="760">
                  <c:v>1.60114043100268E-6</c:v>
                </c:pt>
                <c:pt idx="761">
                  <c:v>1.21742009924298E-6</c:v>
                </c:pt>
                <c:pt idx="762">
                  <c:v>1.0487457591320301E-6</c:v>
                </c:pt>
                <c:pt idx="763">
                  <c:v>1.15491574280233E-6</c:v>
                </c:pt>
                <c:pt idx="764">
                  <c:v>2.5315157095471601E-8</c:v>
                </c:pt>
                <c:pt idx="765">
                  <c:v>8.4246895874888304E-7</c:v>
                </c:pt>
                <c:pt idx="766">
                  <c:v>8.01314583572281E-7</c:v>
                </c:pt>
                <c:pt idx="767">
                  <c:v>9.9660143694538007E-7</c:v>
                </c:pt>
                <c:pt idx="768">
                  <c:v>5.4093950865983002E-7</c:v>
                </c:pt>
                <c:pt idx="769">
                  <c:v>3.71164706596664E-7</c:v>
                </c:pt>
                <c:pt idx="770">
                  <c:v>2.04078611331065E-7</c:v>
                </c:pt>
                <c:pt idx="771">
                  <c:v>3.6951285152867E-7</c:v>
                </c:pt>
                <c:pt idx="772">
                  <c:v>3.1961452958591101E-7</c:v>
                </c:pt>
                <c:pt idx="773">
                  <c:v>3.6342701302912601E-7</c:v>
                </c:pt>
                <c:pt idx="774">
                  <c:v>5.6263783879128903E-7</c:v>
                </c:pt>
                <c:pt idx="775">
                  <c:v>6.5686299999764604E-7</c:v>
                </c:pt>
                <c:pt idx="776">
                  <c:v>5.6279250012519098E-9</c:v>
                </c:pt>
                <c:pt idx="777">
                  <c:v>1.22631132942347E-6</c:v>
                </c:pt>
                <c:pt idx="778">
                  <c:v>8.9448505366780899E-7</c:v>
                </c:pt>
                <c:pt idx="779">
                  <c:v>8.9343461231821204E-7</c:v>
                </c:pt>
                <c:pt idx="780">
                  <c:v>9.0487404506517303E-7</c:v>
                </c:pt>
                <c:pt idx="781">
                  <c:v>9.4217597936715803E-7</c:v>
                </c:pt>
                <c:pt idx="782">
                  <c:v>1.7970701892283102E-8</c:v>
                </c:pt>
                <c:pt idx="783">
                  <c:v>7.0786964525962802E-7</c:v>
                </c:pt>
                <c:pt idx="784">
                  <c:v>7.3581757643427199E-8</c:v>
                </c:pt>
                <c:pt idx="785">
                  <c:v>6.6587274205083401E-7</c:v>
                </c:pt>
                <c:pt idx="786">
                  <c:v>6.7154061709977805E-7</c:v>
                </c:pt>
                <c:pt idx="787">
                  <c:v>1.0465320888916301E-6</c:v>
                </c:pt>
                <c:pt idx="788">
                  <c:v>9.9719078545426598E-7</c:v>
                </c:pt>
                <c:pt idx="789">
                  <c:v>1.9001923073947601E-6</c:v>
                </c:pt>
                <c:pt idx="790">
                  <c:v>1.66344197983373E-6</c:v>
                </c:pt>
                <c:pt idx="791">
                  <c:v>1.3740609920220401E-6</c:v>
                </c:pt>
                <c:pt idx="792">
                  <c:v>1.2148417657358499E-7</c:v>
                </c:pt>
                <c:pt idx="793">
                  <c:v>1.3989968776717499E-6</c:v>
                </c:pt>
                <c:pt idx="794">
                  <c:v>1.0250213192558199E-6</c:v>
                </c:pt>
                <c:pt idx="795">
                  <c:v>9.0962297293858603E-7</c:v>
                </c:pt>
                <c:pt idx="796">
                  <c:v>1.01163164919415E-6</c:v>
                </c:pt>
                <c:pt idx="797">
                  <c:v>9.6246750311168199E-7</c:v>
                </c:pt>
                <c:pt idx="798">
                  <c:v>9.2868442575813402E-7</c:v>
                </c:pt>
                <c:pt idx="799">
                  <c:v>1.0068221009040501E-6</c:v>
                </c:pt>
                <c:pt idx="800">
                  <c:v>7.7149731868970902E-7</c:v>
                </c:pt>
                <c:pt idx="801">
                  <c:v>4.1906785429938999E-7</c:v>
                </c:pt>
                <c:pt idx="802">
                  <c:v>3.78011253312071E-7</c:v>
                </c:pt>
                <c:pt idx="803">
                  <c:v>4.7425423178972201E-7</c:v>
                </c:pt>
                <c:pt idx="804">
                  <c:v>3.4211200841509201E-7</c:v>
                </c:pt>
                <c:pt idx="805">
                  <c:v>1.8663441767493301E-7</c:v>
                </c:pt>
                <c:pt idx="806">
                  <c:v>1.3897099018213E-8</c:v>
                </c:pt>
                <c:pt idx="807">
                  <c:v>6.8203516554293697E-7</c:v>
                </c:pt>
                <c:pt idx="808">
                  <c:v>5.9886721120567004E-7</c:v>
                </c:pt>
                <c:pt idx="809">
                  <c:v>7.7070179278050796E-7</c:v>
                </c:pt>
                <c:pt idx="810">
                  <c:v>7.2243152194578995E-7</c:v>
                </c:pt>
                <c:pt idx="811">
                  <c:v>8.2757398289229901E-7</c:v>
                </c:pt>
                <c:pt idx="812">
                  <c:v>1.74324786524686E-8</c:v>
                </c:pt>
                <c:pt idx="813">
                  <c:v>1.8124266636831699E-8</c:v>
                </c:pt>
                <c:pt idx="814">
                  <c:v>7.9709388566468795E-9</c:v>
                </c:pt>
                <c:pt idx="815">
                  <c:v>1.5787129757439998E-8</c:v>
                </c:pt>
                <c:pt idx="816">
                  <c:v>4.3657178685372003E-7</c:v>
                </c:pt>
                <c:pt idx="817">
                  <c:v>1.2051590662021999E-7</c:v>
                </c:pt>
                <c:pt idx="818">
                  <c:v>5.1069727192544796E-7</c:v>
                </c:pt>
                <c:pt idx="819">
                  <c:v>3.0817043495849203E-7</c:v>
                </c:pt>
                <c:pt idx="820">
                  <c:v>2.00756166233653E-7</c:v>
                </c:pt>
                <c:pt idx="821">
                  <c:v>2.8300132591767102E-7</c:v>
                </c:pt>
                <c:pt idx="822">
                  <c:v>2.8423103656355998E-7</c:v>
                </c:pt>
                <c:pt idx="823">
                  <c:v>1.2041139085895199E-7</c:v>
                </c:pt>
                <c:pt idx="824">
                  <c:v>1.0334610830177001E-7</c:v>
                </c:pt>
                <c:pt idx="825">
                  <c:v>2.9469119770093999E-7</c:v>
                </c:pt>
                <c:pt idx="826">
                  <c:v>1.35975626329953E-7</c:v>
                </c:pt>
                <c:pt idx="827">
                  <c:v>1.17898162457591E-7</c:v>
                </c:pt>
                <c:pt idx="828">
                  <c:v>1.14067430645804E-7</c:v>
                </c:pt>
                <c:pt idx="829">
                  <c:v>1.23281927093879E-7</c:v>
                </c:pt>
                <c:pt idx="830">
                  <c:v>2.2453736143203099E-7</c:v>
                </c:pt>
                <c:pt idx="831">
                  <c:v>2.4037280007083601E-7</c:v>
                </c:pt>
                <c:pt idx="832">
                  <c:v>2.24198364640309E-7</c:v>
                </c:pt>
                <c:pt idx="833">
                  <c:v>1.5553594093102999E-7</c:v>
                </c:pt>
                <c:pt idx="834">
                  <c:v>1.8485788594938799E-7</c:v>
                </c:pt>
                <c:pt idx="835">
                  <c:v>2.6631304457449998E-7</c:v>
                </c:pt>
                <c:pt idx="836">
                  <c:v>2.7989168932377102E-7</c:v>
                </c:pt>
                <c:pt idx="837">
                  <c:v>2.85993230617955E-7</c:v>
                </c:pt>
                <c:pt idx="838">
                  <c:v>3.4395102875444302E-8</c:v>
                </c:pt>
                <c:pt idx="839">
                  <c:v>2.66998039426958E-8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6-4367-8B14-95F615486416}"/>
            </c:ext>
          </c:extLst>
        </c:ser>
        <c:ser>
          <c:idx val="4"/>
          <c:order val="4"/>
          <c:tx>
            <c:strRef>
              <c:f>'Results_train240_2.4saaRFRWeigh'!$G$1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'Results_train240_2.4saaRFRWeigh'!$G$2:$G$841</c:f>
              <c:numCache>
                <c:formatCode>0.00</c:formatCode>
                <c:ptCount val="840"/>
                <c:pt idx="0">
                  <c:v>7.3576831841998799E-2</c:v>
                </c:pt>
                <c:pt idx="1">
                  <c:v>6.9963979671543802E-2</c:v>
                </c:pt>
                <c:pt idx="2">
                  <c:v>6.6215379665198096E-2</c:v>
                </c:pt>
                <c:pt idx="3">
                  <c:v>6.68552481538537E-2</c:v>
                </c:pt>
                <c:pt idx="4">
                  <c:v>6.7332924737794494E-2</c:v>
                </c:pt>
                <c:pt idx="5">
                  <c:v>6.7953444550926695E-2</c:v>
                </c:pt>
                <c:pt idx="6">
                  <c:v>7.0478021454729006E-2</c:v>
                </c:pt>
                <c:pt idx="7">
                  <c:v>6.7365585977713305E-2</c:v>
                </c:pt>
                <c:pt idx="8">
                  <c:v>6.6864125302040195E-2</c:v>
                </c:pt>
                <c:pt idx="9">
                  <c:v>6.4062939475564101E-2</c:v>
                </c:pt>
                <c:pt idx="10">
                  <c:v>6.3116341969460393E-2</c:v>
                </c:pt>
                <c:pt idx="11">
                  <c:v>6.3163373327441E-2</c:v>
                </c:pt>
                <c:pt idx="12">
                  <c:v>6.3296173372970901E-2</c:v>
                </c:pt>
                <c:pt idx="13">
                  <c:v>6.2806003291226306E-2</c:v>
                </c:pt>
                <c:pt idx="14">
                  <c:v>6.1647662344696701E-2</c:v>
                </c:pt>
                <c:pt idx="15">
                  <c:v>6.5954572254159696E-2</c:v>
                </c:pt>
                <c:pt idx="16">
                  <c:v>6.1351601623608802E-2</c:v>
                </c:pt>
                <c:pt idx="17">
                  <c:v>6.1970991498324898E-2</c:v>
                </c:pt>
                <c:pt idx="18">
                  <c:v>6.1986341998876898E-2</c:v>
                </c:pt>
                <c:pt idx="19">
                  <c:v>5.9302267505395599E-2</c:v>
                </c:pt>
                <c:pt idx="20">
                  <c:v>5.8055419566490497E-2</c:v>
                </c:pt>
                <c:pt idx="21">
                  <c:v>6.0038468701993898E-2</c:v>
                </c:pt>
                <c:pt idx="22">
                  <c:v>6.0078179202770997E-2</c:v>
                </c:pt>
                <c:pt idx="23">
                  <c:v>6.2118260327707099E-2</c:v>
                </c:pt>
                <c:pt idx="24">
                  <c:v>5.92679726739333E-2</c:v>
                </c:pt>
                <c:pt idx="25">
                  <c:v>5.8533342911217097E-2</c:v>
                </c:pt>
                <c:pt idx="26">
                  <c:v>5.7036151792150297E-2</c:v>
                </c:pt>
                <c:pt idx="27">
                  <c:v>5.8967020720489899E-2</c:v>
                </c:pt>
                <c:pt idx="28">
                  <c:v>5.1019354634118101E-2</c:v>
                </c:pt>
                <c:pt idx="29">
                  <c:v>5.1495225362927499E-2</c:v>
                </c:pt>
                <c:pt idx="30">
                  <c:v>4.7086227690668801E-2</c:v>
                </c:pt>
                <c:pt idx="31">
                  <c:v>4.2241587806189002E-2</c:v>
                </c:pt>
                <c:pt idx="32">
                  <c:v>3.8459760670979899E-2</c:v>
                </c:pt>
                <c:pt idx="33">
                  <c:v>3.8383251909334601E-2</c:v>
                </c:pt>
                <c:pt idx="34">
                  <c:v>3.4439264183892801E-2</c:v>
                </c:pt>
                <c:pt idx="35">
                  <c:v>3.1996585593013799E-2</c:v>
                </c:pt>
                <c:pt idx="36">
                  <c:v>3.3644880528056802E-2</c:v>
                </c:pt>
                <c:pt idx="37">
                  <c:v>3.1535741240940003E-2</c:v>
                </c:pt>
                <c:pt idx="38">
                  <c:v>3.3933437083091197E-2</c:v>
                </c:pt>
                <c:pt idx="39">
                  <c:v>5.1378885850626402E-2</c:v>
                </c:pt>
                <c:pt idx="40">
                  <c:v>6.7486251294581107E-2</c:v>
                </c:pt>
                <c:pt idx="41">
                  <c:v>8.2782017228442001E-2</c:v>
                </c:pt>
                <c:pt idx="42">
                  <c:v>8.8318985474739098E-2</c:v>
                </c:pt>
                <c:pt idx="43">
                  <c:v>8.6796732486682404E-2</c:v>
                </c:pt>
                <c:pt idx="44">
                  <c:v>8.3521199697992196E-2</c:v>
                </c:pt>
                <c:pt idx="45">
                  <c:v>8.6013027124393293E-2</c:v>
                </c:pt>
                <c:pt idx="46">
                  <c:v>0.105409557803105</c:v>
                </c:pt>
                <c:pt idx="47">
                  <c:v>0.118134385769616</c:v>
                </c:pt>
                <c:pt idx="48">
                  <c:v>0.116409116261095</c:v>
                </c:pt>
                <c:pt idx="49">
                  <c:v>0.112811822126584</c:v>
                </c:pt>
                <c:pt idx="50">
                  <c:v>0.13626636277378701</c:v>
                </c:pt>
                <c:pt idx="51">
                  <c:v>0.146577246953499</c:v>
                </c:pt>
                <c:pt idx="52">
                  <c:v>0.14241960285538</c:v>
                </c:pt>
                <c:pt idx="53">
                  <c:v>0.15147383031872699</c:v>
                </c:pt>
                <c:pt idx="54">
                  <c:v>0.143508229561566</c:v>
                </c:pt>
                <c:pt idx="55">
                  <c:v>0.135151328532294</c:v>
                </c:pt>
                <c:pt idx="56">
                  <c:v>0.1482055090237</c:v>
                </c:pt>
                <c:pt idx="57">
                  <c:v>0.15050165252477199</c:v>
                </c:pt>
                <c:pt idx="58">
                  <c:v>0.15403533617194301</c:v>
                </c:pt>
                <c:pt idx="59">
                  <c:v>0.150622009918705</c:v>
                </c:pt>
                <c:pt idx="60">
                  <c:v>0.15957155088340699</c:v>
                </c:pt>
                <c:pt idx="61">
                  <c:v>0.15726818612174201</c:v>
                </c:pt>
                <c:pt idx="62">
                  <c:v>0.19761206841586201</c:v>
                </c:pt>
                <c:pt idx="63">
                  <c:v>0.25176499447779099</c:v>
                </c:pt>
                <c:pt idx="64">
                  <c:v>0.26361830860536301</c:v>
                </c:pt>
                <c:pt idx="65">
                  <c:v>0.28666447646455501</c:v>
                </c:pt>
                <c:pt idx="66">
                  <c:v>0.28694227769832498</c:v>
                </c:pt>
                <c:pt idx="67">
                  <c:v>0.278378159998456</c:v>
                </c:pt>
                <c:pt idx="68">
                  <c:v>0.30181286867092999</c:v>
                </c:pt>
                <c:pt idx="69">
                  <c:v>0.31998205211689001</c:v>
                </c:pt>
                <c:pt idx="70">
                  <c:v>0.36035480807984899</c:v>
                </c:pt>
                <c:pt idx="71">
                  <c:v>0.34168048014865499</c:v>
                </c:pt>
                <c:pt idx="72">
                  <c:v>0.30551413984325498</c:v>
                </c:pt>
                <c:pt idx="73">
                  <c:v>0.291228126625865</c:v>
                </c:pt>
                <c:pt idx="74">
                  <c:v>0.30204567796194998</c:v>
                </c:pt>
                <c:pt idx="75">
                  <c:v>0.32340766217158401</c:v>
                </c:pt>
                <c:pt idx="76">
                  <c:v>0.33796848870680501</c:v>
                </c:pt>
                <c:pt idx="77">
                  <c:v>0.34823673223211898</c:v>
                </c:pt>
                <c:pt idx="78">
                  <c:v>0.34677076643694499</c:v>
                </c:pt>
                <c:pt idx="79">
                  <c:v>0.36208349425186198</c:v>
                </c:pt>
                <c:pt idx="80">
                  <c:v>0.35770261614085702</c:v>
                </c:pt>
                <c:pt idx="81">
                  <c:v>0.31188908955668998</c:v>
                </c:pt>
                <c:pt idx="82">
                  <c:v>0.282287186189697</c:v>
                </c:pt>
                <c:pt idx="83">
                  <c:v>0.27772160256345602</c:v>
                </c:pt>
                <c:pt idx="84">
                  <c:v>0.28345831452821602</c:v>
                </c:pt>
                <c:pt idx="85">
                  <c:v>0.25055437629241001</c:v>
                </c:pt>
                <c:pt idx="86">
                  <c:v>0.269776631160632</c:v>
                </c:pt>
                <c:pt idx="87">
                  <c:v>0.29218419544990598</c:v>
                </c:pt>
                <c:pt idx="88">
                  <c:v>0.28437519645249498</c:v>
                </c:pt>
                <c:pt idx="89">
                  <c:v>0.263820522475259</c:v>
                </c:pt>
                <c:pt idx="90">
                  <c:v>0.23720601677341799</c:v>
                </c:pt>
                <c:pt idx="91">
                  <c:v>0.279698089088877</c:v>
                </c:pt>
                <c:pt idx="92">
                  <c:v>0.31210731992638102</c:v>
                </c:pt>
                <c:pt idx="93">
                  <c:v>0.32808951246416101</c:v>
                </c:pt>
                <c:pt idx="94">
                  <c:v>0.342204454412599</c:v>
                </c:pt>
                <c:pt idx="95">
                  <c:v>0.34281019103737698</c:v>
                </c:pt>
                <c:pt idx="96">
                  <c:v>0.38491571700463001</c:v>
                </c:pt>
                <c:pt idx="97">
                  <c:v>0.36466157653662901</c:v>
                </c:pt>
                <c:pt idx="98">
                  <c:v>0.37202769290189303</c:v>
                </c:pt>
                <c:pt idx="99">
                  <c:v>0.371192455108113</c:v>
                </c:pt>
                <c:pt idx="100">
                  <c:v>0.37109867790135698</c:v>
                </c:pt>
                <c:pt idx="101">
                  <c:v>0.41239192098057198</c:v>
                </c:pt>
                <c:pt idx="102">
                  <c:v>0.45153162245925499</c:v>
                </c:pt>
                <c:pt idx="103">
                  <c:v>0.46326796318011998</c:v>
                </c:pt>
                <c:pt idx="104">
                  <c:v>0.48033990929363302</c:v>
                </c:pt>
                <c:pt idx="105">
                  <c:v>0.45669857637718397</c:v>
                </c:pt>
                <c:pt idx="106">
                  <c:v>0.46512425071367403</c:v>
                </c:pt>
                <c:pt idx="107">
                  <c:v>0.45683418359436001</c:v>
                </c:pt>
                <c:pt idx="108">
                  <c:v>0.42686328542117702</c:v>
                </c:pt>
                <c:pt idx="109">
                  <c:v>0.42087737425924998</c:v>
                </c:pt>
                <c:pt idx="110">
                  <c:v>0.39591845165452</c:v>
                </c:pt>
                <c:pt idx="111">
                  <c:v>0.35575493871665198</c:v>
                </c:pt>
                <c:pt idx="112">
                  <c:v>0.40940808843850302</c:v>
                </c:pt>
                <c:pt idx="113">
                  <c:v>0.394165008260557</c:v>
                </c:pt>
                <c:pt idx="114">
                  <c:v>0.374763608532521</c:v>
                </c:pt>
                <c:pt idx="115">
                  <c:v>0.37756378681965902</c:v>
                </c:pt>
                <c:pt idx="116">
                  <c:v>0.42483677545085302</c:v>
                </c:pt>
                <c:pt idx="117">
                  <c:v>0.431680922453333</c:v>
                </c:pt>
                <c:pt idx="118">
                  <c:v>0.40673454108469898</c:v>
                </c:pt>
                <c:pt idx="119">
                  <c:v>0.41605689531977902</c:v>
                </c:pt>
                <c:pt idx="120">
                  <c:v>0.41313114941061102</c:v>
                </c:pt>
                <c:pt idx="121">
                  <c:v>0.39576180300159702</c:v>
                </c:pt>
                <c:pt idx="122">
                  <c:v>0.37548880363548198</c:v>
                </c:pt>
                <c:pt idx="123">
                  <c:v>0.36568820798512502</c:v>
                </c:pt>
                <c:pt idx="124">
                  <c:v>0.351852543017321</c:v>
                </c:pt>
                <c:pt idx="125">
                  <c:v>0.34010245256819499</c:v>
                </c:pt>
                <c:pt idx="126">
                  <c:v>0.34411798898328499</c:v>
                </c:pt>
                <c:pt idx="127">
                  <c:v>0.355685130864549</c:v>
                </c:pt>
                <c:pt idx="128">
                  <c:v>0.38668265501450699</c:v>
                </c:pt>
                <c:pt idx="129">
                  <c:v>0.44723456669717498</c:v>
                </c:pt>
                <c:pt idx="130">
                  <c:v>0.44022152646475599</c:v>
                </c:pt>
                <c:pt idx="131">
                  <c:v>0.428976762962407</c:v>
                </c:pt>
                <c:pt idx="132">
                  <c:v>0.41443577055333702</c:v>
                </c:pt>
                <c:pt idx="133">
                  <c:v>0.38794265818059998</c:v>
                </c:pt>
                <c:pt idx="134">
                  <c:v>0.41674581972382202</c:v>
                </c:pt>
                <c:pt idx="135">
                  <c:v>0.42422979463091398</c:v>
                </c:pt>
                <c:pt idx="136">
                  <c:v>0.46680110427474197</c:v>
                </c:pt>
                <c:pt idx="137">
                  <c:v>0.42881647177766202</c:v>
                </c:pt>
                <c:pt idx="138">
                  <c:v>0.50576813200694104</c:v>
                </c:pt>
                <c:pt idx="139">
                  <c:v>0.51860937597428702</c:v>
                </c:pt>
                <c:pt idx="140">
                  <c:v>0.581507311764492</c:v>
                </c:pt>
                <c:pt idx="141">
                  <c:v>0.57925243854633701</c:v>
                </c:pt>
                <c:pt idx="142">
                  <c:v>0.60718851892717995</c:v>
                </c:pt>
                <c:pt idx="143">
                  <c:v>0.59656690378190402</c:v>
                </c:pt>
                <c:pt idx="144">
                  <c:v>0.56047717580242995</c:v>
                </c:pt>
                <c:pt idx="145">
                  <c:v>0.52649536306370903</c:v>
                </c:pt>
                <c:pt idx="146">
                  <c:v>0.51217829268714599</c:v>
                </c:pt>
                <c:pt idx="147">
                  <c:v>0.497861992672056</c:v>
                </c:pt>
                <c:pt idx="148">
                  <c:v>0.543227227750405</c:v>
                </c:pt>
                <c:pt idx="149">
                  <c:v>0.47676097836231801</c:v>
                </c:pt>
                <c:pt idx="150">
                  <c:v>0.48784911426295602</c:v>
                </c:pt>
                <c:pt idx="151">
                  <c:v>0.49970409378571601</c:v>
                </c:pt>
                <c:pt idx="152">
                  <c:v>0.51963695701802004</c:v>
                </c:pt>
                <c:pt idx="153">
                  <c:v>0.51533686451226302</c:v>
                </c:pt>
                <c:pt idx="154">
                  <c:v>0.49041433952955499</c:v>
                </c:pt>
                <c:pt idx="155">
                  <c:v>0.48019011887046997</c:v>
                </c:pt>
                <c:pt idx="156">
                  <c:v>0.44207141954131202</c:v>
                </c:pt>
                <c:pt idx="157">
                  <c:v>0.428888719052334</c:v>
                </c:pt>
                <c:pt idx="158">
                  <c:v>0.37625966743308598</c:v>
                </c:pt>
                <c:pt idx="159">
                  <c:v>0.51858996274010605</c:v>
                </c:pt>
                <c:pt idx="160">
                  <c:v>0.51253660982744698</c:v>
                </c:pt>
                <c:pt idx="161">
                  <c:v>0.51749243206554496</c:v>
                </c:pt>
                <c:pt idx="162">
                  <c:v>0.50820218965352204</c:v>
                </c:pt>
                <c:pt idx="163">
                  <c:v>0.52199095812028495</c:v>
                </c:pt>
                <c:pt idx="164">
                  <c:v>0.49610280017109398</c:v>
                </c:pt>
                <c:pt idx="165">
                  <c:v>0.49232606655528499</c:v>
                </c:pt>
                <c:pt idx="166">
                  <c:v>0.56161844338917699</c:v>
                </c:pt>
                <c:pt idx="167">
                  <c:v>0.44604707377806802</c:v>
                </c:pt>
                <c:pt idx="168">
                  <c:v>0.39462589821544602</c:v>
                </c:pt>
                <c:pt idx="169">
                  <c:v>0.36520375355156098</c:v>
                </c:pt>
                <c:pt idx="170">
                  <c:v>0.32959571998457898</c:v>
                </c:pt>
                <c:pt idx="171">
                  <c:v>0.29861552110082501</c:v>
                </c:pt>
                <c:pt idx="172">
                  <c:v>0.31074869092595497</c:v>
                </c:pt>
                <c:pt idx="173">
                  <c:v>0.32510997592719099</c:v>
                </c:pt>
                <c:pt idx="174">
                  <c:v>0.31896223616813901</c:v>
                </c:pt>
                <c:pt idx="175">
                  <c:v>0.31829339758675002</c:v>
                </c:pt>
                <c:pt idx="176">
                  <c:v>0.31785947170401302</c:v>
                </c:pt>
                <c:pt idx="177">
                  <c:v>0.33111902156439699</c:v>
                </c:pt>
                <c:pt idx="178">
                  <c:v>0.33007621977453999</c:v>
                </c:pt>
                <c:pt idx="179">
                  <c:v>0.29884081034946403</c:v>
                </c:pt>
                <c:pt idx="180">
                  <c:v>0.29731036713692799</c:v>
                </c:pt>
                <c:pt idx="181">
                  <c:v>0.27450885547689302</c:v>
                </c:pt>
                <c:pt idx="182">
                  <c:v>0.267606551418962</c:v>
                </c:pt>
                <c:pt idx="183">
                  <c:v>0.27632857082840701</c:v>
                </c:pt>
                <c:pt idx="184">
                  <c:v>0.293456683873283</c:v>
                </c:pt>
                <c:pt idx="185">
                  <c:v>0.29388949857823599</c:v>
                </c:pt>
                <c:pt idx="186">
                  <c:v>0.28653683783591699</c:v>
                </c:pt>
                <c:pt idx="187">
                  <c:v>1.04158614517261E-7</c:v>
                </c:pt>
                <c:pt idx="188">
                  <c:v>5.7405336034088098E-8</c:v>
                </c:pt>
                <c:pt idx="189">
                  <c:v>5.4650059894700997E-7</c:v>
                </c:pt>
                <c:pt idx="190">
                  <c:v>3.9058118908131698E-7</c:v>
                </c:pt>
                <c:pt idx="191">
                  <c:v>2.5301144861668901E-8</c:v>
                </c:pt>
                <c:pt idx="192">
                  <c:v>1.62041871030216E-6</c:v>
                </c:pt>
                <c:pt idx="193">
                  <c:v>1.39218902387301E-8</c:v>
                </c:pt>
                <c:pt idx="194">
                  <c:v>1.0314962470347199E-8</c:v>
                </c:pt>
                <c:pt idx="195">
                  <c:v>7.7445914168260895E-8</c:v>
                </c:pt>
                <c:pt idx="196">
                  <c:v>4.7441780894767401E-8</c:v>
                </c:pt>
                <c:pt idx="197">
                  <c:v>1.6735177077622299E-7</c:v>
                </c:pt>
                <c:pt idx="198">
                  <c:v>7.8698200279162199E-8</c:v>
                </c:pt>
                <c:pt idx="199">
                  <c:v>7.0675422971626097E-9</c:v>
                </c:pt>
                <c:pt idx="200">
                  <c:v>6.6065491346187805E-2</c:v>
                </c:pt>
                <c:pt idx="201">
                  <c:v>6.7627432234564994E-2</c:v>
                </c:pt>
                <c:pt idx="202">
                  <c:v>7.3652441270604094E-2</c:v>
                </c:pt>
                <c:pt idx="203">
                  <c:v>7.6641072395411194E-2</c:v>
                </c:pt>
                <c:pt idx="204">
                  <c:v>7.7161675789178999E-2</c:v>
                </c:pt>
                <c:pt idx="205">
                  <c:v>7.0641017250237706E-2</c:v>
                </c:pt>
                <c:pt idx="206">
                  <c:v>7.4904900986297193E-2</c:v>
                </c:pt>
                <c:pt idx="207">
                  <c:v>8.5468096497516702E-2</c:v>
                </c:pt>
                <c:pt idx="208">
                  <c:v>8.2905252822787698E-2</c:v>
                </c:pt>
                <c:pt idx="209">
                  <c:v>6.7347273813049099E-2</c:v>
                </c:pt>
                <c:pt idx="210">
                  <c:v>6.3605383440917096E-2</c:v>
                </c:pt>
                <c:pt idx="211">
                  <c:v>6.3246067475302897E-2</c:v>
                </c:pt>
                <c:pt idx="212">
                  <c:v>6.53229886530408E-2</c:v>
                </c:pt>
                <c:pt idx="213">
                  <c:v>5.9821305096816602E-2</c:v>
                </c:pt>
                <c:pt idx="214">
                  <c:v>5.2812227763922297E-2</c:v>
                </c:pt>
                <c:pt idx="215">
                  <c:v>5.3076196792544099E-2</c:v>
                </c:pt>
                <c:pt idx="216">
                  <c:v>5.2821743781060498E-2</c:v>
                </c:pt>
                <c:pt idx="217">
                  <c:v>5.3650624468701301E-2</c:v>
                </c:pt>
                <c:pt idx="218">
                  <c:v>5.5389686321226199E-2</c:v>
                </c:pt>
                <c:pt idx="219">
                  <c:v>5.6777615076375597E-2</c:v>
                </c:pt>
                <c:pt idx="220">
                  <c:v>4.8286764851673901E-2</c:v>
                </c:pt>
                <c:pt idx="221">
                  <c:v>5.4202272582981201E-2</c:v>
                </c:pt>
                <c:pt idx="222">
                  <c:v>4.8597548719720503E-2</c:v>
                </c:pt>
                <c:pt idx="223">
                  <c:v>5.2854335176653097E-2</c:v>
                </c:pt>
                <c:pt idx="224">
                  <c:v>5.1567470897937603E-2</c:v>
                </c:pt>
                <c:pt idx="225">
                  <c:v>5.6791585525179197E-2</c:v>
                </c:pt>
                <c:pt idx="226">
                  <c:v>6.6209866768435405E-2</c:v>
                </c:pt>
                <c:pt idx="227">
                  <c:v>6.55919799975902E-2</c:v>
                </c:pt>
                <c:pt idx="228">
                  <c:v>7.1942797778766401E-2</c:v>
                </c:pt>
                <c:pt idx="229">
                  <c:v>7.5821595871694306E-2</c:v>
                </c:pt>
                <c:pt idx="230">
                  <c:v>8.0256167904043704E-2</c:v>
                </c:pt>
                <c:pt idx="231">
                  <c:v>0.10219727932202501</c:v>
                </c:pt>
                <c:pt idx="232">
                  <c:v>0.13368892511931099</c:v>
                </c:pt>
                <c:pt idx="233">
                  <c:v>0.11282865830540501</c:v>
                </c:pt>
                <c:pt idx="234">
                  <c:v>0.122378812552595</c:v>
                </c:pt>
                <c:pt idx="235">
                  <c:v>0.139601105310625</c:v>
                </c:pt>
                <c:pt idx="236">
                  <c:v>0.14514928224501999</c:v>
                </c:pt>
                <c:pt idx="237">
                  <c:v>0.163285345830219</c:v>
                </c:pt>
                <c:pt idx="238">
                  <c:v>0.14067884905217301</c:v>
                </c:pt>
                <c:pt idx="239">
                  <c:v>0.14580697300800399</c:v>
                </c:pt>
                <c:pt idx="240">
                  <c:v>0.14285603812606101</c:v>
                </c:pt>
                <c:pt idx="241">
                  <c:v>0.15040288694436299</c:v>
                </c:pt>
                <c:pt idx="242">
                  <c:v>0.14666935732536099</c:v>
                </c:pt>
                <c:pt idx="243">
                  <c:v>0.132313740336858</c:v>
                </c:pt>
                <c:pt idx="244">
                  <c:v>0.14259872737866</c:v>
                </c:pt>
                <c:pt idx="245">
                  <c:v>0.113702945791868</c:v>
                </c:pt>
                <c:pt idx="246">
                  <c:v>0.110742042432512</c:v>
                </c:pt>
                <c:pt idx="247">
                  <c:v>0.11336624504242999</c:v>
                </c:pt>
                <c:pt idx="248">
                  <c:v>0.111405107601486</c:v>
                </c:pt>
                <c:pt idx="249">
                  <c:v>0.11164655158084</c:v>
                </c:pt>
                <c:pt idx="250">
                  <c:v>0.111216480099827</c:v>
                </c:pt>
                <c:pt idx="251">
                  <c:v>0.119108677441346</c:v>
                </c:pt>
                <c:pt idx="252">
                  <c:v>0.111989761746092</c:v>
                </c:pt>
                <c:pt idx="253">
                  <c:v>0.103541457835166</c:v>
                </c:pt>
                <c:pt idx="254">
                  <c:v>9.8979442214009394E-2</c:v>
                </c:pt>
                <c:pt idx="255">
                  <c:v>9.1399483757320696E-2</c:v>
                </c:pt>
                <c:pt idx="256">
                  <c:v>8.7373084916174001E-2</c:v>
                </c:pt>
                <c:pt idx="257">
                  <c:v>8.7842046546725103E-2</c:v>
                </c:pt>
                <c:pt idx="258">
                  <c:v>8.4210659031882198E-2</c:v>
                </c:pt>
                <c:pt idx="259">
                  <c:v>7.5300053374961803E-2</c:v>
                </c:pt>
                <c:pt idx="260">
                  <c:v>6.8396152213858905E-2</c:v>
                </c:pt>
                <c:pt idx="261">
                  <c:v>7.2584743484577496E-2</c:v>
                </c:pt>
                <c:pt idx="262">
                  <c:v>6.8135829225580896E-2</c:v>
                </c:pt>
                <c:pt idx="263">
                  <c:v>5.8941235091427999E-2</c:v>
                </c:pt>
                <c:pt idx="264">
                  <c:v>5.6965201048458002E-2</c:v>
                </c:pt>
                <c:pt idx="265">
                  <c:v>4.94797733973876E-2</c:v>
                </c:pt>
                <c:pt idx="266">
                  <c:v>5.0385914204172398E-2</c:v>
                </c:pt>
                <c:pt idx="267">
                  <c:v>4.2215899442129903E-2</c:v>
                </c:pt>
                <c:pt idx="268">
                  <c:v>4.35179133609606E-2</c:v>
                </c:pt>
                <c:pt idx="269">
                  <c:v>3.6698079881489397E-2</c:v>
                </c:pt>
                <c:pt idx="270">
                  <c:v>5.2370957889670999E-2</c:v>
                </c:pt>
                <c:pt idx="271">
                  <c:v>5.7224069507992803E-2</c:v>
                </c:pt>
                <c:pt idx="272">
                  <c:v>5.7849990234323502E-2</c:v>
                </c:pt>
                <c:pt idx="273">
                  <c:v>5.75101014573473E-2</c:v>
                </c:pt>
                <c:pt idx="274">
                  <c:v>6.7428287399575598E-2</c:v>
                </c:pt>
                <c:pt idx="275">
                  <c:v>7.0204852398493597E-2</c:v>
                </c:pt>
                <c:pt idx="276">
                  <c:v>5.9127274091911E-2</c:v>
                </c:pt>
                <c:pt idx="277">
                  <c:v>5.6733608089190098E-2</c:v>
                </c:pt>
                <c:pt idx="278">
                  <c:v>5.2351819313584798E-2</c:v>
                </c:pt>
                <c:pt idx="279">
                  <c:v>5.9378169796555601E-2</c:v>
                </c:pt>
                <c:pt idx="280">
                  <c:v>5.4219823380582899E-2</c:v>
                </c:pt>
                <c:pt idx="281">
                  <c:v>5.0348008887974999E-2</c:v>
                </c:pt>
                <c:pt idx="282">
                  <c:v>3.84928775551895E-2</c:v>
                </c:pt>
                <c:pt idx="283">
                  <c:v>3.4989334429362098E-2</c:v>
                </c:pt>
                <c:pt idx="284">
                  <c:v>2.0734605904697698E-2</c:v>
                </c:pt>
                <c:pt idx="285">
                  <c:v>9.8117748824209992E-4</c:v>
                </c:pt>
                <c:pt idx="286">
                  <c:v>7.1720149933232797E-4</c:v>
                </c:pt>
                <c:pt idx="287">
                  <c:v>5.9828888111865296E-4</c:v>
                </c:pt>
                <c:pt idx="288">
                  <c:v>3.6103984997276902E-5</c:v>
                </c:pt>
                <c:pt idx="289">
                  <c:v>5.4449855261314E-5</c:v>
                </c:pt>
                <c:pt idx="290">
                  <c:v>2.71760916829623E-3</c:v>
                </c:pt>
                <c:pt idx="291">
                  <c:v>8.9380739350970501E-4</c:v>
                </c:pt>
                <c:pt idx="292">
                  <c:v>2.8728536257205601E-4</c:v>
                </c:pt>
                <c:pt idx="293">
                  <c:v>3.8320828274953403E-4</c:v>
                </c:pt>
                <c:pt idx="294">
                  <c:v>8.4624539855818593E-6</c:v>
                </c:pt>
                <c:pt idx="295">
                  <c:v>1.12984292885852E-6</c:v>
                </c:pt>
                <c:pt idx="296">
                  <c:v>1.14627298345235E-4</c:v>
                </c:pt>
                <c:pt idx="297">
                  <c:v>8.4197758609139502E-7</c:v>
                </c:pt>
                <c:pt idx="298">
                  <c:v>4.7407595178819398E-5</c:v>
                </c:pt>
                <c:pt idx="299">
                  <c:v>7.8619830021387807E-6</c:v>
                </c:pt>
                <c:pt idx="300">
                  <c:v>1.36010298275712E-5</c:v>
                </c:pt>
                <c:pt idx="301">
                  <c:v>5.3121896100656602E-6</c:v>
                </c:pt>
                <c:pt idx="302">
                  <c:v>1.66646261356204E-7</c:v>
                </c:pt>
                <c:pt idx="303">
                  <c:v>8.94917674195604E-8</c:v>
                </c:pt>
                <c:pt idx="304">
                  <c:v>6.4092728876738302E-6</c:v>
                </c:pt>
                <c:pt idx="305">
                  <c:v>1.57483056308697E-7</c:v>
                </c:pt>
                <c:pt idx="306">
                  <c:v>8.2289137882255206E-6</c:v>
                </c:pt>
                <c:pt idx="307">
                  <c:v>3.8570204791378603E-5</c:v>
                </c:pt>
                <c:pt idx="308">
                  <c:v>3.6348010597093101E-6</c:v>
                </c:pt>
                <c:pt idx="309">
                  <c:v>3.1669712861217299E-5</c:v>
                </c:pt>
                <c:pt idx="310">
                  <c:v>2.4479797559765902E-5</c:v>
                </c:pt>
                <c:pt idx="311">
                  <c:v>9.6840991997733694E-6</c:v>
                </c:pt>
                <c:pt idx="312">
                  <c:v>1.04453564850869E-7</c:v>
                </c:pt>
                <c:pt idx="313">
                  <c:v>4.22503174993096E-7</c:v>
                </c:pt>
                <c:pt idx="314">
                  <c:v>1.1433304529112301E-5</c:v>
                </c:pt>
                <c:pt idx="315">
                  <c:v>1.8134516022995401E-5</c:v>
                </c:pt>
                <c:pt idx="316">
                  <c:v>1.30559520719869E-5</c:v>
                </c:pt>
                <c:pt idx="317">
                  <c:v>1.00621047360414E-5</c:v>
                </c:pt>
                <c:pt idx="318">
                  <c:v>2.7949857853584998E-5</c:v>
                </c:pt>
                <c:pt idx="319">
                  <c:v>2.79139821060805E-5</c:v>
                </c:pt>
                <c:pt idx="320">
                  <c:v>2.1153247785449001E-5</c:v>
                </c:pt>
                <c:pt idx="321">
                  <c:v>4.7949819826178698E-6</c:v>
                </c:pt>
                <c:pt idx="322">
                  <c:v>6.2821098931112105E-7</c:v>
                </c:pt>
                <c:pt idx="323">
                  <c:v>8.1959123584976893E-5</c:v>
                </c:pt>
                <c:pt idx="324">
                  <c:v>1.24113294450143E-4</c:v>
                </c:pt>
                <c:pt idx="325">
                  <c:v>3.6383204095947103E-4</c:v>
                </c:pt>
                <c:pt idx="326">
                  <c:v>3.11946792861824E-4</c:v>
                </c:pt>
                <c:pt idx="327">
                  <c:v>3.9815804336901299E-4</c:v>
                </c:pt>
                <c:pt idx="328">
                  <c:v>1.2426547553831901E-4</c:v>
                </c:pt>
                <c:pt idx="329">
                  <c:v>1.81637044451255E-4</c:v>
                </c:pt>
                <c:pt idx="330">
                  <c:v>4.3670357072968002E-6</c:v>
                </c:pt>
                <c:pt idx="331">
                  <c:v>1.4173166362067E-5</c:v>
                </c:pt>
                <c:pt idx="332">
                  <c:v>1.0268675588383099E-6</c:v>
                </c:pt>
                <c:pt idx="333">
                  <c:v>1.3971178496881801E-7</c:v>
                </c:pt>
                <c:pt idx="334">
                  <c:v>8.8772727528055995E-8</c:v>
                </c:pt>
                <c:pt idx="335">
                  <c:v>5.3377282564429103E-7</c:v>
                </c:pt>
                <c:pt idx="336">
                  <c:v>5.3387671830073604E-6</c:v>
                </c:pt>
                <c:pt idx="337">
                  <c:v>1.55533636689784E-5</c:v>
                </c:pt>
                <c:pt idx="338">
                  <c:v>1.2738056042963401E-5</c:v>
                </c:pt>
                <c:pt idx="339">
                  <c:v>8.6988050790741395E-8</c:v>
                </c:pt>
                <c:pt idx="340">
                  <c:v>3.57122208866444E-7</c:v>
                </c:pt>
                <c:pt idx="341">
                  <c:v>1.83430335110849E-7</c:v>
                </c:pt>
                <c:pt idx="342">
                  <c:v>1.5950848455091701E-6</c:v>
                </c:pt>
                <c:pt idx="343">
                  <c:v>4.2471691845170701E-8</c:v>
                </c:pt>
                <c:pt idx="344">
                  <c:v>2.06589950371763E-7</c:v>
                </c:pt>
                <c:pt idx="345">
                  <c:v>1.29016320779173E-5</c:v>
                </c:pt>
                <c:pt idx="346">
                  <c:v>1.39579606205502E-6</c:v>
                </c:pt>
                <c:pt idx="347">
                  <c:v>1.3019564671451799E-6</c:v>
                </c:pt>
                <c:pt idx="348">
                  <c:v>1.2937195150898901E-6</c:v>
                </c:pt>
                <c:pt idx="349">
                  <c:v>6.1719026033190802E-6</c:v>
                </c:pt>
                <c:pt idx="350">
                  <c:v>7.3664609071717396E-6</c:v>
                </c:pt>
                <c:pt idx="351">
                  <c:v>1.3696645896982201E-5</c:v>
                </c:pt>
                <c:pt idx="352">
                  <c:v>2.8072541235082099E-6</c:v>
                </c:pt>
                <c:pt idx="353">
                  <c:v>2.9045590849301802E-6</c:v>
                </c:pt>
                <c:pt idx="354">
                  <c:v>1.9641010226784599E-6</c:v>
                </c:pt>
                <c:pt idx="355">
                  <c:v>1.0977753794445E-4</c:v>
                </c:pt>
                <c:pt idx="356">
                  <c:v>2.6135477736682198E-7</c:v>
                </c:pt>
                <c:pt idx="357">
                  <c:v>1.5559222834970201E-5</c:v>
                </c:pt>
                <c:pt idx="358">
                  <c:v>1.9017116889104501E-6</c:v>
                </c:pt>
                <c:pt idx="359">
                  <c:v>1.2445791716069499E-7</c:v>
                </c:pt>
                <c:pt idx="360">
                  <c:v>1.31270077828628E-7</c:v>
                </c:pt>
                <c:pt idx="361">
                  <c:v>1.6732078406747401E-7</c:v>
                </c:pt>
                <c:pt idx="362">
                  <c:v>1.18008419934769E-7</c:v>
                </c:pt>
                <c:pt idx="363">
                  <c:v>1.6925639671768E-7</c:v>
                </c:pt>
                <c:pt idx="364">
                  <c:v>1.4345260666542901E-8</c:v>
                </c:pt>
                <c:pt idx="365">
                  <c:v>5.5030567329964203E-5</c:v>
                </c:pt>
                <c:pt idx="366">
                  <c:v>1.2058254279991099E-7</c:v>
                </c:pt>
                <c:pt idx="367">
                  <c:v>1.3809592999172701E-7</c:v>
                </c:pt>
                <c:pt idx="368">
                  <c:v>1.3765481520107301E-8</c:v>
                </c:pt>
                <c:pt idx="369">
                  <c:v>7.6025880956904797E-9</c:v>
                </c:pt>
                <c:pt idx="370">
                  <c:v>1.2349952931364799E-7</c:v>
                </c:pt>
                <c:pt idx="371">
                  <c:v>5.5714878045476703E-8</c:v>
                </c:pt>
                <c:pt idx="372">
                  <c:v>3.0703788371687699E-8</c:v>
                </c:pt>
                <c:pt idx="373">
                  <c:v>2.2745087070644299E-8</c:v>
                </c:pt>
                <c:pt idx="374">
                  <c:v>1.8349046070014299E-7</c:v>
                </c:pt>
                <c:pt idx="375">
                  <c:v>7.0627730559165704E-9</c:v>
                </c:pt>
                <c:pt idx="376">
                  <c:v>3.7982981798490498E-7</c:v>
                </c:pt>
                <c:pt idx="377">
                  <c:v>7.9918558736796904E-8</c:v>
                </c:pt>
                <c:pt idx="378">
                  <c:v>2.6799905674664E-5</c:v>
                </c:pt>
                <c:pt idx="379">
                  <c:v>6.5127263612059006E-8</c:v>
                </c:pt>
                <c:pt idx="380">
                  <c:v>1.69527977327676E-4</c:v>
                </c:pt>
                <c:pt idx="381">
                  <c:v>5.1256100975470196E-4</c:v>
                </c:pt>
                <c:pt idx="382">
                  <c:v>5.6815147976075405E-4</c:v>
                </c:pt>
                <c:pt idx="383">
                  <c:v>7.9905365240034597E-4</c:v>
                </c:pt>
                <c:pt idx="384">
                  <c:v>1.5196772105430601E-3</c:v>
                </c:pt>
                <c:pt idx="385">
                  <c:v>1.14236898855805E-2</c:v>
                </c:pt>
                <c:pt idx="386">
                  <c:v>1.33826461198188E-2</c:v>
                </c:pt>
                <c:pt idx="387">
                  <c:v>9.4384431774486698E-4</c:v>
                </c:pt>
                <c:pt idx="388">
                  <c:v>7.5658044714628904E-5</c:v>
                </c:pt>
                <c:pt idx="389">
                  <c:v>8.5947191777151297E-4</c:v>
                </c:pt>
                <c:pt idx="390">
                  <c:v>3.5386399425729399E-3</c:v>
                </c:pt>
                <c:pt idx="391">
                  <c:v>1.19370250500042E-3</c:v>
                </c:pt>
                <c:pt idx="392">
                  <c:v>2.9518988729008199E-3</c:v>
                </c:pt>
                <c:pt idx="393">
                  <c:v>0.42428578774354597</c:v>
                </c:pt>
                <c:pt idx="394">
                  <c:v>0.42563522070716903</c:v>
                </c:pt>
                <c:pt idx="395">
                  <c:v>0.42361886158049999</c:v>
                </c:pt>
                <c:pt idx="396">
                  <c:v>0.43328939677072897</c:v>
                </c:pt>
                <c:pt idx="397">
                  <c:v>0.43093334919500798</c:v>
                </c:pt>
                <c:pt idx="398">
                  <c:v>0.428782581388779</c:v>
                </c:pt>
                <c:pt idx="399">
                  <c:v>0.42302180756910901</c:v>
                </c:pt>
                <c:pt idx="400">
                  <c:v>0.42027805776482302</c:v>
                </c:pt>
                <c:pt idx="401">
                  <c:v>0.42562956689537901</c:v>
                </c:pt>
                <c:pt idx="402">
                  <c:v>0.43688840528592399</c:v>
                </c:pt>
                <c:pt idx="403">
                  <c:v>0.43430401239755201</c:v>
                </c:pt>
                <c:pt idx="404">
                  <c:v>3.21982445747877E-7</c:v>
                </c:pt>
                <c:pt idx="405">
                  <c:v>0.429733778888167</c:v>
                </c:pt>
                <c:pt idx="406">
                  <c:v>0.42729367740631902</c:v>
                </c:pt>
                <c:pt idx="407">
                  <c:v>2.2527742454016299E-8</c:v>
                </c:pt>
                <c:pt idx="408">
                  <c:v>6.1854144950054903E-8</c:v>
                </c:pt>
                <c:pt idx="409">
                  <c:v>0.426825734688771</c:v>
                </c:pt>
                <c:pt idx="410">
                  <c:v>0.427446694380548</c:v>
                </c:pt>
                <c:pt idx="411">
                  <c:v>3.93578468984784E-9</c:v>
                </c:pt>
                <c:pt idx="412">
                  <c:v>3.4274408905062298E-8</c:v>
                </c:pt>
                <c:pt idx="413">
                  <c:v>1.4097982125098999E-7</c:v>
                </c:pt>
                <c:pt idx="414">
                  <c:v>4.2863384090057999E-7</c:v>
                </c:pt>
                <c:pt idx="415">
                  <c:v>4.1743241820622797E-8</c:v>
                </c:pt>
                <c:pt idx="416">
                  <c:v>1.23702028049135E-8</c:v>
                </c:pt>
                <c:pt idx="417">
                  <c:v>1.06504825824378E-6</c:v>
                </c:pt>
                <c:pt idx="418">
                  <c:v>2.8565832732562201E-7</c:v>
                </c:pt>
                <c:pt idx="419">
                  <c:v>4.66012555333623E-8</c:v>
                </c:pt>
                <c:pt idx="420">
                  <c:v>2.4979669835418699E-8</c:v>
                </c:pt>
                <c:pt idx="421">
                  <c:v>0.19836553123724601</c:v>
                </c:pt>
                <c:pt idx="422">
                  <c:v>0.44336263240102203</c:v>
                </c:pt>
                <c:pt idx="423">
                  <c:v>0.458831912551104</c:v>
                </c:pt>
                <c:pt idx="424">
                  <c:v>2.9021959482508299E-8</c:v>
                </c:pt>
                <c:pt idx="425">
                  <c:v>0.46414469673027797</c:v>
                </c:pt>
                <c:pt idx="426">
                  <c:v>0.46827408992411501</c:v>
                </c:pt>
                <c:pt idx="427">
                  <c:v>0.47167308141075098</c:v>
                </c:pt>
                <c:pt idx="428">
                  <c:v>0.474193849537145</c:v>
                </c:pt>
                <c:pt idx="429">
                  <c:v>9.6175597755693802E-9</c:v>
                </c:pt>
                <c:pt idx="430">
                  <c:v>1.9508532277969598E-9</c:v>
                </c:pt>
                <c:pt idx="431">
                  <c:v>1.1414792579547701E-7</c:v>
                </c:pt>
                <c:pt idx="432">
                  <c:v>2.9600757933499298E-7</c:v>
                </c:pt>
                <c:pt idx="433">
                  <c:v>8.2287665865994697E-8</c:v>
                </c:pt>
                <c:pt idx="434">
                  <c:v>1.81079665635404E-7</c:v>
                </c:pt>
                <c:pt idx="435">
                  <c:v>9.0542476796786897E-7</c:v>
                </c:pt>
                <c:pt idx="436">
                  <c:v>1.69426187174216E-6</c:v>
                </c:pt>
                <c:pt idx="437">
                  <c:v>3.6214501207463801E-7</c:v>
                </c:pt>
                <c:pt idx="438">
                  <c:v>9.6530034809523307E-8</c:v>
                </c:pt>
                <c:pt idx="439">
                  <c:v>1.15598468614472E-6</c:v>
                </c:pt>
                <c:pt idx="440">
                  <c:v>5.2194058203015201E-7</c:v>
                </c:pt>
                <c:pt idx="441">
                  <c:v>3.6291747384600599E-7</c:v>
                </c:pt>
                <c:pt idx="442">
                  <c:v>0.50590233033182197</c:v>
                </c:pt>
                <c:pt idx="443">
                  <c:v>0.50707277560606601</c:v>
                </c:pt>
                <c:pt idx="444">
                  <c:v>0.50701131256339205</c:v>
                </c:pt>
                <c:pt idx="445">
                  <c:v>1.74023324666585E-7</c:v>
                </c:pt>
                <c:pt idx="446">
                  <c:v>2.4776736187985501E-7</c:v>
                </c:pt>
                <c:pt idx="447">
                  <c:v>1.6022950494293799E-7</c:v>
                </c:pt>
                <c:pt idx="448">
                  <c:v>0.50974134662280202</c:v>
                </c:pt>
                <c:pt idx="449">
                  <c:v>0.509087193627204</c:v>
                </c:pt>
                <c:pt idx="450">
                  <c:v>0.50305736760794595</c:v>
                </c:pt>
                <c:pt idx="451">
                  <c:v>0.50245978457836304</c:v>
                </c:pt>
                <c:pt idx="452">
                  <c:v>0.50569044316667799</c:v>
                </c:pt>
                <c:pt idx="453">
                  <c:v>0.51666681042199603</c:v>
                </c:pt>
                <c:pt idx="454">
                  <c:v>0.51304739862275806</c:v>
                </c:pt>
                <c:pt idx="455">
                  <c:v>0.51543232014073403</c:v>
                </c:pt>
                <c:pt idx="456">
                  <c:v>0.51646098274659602</c:v>
                </c:pt>
                <c:pt idx="457">
                  <c:v>0.51463251540386801</c:v>
                </c:pt>
                <c:pt idx="458">
                  <c:v>0.51071086230742202</c:v>
                </c:pt>
                <c:pt idx="459">
                  <c:v>0.51245585171136099</c:v>
                </c:pt>
                <c:pt idx="460">
                  <c:v>0.51070097941068104</c:v>
                </c:pt>
                <c:pt idx="461">
                  <c:v>0.51162765809752297</c:v>
                </c:pt>
                <c:pt idx="462">
                  <c:v>0.50221440075463197</c:v>
                </c:pt>
                <c:pt idx="463">
                  <c:v>0.51621902111849505</c:v>
                </c:pt>
                <c:pt idx="464">
                  <c:v>0.49343758366608698</c:v>
                </c:pt>
                <c:pt idx="465">
                  <c:v>0.44088301334608998</c:v>
                </c:pt>
                <c:pt idx="466">
                  <c:v>0.41703549392261602</c:v>
                </c:pt>
                <c:pt idx="467">
                  <c:v>0.38866715204642399</c:v>
                </c:pt>
                <c:pt idx="468">
                  <c:v>0.38336220806840998</c:v>
                </c:pt>
                <c:pt idx="469">
                  <c:v>0.35699904753006401</c:v>
                </c:pt>
                <c:pt idx="470">
                  <c:v>5.3545816319621101E-7</c:v>
                </c:pt>
                <c:pt idx="471">
                  <c:v>0.28933821374555102</c:v>
                </c:pt>
                <c:pt idx="472">
                  <c:v>0.23794130463121699</c:v>
                </c:pt>
                <c:pt idx="473">
                  <c:v>4.34835150833294E-7</c:v>
                </c:pt>
                <c:pt idx="474">
                  <c:v>0.171290953344819</c:v>
                </c:pt>
                <c:pt idx="475">
                  <c:v>1.66636369399639E-6</c:v>
                </c:pt>
                <c:pt idx="476">
                  <c:v>6.3363903526825596E-7</c:v>
                </c:pt>
                <c:pt idx="477">
                  <c:v>5.2594226518392899E-7</c:v>
                </c:pt>
                <c:pt idx="478">
                  <c:v>7.7085912284748796E-7</c:v>
                </c:pt>
                <c:pt idx="479">
                  <c:v>5.0649368814846202E-7</c:v>
                </c:pt>
                <c:pt idx="480">
                  <c:v>2.1812280755026101E-8</c:v>
                </c:pt>
                <c:pt idx="481">
                  <c:v>1.59013145917896E-6</c:v>
                </c:pt>
                <c:pt idx="482">
                  <c:v>7.0546286675355694E-8</c:v>
                </c:pt>
                <c:pt idx="483">
                  <c:v>2.0643542478037599E-7</c:v>
                </c:pt>
                <c:pt idx="484">
                  <c:v>5.2098348246137797E-7</c:v>
                </c:pt>
                <c:pt idx="485">
                  <c:v>1.2705652697721399E-5</c:v>
                </c:pt>
                <c:pt idx="486">
                  <c:v>4.8730839253969798E-6</c:v>
                </c:pt>
                <c:pt idx="487">
                  <c:v>6.4642591839403196E-7</c:v>
                </c:pt>
                <c:pt idx="488">
                  <c:v>3.7296264336660002E-7</c:v>
                </c:pt>
                <c:pt idx="489">
                  <c:v>2.9931463952065097E-7</c:v>
                </c:pt>
                <c:pt idx="490">
                  <c:v>1.3978952848932899E-7</c:v>
                </c:pt>
                <c:pt idx="491">
                  <c:v>3.1553009626082701E-7</c:v>
                </c:pt>
                <c:pt idx="492">
                  <c:v>7.6773875566968304E-7</c:v>
                </c:pt>
                <c:pt idx="493">
                  <c:v>3.62778874181164E-7</c:v>
                </c:pt>
                <c:pt idx="494">
                  <c:v>8.6276902348216799E-7</c:v>
                </c:pt>
                <c:pt idx="495">
                  <c:v>8.8049480520642902E-6</c:v>
                </c:pt>
                <c:pt idx="496">
                  <c:v>2.5968721484840601E-6</c:v>
                </c:pt>
                <c:pt idx="497">
                  <c:v>9.31549018744189E-8</c:v>
                </c:pt>
                <c:pt idx="498">
                  <c:v>3.3596789029372599E-6</c:v>
                </c:pt>
                <c:pt idx="499">
                  <c:v>1.12273365947556E-6</c:v>
                </c:pt>
                <c:pt idx="500">
                  <c:v>1.52700059504638E-6</c:v>
                </c:pt>
                <c:pt idx="501">
                  <c:v>2.66592572391361E-7</c:v>
                </c:pt>
                <c:pt idx="502">
                  <c:v>5.13642238781839E-7</c:v>
                </c:pt>
                <c:pt idx="503">
                  <c:v>2.31215272322389E-5</c:v>
                </c:pt>
                <c:pt idx="504">
                  <c:v>4.5638132225224497E-7</c:v>
                </c:pt>
                <c:pt idx="505">
                  <c:v>6.0960408654744296E-7</c:v>
                </c:pt>
                <c:pt idx="506">
                  <c:v>7.6377093527359801E-7</c:v>
                </c:pt>
                <c:pt idx="507">
                  <c:v>5.5711876942892905E-7</c:v>
                </c:pt>
                <c:pt idx="508">
                  <c:v>8.2699982695604202E-8</c:v>
                </c:pt>
                <c:pt idx="509">
                  <c:v>8.3366277863906998E-7</c:v>
                </c:pt>
                <c:pt idx="510">
                  <c:v>2.1377923506217799E-8</c:v>
                </c:pt>
                <c:pt idx="511">
                  <c:v>6.2641875683384695E-8</c:v>
                </c:pt>
                <c:pt idx="512">
                  <c:v>2.8392903646783602E-7</c:v>
                </c:pt>
                <c:pt idx="513">
                  <c:v>1.1241359064236501E-6</c:v>
                </c:pt>
                <c:pt idx="514">
                  <c:v>3.4117262444428497E-8</c:v>
                </c:pt>
                <c:pt idx="515">
                  <c:v>1.92589574231248E-8</c:v>
                </c:pt>
                <c:pt idx="516">
                  <c:v>4.6645630135659101E-6</c:v>
                </c:pt>
                <c:pt idx="517">
                  <c:v>2.3486409948443399E-7</c:v>
                </c:pt>
                <c:pt idx="518">
                  <c:v>7.3822280811021701E-7</c:v>
                </c:pt>
                <c:pt idx="519">
                  <c:v>2.1544460353257501E-7</c:v>
                </c:pt>
                <c:pt idx="520">
                  <c:v>2.0856251390404399E-5</c:v>
                </c:pt>
                <c:pt idx="521">
                  <c:v>6.09395749619596E-7</c:v>
                </c:pt>
                <c:pt idx="522">
                  <c:v>1.2349893770103699E-7</c:v>
                </c:pt>
                <c:pt idx="523">
                  <c:v>2.7933757673220302E-6</c:v>
                </c:pt>
                <c:pt idx="524">
                  <c:v>3.0578958341950402E-8</c:v>
                </c:pt>
                <c:pt idx="525">
                  <c:v>1.1338752626911301E-7</c:v>
                </c:pt>
                <c:pt idx="526">
                  <c:v>4.1073343972181397E-5</c:v>
                </c:pt>
                <c:pt idx="527">
                  <c:v>3.51955199023568E-5</c:v>
                </c:pt>
                <c:pt idx="528">
                  <c:v>2.39452373150851E-5</c:v>
                </c:pt>
                <c:pt idx="529">
                  <c:v>6.1921161388606499E-7</c:v>
                </c:pt>
                <c:pt idx="530">
                  <c:v>7.6701219470304304E-8</c:v>
                </c:pt>
                <c:pt idx="531">
                  <c:v>8.4302661913674502E-7</c:v>
                </c:pt>
                <c:pt idx="532">
                  <c:v>8.3126939738677699E-7</c:v>
                </c:pt>
                <c:pt idx="533">
                  <c:v>4.9998600141924099E-7</c:v>
                </c:pt>
                <c:pt idx="534">
                  <c:v>5.59522274717404E-5</c:v>
                </c:pt>
                <c:pt idx="535">
                  <c:v>2.5999955296898399E-4</c:v>
                </c:pt>
                <c:pt idx="536">
                  <c:v>2.8118470882837498E-4</c:v>
                </c:pt>
                <c:pt idx="537">
                  <c:v>1.5345257297310101E-4</c:v>
                </c:pt>
                <c:pt idx="538">
                  <c:v>1.7847450277823699E-2</c:v>
                </c:pt>
                <c:pt idx="539">
                  <c:v>1.74494493266881E-3</c:v>
                </c:pt>
                <c:pt idx="540">
                  <c:v>1.12150421671684E-3</c:v>
                </c:pt>
                <c:pt idx="541">
                  <c:v>4.2411868607129397E-5</c:v>
                </c:pt>
                <c:pt idx="542">
                  <c:v>1.1775581485877099E-4</c:v>
                </c:pt>
                <c:pt idx="543">
                  <c:v>4.5266719473372298E-4</c:v>
                </c:pt>
                <c:pt idx="544">
                  <c:v>8.32600439586113E-3</c:v>
                </c:pt>
                <c:pt idx="545">
                  <c:v>2.4706076637301799E-3</c:v>
                </c:pt>
                <c:pt idx="546">
                  <c:v>6.1483603294471895E-5</c:v>
                </c:pt>
                <c:pt idx="547">
                  <c:v>5.0606760466709003E-7</c:v>
                </c:pt>
                <c:pt idx="548">
                  <c:v>1.4790716859395601E-4</c:v>
                </c:pt>
                <c:pt idx="549">
                  <c:v>5.4382696339215604E-6</c:v>
                </c:pt>
                <c:pt idx="550">
                  <c:v>8.9425272935695697E-6</c:v>
                </c:pt>
                <c:pt idx="551">
                  <c:v>4.8351966811007099E-5</c:v>
                </c:pt>
                <c:pt idx="552">
                  <c:v>2.0431050684164298E-5</c:v>
                </c:pt>
                <c:pt idx="553">
                  <c:v>5.4263074968183603E-5</c:v>
                </c:pt>
                <c:pt idx="554">
                  <c:v>6.6626442097552301E-5</c:v>
                </c:pt>
                <c:pt idx="555">
                  <c:v>1.6867076124373599E-5</c:v>
                </c:pt>
                <c:pt idx="556">
                  <c:v>6.0201429244640403E-7</c:v>
                </c:pt>
                <c:pt idx="557">
                  <c:v>7.3961898583594103E-4</c:v>
                </c:pt>
                <c:pt idx="558">
                  <c:v>1.7974350728711599E-4</c:v>
                </c:pt>
                <c:pt idx="559">
                  <c:v>8.4089006206871496E-3</c:v>
                </c:pt>
                <c:pt idx="560">
                  <c:v>1.18763142166885E-3</c:v>
                </c:pt>
                <c:pt idx="561">
                  <c:v>1.94765064243299E-3</c:v>
                </c:pt>
                <c:pt idx="562">
                  <c:v>1.0788575195835701E-3</c:v>
                </c:pt>
                <c:pt idx="563">
                  <c:v>6.1989565027412098E-4</c:v>
                </c:pt>
                <c:pt idx="564">
                  <c:v>5.1563564454939603E-4</c:v>
                </c:pt>
                <c:pt idx="565">
                  <c:v>9.6320397550238204E-4</c:v>
                </c:pt>
                <c:pt idx="566">
                  <c:v>3.2607306193260002E-4</c:v>
                </c:pt>
                <c:pt idx="567">
                  <c:v>1.4360465594787799E-4</c:v>
                </c:pt>
                <c:pt idx="568">
                  <c:v>4.7222890338935302E-7</c:v>
                </c:pt>
                <c:pt idx="569">
                  <c:v>3.6137700047669103E-7</c:v>
                </c:pt>
                <c:pt idx="570">
                  <c:v>9.8966088475924901E-6</c:v>
                </c:pt>
                <c:pt idx="571">
                  <c:v>1.07855868262708E-4</c:v>
                </c:pt>
                <c:pt idx="572">
                  <c:v>2.8262132927898401E-4</c:v>
                </c:pt>
                <c:pt idx="573">
                  <c:v>2.9653481138706598E-4</c:v>
                </c:pt>
                <c:pt idx="574">
                  <c:v>1.65426863233479E-3</c:v>
                </c:pt>
                <c:pt idx="575">
                  <c:v>2.9364460179539999E-3</c:v>
                </c:pt>
                <c:pt idx="576">
                  <c:v>2.9215981023943999E-3</c:v>
                </c:pt>
                <c:pt idx="577">
                  <c:v>2.7676151862083402E-3</c:v>
                </c:pt>
                <c:pt idx="578">
                  <c:v>2.9508999191298398E-3</c:v>
                </c:pt>
                <c:pt idx="579">
                  <c:v>2.7525628174003098E-3</c:v>
                </c:pt>
                <c:pt idx="580">
                  <c:v>7.1150085375832296E-3</c:v>
                </c:pt>
                <c:pt idx="581">
                  <c:v>9.7118419614922891E-3</c:v>
                </c:pt>
                <c:pt idx="582">
                  <c:v>1.088700449957E-2</c:v>
                </c:pt>
                <c:pt idx="583">
                  <c:v>1.22261837714832E-2</c:v>
                </c:pt>
                <c:pt idx="584">
                  <c:v>1.38613569209203E-2</c:v>
                </c:pt>
                <c:pt idx="585">
                  <c:v>1.5052891590305401E-2</c:v>
                </c:pt>
                <c:pt idx="586">
                  <c:v>1.5386381793836199E-2</c:v>
                </c:pt>
                <c:pt idx="587">
                  <c:v>1.6079431280451601E-2</c:v>
                </c:pt>
                <c:pt idx="588">
                  <c:v>1.70585823213119E-2</c:v>
                </c:pt>
                <c:pt idx="589">
                  <c:v>1.15431642063747E-3</c:v>
                </c:pt>
                <c:pt idx="590">
                  <c:v>1.03880679338598E-4</c:v>
                </c:pt>
                <c:pt idx="591">
                  <c:v>1.5591335173270002E-5</c:v>
                </c:pt>
                <c:pt idx="592">
                  <c:v>1.00373356753686E-5</c:v>
                </c:pt>
                <c:pt idx="593">
                  <c:v>8.0482740581332495E-6</c:v>
                </c:pt>
                <c:pt idx="594">
                  <c:v>2.2557472466940702E-6</c:v>
                </c:pt>
                <c:pt idx="595">
                  <c:v>1.5892238145295899E-6</c:v>
                </c:pt>
                <c:pt idx="596">
                  <c:v>1.53077176356692E-7</c:v>
                </c:pt>
                <c:pt idx="597">
                  <c:v>3.8739790875309199E-7</c:v>
                </c:pt>
                <c:pt idx="598">
                  <c:v>1.2846757446106399E-7</c:v>
                </c:pt>
                <c:pt idx="599">
                  <c:v>2.0352398531632701E-7</c:v>
                </c:pt>
                <c:pt idx="600">
                  <c:v>1.55205131854178E-6</c:v>
                </c:pt>
                <c:pt idx="601">
                  <c:v>2.6822929131577498E-7</c:v>
                </c:pt>
                <c:pt idx="602">
                  <c:v>3.2460189179657002E-7</c:v>
                </c:pt>
                <c:pt idx="603">
                  <c:v>4.3058548080908302E-7</c:v>
                </c:pt>
                <c:pt idx="604">
                  <c:v>5.6471276719372699E-8</c:v>
                </c:pt>
                <c:pt idx="605">
                  <c:v>5.2297600745781899E-7</c:v>
                </c:pt>
                <c:pt idx="606">
                  <c:v>4.8752557580952295E-7</c:v>
                </c:pt>
                <c:pt idx="607">
                  <c:v>5.36245324347499E-7</c:v>
                </c:pt>
                <c:pt idx="608">
                  <c:v>7.3815052352260998E-8</c:v>
                </c:pt>
                <c:pt idx="609">
                  <c:v>1.5841400873186699E-7</c:v>
                </c:pt>
                <c:pt idx="610">
                  <c:v>3.05637556830973E-7</c:v>
                </c:pt>
                <c:pt idx="611">
                  <c:v>2.0941670694420302E-6</c:v>
                </c:pt>
                <c:pt idx="612">
                  <c:v>1.0321651364818199E-7</c:v>
                </c:pt>
                <c:pt idx="613">
                  <c:v>4.6127014546895503E-6</c:v>
                </c:pt>
                <c:pt idx="614">
                  <c:v>3.1569753250362401E-6</c:v>
                </c:pt>
                <c:pt idx="615">
                  <c:v>3.3296054474085399E-6</c:v>
                </c:pt>
                <c:pt idx="616">
                  <c:v>4.5821381836702799E-6</c:v>
                </c:pt>
                <c:pt idx="617">
                  <c:v>3.2426827053971898E-8</c:v>
                </c:pt>
                <c:pt idx="618">
                  <c:v>6.4822123163467796E-8</c:v>
                </c:pt>
                <c:pt idx="619">
                  <c:v>2.90614501806698E-6</c:v>
                </c:pt>
                <c:pt idx="620">
                  <c:v>6.6509156535882001E-6</c:v>
                </c:pt>
                <c:pt idx="621">
                  <c:v>3.7475643926708102E-6</c:v>
                </c:pt>
                <c:pt idx="622">
                  <c:v>7.1289914686192902E-6</c:v>
                </c:pt>
                <c:pt idx="623">
                  <c:v>1.74372663786923E-6</c:v>
                </c:pt>
                <c:pt idx="624">
                  <c:v>3.5798205027163999E-8</c:v>
                </c:pt>
                <c:pt idx="625">
                  <c:v>7.7057436509727395E-7</c:v>
                </c:pt>
                <c:pt idx="626">
                  <c:v>1.9578624937313901E-7</c:v>
                </c:pt>
                <c:pt idx="627">
                  <c:v>1.17965231864644E-6</c:v>
                </c:pt>
                <c:pt idx="628">
                  <c:v>2.7427305048302E-6</c:v>
                </c:pt>
                <c:pt idx="629">
                  <c:v>4.06862192213352E-5</c:v>
                </c:pt>
                <c:pt idx="630">
                  <c:v>2.0424908019743999E-5</c:v>
                </c:pt>
                <c:pt idx="631">
                  <c:v>3.8112273372447899E-5</c:v>
                </c:pt>
                <c:pt idx="632">
                  <c:v>4.4273851163082102E-5</c:v>
                </c:pt>
                <c:pt idx="633">
                  <c:v>6.9003848708744696E-6</c:v>
                </c:pt>
                <c:pt idx="634">
                  <c:v>1.8392115497406401E-5</c:v>
                </c:pt>
                <c:pt idx="635">
                  <c:v>9.8162182323262396E-8</c:v>
                </c:pt>
                <c:pt idx="636">
                  <c:v>1.7483798175076301E-5</c:v>
                </c:pt>
                <c:pt idx="637">
                  <c:v>8.2176834577982901E-6</c:v>
                </c:pt>
                <c:pt idx="638">
                  <c:v>1.6756084222188299E-5</c:v>
                </c:pt>
                <c:pt idx="639">
                  <c:v>8.7907324674841602E-5</c:v>
                </c:pt>
                <c:pt idx="640">
                  <c:v>3.8178484345807002E-4</c:v>
                </c:pt>
                <c:pt idx="641">
                  <c:v>1.5267623611091099E-5</c:v>
                </c:pt>
                <c:pt idx="642">
                  <c:v>8.8057844206178203E-5</c:v>
                </c:pt>
                <c:pt idx="643">
                  <c:v>7.5519611688561297E-6</c:v>
                </c:pt>
                <c:pt idx="644">
                  <c:v>7.7718210522560102E-7</c:v>
                </c:pt>
                <c:pt idx="645">
                  <c:v>1.8202384501573501E-8</c:v>
                </c:pt>
                <c:pt idx="646">
                  <c:v>2.31055729730264E-7</c:v>
                </c:pt>
                <c:pt idx="647">
                  <c:v>2.7443019438561399E-6</c:v>
                </c:pt>
                <c:pt idx="648">
                  <c:v>1.38610778332422E-6</c:v>
                </c:pt>
                <c:pt idx="649">
                  <c:v>1.8905406957841101E-7</c:v>
                </c:pt>
                <c:pt idx="650">
                  <c:v>2.3505965443102198E-9</c:v>
                </c:pt>
                <c:pt idx="651">
                  <c:v>2.6561552888256198E-9</c:v>
                </c:pt>
                <c:pt idx="652">
                  <c:v>1.09337426554438E-8</c:v>
                </c:pt>
                <c:pt idx="653">
                  <c:v>2.56335085808087E-8</c:v>
                </c:pt>
                <c:pt idx="654">
                  <c:v>1.8250952020090298E-8</c:v>
                </c:pt>
                <c:pt idx="655">
                  <c:v>1.76975754683165E-8</c:v>
                </c:pt>
                <c:pt idx="656">
                  <c:v>5.6307250222388399E-7</c:v>
                </c:pt>
                <c:pt idx="657">
                  <c:v>3.4067396608440102E-8</c:v>
                </c:pt>
                <c:pt idx="658">
                  <c:v>1.9835971876872499E-8</c:v>
                </c:pt>
                <c:pt idx="659">
                  <c:v>3.1064710987975601E-9</c:v>
                </c:pt>
                <c:pt idx="660">
                  <c:v>8.0108186253549802E-8</c:v>
                </c:pt>
                <c:pt idx="661">
                  <c:v>7.0231252558495802E-9</c:v>
                </c:pt>
                <c:pt idx="662">
                  <c:v>1.33007019957716E-7</c:v>
                </c:pt>
                <c:pt idx="663">
                  <c:v>4.83411572104985E-9</c:v>
                </c:pt>
                <c:pt idx="664">
                  <c:v>6.6913446023562397E-9</c:v>
                </c:pt>
                <c:pt idx="665">
                  <c:v>1.26525354742596E-8</c:v>
                </c:pt>
                <c:pt idx="666">
                  <c:v>3.3523711374756003E-8</c:v>
                </c:pt>
                <c:pt idx="667">
                  <c:v>4.9267265239654902E-7</c:v>
                </c:pt>
                <c:pt idx="668">
                  <c:v>4.3370423779885201E-7</c:v>
                </c:pt>
                <c:pt idx="669">
                  <c:v>1.8032676033007401E-8</c:v>
                </c:pt>
                <c:pt idx="670">
                  <c:v>1.76317436903193E-7</c:v>
                </c:pt>
                <c:pt idx="671">
                  <c:v>1.1660267432554101E-8</c:v>
                </c:pt>
                <c:pt idx="672">
                  <c:v>9.3413436055286698E-8</c:v>
                </c:pt>
                <c:pt idx="673">
                  <c:v>5.8773660603940803E-8</c:v>
                </c:pt>
                <c:pt idx="674">
                  <c:v>5.9993347807449405E-8</c:v>
                </c:pt>
                <c:pt idx="675">
                  <c:v>7.1249537555174399E-8</c:v>
                </c:pt>
                <c:pt idx="676">
                  <c:v>6.0511277026455794E-8</c:v>
                </c:pt>
                <c:pt idx="677">
                  <c:v>1.54522488971916E-7</c:v>
                </c:pt>
                <c:pt idx="678">
                  <c:v>1.4184809110538E-7</c:v>
                </c:pt>
                <c:pt idx="679">
                  <c:v>6.11397578988685E-7</c:v>
                </c:pt>
                <c:pt idx="680">
                  <c:v>1.3767667414012699E-7</c:v>
                </c:pt>
                <c:pt idx="681">
                  <c:v>1.8951258558291099E-7</c:v>
                </c:pt>
                <c:pt idx="682">
                  <c:v>1.74765085833569E-6</c:v>
                </c:pt>
                <c:pt idx="683">
                  <c:v>3.6915701104661298E-7</c:v>
                </c:pt>
                <c:pt idx="684">
                  <c:v>4.3061785823812002E-8</c:v>
                </c:pt>
                <c:pt idx="685">
                  <c:v>1.2255066963012201E-7</c:v>
                </c:pt>
                <c:pt idx="686">
                  <c:v>2.2637081440993498E-8</c:v>
                </c:pt>
                <c:pt idx="687">
                  <c:v>2.0368219555217601E-8</c:v>
                </c:pt>
                <c:pt idx="688">
                  <c:v>3.6577850838472399E-8</c:v>
                </c:pt>
                <c:pt idx="689">
                  <c:v>3.07468471179434E-8</c:v>
                </c:pt>
                <c:pt idx="690">
                  <c:v>1.2182533297763E-5</c:v>
                </c:pt>
                <c:pt idx="691">
                  <c:v>3.4397061375848301E-8</c:v>
                </c:pt>
                <c:pt idx="692">
                  <c:v>3.18045956079933E-8</c:v>
                </c:pt>
                <c:pt idx="693">
                  <c:v>1.97892883955246E-7</c:v>
                </c:pt>
                <c:pt idx="694">
                  <c:v>2.20848794117762E-7</c:v>
                </c:pt>
                <c:pt idx="695">
                  <c:v>3.5494314867335898E-8</c:v>
                </c:pt>
                <c:pt idx="696">
                  <c:v>5.1179957416890898E-8</c:v>
                </c:pt>
                <c:pt idx="697">
                  <c:v>5.4335419961849402E-8</c:v>
                </c:pt>
                <c:pt idx="698">
                  <c:v>4.4983724459418299E-7</c:v>
                </c:pt>
                <c:pt idx="699">
                  <c:v>4.3820077266544199E-7</c:v>
                </c:pt>
                <c:pt idx="700">
                  <c:v>6.64079253454179E-7</c:v>
                </c:pt>
                <c:pt idx="701">
                  <c:v>1.01482577244649E-6</c:v>
                </c:pt>
                <c:pt idx="702">
                  <c:v>6.6329469781065404E-7</c:v>
                </c:pt>
                <c:pt idx="703">
                  <c:v>7.9478430119068799E-7</c:v>
                </c:pt>
                <c:pt idx="704">
                  <c:v>1.34975920042987E-5</c:v>
                </c:pt>
                <c:pt idx="705">
                  <c:v>2.9232983435010199E-5</c:v>
                </c:pt>
                <c:pt idx="706">
                  <c:v>2.9679970770821E-5</c:v>
                </c:pt>
                <c:pt idx="707">
                  <c:v>1.17504929800817E-5</c:v>
                </c:pt>
                <c:pt idx="708">
                  <c:v>3.5771682856746201E-6</c:v>
                </c:pt>
                <c:pt idx="709">
                  <c:v>3.0303604170651899E-6</c:v>
                </c:pt>
                <c:pt idx="710">
                  <c:v>3.9174179967045396E-6</c:v>
                </c:pt>
                <c:pt idx="711">
                  <c:v>7.5674989665300903E-5</c:v>
                </c:pt>
                <c:pt idx="712">
                  <c:v>1.15876502468226E-4</c:v>
                </c:pt>
                <c:pt idx="713">
                  <c:v>1.8175304105039901E-5</c:v>
                </c:pt>
                <c:pt idx="714">
                  <c:v>9.6814875386182805E-4</c:v>
                </c:pt>
                <c:pt idx="715">
                  <c:v>2.36600125364957E-4</c:v>
                </c:pt>
                <c:pt idx="716">
                  <c:v>2.1679849242676498E-3</c:v>
                </c:pt>
                <c:pt idx="717">
                  <c:v>1.5378710262557199E-3</c:v>
                </c:pt>
                <c:pt idx="718">
                  <c:v>1.9988259416229301E-4</c:v>
                </c:pt>
                <c:pt idx="719">
                  <c:v>4.78613059982435E-4</c:v>
                </c:pt>
                <c:pt idx="720">
                  <c:v>2.2739839147890701E-4</c:v>
                </c:pt>
                <c:pt idx="721">
                  <c:v>1.8284406375975999E-3</c:v>
                </c:pt>
                <c:pt idx="722">
                  <c:v>3.6830700911432198E-3</c:v>
                </c:pt>
                <c:pt idx="723">
                  <c:v>1.04216007179805E-3</c:v>
                </c:pt>
                <c:pt idx="724">
                  <c:v>1.26921586347107E-3</c:v>
                </c:pt>
                <c:pt idx="725">
                  <c:v>2.6597962283671302E-3</c:v>
                </c:pt>
                <c:pt idx="726">
                  <c:v>2.4259281803826999E-4</c:v>
                </c:pt>
                <c:pt idx="727">
                  <c:v>1.4629716346263E-5</c:v>
                </c:pt>
                <c:pt idx="728">
                  <c:v>1.44924094631716E-5</c:v>
                </c:pt>
                <c:pt idx="729">
                  <c:v>9.8464083415245395E-6</c:v>
                </c:pt>
                <c:pt idx="730">
                  <c:v>5.1398305154882003E-6</c:v>
                </c:pt>
                <c:pt idx="731">
                  <c:v>8.7684035411503801E-4</c:v>
                </c:pt>
                <c:pt idx="732">
                  <c:v>5.0674925381531902E-3</c:v>
                </c:pt>
                <c:pt idx="733">
                  <c:v>5.5198757907190098E-3</c:v>
                </c:pt>
                <c:pt idx="734">
                  <c:v>5.2107625373823702E-3</c:v>
                </c:pt>
                <c:pt idx="735">
                  <c:v>6.2625116894414398E-3</c:v>
                </c:pt>
                <c:pt idx="736">
                  <c:v>6.8510093162723199E-3</c:v>
                </c:pt>
                <c:pt idx="737">
                  <c:v>6.8760314934103797E-3</c:v>
                </c:pt>
                <c:pt idx="738">
                  <c:v>6.9228351733748401E-3</c:v>
                </c:pt>
                <c:pt idx="739">
                  <c:v>7.3066081948791701E-3</c:v>
                </c:pt>
                <c:pt idx="740">
                  <c:v>7.0936643876445497E-3</c:v>
                </c:pt>
                <c:pt idx="741">
                  <c:v>6.9380538868038903E-3</c:v>
                </c:pt>
                <c:pt idx="742">
                  <c:v>7.0037022333788602E-3</c:v>
                </c:pt>
                <c:pt idx="743">
                  <c:v>5.7816143977128401E-3</c:v>
                </c:pt>
                <c:pt idx="744">
                  <c:v>7.3834148862906603E-3</c:v>
                </c:pt>
                <c:pt idx="745">
                  <c:v>5.9775352932106198E-3</c:v>
                </c:pt>
                <c:pt idx="746">
                  <c:v>6.3249290675719202E-3</c:v>
                </c:pt>
                <c:pt idx="747">
                  <c:v>6.1752957581781504E-3</c:v>
                </c:pt>
                <c:pt idx="748">
                  <c:v>6.8325575525661304E-3</c:v>
                </c:pt>
                <c:pt idx="749">
                  <c:v>7.1182070829874803E-3</c:v>
                </c:pt>
                <c:pt idx="750">
                  <c:v>7.9625330921607607E-3</c:v>
                </c:pt>
                <c:pt idx="751">
                  <c:v>7.84974835934861E-3</c:v>
                </c:pt>
                <c:pt idx="752">
                  <c:v>7.3748140123157504E-3</c:v>
                </c:pt>
                <c:pt idx="753">
                  <c:v>7.3965583338463196E-3</c:v>
                </c:pt>
                <c:pt idx="754">
                  <c:v>8.6999188528670002E-3</c:v>
                </c:pt>
                <c:pt idx="755">
                  <c:v>8.47216555610566E-3</c:v>
                </c:pt>
                <c:pt idx="756">
                  <c:v>8.3686804310459904E-3</c:v>
                </c:pt>
                <c:pt idx="757">
                  <c:v>1.00021028763056E-2</c:v>
                </c:pt>
                <c:pt idx="758">
                  <c:v>8.1752062858150894E-3</c:v>
                </c:pt>
                <c:pt idx="759">
                  <c:v>1.8371721357457701E-3</c:v>
                </c:pt>
                <c:pt idx="760">
                  <c:v>2.2476383870622399E-4</c:v>
                </c:pt>
                <c:pt idx="761">
                  <c:v>1.9334765398988001E-4</c:v>
                </c:pt>
                <c:pt idx="762">
                  <c:v>1.9011372071375501E-4</c:v>
                </c:pt>
                <c:pt idx="763">
                  <c:v>1.4128749255357801E-4</c:v>
                </c:pt>
                <c:pt idx="764">
                  <c:v>5.8044197766233896E-6</c:v>
                </c:pt>
                <c:pt idx="765">
                  <c:v>6.1885283885163798E-5</c:v>
                </c:pt>
                <c:pt idx="766">
                  <c:v>3.4467567432207999E-5</c:v>
                </c:pt>
                <c:pt idx="767">
                  <c:v>4.6276081214167697E-5</c:v>
                </c:pt>
                <c:pt idx="768">
                  <c:v>8.2552983756421002E-6</c:v>
                </c:pt>
                <c:pt idx="769">
                  <c:v>5.4387755550576599E-6</c:v>
                </c:pt>
                <c:pt idx="770">
                  <c:v>2.7381355339070098E-6</c:v>
                </c:pt>
                <c:pt idx="771">
                  <c:v>1.1600312353689199E-5</c:v>
                </c:pt>
                <c:pt idx="772">
                  <c:v>1.31403627168447E-5</c:v>
                </c:pt>
                <c:pt idx="773">
                  <c:v>8.6494583902575802E-6</c:v>
                </c:pt>
                <c:pt idx="774">
                  <c:v>1.3692850245417001E-6</c:v>
                </c:pt>
                <c:pt idx="775">
                  <c:v>1.44633564074619E-5</c:v>
                </c:pt>
                <c:pt idx="776">
                  <c:v>2.2843813706957001E-7</c:v>
                </c:pt>
                <c:pt idx="777">
                  <c:v>2.1443111376043101E-5</c:v>
                </c:pt>
                <c:pt idx="778">
                  <c:v>1.2845966434056E-5</c:v>
                </c:pt>
                <c:pt idx="779">
                  <c:v>2.6106649934317201E-5</c:v>
                </c:pt>
                <c:pt idx="780">
                  <c:v>2.0627527940747401E-5</c:v>
                </c:pt>
                <c:pt idx="781">
                  <c:v>2.2537073009069101E-5</c:v>
                </c:pt>
                <c:pt idx="782">
                  <c:v>2.18667126099319E-7</c:v>
                </c:pt>
                <c:pt idx="783">
                  <c:v>3.4567710788108699E-5</c:v>
                </c:pt>
                <c:pt idx="784">
                  <c:v>9.1163507507664307E-8</c:v>
                </c:pt>
                <c:pt idx="785">
                  <c:v>2.0096364200568699E-5</c:v>
                </c:pt>
                <c:pt idx="786">
                  <c:v>1.50069572834111E-5</c:v>
                </c:pt>
                <c:pt idx="787">
                  <c:v>1.8299285986157599E-5</c:v>
                </c:pt>
                <c:pt idx="788">
                  <c:v>3.4712139430970799E-6</c:v>
                </c:pt>
                <c:pt idx="789">
                  <c:v>1.6195504927063499E-5</c:v>
                </c:pt>
                <c:pt idx="790">
                  <c:v>1.4322550174086999E-5</c:v>
                </c:pt>
                <c:pt idx="791">
                  <c:v>1.8428011898838499E-5</c:v>
                </c:pt>
                <c:pt idx="792">
                  <c:v>4.1238159089418498E-7</c:v>
                </c:pt>
                <c:pt idx="793">
                  <c:v>2.44275390608663E-5</c:v>
                </c:pt>
                <c:pt idx="794">
                  <c:v>1.8055733039204301E-5</c:v>
                </c:pt>
                <c:pt idx="795">
                  <c:v>9.3856658351863003E-6</c:v>
                </c:pt>
                <c:pt idx="796">
                  <c:v>9.90707056390654E-6</c:v>
                </c:pt>
                <c:pt idx="797">
                  <c:v>7.7305010932261192E-6</c:v>
                </c:pt>
                <c:pt idx="798">
                  <c:v>8.1121883938667906E-6</c:v>
                </c:pt>
                <c:pt idx="799">
                  <c:v>1.6026894036570201E-5</c:v>
                </c:pt>
                <c:pt idx="800">
                  <c:v>1.60262640713856E-5</c:v>
                </c:pt>
                <c:pt idx="801">
                  <c:v>2.7746058281405902E-6</c:v>
                </c:pt>
                <c:pt idx="802">
                  <c:v>2.2352479333157399E-6</c:v>
                </c:pt>
                <c:pt idx="803">
                  <c:v>7.1041019333818598E-6</c:v>
                </c:pt>
                <c:pt idx="804">
                  <c:v>5.62355769597426E-6</c:v>
                </c:pt>
                <c:pt idx="805">
                  <c:v>9.8727988474002793E-6</c:v>
                </c:pt>
                <c:pt idx="806">
                  <c:v>2.5061820172269602E-7</c:v>
                </c:pt>
                <c:pt idx="807">
                  <c:v>2.0271737384572801E-5</c:v>
                </c:pt>
                <c:pt idx="808">
                  <c:v>2.3047238285236901E-5</c:v>
                </c:pt>
                <c:pt idx="809">
                  <c:v>2.5741642506411501E-5</c:v>
                </c:pt>
                <c:pt idx="810">
                  <c:v>3.6091114732712599E-5</c:v>
                </c:pt>
                <c:pt idx="811">
                  <c:v>3.9837012572207799E-5</c:v>
                </c:pt>
                <c:pt idx="812">
                  <c:v>8.6805621086557701E-7</c:v>
                </c:pt>
                <c:pt idx="813">
                  <c:v>6.6454484227578703E-7</c:v>
                </c:pt>
                <c:pt idx="814">
                  <c:v>2.8433253567792699E-7</c:v>
                </c:pt>
                <c:pt idx="815">
                  <c:v>7.6097176330181696E-7</c:v>
                </c:pt>
                <c:pt idx="816">
                  <c:v>1.5881045186815199E-5</c:v>
                </c:pt>
                <c:pt idx="817">
                  <c:v>1.5775867794384901E-6</c:v>
                </c:pt>
                <c:pt idx="818">
                  <c:v>1.8095890696791701E-5</c:v>
                </c:pt>
                <c:pt idx="819">
                  <c:v>9.38922970218491E-6</c:v>
                </c:pt>
                <c:pt idx="820">
                  <c:v>4.2209633693996E-6</c:v>
                </c:pt>
                <c:pt idx="821">
                  <c:v>5.2580885757957403E-6</c:v>
                </c:pt>
                <c:pt idx="822">
                  <c:v>3.6824551403436301E-6</c:v>
                </c:pt>
                <c:pt idx="823">
                  <c:v>8.3743339296563696E-7</c:v>
                </c:pt>
                <c:pt idx="824">
                  <c:v>7.6430510695782795E-7</c:v>
                </c:pt>
                <c:pt idx="825">
                  <c:v>2.2286640410249399E-6</c:v>
                </c:pt>
                <c:pt idx="826">
                  <c:v>5.6488096324737096E-7</c:v>
                </c:pt>
                <c:pt idx="827">
                  <c:v>5.5451619372993501E-7</c:v>
                </c:pt>
                <c:pt idx="828">
                  <c:v>4.4281660537025701E-7</c:v>
                </c:pt>
                <c:pt idx="829">
                  <c:v>3.7780471529390398E-7</c:v>
                </c:pt>
                <c:pt idx="830">
                  <c:v>3.5443281997878499E-7</c:v>
                </c:pt>
                <c:pt idx="831">
                  <c:v>2.9845373756287201E-7</c:v>
                </c:pt>
                <c:pt idx="832">
                  <c:v>2.7635369403474001E-7</c:v>
                </c:pt>
                <c:pt idx="833">
                  <c:v>3.1119685789739299E-7</c:v>
                </c:pt>
                <c:pt idx="834">
                  <c:v>3.0724480229487302E-7</c:v>
                </c:pt>
                <c:pt idx="835">
                  <c:v>5.35696584208478E-7</c:v>
                </c:pt>
                <c:pt idx="836">
                  <c:v>5.2083105743718299E-7</c:v>
                </c:pt>
                <c:pt idx="837">
                  <c:v>4.52162453245689E-7</c:v>
                </c:pt>
                <c:pt idx="838">
                  <c:v>6.5501893400335904E-8</c:v>
                </c:pt>
                <c:pt idx="839">
                  <c:v>4.9038311914824702E-8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6-4367-8B14-95F615486416}"/>
            </c:ext>
          </c:extLst>
        </c:ser>
        <c:ser>
          <c:idx val="5"/>
          <c:order val="5"/>
          <c:tx>
            <c:strRef>
              <c:f>'Results_train240_2.4saaRFRWeigh'!$H$1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'Results_train240_2.4saaRFRWeigh'!$H$2:$H$841</c:f>
              <c:numCache>
                <c:formatCode>0.00</c:formatCode>
                <c:ptCount val="840"/>
                <c:pt idx="0">
                  <c:v>6.4346760808057198E-6</c:v>
                </c:pt>
                <c:pt idx="1">
                  <c:v>2.8585746695444103E-7</c:v>
                </c:pt>
                <c:pt idx="2">
                  <c:v>5.2188786893296103E-8</c:v>
                </c:pt>
                <c:pt idx="3">
                  <c:v>3.4605781004700899E-6</c:v>
                </c:pt>
                <c:pt idx="4">
                  <c:v>2.0883731255100702E-8</c:v>
                </c:pt>
                <c:pt idx="5">
                  <c:v>1.54180278778896E-7</c:v>
                </c:pt>
                <c:pt idx="6">
                  <c:v>3.1395685120824903E-8</c:v>
                </c:pt>
                <c:pt idx="7">
                  <c:v>4.16665467208399E-8</c:v>
                </c:pt>
                <c:pt idx="8">
                  <c:v>4.6971413534569997E-8</c:v>
                </c:pt>
                <c:pt idx="9">
                  <c:v>5.9350922059365497E-8</c:v>
                </c:pt>
                <c:pt idx="10">
                  <c:v>1.09101243627213E-7</c:v>
                </c:pt>
                <c:pt idx="11">
                  <c:v>1.05987957027008E-7</c:v>
                </c:pt>
                <c:pt idx="12">
                  <c:v>6.4995378995690196E-8</c:v>
                </c:pt>
                <c:pt idx="13">
                  <c:v>3.04040891114927E-5</c:v>
                </c:pt>
                <c:pt idx="14">
                  <c:v>2.7624934124549198E-5</c:v>
                </c:pt>
                <c:pt idx="15">
                  <c:v>3.4992786422554998E-8</c:v>
                </c:pt>
                <c:pt idx="16">
                  <c:v>7.0358769841726103E-6</c:v>
                </c:pt>
                <c:pt idx="17">
                  <c:v>5.7142137100987101E-6</c:v>
                </c:pt>
                <c:pt idx="18">
                  <c:v>9.4024478277094798E-6</c:v>
                </c:pt>
                <c:pt idx="19">
                  <c:v>2.01598005846215E-7</c:v>
                </c:pt>
                <c:pt idx="20">
                  <c:v>1.30053160265727E-7</c:v>
                </c:pt>
                <c:pt idx="21">
                  <c:v>1.4934427153067899E-5</c:v>
                </c:pt>
                <c:pt idx="22">
                  <c:v>1.42747602820954E-5</c:v>
                </c:pt>
                <c:pt idx="23">
                  <c:v>1.25033504522173E-5</c:v>
                </c:pt>
                <c:pt idx="24">
                  <c:v>1.25411544840369E-5</c:v>
                </c:pt>
                <c:pt idx="25">
                  <c:v>1.33198932667319E-5</c:v>
                </c:pt>
                <c:pt idx="26">
                  <c:v>2.2962197563939798E-6</c:v>
                </c:pt>
                <c:pt idx="27">
                  <c:v>1.24869225747314E-5</c:v>
                </c:pt>
                <c:pt idx="28">
                  <c:v>2.83442150832328E-7</c:v>
                </c:pt>
                <c:pt idx="29">
                  <c:v>2.7487470982954998E-7</c:v>
                </c:pt>
                <c:pt idx="30">
                  <c:v>1.17197438898835E-5</c:v>
                </c:pt>
                <c:pt idx="31">
                  <c:v>3.68522845672488E-6</c:v>
                </c:pt>
                <c:pt idx="32">
                  <c:v>1.9197049492028402E-5</c:v>
                </c:pt>
                <c:pt idx="33">
                  <c:v>2.9218296031317498E-7</c:v>
                </c:pt>
                <c:pt idx="34">
                  <c:v>2.1049679897548698E-6</c:v>
                </c:pt>
                <c:pt idx="35">
                  <c:v>1.86574591307337E-7</c:v>
                </c:pt>
                <c:pt idx="36">
                  <c:v>1.4569025866524901E-6</c:v>
                </c:pt>
                <c:pt idx="37">
                  <c:v>6.8592552201415903E-6</c:v>
                </c:pt>
                <c:pt idx="38">
                  <c:v>3.3468700927978898E-6</c:v>
                </c:pt>
                <c:pt idx="39">
                  <c:v>9.2107002794248495E-7</c:v>
                </c:pt>
                <c:pt idx="40">
                  <c:v>8.0643274163501807E-6</c:v>
                </c:pt>
                <c:pt idx="41">
                  <c:v>3.4078433259159401E-6</c:v>
                </c:pt>
                <c:pt idx="42">
                  <c:v>2.07816696600123E-6</c:v>
                </c:pt>
                <c:pt idx="43">
                  <c:v>3.3506753438500899E-6</c:v>
                </c:pt>
                <c:pt idx="44">
                  <c:v>7.6127008009993696E-6</c:v>
                </c:pt>
                <c:pt idx="45">
                  <c:v>2.21620639313704E-6</c:v>
                </c:pt>
                <c:pt idx="46">
                  <c:v>2.0593750198196601E-5</c:v>
                </c:pt>
                <c:pt idx="47">
                  <c:v>9.9706398588819903E-6</c:v>
                </c:pt>
                <c:pt idx="48">
                  <c:v>5.0288865148784098E-6</c:v>
                </c:pt>
                <c:pt idx="49">
                  <c:v>9.8609006795064905E-6</c:v>
                </c:pt>
                <c:pt idx="50">
                  <c:v>3.9491234574840199E-6</c:v>
                </c:pt>
                <c:pt idx="51">
                  <c:v>2.0254277346831199E-6</c:v>
                </c:pt>
                <c:pt idx="52">
                  <c:v>5.8978969660406403E-7</c:v>
                </c:pt>
                <c:pt idx="53">
                  <c:v>2.18811279492968E-8</c:v>
                </c:pt>
                <c:pt idx="54">
                  <c:v>4.4546644297095301E-7</c:v>
                </c:pt>
                <c:pt idx="55">
                  <c:v>2.2659281778989499E-6</c:v>
                </c:pt>
                <c:pt idx="56">
                  <c:v>3.7743235943163702E-7</c:v>
                </c:pt>
                <c:pt idx="57">
                  <c:v>4.05522707479961E-8</c:v>
                </c:pt>
                <c:pt idx="58">
                  <c:v>1.3984152617162401E-7</c:v>
                </c:pt>
                <c:pt idx="59">
                  <c:v>3.2964541466615998E-8</c:v>
                </c:pt>
                <c:pt idx="60">
                  <c:v>1.2082252162373899E-8</c:v>
                </c:pt>
                <c:pt idx="61">
                  <c:v>7.2385061265498597E-7</c:v>
                </c:pt>
                <c:pt idx="62">
                  <c:v>5.1113171052016797E-8</c:v>
                </c:pt>
                <c:pt idx="63">
                  <c:v>1.0102811293591999E-8</c:v>
                </c:pt>
                <c:pt idx="64">
                  <c:v>3.0933321271008099E-7</c:v>
                </c:pt>
                <c:pt idx="65">
                  <c:v>7.0205096010639094E-8</c:v>
                </c:pt>
                <c:pt idx="66">
                  <c:v>1.5722921699394999E-7</c:v>
                </c:pt>
                <c:pt idx="67">
                  <c:v>8.5601569782999903E-8</c:v>
                </c:pt>
                <c:pt idx="68">
                  <c:v>3.76724654211148E-7</c:v>
                </c:pt>
                <c:pt idx="69">
                  <c:v>4.05009830796502E-7</c:v>
                </c:pt>
                <c:pt idx="70">
                  <c:v>4.57431313381451E-7</c:v>
                </c:pt>
                <c:pt idx="71">
                  <c:v>1.21155487475416E-7</c:v>
                </c:pt>
                <c:pt idx="72">
                  <c:v>2.5669511551361699E-7</c:v>
                </c:pt>
                <c:pt idx="73">
                  <c:v>3.8696731140193698E-9</c:v>
                </c:pt>
                <c:pt idx="74">
                  <c:v>1.9909897841235601E-9</c:v>
                </c:pt>
                <c:pt idx="75">
                  <c:v>1.01435952965946E-7</c:v>
                </c:pt>
                <c:pt idx="76">
                  <c:v>2.2242643484626799E-8</c:v>
                </c:pt>
                <c:pt idx="77">
                  <c:v>2.3219702677216198E-8</c:v>
                </c:pt>
                <c:pt idx="78">
                  <c:v>8.1674985620738894E-9</c:v>
                </c:pt>
                <c:pt idx="79">
                  <c:v>1.29756769903353E-9</c:v>
                </c:pt>
                <c:pt idx="80">
                  <c:v>6.2785504492687902E-8</c:v>
                </c:pt>
                <c:pt idx="81">
                  <c:v>2.0202740527721E-8</c:v>
                </c:pt>
                <c:pt idx="82">
                  <c:v>6.1262637433781E-7</c:v>
                </c:pt>
                <c:pt idx="83">
                  <c:v>1.74640354761178E-7</c:v>
                </c:pt>
                <c:pt idx="84">
                  <c:v>6.9440585820879306E-8</c:v>
                </c:pt>
                <c:pt idx="85">
                  <c:v>9.3530561787736298E-7</c:v>
                </c:pt>
                <c:pt idx="86">
                  <c:v>7.36842006095956E-9</c:v>
                </c:pt>
                <c:pt idx="87">
                  <c:v>5.2042023291237503E-9</c:v>
                </c:pt>
                <c:pt idx="88">
                  <c:v>4.7858713726282703E-9</c:v>
                </c:pt>
                <c:pt idx="89">
                  <c:v>4.5975949655706398E-7</c:v>
                </c:pt>
                <c:pt idx="90">
                  <c:v>1.54497543806482E-9</c:v>
                </c:pt>
                <c:pt idx="91">
                  <c:v>9.7428664064804496E-7</c:v>
                </c:pt>
                <c:pt idx="92">
                  <c:v>5.7687742836606104E-10</c:v>
                </c:pt>
                <c:pt idx="93">
                  <c:v>1.52607725517898E-8</c:v>
                </c:pt>
                <c:pt idx="94">
                  <c:v>2.1047143679847499E-8</c:v>
                </c:pt>
                <c:pt idx="95">
                  <c:v>3.5025617154942303E-8</c:v>
                </c:pt>
                <c:pt idx="96">
                  <c:v>4.2781268870368798E-9</c:v>
                </c:pt>
                <c:pt idx="97">
                  <c:v>3.6680327452791998E-9</c:v>
                </c:pt>
                <c:pt idx="98">
                  <c:v>4.8797782782573998E-9</c:v>
                </c:pt>
                <c:pt idx="99">
                  <c:v>3.6935971627735001E-9</c:v>
                </c:pt>
                <c:pt idx="100">
                  <c:v>5.6614005956584397E-9</c:v>
                </c:pt>
                <c:pt idx="101">
                  <c:v>1.23219094647018E-9</c:v>
                </c:pt>
                <c:pt idx="102">
                  <c:v>3.87407693978236E-8</c:v>
                </c:pt>
                <c:pt idx="103">
                  <c:v>6.8629671253417604E-8</c:v>
                </c:pt>
                <c:pt idx="104">
                  <c:v>6.7193600949002201E-9</c:v>
                </c:pt>
                <c:pt idx="105">
                  <c:v>5.1996371324419502E-8</c:v>
                </c:pt>
                <c:pt idx="106">
                  <c:v>6.06788179316675E-9</c:v>
                </c:pt>
                <c:pt idx="107">
                  <c:v>5.6392607062001301E-8</c:v>
                </c:pt>
                <c:pt idx="108">
                  <c:v>2.5584017489391298E-7</c:v>
                </c:pt>
                <c:pt idx="109">
                  <c:v>1.27057532214161E-7</c:v>
                </c:pt>
                <c:pt idx="110">
                  <c:v>5.9523444028467196E-9</c:v>
                </c:pt>
                <c:pt idx="111">
                  <c:v>1.6022945815911901E-8</c:v>
                </c:pt>
                <c:pt idx="112">
                  <c:v>3.9028634603129303E-9</c:v>
                </c:pt>
                <c:pt idx="113">
                  <c:v>1.13590606097132E-8</c:v>
                </c:pt>
                <c:pt idx="114">
                  <c:v>3.5168560768669602E-8</c:v>
                </c:pt>
                <c:pt idx="115">
                  <c:v>3.1346362075628299E-9</c:v>
                </c:pt>
                <c:pt idx="116">
                  <c:v>3.4207092631457E-8</c:v>
                </c:pt>
                <c:pt idx="117">
                  <c:v>1.17136824546301E-9</c:v>
                </c:pt>
                <c:pt idx="118">
                  <c:v>9.9143556909213697E-8</c:v>
                </c:pt>
                <c:pt idx="119">
                  <c:v>4.4814380110448797E-8</c:v>
                </c:pt>
                <c:pt idx="120">
                  <c:v>8.6721791715891607E-9</c:v>
                </c:pt>
                <c:pt idx="121">
                  <c:v>4.1068585888135802E-8</c:v>
                </c:pt>
                <c:pt idx="122">
                  <c:v>1.5605442707678099E-8</c:v>
                </c:pt>
                <c:pt idx="123">
                  <c:v>1.00063470080924E-7</c:v>
                </c:pt>
                <c:pt idx="124">
                  <c:v>1.32430549328341E-7</c:v>
                </c:pt>
                <c:pt idx="125">
                  <c:v>5.5646716367950699E-8</c:v>
                </c:pt>
                <c:pt idx="126">
                  <c:v>1.5232245365809299E-7</c:v>
                </c:pt>
                <c:pt idx="127">
                  <c:v>9.3082826371392399E-10</c:v>
                </c:pt>
                <c:pt idx="128">
                  <c:v>3.4350816807622399E-8</c:v>
                </c:pt>
                <c:pt idx="129">
                  <c:v>1.01401979968208E-7</c:v>
                </c:pt>
                <c:pt idx="130">
                  <c:v>3.2654051957761702E-8</c:v>
                </c:pt>
                <c:pt idx="131">
                  <c:v>7.10447138920847E-8</c:v>
                </c:pt>
                <c:pt idx="132">
                  <c:v>3.3410782166024599E-7</c:v>
                </c:pt>
                <c:pt idx="133">
                  <c:v>4.5893180723778798E-8</c:v>
                </c:pt>
                <c:pt idx="134">
                  <c:v>1.93371284827896E-8</c:v>
                </c:pt>
                <c:pt idx="135">
                  <c:v>3.39417658473021E-8</c:v>
                </c:pt>
                <c:pt idx="136">
                  <c:v>1.66412465507552E-7</c:v>
                </c:pt>
                <c:pt idx="137">
                  <c:v>3.7481712168931303E-8</c:v>
                </c:pt>
                <c:pt idx="138">
                  <c:v>7.7148661931462306E-8</c:v>
                </c:pt>
                <c:pt idx="139">
                  <c:v>3.5435064754939699E-9</c:v>
                </c:pt>
                <c:pt idx="140">
                  <c:v>3.7570501542881001E-8</c:v>
                </c:pt>
                <c:pt idx="141">
                  <c:v>2.5604549356646999E-8</c:v>
                </c:pt>
                <c:pt idx="142">
                  <c:v>2.1775102807757898E-9</c:v>
                </c:pt>
                <c:pt idx="143">
                  <c:v>2.4815173088660199E-8</c:v>
                </c:pt>
                <c:pt idx="144">
                  <c:v>2.1988366349276199E-8</c:v>
                </c:pt>
                <c:pt idx="145">
                  <c:v>4.7562397032385403E-9</c:v>
                </c:pt>
                <c:pt idx="146">
                  <c:v>7.4240474981176504E-8</c:v>
                </c:pt>
                <c:pt idx="147">
                  <c:v>7.3180016119587701E-8</c:v>
                </c:pt>
                <c:pt idx="148">
                  <c:v>6.9181694294899902E-7</c:v>
                </c:pt>
                <c:pt idx="149">
                  <c:v>3.4408080705580199E-9</c:v>
                </c:pt>
                <c:pt idx="150">
                  <c:v>1.2922245370139401E-9</c:v>
                </c:pt>
                <c:pt idx="151">
                  <c:v>1.4472086806443099E-9</c:v>
                </c:pt>
                <c:pt idx="152">
                  <c:v>7.8396285913322293E-9</c:v>
                </c:pt>
                <c:pt idx="153">
                  <c:v>1.8546447029940199E-8</c:v>
                </c:pt>
                <c:pt idx="154">
                  <c:v>1.9960643746664001E-8</c:v>
                </c:pt>
                <c:pt idx="155">
                  <c:v>1.66820249991953E-8</c:v>
                </c:pt>
                <c:pt idx="156">
                  <c:v>1.7287055155968099E-7</c:v>
                </c:pt>
                <c:pt idx="157">
                  <c:v>8.5281258743022705E-8</c:v>
                </c:pt>
                <c:pt idx="158">
                  <c:v>8.9947097247772698E-7</c:v>
                </c:pt>
                <c:pt idx="159">
                  <c:v>3.1115590739196398E-7</c:v>
                </c:pt>
                <c:pt idx="160">
                  <c:v>8.3924704020932398E-8</c:v>
                </c:pt>
                <c:pt idx="161">
                  <c:v>7.0944615890026302E-7</c:v>
                </c:pt>
                <c:pt idx="162">
                  <c:v>1.1906859368166199E-6</c:v>
                </c:pt>
                <c:pt idx="163">
                  <c:v>2.1617438888112399E-9</c:v>
                </c:pt>
                <c:pt idx="164">
                  <c:v>3.6663687231626399E-7</c:v>
                </c:pt>
                <c:pt idx="165">
                  <c:v>3.70797254724586E-8</c:v>
                </c:pt>
                <c:pt idx="166">
                  <c:v>2.8702360391745399E-8</c:v>
                </c:pt>
                <c:pt idx="167">
                  <c:v>8.7332414901920494E-8</c:v>
                </c:pt>
                <c:pt idx="168">
                  <c:v>1.5324672039498402E-8</c:v>
                </c:pt>
                <c:pt idx="169">
                  <c:v>5.2289789223877699E-8</c:v>
                </c:pt>
                <c:pt idx="170">
                  <c:v>4.3078933159668E-8</c:v>
                </c:pt>
                <c:pt idx="171">
                  <c:v>3.3714733858640202E-9</c:v>
                </c:pt>
                <c:pt idx="172">
                  <c:v>1.7952570023549101E-8</c:v>
                </c:pt>
                <c:pt idx="173">
                  <c:v>2.6179197078295499E-8</c:v>
                </c:pt>
                <c:pt idx="174">
                  <c:v>2.8058489100926E-8</c:v>
                </c:pt>
                <c:pt idx="175">
                  <c:v>1.52455215781911E-7</c:v>
                </c:pt>
                <c:pt idx="176">
                  <c:v>3.1131446647045199E-8</c:v>
                </c:pt>
                <c:pt idx="177">
                  <c:v>1.53870104096139E-7</c:v>
                </c:pt>
                <c:pt idx="178">
                  <c:v>1.6885077291954499E-8</c:v>
                </c:pt>
                <c:pt idx="179">
                  <c:v>5.7305939590797097E-8</c:v>
                </c:pt>
                <c:pt idx="180">
                  <c:v>4.46684341422461E-8</c:v>
                </c:pt>
                <c:pt idx="181">
                  <c:v>8.9280929262291506E-8</c:v>
                </c:pt>
                <c:pt idx="182">
                  <c:v>2.51872686233398E-8</c:v>
                </c:pt>
                <c:pt idx="183">
                  <c:v>7.1388386789700306E-8</c:v>
                </c:pt>
                <c:pt idx="184">
                  <c:v>1.9020354996168E-7</c:v>
                </c:pt>
                <c:pt idx="185">
                  <c:v>4.7244196184461302E-8</c:v>
                </c:pt>
                <c:pt idx="186">
                  <c:v>1.8198865476361701E-8</c:v>
                </c:pt>
                <c:pt idx="187">
                  <c:v>5.7382748233684798E-2</c:v>
                </c:pt>
                <c:pt idx="188">
                  <c:v>5.51194095794851E-2</c:v>
                </c:pt>
                <c:pt idx="189">
                  <c:v>5.2379612359872103E-2</c:v>
                </c:pt>
                <c:pt idx="190">
                  <c:v>4.9370515018533401E-2</c:v>
                </c:pt>
                <c:pt idx="191">
                  <c:v>4.9759070359253803E-2</c:v>
                </c:pt>
                <c:pt idx="192">
                  <c:v>5.0133147712318402E-2</c:v>
                </c:pt>
                <c:pt idx="193">
                  <c:v>5.0321941761349701E-2</c:v>
                </c:pt>
                <c:pt idx="194">
                  <c:v>4.9912911756548502E-2</c:v>
                </c:pt>
                <c:pt idx="195">
                  <c:v>4.4814215988784503E-2</c:v>
                </c:pt>
                <c:pt idx="196">
                  <c:v>4.2444343653396402E-2</c:v>
                </c:pt>
                <c:pt idx="197">
                  <c:v>4.6079405848659799E-2</c:v>
                </c:pt>
                <c:pt idx="198">
                  <c:v>5.0410797861614197E-2</c:v>
                </c:pt>
                <c:pt idx="199">
                  <c:v>5.3532370538367E-2</c:v>
                </c:pt>
                <c:pt idx="200">
                  <c:v>2.7894011171787198E-3</c:v>
                </c:pt>
                <c:pt idx="201">
                  <c:v>1.60832485486026E-3</c:v>
                </c:pt>
                <c:pt idx="202">
                  <c:v>2.67185265646248E-3</c:v>
                </c:pt>
                <c:pt idx="203">
                  <c:v>3.3209828409085302E-4</c:v>
                </c:pt>
                <c:pt idx="204">
                  <c:v>1.70945059472158E-4</c:v>
                </c:pt>
                <c:pt idx="205">
                  <c:v>1.99308236691083E-3</c:v>
                </c:pt>
                <c:pt idx="206">
                  <c:v>8.1898612048804604E-4</c:v>
                </c:pt>
                <c:pt idx="207">
                  <c:v>2.2787957648490002E-5</c:v>
                </c:pt>
                <c:pt idx="208">
                  <c:v>6.14514474777478E-5</c:v>
                </c:pt>
                <c:pt idx="209">
                  <c:v>1.8083867420688801E-5</c:v>
                </c:pt>
                <c:pt idx="210">
                  <c:v>3.94708808689162E-5</c:v>
                </c:pt>
                <c:pt idx="211">
                  <c:v>3.2515835299006798E-5</c:v>
                </c:pt>
                <c:pt idx="212">
                  <c:v>9.1001757999798405E-5</c:v>
                </c:pt>
                <c:pt idx="213">
                  <c:v>6.3342853091591906E-5</c:v>
                </c:pt>
                <c:pt idx="214">
                  <c:v>3.1232769599283898E-4</c:v>
                </c:pt>
                <c:pt idx="215">
                  <c:v>9.977146255872719E-4</c:v>
                </c:pt>
                <c:pt idx="216">
                  <c:v>1.39903311134008E-3</c:v>
                </c:pt>
                <c:pt idx="217">
                  <c:v>1.5583874943818801E-3</c:v>
                </c:pt>
                <c:pt idx="218">
                  <c:v>1.4019750186276101E-3</c:v>
                </c:pt>
                <c:pt idx="219">
                  <c:v>1.71504502835838E-3</c:v>
                </c:pt>
                <c:pt idx="220">
                  <c:v>2.8983301929959202E-3</c:v>
                </c:pt>
                <c:pt idx="221">
                  <c:v>4.6845816379460399E-3</c:v>
                </c:pt>
                <c:pt idx="222">
                  <c:v>2.2971249354188901E-3</c:v>
                </c:pt>
                <c:pt idx="223">
                  <c:v>3.3731085256772002E-3</c:v>
                </c:pt>
                <c:pt idx="224">
                  <c:v>2.7429893633401899E-3</c:v>
                </c:pt>
                <c:pt idx="225">
                  <c:v>2.27228251665007E-3</c:v>
                </c:pt>
                <c:pt idx="226">
                  <c:v>2.0850854548553699E-3</c:v>
                </c:pt>
                <c:pt idx="227">
                  <c:v>2.8544955934937102E-3</c:v>
                </c:pt>
                <c:pt idx="228">
                  <c:v>2.0194217404433399E-3</c:v>
                </c:pt>
                <c:pt idx="229">
                  <c:v>1.55055974956034E-3</c:v>
                </c:pt>
                <c:pt idx="230">
                  <c:v>4.3738964219498097E-3</c:v>
                </c:pt>
                <c:pt idx="231">
                  <c:v>1.0789693823206499E-3</c:v>
                </c:pt>
                <c:pt idx="232">
                  <c:v>2.1790093263937199E-4</c:v>
                </c:pt>
                <c:pt idx="233">
                  <c:v>2.0969083030319201E-3</c:v>
                </c:pt>
                <c:pt idx="234">
                  <c:v>2.8032445871468501E-3</c:v>
                </c:pt>
                <c:pt idx="235">
                  <c:v>1.85901862862448E-3</c:v>
                </c:pt>
                <c:pt idx="236">
                  <c:v>1.21392098286584E-3</c:v>
                </c:pt>
                <c:pt idx="237">
                  <c:v>1.03738272607601E-3</c:v>
                </c:pt>
                <c:pt idx="238">
                  <c:v>2.1757802980137101E-3</c:v>
                </c:pt>
                <c:pt idx="239">
                  <c:v>2.65447708206532E-3</c:v>
                </c:pt>
                <c:pt idx="240">
                  <c:v>2.6789383618389799E-3</c:v>
                </c:pt>
                <c:pt idx="241">
                  <c:v>1.61129665117982E-3</c:v>
                </c:pt>
                <c:pt idx="242">
                  <c:v>1.4318501854518001E-3</c:v>
                </c:pt>
                <c:pt idx="243">
                  <c:v>4.8915551815021403E-3</c:v>
                </c:pt>
                <c:pt idx="244">
                  <c:v>6.00959627244824E-3</c:v>
                </c:pt>
                <c:pt idx="245">
                  <c:v>6.2848651492575999E-3</c:v>
                </c:pt>
                <c:pt idx="246">
                  <c:v>6.49784965067241E-3</c:v>
                </c:pt>
                <c:pt idx="247">
                  <c:v>5.8453987220835196E-3</c:v>
                </c:pt>
                <c:pt idx="248">
                  <c:v>8.7084362933953306E-3</c:v>
                </c:pt>
                <c:pt idx="249">
                  <c:v>7.8936946984111706E-3</c:v>
                </c:pt>
                <c:pt idx="250">
                  <c:v>6.8303484808789399E-3</c:v>
                </c:pt>
                <c:pt idx="251">
                  <c:v>4.3426352767084097E-3</c:v>
                </c:pt>
                <c:pt idx="252">
                  <c:v>4.9728690505662703E-3</c:v>
                </c:pt>
                <c:pt idx="253">
                  <c:v>5.1529558123270397E-3</c:v>
                </c:pt>
                <c:pt idx="254">
                  <c:v>4.7322833703621102E-3</c:v>
                </c:pt>
                <c:pt idx="255">
                  <c:v>4.5236088876865997E-3</c:v>
                </c:pt>
                <c:pt idx="256">
                  <c:v>6.4113573737192599E-3</c:v>
                </c:pt>
                <c:pt idx="257">
                  <c:v>5.6995216498463E-3</c:v>
                </c:pt>
                <c:pt idx="258">
                  <c:v>4.0818782379124499E-3</c:v>
                </c:pt>
                <c:pt idx="259">
                  <c:v>3.9283539997350602E-3</c:v>
                </c:pt>
                <c:pt idx="260">
                  <c:v>4.9650534744823602E-3</c:v>
                </c:pt>
                <c:pt idx="261">
                  <c:v>3.69913533690435E-3</c:v>
                </c:pt>
                <c:pt idx="262">
                  <c:v>5.0453401025707598E-3</c:v>
                </c:pt>
                <c:pt idx="263">
                  <c:v>5.2803818103816904E-3</c:v>
                </c:pt>
                <c:pt idx="264">
                  <c:v>6.5785033193827298E-3</c:v>
                </c:pt>
                <c:pt idx="265">
                  <c:v>1.0198468612938799E-2</c:v>
                </c:pt>
                <c:pt idx="266">
                  <c:v>1.07293175840353E-2</c:v>
                </c:pt>
                <c:pt idx="267">
                  <c:v>1.1854883638067601E-2</c:v>
                </c:pt>
                <c:pt idx="268">
                  <c:v>1.2430201964761099E-2</c:v>
                </c:pt>
                <c:pt idx="269">
                  <c:v>1.2329729792345701E-2</c:v>
                </c:pt>
                <c:pt idx="270">
                  <c:v>1.08728591440961E-2</c:v>
                </c:pt>
                <c:pt idx="271">
                  <c:v>1.14133755998605E-2</c:v>
                </c:pt>
                <c:pt idx="272">
                  <c:v>1.1423352688455599E-2</c:v>
                </c:pt>
                <c:pt idx="273">
                  <c:v>1.3921589874672201E-2</c:v>
                </c:pt>
                <c:pt idx="274">
                  <c:v>1.3136958635682899E-2</c:v>
                </c:pt>
                <c:pt idx="275">
                  <c:v>1.0818541053908899E-2</c:v>
                </c:pt>
                <c:pt idx="276">
                  <c:v>1.2162023674802401E-2</c:v>
                </c:pt>
                <c:pt idx="277">
                  <c:v>1.03987311433986E-2</c:v>
                </c:pt>
                <c:pt idx="278">
                  <c:v>8.4213973737109499E-3</c:v>
                </c:pt>
                <c:pt idx="279">
                  <c:v>9.2253302524107298E-3</c:v>
                </c:pt>
                <c:pt idx="280">
                  <c:v>1.2301048949263701E-2</c:v>
                </c:pt>
                <c:pt idx="281">
                  <c:v>1.3139981976711901E-2</c:v>
                </c:pt>
                <c:pt idx="282">
                  <c:v>1.4326766323871001E-2</c:v>
                </c:pt>
                <c:pt idx="283">
                  <c:v>1.4561748401264601E-2</c:v>
                </c:pt>
                <c:pt idx="284">
                  <c:v>1.273193944345E-2</c:v>
                </c:pt>
                <c:pt idx="285">
                  <c:v>1.2300785670919301E-2</c:v>
                </c:pt>
                <c:pt idx="286">
                  <c:v>1.4321937114016201E-2</c:v>
                </c:pt>
                <c:pt idx="287">
                  <c:v>1.5630761026000101E-2</c:v>
                </c:pt>
                <c:pt idx="288">
                  <c:v>1.9413666573044198E-2</c:v>
                </c:pt>
                <c:pt idx="289">
                  <c:v>1.536320606247E-2</c:v>
                </c:pt>
                <c:pt idx="290">
                  <c:v>1.43189274809711E-2</c:v>
                </c:pt>
                <c:pt idx="291">
                  <c:v>1.57687731982038E-2</c:v>
                </c:pt>
                <c:pt idx="292">
                  <c:v>1.77277443350859E-2</c:v>
                </c:pt>
                <c:pt idx="293">
                  <c:v>1.77272563073969E-2</c:v>
                </c:pt>
                <c:pt idx="294">
                  <c:v>1.50835645984729E-2</c:v>
                </c:pt>
                <c:pt idx="295">
                  <c:v>1.3787601588569899E-2</c:v>
                </c:pt>
                <c:pt idx="296">
                  <c:v>1.1232269660955399E-2</c:v>
                </c:pt>
                <c:pt idx="297">
                  <c:v>1.23286123135919E-2</c:v>
                </c:pt>
                <c:pt idx="298">
                  <c:v>1.46895587778122E-2</c:v>
                </c:pt>
                <c:pt idx="299">
                  <c:v>1.4248687040950199E-2</c:v>
                </c:pt>
                <c:pt idx="300">
                  <c:v>1.4596386547802501E-2</c:v>
                </c:pt>
                <c:pt idx="301">
                  <c:v>1.28434065446708E-2</c:v>
                </c:pt>
                <c:pt idx="302">
                  <c:v>1.31740135277229E-2</c:v>
                </c:pt>
                <c:pt idx="303">
                  <c:v>1.4198642356871899E-2</c:v>
                </c:pt>
                <c:pt idx="304">
                  <c:v>1.6719958943918398E-2</c:v>
                </c:pt>
                <c:pt idx="305">
                  <c:v>1.6430728805798399E-2</c:v>
                </c:pt>
                <c:pt idx="306">
                  <c:v>1.50470578306481E-2</c:v>
                </c:pt>
                <c:pt idx="307">
                  <c:v>1.50850133624381E-2</c:v>
                </c:pt>
                <c:pt idx="308">
                  <c:v>1.6239060094126099E-2</c:v>
                </c:pt>
                <c:pt idx="309">
                  <c:v>1.5614210524662E-2</c:v>
                </c:pt>
                <c:pt idx="310">
                  <c:v>1.6751417482536401E-2</c:v>
                </c:pt>
                <c:pt idx="311">
                  <c:v>1.6816944902193098E-2</c:v>
                </c:pt>
                <c:pt idx="312">
                  <c:v>1.7038608705729302E-2</c:v>
                </c:pt>
                <c:pt idx="313">
                  <c:v>1.6527829403453001E-2</c:v>
                </c:pt>
                <c:pt idx="314">
                  <c:v>1.5659333505300299E-2</c:v>
                </c:pt>
                <c:pt idx="315">
                  <c:v>1.6592331385605601E-2</c:v>
                </c:pt>
                <c:pt idx="316">
                  <c:v>1.7776546139647801E-2</c:v>
                </c:pt>
                <c:pt idx="317">
                  <c:v>1.7344776115808098E-2</c:v>
                </c:pt>
                <c:pt idx="318">
                  <c:v>1.5608994898267E-2</c:v>
                </c:pt>
                <c:pt idx="319">
                  <c:v>1.2360798211117199E-2</c:v>
                </c:pt>
                <c:pt idx="320">
                  <c:v>1.05216736537871E-2</c:v>
                </c:pt>
                <c:pt idx="321">
                  <c:v>9.9208477761631997E-3</c:v>
                </c:pt>
                <c:pt idx="322">
                  <c:v>1.07613038108862E-2</c:v>
                </c:pt>
                <c:pt idx="323">
                  <c:v>1.01906326623961E-2</c:v>
                </c:pt>
                <c:pt idx="324">
                  <c:v>9.1544627509372294E-3</c:v>
                </c:pt>
                <c:pt idx="325">
                  <c:v>7.5570537538041504E-3</c:v>
                </c:pt>
                <c:pt idx="326">
                  <c:v>4.6762895832393901E-3</c:v>
                </c:pt>
                <c:pt idx="327">
                  <c:v>2.80968332763251E-3</c:v>
                </c:pt>
                <c:pt idx="328">
                  <c:v>4.0271582126755598E-3</c:v>
                </c:pt>
                <c:pt idx="329">
                  <c:v>5.5053237995521401E-3</c:v>
                </c:pt>
                <c:pt idx="330">
                  <c:v>7.1460207533420401E-3</c:v>
                </c:pt>
                <c:pt idx="331">
                  <c:v>6.2690060031270504E-3</c:v>
                </c:pt>
                <c:pt idx="332">
                  <c:v>6.0766388297350503E-3</c:v>
                </c:pt>
                <c:pt idx="333">
                  <c:v>3.1203939697465898E-3</c:v>
                </c:pt>
                <c:pt idx="334">
                  <c:v>1.4108398834917601E-3</c:v>
                </c:pt>
                <c:pt idx="335">
                  <c:v>2.21425324488384E-3</c:v>
                </c:pt>
                <c:pt idx="336">
                  <c:v>6.6062822497586098E-4</c:v>
                </c:pt>
                <c:pt idx="337">
                  <c:v>3.34204070317987E-4</c:v>
                </c:pt>
                <c:pt idx="338">
                  <c:v>1.8451438982854999E-4</c:v>
                </c:pt>
                <c:pt idx="339">
                  <c:v>4.8209778738012699E-5</c:v>
                </c:pt>
                <c:pt idx="340">
                  <c:v>2.0252309329758499E-5</c:v>
                </c:pt>
                <c:pt idx="341">
                  <c:v>6.6661988653207903E-7</c:v>
                </c:pt>
                <c:pt idx="342">
                  <c:v>1.52805755233268E-3</c:v>
                </c:pt>
                <c:pt idx="343">
                  <c:v>1.1488054214656E-3</c:v>
                </c:pt>
                <c:pt idx="344">
                  <c:v>1.12744867456869E-3</c:v>
                </c:pt>
                <c:pt idx="345">
                  <c:v>2.5645326545743301E-3</c:v>
                </c:pt>
                <c:pt idx="346">
                  <c:v>3.7364675759529002E-3</c:v>
                </c:pt>
                <c:pt idx="347">
                  <c:v>4.7578346529125303E-3</c:v>
                </c:pt>
                <c:pt idx="348">
                  <c:v>4.3761685112148098E-3</c:v>
                </c:pt>
                <c:pt idx="349">
                  <c:v>5.4418869308428602E-3</c:v>
                </c:pt>
                <c:pt idx="350">
                  <c:v>5.5503452552548198E-3</c:v>
                </c:pt>
                <c:pt idx="351">
                  <c:v>5.3003905444928201E-3</c:v>
                </c:pt>
                <c:pt idx="352">
                  <c:v>5.7235106893903697E-3</c:v>
                </c:pt>
                <c:pt idx="353">
                  <c:v>6.28052875215697E-3</c:v>
                </c:pt>
                <c:pt idx="354">
                  <c:v>6.90298720046955E-3</c:v>
                </c:pt>
                <c:pt idx="355">
                  <c:v>8.3100824936075002E-3</c:v>
                </c:pt>
                <c:pt idx="356">
                  <c:v>5.8259799057818196E-3</c:v>
                </c:pt>
                <c:pt idx="357">
                  <c:v>6.3703650229447696E-3</c:v>
                </c:pt>
                <c:pt idx="358">
                  <c:v>6.7491575048134302E-3</c:v>
                </c:pt>
                <c:pt idx="359">
                  <c:v>6.9585781435968804E-7</c:v>
                </c:pt>
                <c:pt idx="360">
                  <c:v>6.5456320326494098E-7</c:v>
                </c:pt>
                <c:pt idx="361">
                  <c:v>2.1151248600992098E-6</c:v>
                </c:pt>
                <c:pt idx="362">
                  <c:v>1.19486083862796E-6</c:v>
                </c:pt>
                <c:pt idx="363">
                  <c:v>7.1835182871622505E-7</c:v>
                </c:pt>
                <c:pt idx="364">
                  <c:v>2.4212504476012698E-7</c:v>
                </c:pt>
                <c:pt idx="365">
                  <c:v>1.09949099221869E-2</c:v>
                </c:pt>
                <c:pt idx="366">
                  <c:v>5.0650847281041303E-7</c:v>
                </c:pt>
                <c:pt idx="367">
                  <c:v>1.03332185283058E-6</c:v>
                </c:pt>
                <c:pt idx="368">
                  <c:v>2.1452544357820099E-8</c:v>
                </c:pt>
                <c:pt idx="369">
                  <c:v>8.4058625361756507E-9</c:v>
                </c:pt>
                <c:pt idx="370">
                  <c:v>4.6099210758519899E-7</c:v>
                </c:pt>
                <c:pt idx="371">
                  <c:v>1.3006193205934999E-7</c:v>
                </c:pt>
                <c:pt idx="372">
                  <c:v>2.33864416586664E-7</c:v>
                </c:pt>
                <c:pt idx="373">
                  <c:v>7.7372179007387306E-8</c:v>
                </c:pt>
                <c:pt idx="374">
                  <c:v>1.17913608559196E-6</c:v>
                </c:pt>
                <c:pt idx="375">
                  <c:v>1.5685116772018298E-8</c:v>
                </c:pt>
                <c:pt idx="376">
                  <c:v>3.10326706525474E-7</c:v>
                </c:pt>
                <c:pt idx="377">
                  <c:v>1.22962865827523E-7</c:v>
                </c:pt>
                <c:pt idx="378">
                  <c:v>1.54826312353638E-2</c:v>
                </c:pt>
                <c:pt idx="379">
                  <c:v>1.8839837559648799E-6</c:v>
                </c:pt>
                <c:pt idx="380">
                  <c:v>1.64762595537414E-2</c:v>
                </c:pt>
                <c:pt idx="381">
                  <c:v>1.57897893447887E-2</c:v>
                </c:pt>
                <c:pt idx="382">
                  <c:v>1.6159259830132802E-2</c:v>
                </c:pt>
                <c:pt idx="383">
                  <c:v>1.4627981929001501E-2</c:v>
                </c:pt>
                <c:pt idx="384">
                  <c:v>1.51940941511658E-2</c:v>
                </c:pt>
                <c:pt idx="385">
                  <c:v>1.4649088191818699E-2</c:v>
                </c:pt>
                <c:pt idx="386">
                  <c:v>1.5123060574121701E-2</c:v>
                </c:pt>
                <c:pt idx="387">
                  <c:v>1.7603877193796798E-2</c:v>
                </c:pt>
                <c:pt idx="388">
                  <c:v>1.5774402847666499E-2</c:v>
                </c:pt>
                <c:pt idx="389">
                  <c:v>1.6635718215522399E-2</c:v>
                </c:pt>
                <c:pt idx="390">
                  <c:v>1.53917568990595E-2</c:v>
                </c:pt>
                <c:pt idx="391">
                  <c:v>1.3276444178267101E-2</c:v>
                </c:pt>
                <c:pt idx="392">
                  <c:v>1.34580687642839E-2</c:v>
                </c:pt>
                <c:pt idx="393">
                  <c:v>2.0980212317840601E-7</c:v>
                </c:pt>
                <c:pt idx="394">
                  <c:v>2.5191521441756702E-7</c:v>
                </c:pt>
                <c:pt idx="395">
                  <c:v>8.8533790233385896E-8</c:v>
                </c:pt>
                <c:pt idx="396">
                  <c:v>6.6734975157730396E-8</c:v>
                </c:pt>
                <c:pt idx="397">
                  <c:v>1.70050658979869E-5</c:v>
                </c:pt>
                <c:pt idx="398">
                  <c:v>4.2978221783515699E-6</c:v>
                </c:pt>
                <c:pt idx="399">
                  <c:v>1.19712943793704E-7</c:v>
                </c:pt>
                <c:pt idx="400">
                  <c:v>1.66121258031015E-6</c:v>
                </c:pt>
                <c:pt idx="401">
                  <c:v>4.94805860625124E-8</c:v>
                </c:pt>
                <c:pt idx="402">
                  <c:v>2.0942830562423899E-6</c:v>
                </c:pt>
                <c:pt idx="403">
                  <c:v>1.5691289427068E-6</c:v>
                </c:pt>
                <c:pt idx="404">
                  <c:v>1.2896284393210201E-5</c:v>
                </c:pt>
                <c:pt idx="405">
                  <c:v>8.5019854938662195E-8</c:v>
                </c:pt>
                <c:pt idx="406">
                  <c:v>7.5327233145441395E-9</c:v>
                </c:pt>
                <c:pt idx="407">
                  <c:v>7.1535477022918901E-7</c:v>
                </c:pt>
                <c:pt idx="408">
                  <c:v>2.1792952768973199E-6</c:v>
                </c:pt>
                <c:pt idx="409">
                  <c:v>1.01665177968937E-7</c:v>
                </c:pt>
                <c:pt idx="410">
                  <c:v>2.0555348370241901E-7</c:v>
                </c:pt>
                <c:pt idx="411">
                  <c:v>7.0075735809250794E-8</c:v>
                </c:pt>
                <c:pt idx="412">
                  <c:v>1.3367719263947699E-8</c:v>
                </c:pt>
                <c:pt idx="413">
                  <c:v>1.14464402665823E-6</c:v>
                </c:pt>
                <c:pt idx="414">
                  <c:v>4.2496945645348002E-8</c:v>
                </c:pt>
                <c:pt idx="415">
                  <c:v>4.5091533496364402E-8</c:v>
                </c:pt>
                <c:pt idx="416">
                  <c:v>2.0930996584600802E-8</c:v>
                </c:pt>
                <c:pt idx="417">
                  <c:v>2.7371185289404997E-7</c:v>
                </c:pt>
                <c:pt idx="418">
                  <c:v>3.6212551293156101E-6</c:v>
                </c:pt>
                <c:pt idx="419">
                  <c:v>4.6665567468913198E-8</c:v>
                </c:pt>
                <c:pt idx="420">
                  <c:v>2.32741075758267E-8</c:v>
                </c:pt>
                <c:pt idx="421">
                  <c:v>2.79197265793916E-6</c:v>
                </c:pt>
                <c:pt idx="422">
                  <c:v>1.34620429300329E-5</c:v>
                </c:pt>
                <c:pt idx="423">
                  <c:v>6.6159197393497799E-6</c:v>
                </c:pt>
                <c:pt idx="424">
                  <c:v>3.6098251799553701E-8</c:v>
                </c:pt>
                <c:pt idx="425">
                  <c:v>4.7590417917537599E-7</c:v>
                </c:pt>
                <c:pt idx="426">
                  <c:v>1.5218695128044801E-6</c:v>
                </c:pt>
                <c:pt idx="427">
                  <c:v>3.6613784359630699E-7</c:v>
                </c:pt>
                <c:pt idx="428">
                  <c:v>4.9157975711874198E-7</c:v>
                </c:pt>
                <c:pt idx="429">
                  <c:v>3.8025443244042597E-8</c:v>
                </c:pt>
                <c:pt idx="430">
                  <c:v>6.0600466676158999E-9</c:v>
                </c:pt>
                <c:pt idx="431">
                  <c:v>4.8457809115231995E-7</c:v>
                </c:pt>
                <c:pt idx="432">
                  <c:v>3.79591400579557E-6</c:v>
                </c:pt>
                <c:pt idx="433">
                  <c:v>1.01739535099592E-6</c:v>
                </c:pt>
                <c:pt idx="434">
                  <c:v>1.19154425047924E-7</c:v>
                </c:pt>
                <c:pt idx="435">
                  <c:v>1.35440483792448E-5</c:v>
                </c:pt>
                <c:pt idx="436">
                  <c:v>1.4285220627588301E-6</c:v>
                </c:pt>
                <c:pt idx="437">
                  <c:v>3.5768838958176102E-7</c:v>
                </c:pt>
                <c:pt idx="438">
                  <c:v>1.2759908598987901E-7</c:v>
                </c:pt>
                <c:pt idx="439">
                  <c:v>7.2540412821779103E-7</c:v>
                </c:pt>
                <c:pt idx="440">
                  <c:v>2.6204810975359702E-7</c:v>
                </c:pt>
                <c:pt idx="441">
                  <c:v>8.7291608246832403E-7</c:v>
                </c:pt>
                <c:pt idx="442">
                  <c:v>7.8975018651495704E-7</c:v>
                </c:pt>
                <c:pt idx="443">
                  <c:v>5.7808817083646895E-7</c:v>
                </c:pt>
                <c:pt idx="444">
                  <c:v>7.5680206021736597E-7</c:v>
                </c:pt>
                <c:pt idx="445">
                  <c:v>1.2315375510669501E-6</c:v>
                </c:pt>
                <c:pt idx="446">
                  <c:v>1.8663446607927601E-7</c:v>
                </c:pt>
                <c:pt idx="447">
                  <c:v>9.7028628102990995E-7</c:v>
                </c:pt>
                <c:pt idx="448">
                  <c:v>2.3103350083579998E-6</c:v>
                </c:pt>
                <c:pt idx="449">
                  <c:v>8.71764248116919E-7</c:v>
                </c:pt>
                <c:pt idx="450">
                  <c:v>7.5870141729559003E-7</c:v>
                </c:pt>
                <c:pt idx="451">
                  <c:v>4.9780576094826501E-6</c:v>
                </c:pt>
                <c:pt idx="452">
                  <c:v>2.56028026044432E-7</c:v>
                </c:pt>
                <c:pt idx="453">
                  <c:v>5.1262189598672E-7</c:v>
                </c:pt>
                <c:pt idx="454">
                  <c:v>4.4121110491761303E-7</c:v>
                </c:pt>
                <c:pt idx="455">
                  <c:v>1.7117848462866799E-6</c:v>
                </c:pt>
                <c:pt idx="456">
                  <c:v>4.6110529515884701E-6</c:v>
                </c:pt>
                <c:pt idx="457">
                  <c:v>2.7117955985625598E-7</c:v>
                </c:pt>
                <c:pt idx="458">
                  <c:v>3.3495520865240501E-6</c:v>
                </c:pt>
                <c:pt idx="459">
                  <c:v>3.76345861103647E-7</c:v>
                </c:pt>
                <c:pt idx="460">
                  <c:v>1.1983184247805699E-5</c:v>
                </c:pt>
                <c:pt idx="461">
                  <c:v>2.3810287290902002E-6</c:v>
                </c:pt>
                <c:pt idx="462">
                  <c:v>1.8448656403591899E-5</c:v>
                </c:pt>
                <c:pt idx="463">
                  <c:v>1.7925480454492599E-5</c:v>
                </c:pt>
                <c:pt idx="464">
                  <c:v>2.5408902116777199E-7</c:v>
                </c:pt>
                <c:pt idx="465">
                  <c:v>1.2897232184716699E-7</c:v>
                </c:pt>
                <c:pt idx="466">
                  <c:v>6.8332905699139404E-6</c:v>
                </c:pt>
                <c:pt idx="467">
                  <c:v>1.28752459081765E-5</c:v>
                </c:pt>
                <c:pt idx="468">
                  <c:v>9.6926673451886595E-8</c:v>
                </c:pt>
                <c:pt idx="469">
                  <c:v>6.6786337797374698E-7</c:v>
                </c:pt>
                <c:pt idx="470">
                  <c:v>1.1800551789205201E-3</c:v>
                </c:pt>
                <c:pt idx="471">
                  <c:v>2.9642513255903998E-4</c:v>
                </c:pt>
                <c:pt idx="472">
                  <c:v>4.2631123154595701E-4</c:v>
                </c:pt>
                <c:pt idx="473">
                  <c:v>8.2377628112904402E-3</c:v>
                </c:pt>
                <c:pt idx="474">
                  <c:v>4.1595963772879602E-3</c:v>
                </c:pt>
                <c:pt idx="475">
                  <c:v>1.1153448124050201E-2</c:v>
                </c:pt>
                <c:pt idx="476">
                  <c:v>1.3120285561718001E-2</c:v>
                </c:pt>
                <c:pt idx="477">
                  <c:v>1.3752483537781199E-2</c:v>
                </c:pt>
                <c:pt idx="478">
                  <c:v>1.3089294495688301E-2</c:v>
                </c:pt>
                <c:pt idx="479">
                  <c:v>1.30718376059941E-2</c:v>
                </c:pt>
                <c:pt idx="480">
                  <c:v>1.3999023397949501E-2</c:v>
                </c:pt>
                <c:pt idx="481">
                  <c:v>1.34777700622174E-2</c:v>
                </c:pt>
                <c:pt idx="482">
                  <c:v>1.28937582964452E-2</c:v>
                </c:pt>
                <c:pt idx="483">
                  <c:v>1.1558826441997501E-2</c:v>
                </c:pt>
                <c:pt idx="484">
                  <c:v>1.38982696466024E-2</c:v>
                </c:pt>
                <c:pt idx="485">
                  <c:v>1.0542812259750499E-2</c:v>
                </c:pt>
                <c:pt idx="486">
                  <c:v>1.2565272736498399E-2</c:v>
                </c:pt>
                <c:pt idx="487">
                  <c:v>9.4504461237127201E-3</c:v>
                </c:pt>
                <c:pt idx="488">
                  <c:v>1.1538807470843E-2</c:v>
                </c:pt>
                <c:pt idx="489">
                  <c:v>1.16781307524526E-2</c:v>
                </c:pt>
                <c:pt idx="490">
                  <c:v>1.33648181356685E-2</c:v>
                </c:pt>
                <c:pt idx="491">
                  <c:v>1.6051723601389001E-2</c:v>
                </c:pt>
                <c:pt idx="492">
                  <c:v>1.85905674571053E-2</c:v>
                </c:pt>
                <c:pt idx="493">
                  <c:v>2.24482591911228E-2</c:v>
                </c:pt>
                <c:pt idx="494">
                  <c:v>2.3330276059882301E-2</c:v>
                </c:pt>
                <c:pt idx="495">
                  <c:v>2.7730070837578599E-2</c:v>
                </c:pt>
                <c:pt idx="496">
                  <c:v>3.11282233836669E-2</c:v>
                </c:pt>
                <c:pt idx="497">
                  <c:v>4.0661838115173397E-2</c:v>
                </c:pt>
                <c:pt idx="498">
                  <c:v>3.8189643770054398E-2</c:v>
                </c:pt>
                <c:pt idx="499">
                  <c:v>4.0057979204923801E-2</c:v>
                </c:pt>
                <c:pt idx="500">
                  <c:v>4.0726621703962101E-2</c:v>
                </c:pt>
                <c:pt idx="501">
                  <c:v>4.1953826005369198E-2</c:v>
                </c:pt>
                <c:pt idx="502">
                  <c:v>4.1776446979530202E-2</c:v>
                </c:pt>
                <c:pt idx="503">
                  <c:v>4.32229561869307E-2</c:v>
                </c:pt>
                <c:pt idx="504">
                  <c:v>4.5523086027617503E-2</c:v>
                </c:pt>
                <c:pt idx="505">
                  <c:v>4.3052034824831997E-2</c:v>
                </c:pt>
                <c:pt idx="506">
                  <c:v>4.3525723875632902E-2</c:v>
                </c:pt>
                <c:pt idx="507">
                  <c:v>4.3174559101394103E-2</c:v>
                </c:pt>
                <c:pt idx="508">
                  <c:v>4.3499871607494203E-2</c:v>
                </c:pt>
                <c:pt idx="509">
                  <c:v>4.5477225447816599E-2</c:v>
                </c:pt>
                <c:pt idx="510">
                  <c:v>5.1949719485278899E-2</c:v>
                </c:pt>
                <c:pt idx="511">
                  <c:v>5.2491348140058701E-2</c:v>
                </c:pt>
                <c:pt idx="512">
                  <c:v>5.2948043047030401E-2</c:v>
                </c:pt>
                <c:pt idx="513">
                  <c:v>5.6054092061026801E-2</c:v>
                </c:pt>
                <c:pt idx="514">
                  <c:v>5.7695159733784397E-2</c:v>
                </c:pt>
                <c:pt idx="515">
                  <c:v>5.7143799495054298E-2</c:v>
                </c:pt>
                <c:pt idx="516">
                  <c:v>5.8375453134411497E-2</c:v>
                </c:pt>
                <c:pt idx="517">
                  <c:v>6.0567376822619597E-2</c:v>
                </c:pt>
                <c:pt idx="518">
                  <c:v>6.0174209859872797E-2</c:v>
                </c:pt>
                <c:pt idx="519">
                  <c:v>5.7528548239394801E-2</c:v>
                </c:pt>
                <c:pt idx="520">
                  <c:v>5.6230397737059602E-2</c:v>
                </c:pt>
                <c:pt idx="521">
                  <c:v>5.43330386224328E-2</c:v>
                </c:pt>
                <c:pt idx="522">
                  <c:v>5.3231496096130503E-2</c:v>
                </c:pt>
                <c:pt idx="523">
                  <c:v>4.8129991303978902E-2</c:v>
                </c:pt>
                <c:pt idx="524">
                  <c:v>4.7599686532369803E-2</c:v>
                </c:pt>
                <c:pt idx="525">
                  <c:v>4.7157953362737301E-2</c:v>
                </c:pt>
                <c:pt idx="526">
                  <c:v>5.2159664838434802E-2</c:v>
                </c:pt>
                <c:pt idx="527">
                  <c:v>4.8333086131737403E-2</c:v>
                </c:pt>
                <c:pt idx="528">
                  <c:v>4.5611587844261399E-2</c:v>
                </c:pt>
                <c:pt idx="529">
                  <c:v>3.4746056638613E-2</c:v>
                </c:pt>
                <c:pt idx="530">
                  <c:v>2.1831258892872699E-2</c:v>
                </c:pt>
                <c:pt idx="531">
                  <c:v>2.6128530146901099E-2</c:v>
                </c:pt>
                <c:pt idx="532">
                  <c:v>3.1461423397954602E-2</c:v>
                </c:pt>
                <c:pt idx="533">
                  <c:v>3.3727684547462201E-2</c:v>
                </c:pt>
                <c:pt idx="534">
                  <c:v>3.4765653969751398E-2</c:v>
                </c:pt>
                <c:pt idx="535">
                  <c:v>4.0510046308997599E-2</c:v>
                </c:pt>
                <c:pt idx="536">
                  <c:v>3.9230621537170697E-2</c:v>
                </c:pt>
                <c:pt idx="537">
                  <c:v>9.0962860984897198E-2</c:v>
                </c:pt>
                <c:pt idx="538">
                  <c:v>6.9384970237257398E-2</c:v>
                </c:pt>
                <c:pt idx="539">
                  <c:v>5.70635957988746E-2</c:v>
                </c:pt>
                <c:pt idx="540">
                  <c:v>6.0155102942223398E-2</c:v>
                </c:pt>
                <c:pt idx="541">
                  <c:v>5.1384656225837197E-2</c:v>
                </c:pt>
                <c:pt idx="542">
                  <c:v>5.18531034543665E-2</c:v>
                </c:pt>
                <c:pt idx="543">
                  <c:v>5.5534994082426598E-2</c:v>
                </c:pt>
                <c:pt idx="544">
                  <c:v>5.6096060102921202E-2</c:v>
                </c:pt>
                <c:pt idx="545">
                  <c:v>5.0070570939214701E-2</c:v>
                </c:pt>
                <c:pt idx="546">
                  <c:v>4.7710253108364097E-2</c:v>
                </c:pt>
                <c:pt idx="547">
                  <c:v>4.0253990228096399E-2</c:v>
                </c:pt>
                <c:pt idx="548">
                  <c:v>4.7068429492066299E-2</c:v>
                </c:pt>
                <c:pt idx="549">
                  <c:v>4.1299931150453398E-2</c:v>
                </c:pt>
                <c:pt idx="550">
                  <c:v>3.8977008026294301E-2</c:v>
                </c:pt>
                <c:pt idx="551">
                  <c:v>4.0770635604729301E-2</c:v>
                </c:pt>
                <c:pt idx="552">
                  <c:v>3.8426289059480902E-2</c:v>
                </c:pt>
                <c:pt idx="553">
                  <c:v>3.6331840958933298E-2</c:v>
                </c:pt>
                <c:pt idx="554">
                  <c:v>3.6943277368073603E-2</c:v>
                </c:pt>
                <c:pt idx="555">
                  <c:v>3.7243855604657698E-2</c:v>
                </c:pt>
                <c:pt idx="556">
                  <c:v>3.7754910043264797E-2</c:v>
                </c:pt>
                <c:pt idx="557">
                  <c:v>3.9675271665837897E-2</c:v>
                </c:pt>
                <c:pt idx="558">
                  <c:v>4.1383450765410397E-2</c:v>
                </c:pt>
                <c:pt idx="559">
                  <c:v>4.5656502336884897E-2</c:v>
                </c:pt>
                <c:pt idx="560">
                  <c:v>4.2846039316578897E-2</c:v>
                </c:pt>
                <c:pt idx="561">
                  <c:v>4.2153690192297297E-2</c:v>
                </c:pt>
                <c:pt idx="562">
                  <c:v>4.1356069372651197E-2</c:v>
                </c:pt>
                <c:pt idx="563">
                  <c:v>4.4761362871304902E-2</c:v>
                </c:pt>
                <c:pt idx="564">
                  <c:v>4.2280978964564397E-2</c:v>
                </c:pt>
                <c:pt idx="565">
                  <c:v>4.4087904859475703E-2</c:v>
                </c:pt>
                <c:pt idx="566">
                  <c:v>4.1747852760813199E-2</c:v>
                </c:pt>
                <c:pt idx="567">
                  <c:v>4.2655349191958201E-2</c:v>
                </c:pt>
                <c:pt idx="568">
                  <c:v>4.1831570452632499E-2</c:v>
                </c:pt>
                <c:pt idx="569">
                  <c:v>3.8176661199104199E-2</c:v>
                </c:pt>
                <c:pt idx="570">
                  <c:v>3.80248924974999E-2</c:v>
                </c:pt>
                <c:pt idx="571">
                  <c:v>3.7451603764407697E-2</c:v>
                </c:pt>
                <c:pt idx="572">
                  <c:v>3.8248134548536102E-2</c:v>
                </c:pt>
                <c:pt idx="573">
                  <c:v>3.8872774270698997E-2</c:v>
                </c:pt>
                <c:pt idx="574">
                  <c:v>4.0967417151872201E-2</c:v>
                </c:pt>
                <c:pt idx="575">
                  <c:v>4.1058943309418602E-2</c:v>
                </c:pt>
                <c:pt idx="576">
                  <c:v>4.2843474439404498E-2</c:v>
                </c:pt>
                <c:pt idx="577">
                  <c:v>4.1132682533937197E-2</c:v>
                </c:pt>
                <c:pt idx="578">
                  <c:v>4.2857456559394401E-2</c:v>
                </c:pt>
                <c:pt idx="579">
                  <c:v>4.23758059489674E-2</c:v>
                </c:pt>
                <c:pt idx="580">
                  <c:v>4.1773773159179503E-2</c:v>
                </c:pt>
                <c:pt idx="581">
                  <c:v>3.9218500160980302E-2</c:v>
                </c:pt>
                <c:pt idx="582">
                  <c:v>4.0720893745637601E-2</c:v>
                </c:pt>
                <c:pt idx="583">
                  <c:v>4.3704399683434397E-2</c:v>
                </c:pt>
                <c:pt idx="584">
                  <c:v>4.4981439630784298E-2</c:v>
                </c:pt>
                <c:pt idx="585">
                  <c:v>4.3210546437747001E-2</c:v>
                </c:pt>
                <c:pt idx="586">
                  <c:v>4.1948444354183198E-2</c:v>
                </c:pt>
                <c:pt idx="587">
                  <c:v>4.1952199146183103E-2</c:v>
                </c:pt>
                <c:pt idx="588">
                  <c:v>4.4078350633877397E-2</c:v>
                </c:pt>
                <c:pt idx="589">
                  <c:v>4.2808810789845102E-2</c:v>
                </c:pt>
                <c:pt idx="590">
                  <c:v>4.1596031767424498E-2</c:v>
                </c:pt>
                <c:pt idx="591">
                  <c:v>4.0309906276996099E-2</c:v>
                </c:pt>
                <c:pt idx="592">
                  <c:v>3.9497764875417E-2</c:v>
                </c:pt>
                <c:pt idx="593">
                  <c:v>3.7734944183931501E-2</c:v>
                </c:pt>
                <c:pt idx="594">
                  <c:v>3.6272521588484097E-2</c:v>
                </c:pt>
                <c:pt idx="595">
                  <c:v>3.6945219377349202E-2</c:v>
                </c:pt>
                <c:pt idx="596">
                  <c:v>3.8814277283252499E-2</c:v>
                </c:pt>
                <c:pt idx="597">
                  <c:v>3.94159647995138E-2</c:v>
                </c:pt>
                <c:pt idx="598">
                  <c:v>4.0131483815099303E-2</c:v>
                </c:pt>
                <c:pt idx="599">
                  <c:v>3.9644947234020601E-2</c:v>
                </c:pt>
                <c:pt idx="600">
                  <c:v>4.0298885524288897E-2</c:v>
                </c:pt>
                <c:pt idx="601">
                  <c:v>3.8886710119853597E-2</c:v>
                </c:pt>
                <c:pt idx="602">
                  <c:v>3.9257716067190099E-2</c:v>
                </c:pt>
                <c:pt idx="603">
                  <c:v>3.7016907752915502E-2</c:v>
                </c:pt>
                <c:pt idx="604">
                  <c:v>3.2974668908334802E-2</c:v>
                </c:pt>
                <c:pt idx="605">
                  <c:v>3.1297367717139903E-2</c:v>
                </c:pt>
                <c:pt idx="606">
                  <c:v>2.9615738143341001E-2</c:v>
                </c:pt>
                <c:pt idx="607">
                  <c:v>2.7655577855517501E-2</c:v>
                </c:pt>
                <c:pt idx="608">
                  <c:v>2.6727111945374402E-2</c:v>
                </c:pt>
                <c:pt idx="609">
                  <c:v>2.6486360469032098E-2</c:v>
                </c:pt>
                <c:pt idx="610">
                  <c:v>2.83629351147709E-2</c:v>
                </c:pt>
                <c:pt idx="611">
                  <c:v>2.9216334634640399E-2</c:v>
                </c:pt>
                <c:pt idx="612">
                  <c:v>2.79924666339346E-2</c:v>
                </c:pt>
                <c:pt idx="613">
                  <c:v>3.0417410972402099E-2</c:v>
                </c:pt>
                <c:pt idx="614">
                  <c:v>3.02796734842345E-2</c:v>
                </c:pt>
                <c:pt idx="615">
                  <c:v>3.16095722399862E-2</c:v>
                </c:pt>
                <c:pt idx="616">
                  <c:v>2.9977620747430499E-2</c:v>
                </c:pt>
                <c:pt idx="617">
                  <c:v>2.9018128348602901E-2</c:v>
                </c:pt>
                <c:pt idx="618">
                  <c:v>2.9969202627501398E-2</c:v>
                </c:pt>
                <c:pt idx="619">
                  <c:v>3.00528067287343E-2</c:v>
                </c:pt>
                <c:pt idx="620">
                  <c:v>3.0276876861098201E-2</c:v>
                </c:pt>
                <c:pt idx="621">
                  <c:v>2.97221263238867E-2</c:v>
                </c:pt>
                <c:pt idx="622">
                  <c:v>2.9295992785033701E-2</c:v>
                </c:pt>
                <c:pt idx="623">
                  <c:v>3.08798713714151E-2</c:v>
                </c:pt>
                <c:pt idx="624">
                  <c:v>3.0843489785710401E-2</c:v>
                </c:pt>
                <c:pt idx="625">
                  <c:v>2.7553765209278699E-2</c:v>
                </c:pt>
                <c:pt idx="626">
                  <c:v>2.5571754677031499E-2</c:v>
                </c:pt>
                <c:pt idx="627">
                  <c:v>2.43999188322447E-2</c:v>
                </c:pt>
                <c:pt idx="628">
                  <c:v>2.6807708394833998E-2</c:v>
                </c:pt>
                <c:pt idx="629">
                  <c:v>2.5972283684941599E-2</c:v>
                </c:pt>
                <c:pt idx="630">
                  <c:v>2.87973467438991E-2</c:v>
                </c:pt>
                <c:pt idx="631">
                  <c:v>2.3578809549694199E-2</c:v>
                </c:pt>
                <c:pt idx="632">
                  <c:v>2.4996716408049801E-2</c:v>
                </c:pt>
                <c:pt idx="633">
                  <c:v>2.5064367866967401E-2</c:v>
                </c:pt>
                <c:pt idx="634">
                  <c:v>2.34807393005373E-2</c:v>
                </c:pt>
                <c:pt idx="635">
                  <c:v>2.28707937436733E-2</c:v>
                </c:pt>
                <c:pt idx="636">
                  <c:v>2.34486359300137E-2</c:v>
                </c:pt>
                <c:pt idx="637">
                  <c:v>2.43583997445809E-2</c:v>
                </c:pt>
                <c:pt idx="638">
                  <c:v>2.5062731903182599E-2</c:v>
                </c:pt>
                <c:pt idx="639">
                  <c:v>2.68458339688614E-2</c:v>
                </c:pt>
                <c:pt idx="640">
                  <c:v>2.28627374199597E-2</c:v>
                </c:pt>
                <c:pt idx="641">
                  <c:v>2.30206580726591E-2</c:v>
                </c:pt>
                <c:pt idx="642">
                  <c:v>2.23835631284071E-2</c:v>
                </c:pt>
                <c:pt idx="643">
                  <c:v>2.1401205343871299E-2</c:v>
                </c:pt>
                <c:pt idx="644">
                  <c:v>2.06590904538205E-2</c:v>
                </c:pt>
                <c:pt idx="645">
                  <c:v>1.73548435723948E-2</c:v>
                </c:pt>
                <c:pt idx="646">
                  <c:v>1.3156607137933899E-2</c:v>
                </c:pt>
                <c:pt idx="647">
                  <c:v>1.0782397123136099E-2</c:v>
                </c:pt>
                <c:pt idx="648">
                  <c:v>9.5323364163113298E-3</c:v>
                </c:pt>
                <c:pt idx="649">
                  <c:v>5.9732741133328203E-3</c:v>
                </c:pt>
                <c:pt idx="650">
                  <c:v>2.5801151635418099E-3</c:v>
                </c:pt>
                <c:pt idx="651">
                  <c:v>1.0983606114844701E-3</c:v>
                </c:pt>
                <c:pt idx="652">
                  <c:v>8.6958089210067098E-5</c:v>
                </c:pt>
                <c:pt idx="653">
                  <c:v>1.7790846122223901E-4</c:v>
                </c:pt>
                <c:pt idx="654">
                  <c:v>1.99251389488425E-4</c:v>
                </c:pt>
                <c:pt idx="655">
                  <c:v>6.7477000771627404E-6</c:v>
                </c:pt>
                <c:pt idx="656">
                  <c:v>5.5722947077978097E-6</c:v>
                </c:pt>
                <c:pt idx="657">
                  <c:v>1.8170247469153101E-6</c:v>
                </c:pt>
                <c:pt idx="658">
                  <c:v>1.2293053696456999E-6</c:v>
                </c:pt>
                <c:pt idx="659">
                  <c:v>4.5618489084394901E-7</c:v>
                </c:pt>
                <c:pt idx="660">
                  <c:v>2.0039751748132001E-6</c:v>
                </c:pt>
                <c:pt idx="661">
                  <c:v>1.7117604333960101E-8</c:v>
                </c:pt>
                <c:pt idx="662">
                  <c:v>1.22315094147594E-6</c:v>
                </c:pt>
                <c:pt idx="663">
                  <c:v>4.3838216210314398E-8</c:v>
                </c:pt>
                <c:pt idx="664">
                  <c:v>1.1871048110141399E-8</c:v>
                </c:pt>
                <c:pt idx="665">
                  <c:v>1.13760266301471E-7</c:v>
                </c:pt>
                <c:pt idx="666">
                  <c:v>2.8498409623355901E-8</c:v>
                </c:pt>
                <c:pt idx="667">
                  <c:v>8.7964223292750707E-6</c:v>
                </c:pt>
                <c:pt idx="668">
                  <c:v>7.3999241022977597E-6</c:v>
                </c:pt>
                <c:pt idx="669">
                  <c:v>2.5453973885406899E-7</c:v>
                </c:pt>
                <c:pt idx="670">
                  <c:v>6.8928618380368198E-7</c:v>
                </c:pt>
                <c:pt idx="671">
                  <c:v>6.9339617887705497E-9</c:v>
                </c:pt>
                <c:pt idx="672">
                  <c:v>3.2346565135968801E-7</c:v>
                </c:pt>
                <c:pt idx="673">
                  <c:v>5.2705090442765598E-8</c:v>
                </c:pt>
                <c:pt idx="674">
                  <c:v>2.7179153454484799E-7</c:v>
                </c:pt>
                <c:pt idx="675">
                  <c:v>9.0914885955456497E-8</c:v>
                </c:pt>
                <c:pt idx="676">
                  <c:v>1.8063549264534301E-7</c:v>
                </c:pt>
                <c:pt idx="677">
                  <c:v>4.9671083968355197E-7</c:v>
                </c:pt>
                <c:pt idx="678">
                  <c:v>4.1082408692019899E-7</c:v>
                </c:pt>
                <c:pt idx="679">
                  <c:v>4.4256413012718699E-7</c:v>
                </c:pt>
                <c:pt idx="680">
                  <c:v>2.9207881487711699E-8</c:v>
                </c:pt>
                <c:pt idx="681">
                  <c:v>2.73886585901035E-8</c:v>
                </c:pt>
                <c:pt idx="682">
                  <c:v>1.3438520465816801E-2</c:v>
                </c:pt>
                <c:pt idx="683">
                  <c:v>5.8893353673991501E-8</c:v>
                </c:pt>
                <c:pt idx="684">
                  <c:v>1.5640110479552501E-7</c:v>
                </c:pt>
                <c:pt idx="685">
                  <c:v>1.1193726817318101E-7</c:v>
                </c:pt>
                <c:pt idx="686">
                  <c:v>8.9014262057016702E-8</c:v>
                </c:pt>
                <c:pt idx="687">
                  <c:v>9.4580016614679299E-8</c:v>
                </c:pt>
                <c:pt idx="688">
                  <c:v>1.4728149122678401E-7</c:v>
                </c:pt>
                <c:pt idx="689">
                  <c:v>9.0373916843114995E-8</c:v>
                </c:pt>
                <c:pt idx="690">
                  <c:v>1.0300323511297799E-2</c:v>
                </c:pt>
                <c:pt idx="691">
                  <c:v>2.7811887975151697E-7</c:v>
                </c:pt>
                <c:pt idx="692">
                  <c:v>2.36891894322419E-7</c:v>
                </c:pt>
                <c:pt idx="693">
                  <c:v>2.4370925040292201E-7</c:v>
                </c:pt>
                <c:pt idx="694">
                  <c:v>2.5133735224155601E-7</c:v>
                </c:pt>
                <c:pt idx="695">
                  <c:v>1.46717997512685E-7</c:v>
                </c:pt>
                <c:pt idx="696">
                  <c:v>5.9528835054319696E-7</c:v>
                </c:pt>
                <c:pt idx="697">
                  <c:v>8.6424696889087901E-7</c:v>
                </c:pt>
                <c:pt idx="698">
                  <c:v>6.0681113675678799E-3</c:v>
                </c:pt>
                <c:pt idx="699">
                  <c:v>6.3764319276641201E-3</c:v>
                </c:pt>
                <c:pt idx="700">
                  <c:v>5.7705519189718696E-3</c:v>
                </c:pt>
                <c:pt idx="701">
                  <c:v>4.0474305073098698E-3</c:v>
                </c:pt>
                <c:pt idx="702">
                  <c:v>5.1634710000811402E-3</c:v>
                </c:pt>
                <c:pt idx="703">
                  <c:v>4.5064079647490103E-3</c:v>
                </c:pt>
                <c:pt idx="704">
                  <c:v>2.3632830043220599E-3</c:v>
                </c:pt>
                <c:pt idx="705">
                  <c:v>1.7454477441859299E-3</c:v>
                </c:pt>
                <c:pt idx="706">
                  <c:v>6.07116296824311E-4</c:v>
                </c:pt>
                <c:pt idx="707">
                  <c:v>1.6901135497906399E-4</c:v>
                </c:pt>
                <c:pt idx="708">
                  <c:v>1.2774843831181299E-5</c:v>
                </c:pt>
                <c:pt idx="709">
                  <c:v>9.6138989717582293E-6</c:v>
                </c:pt>
                <c:pt idx="710">
                  <c:v>1.65746942877413E-5</c:v>
                </c:pt>
                <c:pt idx="711">
                  <c:v>2.61193938959365E-5</c:v>
                </c:pt>
                <c:pt idx="712">
                  <c:v>2.2148269628763298E-5</c:v>
                </c:pt>
                <c:pt idx="713">
                  <c:v>1.2618350850541299E-5</c:v>
                </c:pt>
                <c:pt idx="714">
                  <c:v>2.4701344928021199E-6</c:v>
                </c:pt>
                <c:pt idx="715">
                  <c:v>1.2449201488256401E-4</c:v>
                </c:pt>
                <c:pt idx="716">
                  <c:v>4.6627556237798998E-4</c:v>
                </c:pt>
                <c:pt idx="717">
                  <c:v>1.01880852016637E-5</c:v>
                </c:pt>
                <c:pt idx="718">
                  <c:v>3.3447015483815999E-4</c:v>
                </c:pt>
                <c:pt idx="719">
                  <c:v>9.2528859161146004E-4</c:v>
                </c:pt>
                <c:pt idx="720">
                  <c:v>4.8698238861232097E-5</c:v>
                </c:pt>
                <c:pt idx="721">
                  <c:v>4.9084107290888E-4</c:v>
                </c:pt>
                <c:pt idx="722">
                  <c:v>3.3392142043504397E-4</c:v>
                </c:pt>
                <c:pt idx="723">
                  <c:v>6.0968012392805296E-4</c:v>
                </c:pt>
                <c:pt idx="724">
                  <c:v>1.5053915937725899E-4</c:v>
                </c:pt>
                <c:pt idx="725">
                  <c:v>2.9414515445931902E-5</c:v>
                </c:pt>
                <c:pt idx="726">
                  <c:v>7.9280412343915496E-5</c:v>
                </c:pt>
                <c:pt idx="727">
                  <c:v>6.6983751542691001E-5</c:v>
                </c:pt>
                <c:pt idx="728">
                  <c:v>4.3883909033615702E-5</c:v>
                </c:pt>
                <c:pt idx="729">
                  <c:v>8.1185141856006003E-5</c:v>
                </c:pt>
                <c:pt idx="730">
                  <c:v>5.8906207646641399E-5</c:v>
                </c:pt>
                <c:pt idx="731">
                  <c:v>6.2046617120951203E-4</c:v>
                </c:pt>
                <c:pt idx="732">
                  <c:v>1.6028019617133699E-4</c:v>
                </c:pt>
                <c:pt idx="733">
                  <c:v>1.8301755431964401E-4</c:v>
                </c:pt>
                <c:pt idx="734">
                  <c:v>9.786974734384119E-4</c:v>
                </c:pt>
                <c:pt idx="735">
                  <c:v>1.1919335613838601E-5</c:v>
                </c:pt>
                <c:pt idx="736">
                  <c:v>2.5774514592483599E-5</c:v>
                </c:pt>
                <c:pt idx="737">
                  <c:v>2.06153863416097E-6</c:v>
                </c:pt>
                <c:pt idx="738">
                  <c:v>3.1805404395555699E-6</c:v>
                </c:pt>
                <c:pt idx="739">
                  <c:v>2.5359572578335501E-6</c:v>
                </c:pt>
                <c:pt idx="740">
                  <c:v>1.9832128319155698E-5</c:v>
                </c:pt>
                <c:pt idx="741">
                  <c:v>1.8099350725088299E-5</c:v>
                </c:pt>
                <c:pt idx="742">
                  <c:v>3.2159019440663897E-5</c:v>
                </c:pt>
                <c:pt idx="743">
                  <c:v>1.8565757233126399E-4</c:v>
                </c:pt>
                <c:pt idx="744">
                  <c:v>3.5101449169774201E-6</c:v>
                </c:pt>
                <c:pt idx="745">
                  <c:v>3.1529447050528597E-5</c:v>
                </c:pt>
                <c:pt idx="746">
                  <c:v>8.9476051211854908E-6</c:v>
                </c:pt>
                <c:pt idx="747">
                  <c:v>7.25420807210555E-6</c:v>
                </c:pt>
                <c:pt idx="748">
                  <c:v>1.57852943193969E-5</c:v>
                </c:pt>
                <c:pt idx="749">
                  <c:v>1.27111609801528E-4</c:v>
                </c:pt>
                <c:pt idx="750">
                  <c:v>1.1236492113839901E-4</c:v>
                </c:pt>
                <c:pt idx="751">
                  <c:v>8.8621559821345701E-6</c:v>
                </c:pt>
                <c:pt idx="752">
                  <c:v>1.1439683353662801E-4</c:v>
                </c:pt>
                <c:pt idx="753">
                  <c:v>8.87218821385806E-5</c:v>
                </c:pt>
                <c:pt idx="754">
                  <c:v>2.68333734938272E-5</c:v>
                </c:pt>
                <c:pt idx="755">
                  <c:v>1.9232067702809601E-5</c:v>
                </c:pt>
                <c:pt idx="756">
                  <c:v>1.3467832929000399E-5</c:v>
                </c:pt>
                <c:pt idx="757">
                  <c:v>1.11777783950661E-4</c:v>
                </c:pt>
                <c:pt idx="758">
                  <c:v>1.9613007198568299E-7</c:v>
                </c:pt>
                <c:pt idx="759">
                  <c:v>2.7318302632682299E-5</c:v>
                </c:pt>
                <c:pt idx="760">
                  <c:v>4.6951670173017197E-5</c:v>
                </c:pt>
                <c:pt idx="761">
                  <c:v>3.8844602192392498E-5</c:v>
                </c:pt>
                <c:pt idx="762">
                  <c:v>3.4270084750013697E-5</c:v>
                </c:pt>
                <c:pt idx="763">
                  <c:v>3.7032649826991703E-5</c:v>
                </c:pt>
                <c:pt idx="764">
                  <c:v>7.9283375307092704E-7</c:v>
                </c:pt>
                <c:pt idx="765">
                  <c:v>3.5684918700564298E-5</c:v>
                </c:pt>
                <c:pt idx="766">
                  <c:v>5.27011245727249E-5</c:v>
                </c:pt>
                <c:pt idx="767">
                  <c:v>1.01478585516619E-4</c:v>
                </c:pt>
                <c:pt idx="768">
                  <c:v>1.5033051769219801E-4</c:v>
                </c:pt>
                <c:pt idx="769">
                  <c:v>1.36462059505037E-4</c:v>
                </c:pt>
                <c:pt idx="770">
                  <c:v>7.5664217626003399E-5</c:v>
                </c:pt>
                <c:pt idx="771">
                  <c:v>3.0605322517866203E-5</c:v>
                </c:pt>
                <c:pt idx="772">
                  <c:v>1.6204723905824099E-5</c:v>
                </c:pt>
                <c:pt idx="773">
                  <c:v>1.24473470232687E-5</c:v>
                </c:pt>
                <c:pt idx="774">
                  <c:v>2.8554780232172099E-5</c:v>
                </c:pt>
                <c:pt idx="775">
                  <c:v>1.6409358196836299E-4</c:v>
                </c:pt>
                <c:pt idx="776">
                  <c:v>1.03544919391986E-5</c:v>
                </c:pt>
                <c:pt idx="777">
                  <c:v>1.0567805585424101E-4</c:v>
                </c:pt>
                <c:pt idx="778">
                  <c:v>4.7451256239500401E-4</c:v>
                </c:pt>
                <c:pt idx="779">
                  <c:v>6.5829083026464801E-4</c:v>
                </c:pt>
                <c:pt idx="780">
                  <c:v>7.1198358884924596E-4</c:v>
                </c:pt>
                <c:pt idx="781">
                  <c:v>9.4751507707142098E-4</c:v>
                </c:pt>
                <c:pt idx="782">
                  <c:v>2.06567199474652E-4</c:v>
                </c:pt>
                <c:pt idx="783">
                  <c:v>9.3404831242654897E-4</c:v>
                </c:pt>
                <c:pt idx="784">
                  <c:v>7.1583273237419201E-4</c:v>
                </c:pt>
                <c:pt idx="785">
                  <c:v>3.3842084793464099E-3</c:v>
                </c:pt>
                <c:pt idx="786">
                  <c:v>5.24923454328197E-3</c:v>
                </c:pt>
                <c:pt idx="787">
                  <c:v>1.32747896555673E-2</c:v>
                </c:pt>
                <c:pt idx="788">
                  <c:v>1.2379672286721301E-2</c:v>
                </c:pt>
                <c:pt idx="789">
                  <c:v>1.0469118782645399E-2</c:v>
                </c:pt>
                <c:pt idx="790">
                  <c:v>1.02629184119506E-2</c:v>
                </c:pt>
                <c:pt idx="791">
                  <c:v>8.2605956997491709E-3</c:v>
                </c:pt>
                <c:pt idx="792">
                  <c:v>1.02900182161917E-2</c:v>
                </c:pt>
                <c:pt idx="793">
                  <c:v>8.8266370616764903E-3</c:v>
                </c:pt>
                <c:pt idx="794">
                  <c:v>8.5817659003192999E-3</c:v>
                </c:pt>
                <c:pt idx="795">
                  <c:v>1.0436562758504899E-2</c:v>
                </c:pt>
                <c:pt idx="796">
                  <c:v>9.2143632452073299E-3</c:v>
                </c:pt>
                <c:pt idx="797">
                  <c:v>9.8342150280154392E-3</c:v>
                </c:pt>
                <c:pt idx="798">
                  <c:v>1.0001882738261201E-2</c:v>
                </c:pt>
                <c:pt idx="799">
                  <c:v>6.1278904020315101E-3</c:v>
                </c:pt>
                <c:pt idx="800">
                  <c:v>5.6992994386617099E-3</c:v>
                </c:pt>
                <c:pt idx="801">
                  <c:v>6.7437342206368199E-3</c:v>
                </c:pt>
                <c:pt idx="802">
                  <c:v>5.3022167007713197E-3</c:v>
                </c:pt>
                <c:pt idx="803">
                  <c:v>4.1708281010664396E-3</c:v>
                </c:pt>
                <c:pt idx="804">
                  <c:v>1.26907830572214E-3</c:v>
                </c:pt>
                <c:pt idx="805">
                  <c:v>2.7612450350516799E-4</c:v>
                </c:pt>
                <c:pt idx="806">
                  <c:v>1.3500235989290601E-4</c:v>
                </c:pt>
                <c:pt idx="807">
                  <c:v>4.79168723033523E-4</c:v>
                </c:pt>
                <c:pt idx="808">
                  <c:v>1.1260593261815399E-3</c:v>
                </c:pt>
                <c:pt idx="809">
                  <c:v>7.3782183598756698E-4</c:v>
                </c:pt>
                <c:pt idx="810">
                  <c:v>7.3266138883887897E-4</c:v>
                </c:pt>
                <c:pt idx="811">
                  <c:v>7.6395108048665599E-4</c:v>
                </c:pt>
                <c:pt idx="812">
                  <c:v>1.8381423000532501E-4</c:v>
                </c:pt>
                <c:pt idx="813">
                  <c:v>1.3668773169311701E-4</c:v>
                </c:pt>
                <c:pt idx="814">
                  <c:v>1.3005088874658199E-4</c:v>
                </c:pt>
                <c:pt idx="815">
                  <c:v>4.0732901956131103E-5</c:v>
                </c:pt>
                <c:pt idx="816">
                  <c:v>3.1717252187197202E-4</c:v>
                </c:pt>
                <c:pt idx="817">
                  <c:v>2.0974379089349799E-4</c:v>
                </c:pt>
                <c:pt idx="818">
                  <c:v>1.5196492612626599E-4</c:v>
                </c:pt>
                <c:pt idx="819">
                  <c:v>3.0231782428665399E-4</c:v>
                </c:pt>
                <c:pt idx="820">
                  <c:v>2.2399426275339799E-4</c:v>
                </c:pt>
                <c:pt idx="821">
                  <c:v>1.3771910033682101E-4</c:v>
                </c:pt>
                <c:pt idx="822">
                  <c:v>7.9845877442522603E-5</c:v>
                </c:pt>
                <c:pt idx="823">
                  <c:v>9.6869021540689802E-5</c:v>
                </c:pt>
                <c:pt idx="824">
                  <c:v>7.8284024237493697E-5</c:v>
                </c:pt>
                <c:pt idx="825">
                  <c:v>2.25651821515672E-4</c:v>
                </c:pt>
                <c:pt idx="826">
                  <c:v>1.00948590748424E-4</c:v>
                </c:pt>
                <c:pt idx="827">
                  <c:v>1.0404083190331001E-4</c:v>
                </c:pt>
                <c:pt idx="828">
                  <c:v>1.06924066654222E-4</c:v>
                </c:pt>
                <c:pt idx="829">
                  <c:v>1.04626914611943E-4</c:v>
                </c:pt>
                <c:pt idx="830">
                  <c:v>1.25687920076004E-4</c:v>
                </c:pt>
                <c:pt idx="831">
                  <c:v>1.4456443798844301E-4</c:v>
                </c:pt>
                <c:pt idx="832">
                  <c:v>1.0204275282156801E-4</c:v>
                </c:pt>
                <c:pt idx="833">
                  <c:v>1.13169324201956E-4</c:v>
                </c:pt>
                <c:pt idx="834">
                  <c:v>2.6760869483217798E-4</c:v>
                </c:pt>
                <c:pt idx="835">
                  <c:v>1.7464236816682201E-4</c:v>
                </c:pt>
                <c:pt idx="836">
                  <c:v>1.6174259887560401E-4</c:v>
                </c:pt>
                <c:pt idx="837">
                  <c:v>1.8496610018673001E-4</c:v>
                </c:pt>
                <c:pt idx="838">
                  <c:v>3.5696584917479E-5</c:v>
                </c:pt>
                <c:pt idx="839">
                  <c:v>3.6062461279059703E-5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6-4367-8B14-95F615486416}"/>
            </c:ext>
          </c:extLst>
        </c:ser>
        <c:ser>
          <c:idx val="6"/>
          <c:order val="6"/>
          <c:tx>
            <c:strRef>
              <c:f>'Results_train240_2.4saaRFRWeigh'!$I$1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'Results_train240_2.4saaRFRWeigh'!$I$2:$I$841</c:f>
              <c:numCache>
                <c:formatCode>0.00</c:formatCode>
                <c:ptCount val="840"/>
                <c:pt idx="0">
                  <c:v>7.2512153944563397E-6</c:v>
                </c:pt>
                <c:pt idx="1">
                  <c:v>2.6282585345886701E-6</c:v>
                </c:pt>
                <c:pt idx="2">
                  <c:v>3.7620385597819801E-7</c:v>
                </c:pt>
                <c:pt idx="3">
                  <c:v>3.9558562501853503E-6</c:v>
                </c:pt>
                <c:pt idx="4">
                  <c:v>1.10196469359568E-7</c:v>
                </c:pt>
                <c:pt idx="5">
                  <c:v>1.3238680988769701E-6</c:v>
                </c:pt>
                <c:pt idx="6">
                  <c:v>1.8451406693382101E-7</c:v>
                </c:pt>
                <c:pt idx="7">
                  <c:v>2.0859595474663499E-8</c:v>
                </c:pt>
                <c:pt idx="8">
                  <c:v>2.85621283060285E-8</c:v>
                </c:pt>
                <c:pt idx="9">
                  <c:v>3.3484945930930301E-8</c:v>
                </c:pt>
                <c:pt idx="10">
                  <c:v>7.1829636962355495E-8</c:v>
                </c:pt>
                <c:pt idx="11">
                  <c:v>5.06656690299099E-8</c:v>
                </c:pt>
                <c:pt idx="12">
                  <c:v>4.4342740368386903E-8</c:v>
                </c:pt>
                <c:pt idx="13">
                  <c:v>1.92123334644184E-5</c:v>
                </c:pt>
                <c:pt idx="14">
                  <c:v>1.75555184563581E-5</c:v>
                </c:pt>
                <c:pt idx="15">
                  <c:v>2.7598762299563698E-8</c:v>
                </c:pt>
                <c:pt idx="16">
                  <c:v>7.0382675641048903E-6</c:v>
                </c:pt>
                <c:pt idx="17">
                  <c:v>6.0929077823050202E-6</c:v>
                </c:pt>
                <c:pt idx="18">
                  <c:v>8.6023727298372307E-6</c:v>
                </c:pt>
                <c:pt idx="19">
                  <c:v>2.0245876143030399E-7</c:v>
                </c:pt>
                <c:pt idx="20">
                  <c:v>1.1976649690158101E-7</c:v>
                </c:pt>
                <c:pt idx="21">
                  <c:v>8.6063593290903696E-6</c:v>
                </c:pt>
                <c:pt idx="22">
                  <c:v>7.2572516884099301E-6</c:v>
                </c:pt>
                <c:pt idx="23">
                  <c:v>5.0619833859774999E-6</c:v>
                </c:pt>
                <c:pt idx="24">
                  <c:v>5.1672814794812798E-6</c:v>
                </c:pt>
                <c:pt idx="25">
                  <c:v>6.10260151803573E-6</c:v>
                </c:pt>
                <c:pt idx="26">
                  <c:v>1.70344271928929E-6</c:v>
                </c:pt>
                <c:pt idx="27">
                  <c:v>8.7133221847047908E-6</c:v>
                </c:pt>
                <c:pt idx="28">
                  <c:v>1.2562133897105399E-7</c:v>
                </c:pt>
                <c:pt idx="29">
                  <c:v>2.4251831893471898E-7</c:v>
                </c:pt>
                <c:pt idx="30">
                  <c:v>1.0931707553400101E-5</c:v>
                </c:pt>
                <c:pt idx="31">
                  <c:v>5.8308116345103803E-6</c:v>
                </c:pt>
                <c:pt idx="32">
                  <c:v>3.0559875208481199E-5</c:v>
                </c:pt>
                <c:pt idx="33">
                  <c:v>3.17525657599049E-7</c:v>
                </c:pt>
                <c:pt idx="34">
                  <c:v>2.59919929367667E-6</c:v>
                </c:pt>
                <c:pt idx="35">
                  <c:v>5.6092460339474403E-7</c:v>
                </c:pt>
                <c:pt idx="36">
                  <c:v>9.2407867094635698E-6</c:v>
                </c:pt>
                <c:pt idx="37">
                  <c:v>1.2915072851756001E-5</c:v>
                </c:pt>
                <c:pt idx="38">
                  <c:v>1.88466850822678E-6</c:v>
                </c:pt>
                <c:pt idx="39">
                  <c:v>9.6719453129402207E-7</c:v>
                </c:pt>
                <c:pt idx="40">
                  <c:v>6.6127159345189803E-6</c:v>
                </c:pt>
                <c:pt idx="41">
                  <c:v>4.1154841660486004E-6</c:v>
                </c:pt>
                <c:pt idx="42">
                  <c:v>3.9460734522516103E-6</c:v>
                </c:pt>
                <c:pt idx="43">
                  <c:v>7.2191362547999604E-6</c:v>
                </c:pt>
                <c:pt idx="44">
                  <c:v>2.03016376651426E-5</c:v>
                </c:pt>
                <c:pt idx="45">
                  <c:v>1.65555496936446E-6</c:v>
                </c:pt>
                <c:pt idx="46">
                  <c:v>1.61740255418225E-5</c:v>
                </c:pt>
                <c:pt idx="47">
                  <c:v>1.08557537088793E-5</c:v>
                </c:pt>
                <c:pt idx="48">
                  <c:v>6.4182422339290401E-6</c:v>
                </c:pt>
                <c:pt idx="49">
                  <c:v>1.0062624276113399E-5</c:v>
                </c:pt>
                <c:pt idx="50">
                  <c:v>4.9913160104507598E-6</c:v>
                </c:pt>
                <c:pt idx="51">
                  <c:v>2.4834344899423198E-6</c:v>
                </c:pt>
                <c:pt idx="52">
                  <c:v>1.13032471965781E-6</c:v>
                </c:pt>
                <c:pt idx="53">
                  <c:v>2.0288954874384001E-8</c:v>
                </c:pt>
                <c:pt idx="54">
                  <c:v>4.8770101756529697E-7</c:v>
                </c:pt>
                <c:pt idx="55">
                  <c:v>1.7357375525324801E-6</c:v>
                </c:pt>
                <c:pt idx="56">
                  <c:v>5.7467661945041705E-7</c:v>
                </c:pt>
                <c:pt idx="57">
                  <c:v>8.0890435445105499E-8</c:v>
                </c:pt>
                <c:pt idx="58">
                  <c:v>1.05339783884434E-7</c:v>
                </c:pt>
                <c:pt idx="59">
                  <c:v>1.4983713873669001E-7</c:v>
                </c:pt>
                <c:pt idx="60">
                  <c:v>1.7247378846534498E-8</c:v>
                </c:pt>
                <c:pt idx="61">
                  <c:v>5.6531721962857998E-7</c:v>
                </c:pt>
                <c:pt idx="62">
                  <c:v>6.3688863787726097E-8</c:v>
                </c:pt>
                <c:pt idx="63">
                  <c:v>5.9889897311958396E-8</c:v>
                </c:pt>
                <c:pt idx="64">
                  <c:v>8.5311627230078498E-7</c:v>
                </c:pt>
                <c:pt idx="65">
                  <c:v>1.14041150621538E-7</c:v>
                </c:pt>
                <c:pt idx="66">
                  <c:v>2.2930495467446599E-7</c:v>
                </c:pt>
                <c:pt idx="67">
                  <c:v>1.40989150672207E-7</c:v>
                </c:pt>
                <c:pt idx="68">
                  <c:v>1.1093080019188E-6</c:v>
                </c:pt>
                <c:pt idx="69">
                  <c:v>1.4839396472525501E-6</c:v>
                </c:pt>
                <c:pt idx="70">
                  <c:v>2.13322176601903E-6</c:v>
                </c:pt>
                <c:pt idx="71">
                  <c:v>1.4127153564727399E-7</c:v>
                </c:pt>
                <c:pt idx="72">
                  <c:v>1.0935367629292999E-6</c:v>
                </c:pt>
                <c:pt idx="73">
                  <c:v>1.3680393314381799E-8</c:v>
                </c:pt>
                <c:pt idx="74">
                  <c:v>3.3528345712721002E-9</c:v>
                </c:pt>
                <c:pt idx="75">
                  <c:v>1.3240676063530201E-7</c:v>
                </c:pt>
                <c:pt idx="76">
                  <c:v>3.35171266291494E-8</c:v>
                </c:pt>
                <c:pt idx="77">
                  <c:v>2.71447825975029E-8</c:v>
                </c:pt>
                <c:pt idx="78">
                  <c:v>1.7359806528929902E-8</c:v>
                </c:pt>
                <c:pt idx="79">
                  <c:v>6.3227946395732201E-9</c:v>
                </c:pt>
                <c:pt idx="80">
                  <c:v>8.8333437761350997E-8</c:v>
                </c:pt>
                <c:pt idx="81">
                  <c:v>1.99395254219919E-8</c:v>
                </c:pt>
                <c:pt idx="82">
                  <c:v>1.4088691571729599E-6</c:v>
                </c:pt>
                <c:pt idx="83">
                  <c:v>5.2156061582697105E-7</c:v>
                </c:pt>
                <c:pt idx="84">
                  <c:v>9.1356801686072595E-8</c:v>
                </c:pt>
                <c:pt idx="85">
                  <c:v>8.9964442459704002E-6</c:v>
                </c:pt>
                <c:pt idx="86">
                  <c:v>1.56533388427291E-8</c:v>
                </c:pt>
                <c:pt idx="87">
                  <c:v>4.23154608617238E-8</c:v>
                </c:pt>
                <c:pt idx="88">
                  <c:v>2.27933190572725E-8</c:v>
                </c:pt>
                <c:pt idx="89">
                  <c:v>1.90746906810967E-6</c:v>
                </c:pt>
                <c:pt idx="90">
                  <c:v>2.8896357908467799E-9</c:v>
                </c:pt>
                <c:pt idx="91">
                  <c:v>1.4770873952852E-5</c:v>
                </c:pt>
                <c:pt idx="92">
                  <c:v>2.8100469843043398E-9</c:v>
                </c:pt>
                <c:pt idx="93">
                  <c:v>2.5744519315913499E-7</c:v>
                </c:pt>
                <c:pt idx="94">
                  <c:v>2.00824695550929E-7</c:v>
                </c:pt>
                <c:pt idx="95">
                  <c:v>2.1791573844965401E-7</c:v>
                </c:pt>
                <c:pt idx="96">
                  <c:v>2.38123547067862E-8</c:v>
                </c:pt>
                <c:pt idx="97">
                  <c:v>2.6414484791972099E-8</c:v>
                </c:pt>
                <c:pt idx="98">
                  <c:v>1.7073648010532998E-8</c:v>
                </c:pt>
                <c:pt idx="99">
                  <c:v>1.96563047091806E-8</c:v>
                </c:pt>
                <c:pt idx="100">
                  <c:v>4.8175573091598203E-8</c:v>
                </c:pt>
                <c:pt idx="101">
                  <c:v>1.2261470489068999E-8</c:v>
                </c:pt>
                <c:pt idx="102">
                  <c:v>4.0483926474178899E-7</c:v>
                </c:pt>
                <c:pt idx="103">
                  <c:v>9.1624176234636203E-7</c:v>
                </c:pt>
                <c:pt idx="104">
                  <c:v>5.4511177435306098E-8</c:v>
                </c:pt>
                <c:pt idx="105">
                  <c:v>8.4830871601081699E-7</c:v>
                </c:pt>
                <c:pt idx="106">
                  <c:v>2.5652219403198199E-8</c:v>
                </c:pt>
                <c:pt idx="107">
                  <c:v>1.66079736119116E-7</c:v>
                </c:pt>
                <c:pt idx="108">
                  <c:v>1.5248907768344399E-6</c:v>
                </c:pt>
                <c:pt idx="109">
                  <c:v>1.08961441664285E-6</c:v>
                </c:pt>
                <c:pt idx="110">
                  <c:v>1.6964581784792601E-8</c:v>
                </c:pt>
                <c:pt idx="111">
                  <c:v>5.3885557777998099E-8</c:v>
                </c:pt>
                <c:pt idx="112">
                  <c:v>1.7918477103179299E-8</c:v>
                </c:pt>
                <c:pt idx="113">
                  <c:v>6.0673469868851494E-8</c:v>
                </c:pt>
                <c:pt idx="114">
                  <c:v>1.60145264216659E-7</c:v>
                </c:pt>
                <c:pt idx="115">
                  <c:v>5.2019055215472002E-9</c:v>
                </c:pt>
                <c:pt idx="116">
                  <c:v>7.7090780280980199E-8</c:v>
                </c:pt>
                <c:pt idx="117">
                  <c:v>2.2543576927838101E-8</c:v>
                </c:pt>
                <c:pt idx="118">
                  <c:v>3.71530349971377E-7</c:v>
                </c:pt>
                <c:pt idx="119">
                  <c:v>2.04116863528496E-7</c:v>
                </c:pt>
                <c:pt idx="120">
                  <c:v>2.62375811903043E-7</c:v>
                </c:pt>
                <c:pt idx="121">
                  <c:v>1.6700301085392299E-7</c:v>
                </c:pt>
                <c:pt idx="122">
                  <c:v>6.2121692018281697E-8</c:v>
                </c:pt>
                <c:pt idx="123">
                  <c:v>9.3792271224600999E-7</c:v>
                </c:pt>
                <c:pt idx="124">
                  <c:v>5.5861670662354497E-7</c:v>
                </c:pt>
                <c:pt idx="125">
                  <c:v>7.2553171511225398E-8</c:v>
                </c:pt>
                <c:pt idx="126">
                  <c:v>2.8902659236546598E-7</c:v>
                </c:pt>
                <c:pt idx="127">
                  <c:v>1.3740532359531301E-8</c:v>
                </c:pt>
                <c:pt idx="128">
                  <c:v>5.59173013361068E-8</c:v>
                </c:pt>
                <c:pt idx="129">
                  <c:v>1.29058534720032E-6</c:v>
                </c:pt>
                <c:pt idx="130">
                  <c:v>1.5368240614715001E-7</c:v>
                </c:pt>
                <c:pt idx="131">
                  <c:v>3.0437752459249102E-7</c:v>
                </c:pt>
                <c:pt idx="132">
                  <c:v>2.2707195329730899E-6</c:v>
                </c:pt>
                <c:pt idx="133">
                  <c:v>3.6007823146729698E-7</c:v>
                </c:pt>
                <c:pt idx="134">
                  <c:v>7.8659418244658701E-8</c:v>
                </c:pt>
                <c:pt idx="135">
                  <c:v>2.2717914714393001E-7</c:v>
                </c:pt>
                <c:pt idx="136">
                  <c:v>7.3956012734247996E-7</c:v>
                </c:pt>
                <c:pt idx="137">
                  <c:v>1.0581264206458201E-6</c:v>
                </c:pt>
                <c:pt idx="138">
                  <c:v>2.1521163831277199E-7</c:v>
                </c:pt>
                <c:pt idx="139">
                  <c:v>1.9231723751505399E-8</c:v>
                </c:pt>
                <c:pt idx="140">
                  <c:v>1.8561732028498999E-7</c:v>
                </c:pt>
                <c:pt idx="141">
                  <c:v>8.0187321701831305E-8</c:v>
                </c:pt>
                <c:pt idx="142">
                  <c:v>1.0162204006518101E-7</c:v>
                </c:pt>
                <c:pt idx="143">
                  <c:v>6.0316872353868497E-8</c:v>
                </c:pt>
                <c:pt idx="144">
                  <c:v>1.12553002036808E-7</c:v>
                </c:pt>
                <c:pt idx="145">
                  <c:v>7.6686764322843995E-9</c:v>
                </c:pt>
                <c:pt idx="146">
                  <c:v>1.1781941355715399E-6</c:v>
                </c:pt>
                <c:pt idx="147">
                  <c:v>2.2224548282245199E-7</c:v>
                </c:pt>
                <c:pt idx="148">
                  <c:v>2.6654385833137099E-6</c:v>
                </c:pt>
                <c:pt idx="149">
                  <c:v>6.4736055291048203E-9</c:v>
                </c:pt>
                <c:pt idx="150">
                  <c:v>5.3201481104205599E-9</c:v>
                </c:pt>
                <c:pt idx="151">
                  <c:v>4.2635697723920996E-9</c:v>
                </c:pt>
                <c:pt idx="152">
                  <c:v>1.61537702333571E-8</c:v>
                </c:pt>
                <c:pt idx="153">
                  <c:v>3.0556969074212501E-8</c:v>
                </c:pt>
                <c:pt idx="154">
                  <c:v>4.2523681184712797E-8</c:v>
                </c:pt>
                <c:pt idx="155">
                  <c:v>2.82824695668323E-8</c:v>
                </c:pt>
                <c:pt idx="156">
                  <c:v>3.1355182605457E-7</c:v>
                </c:pt>
                <c:pt idx="157">
                  <c:v>3.1156164367189099E-7</c:v>
                </c:pt>
                <c:pt idx="158">
                  <c:v>4.1224347083563398E-6</c:v>
                </c:pt>
                <c:pt idx="159">
                  <c:v>1.8938103930893699E-6</c:v>
                </c:pt>
                <c:pt idx="160">
                  <c:v>2.7673036137376102E-7</c:v>
                </c:pt>
                <c:pt idx="161">
                  <c:v>4.7849224700180402E-6</c:v>
                </c:pt>
                <c:pt idx="162">
                  <c:v>2.0657784920495099E-5</c:v>
                </c:pt>
                <c:pt idx="163">
                  <c:v>1.1993534533003301E-8</c:v>
                </c:pt>
                <c:pt idx="164">
                  <c:v>3.5532634550272601E-6</c:v>
                </c:pt>
                <c:pt idx="165">
                  <c:v>5.3951634702900102E-7</c:v>
                </c:pt>
                <c:pt idx="166">
                  <c:v>3.8990605244185299E-7</c:v>
                </c:pt>
                <c:pt idx="167">
                  <c:v>2.58387985849128E-7</c:v>
                </c:pt>
                <c:pt idx="168">
                  <c:v>8.9855700939815998E-7</c:v>
                </c:pt>
                <c:pt idx="169">
                  <c:v>1.2064584635433101E-7</c:v>
                </c:pt>
                <c:pt idx="170">
                  <c:v>6.9416856814970701E-7</c:v>
                </c:pt>
                <c:pt idx="171">
                  <c:v>6.9525523193834704E-9</c:v>
                </c:pt>
                <c:pt idx="172">
                  <c:v>1.7146582903510401E-6</c:v>
                </c:pt>
                <c:pt idx="173">
                  <c:v>6.2207380101736903E-7</c:v>
                </c:pt>
                <c:pt idx="174">
                  <c:v>6.3109104915262997E-6</c:v>
                </c:pt>
                <c:pt idx="175">
                  <c:v>4.0568534565336797E-6</c:v>
                </c:pt>
                <c:pt idx="176">
                  <c:v>1.857940408764E-5</c:v>
                </c:pt>
                <c:pt idx="177">
                  <c:v>2.0116811941246298E-6</c:v>
                </c:pt>
                <c:pt idx="178">
                  <c:v>3.8899978833074503E-8</c:v>
                </c:pt>
                <c:pt idx="179">
                  <c:v>1.2334927750651099E-5</c:v>
                </c:pt>
                <c:pt idx="180">
                  <c:v>9.8671705788099902E-8</c:v>
                </c:pt>
                <c:pt idx="181">
                  <c:v>1.1226484574752699E-6</c:v>
                </c:pt>
                <c:pt idx="182">
                  <c:v>2.6345414766492699E-6</c:v>
                </c:pt>
                <c:pt idx="183">
                  <c:v>3.9693015194676701E-6</c:v>
                </c:pt>
                <c:pt idx="184">
                  <c:v>1.9509247029631301E-6</c:v>
                </c:pt>
                <c:pt idx="185">
                  <c:v>5.4957216526560405E-7</c:v>
                </c:pt>
                <c:pt idx="186">
                  <c:v>2.8050871458427598E-7</c:v>
                </c:pt>
                <c:pt idx="187">
                  <c:v>0.42234317743890998</c:v>
                </c:pt>
                <c:pt idx="188">
                  <c:v>0.421688796437443</c:v>
                </c:pt>
                <c:pt idx="189">
                  <c:v>0.41760073428182398</c:v>
                </c:pt>
                <c:pt idx="190">
                  <c:v>0.40788251677410797</c:v>
                </c:pt>
                <c:pt idx="191">
                  <c:v>0.40723532630017201</c:v>
                </c:pt>
                <c:pt idx="192">
                  <c:v>0.39811960428815102</c:v>
                </c:pt>
                <c:pt idx="193">
                  <c:v>0.38074956108845698</c:v>
                </c:pt>
                <c:pt idx="194">
                  <c:v>0.38071380279039002</c:v>
                </c:pt>
                <c:pt idx="195">
                  <c:v>0.40570354092415301</c:v>
                </c:pt>
                <c:pt idx="196">
                  <c:v>0.37321347009760603</c:v>
                </c:pt>
                <c:pt idx="197">
                  <c:v>0.371215045792952</c:v>
                </c:pt>
                <c:pt idx="198">
                  <c:v>0.36969067542164902</c:v>
                </c:pt>
                <c:pt idx="199">
                  <c:v>0.35846661533892599</c:v>
                </c:pt>
                <c:pt idx="200">
                  <c:v>0.21789666864253801</c:v>
                </c:pt>
                <c:pt idx="201">
                  <c:v>0.21580736341925</c:v>
                </c:pt>
                <c:pt idx="202">
                  <c:v>0.20420546596781999</c:v>
                </c:pt>
                <c:pt idx="203">
                  <c:v>0.17744979975167799</c:v>
                </c:pt>
                <c:pt idx="204">
                  <c:v>0.144500228010181</c:v>
                </c:pt>
                <c:pt idx="205">
                  <c:v>0.14308354502207199</c:v>
                </c:pt>
                <c:pt idx="206">
                  <c:v>0.13534111921894701</c:v>
                </c:pt>
                <c:pt idx="207">
                  <c:v>0.132687388947823</c:v>
                </c:pt>
                <c:pt idx="208">
                  <c:v>0.124334486221405</c:v>
                </c:pt>
                <c:pt idx="209">
                  <c:v>0.116409967023549</c:v>
                </c:pt>
                <c:pt idx="210">
                  <c:v>0.12553510177771901</c:v>
                </c:pt>
                <c:pt idx="211">
                  <c:v>0.114475341372977</c:v>
                </c:pt>
                <c:pt idx="212">
                  <c:v>0.118114698487989</c:v>
                </c:pt>
                <c:pt idx="213">
                  <c:v>0.13286667767666399</c:v>
                </c:pt>
                <c:pt idx="214">
                  <c:v>0.12213159818483001</c:v>
                </c:pt>
                <c:pt idx="215">
                  <c:v>0.12849640290468101</c:v>
                </c:pt>
                <c:pt idx="216">
                  <c:v>0.126871220850307</c:v>
                </c:pt>
                <c:pt idx="217">
                  <c:v>0.12432399871816199</c:v>
                </c:pt>
                <c:pt idx="218">
                  <c:v>0.115821940085463</c:v>
                </c:pt>
                <c:pt idx="219">
                  <c:v>9.9442826562975095E-2</c:v>
                </c:pt>
                <c:pt idx="220">
                  <c:v>0.10385530310394001</c:v>
                </c:pt>
                <c:pt idx="221">
                  <c:v>0.108282018862724</c:v>
                </c:pt>
                <c:pt idx="222">
                  <c:v>8.58224561395904E-2</c:v>
                </c:pt>
                <c:pt idx="223">
                  <c:v>8.4797806546096505E-2</c:v>
                </c:pt>
                <c:pt idx="224">
                  <c:v>9.8458344213955398E-2</c:v>
                </c:pt>
                <c:pt idx="225">
                  <c:v>0.10664276368728</c:v>
                </c:pt>
                <c:pt idx="226">
                  <c:v>0.108164926726351</c:v>
                </c:pt>
                <c:pt idx="227">
                  <c:v>0.12426877153889999</c:v>
                </c:pt>
                <c:pt idx="228">
                  <c:v>0.103690585806141</c:v>
                </c:pt>
                <c:pt idx="229">
                  <c:v>7.9655036310081306E-2</c:v>
                </c:pt>
                <c:pt idx="230">
                  <c:v>5.0981509015409099E-2</c:v>
                </c:pt>
                <c:pt idx="231">
                  <c:v>4.1674621298708997E-2</c:v>
                </c:pt>
                <c:pt idx="232">
                  <c:v>9.7654973963869594E-3</c:v>
                </c:pt>
                <c:pt idx="233">
                  <c:v>4.4431724276812901E-3</c:v>
                </c:pt>
                <c:pt idx="234">
                  <c:v>6.3950436849310698E-3</c:v>
                </c:pt>
                <c:pt idx="235">
                  <c:v>1.2821216917800101E-4</c:v>
                </c:pt>
                <c:pt idx="236">
                  <c:v>2.09380188740585E-5</c:v>
                </c:pt>
                <c:pt idx="237">
                  <c:v>1.3506475220622599E-5</c:v>
                </c:pt>
                <c:pt idx="238">
                  <c:v>7.5416450957620998E-6</c:v>
                </c:pt>
                <c:pt idx="239">
                  <c:v>1.1839784560184799E-6</c:v>
                </c:pt>
                <c:pt idx="240">
                  <c:v>1.0522733735165499E-5</c:v>
                </c:pt>
                <c:pt idx="241">
                  <c:v>4.6808620396715801E-5</c:v>
                </c:pt>
                <c:pt idx="242">
                  <c:v>4.4617327849179401E-7</c:v>
                </c:pt>
                <c:pt idx="243">
                  <c:v>1.74426405686817E-4</c:v>
                </c:pt>
                <c:pt idx="244">
                  <c:v>7.7659449185975805E-5</c:v>
                </c:pt>
                <c:pt idx="245">
                  <c:v>1.5675295650129101E-6</c:v>
                </c:pt>
                <c:pt idx="246">
                  <c:v>3.9003687947748603E-4</c:v>
                </c:pt>
                <c:pt idx="247">
                  <c:v>4.0566308475086699E-5</c:v>
                </c:pt>
                <c:pt idx="248">
                  <c:v>3.1002742593216498E-5</c:v>
                </c:pt>
                <c:pt idx="249">
                  <c:v>1.1454821470356701E-4</c:v>
                </c:pt>
                <c:pt idx="250">
                  <c:v>4.0830820782826403E-5</c:v>
                </c:pt>
                <c:pt idx="251">
                  <c:v>2.7176619777565199E-5</c:v>
                </c:pt>
                <c:pt idx="252">
                  <c:v>1.7851931456285699E-4</c:v>
                </c:pt>
                <c:pt idx="253">
                  <c:v>6.54537310578341E-4</c:v>
                </c:pt>
                <c:pt idx="254">
                  <c:v>9.7385986492372692E-3</c:v>
                </c:pt>
                <c:pt idx="255">
                  <c:v>2.58578320223267E-2</c:v>
                </c:pt>
                <c:pt idx="256">
                  <c:v>1.7524185132919499E-2</c:v>
                </c:pt>
                <c:pt idx="257">
                  <c:v>5.78762068517139E-2</c:v>
                </c:pt>
                <c:pt idx="258">
                  <c:v>6.8123038161714305E-2</c:v>
                </c:pt>
                <c:pt idx="259">
                  <c:v>5.2358121686268501E-2</c:v>
                </c:pt>
                <c:pt idx="260">
                  <c:v>0.10146813426319901</c:v>
                </c:pt>
                <c:pt idx="261">
                  <c:v>0.102905135451222</c:v>
                </c:pt>
                <c:pt idx="262">
                  <c:v>0.12713640985073599</c:v>
                </c:pt>
                <c:pt idx="263">
                  <c:v>0.12902357503004</c:v>
                </c:pt>
                <c:pt idx="264">
                  <c:v>0.11970725140423399</c:v>
                </c:pt>
                <c:pt idx="265">
                  <c:v>0.15058161663900499</c:v>
                </c:pt>
                <c:pt idx="266">
                  <c:v>0.128217201574512</c:v>
                </c:pt>
                <c:pt idx="267">
                  <c:v>0.17499434947154799</c:v>
                </c:pt>
                <c:pt idx="268">
                  <c:v>0.138938312118634</c:v>
                </c:pt>
                <c:pt idx="269">
                  <c:v>0.15221872035196299</c:v>
                </c:pt>
                <c:pt idx="270">
                  <c:v>0.11312492554829</c:v>
                </c:pt>
                <c:pt idx="271">
                  <c:v>0.113349739390345</c:v>
                </c:pt>
                <c:pt idx="272">
                  <c:v>0.119398649533351</c:v>
                </c:pt>
                <c:pt idx="273">
                  <c:v>0.107537230031575</c:v>
                </c:pt>
                <c:pt idx="274">
                  <c:v>8.3214598058659495E-2</c:v>
                </c:pt>
                <c:pt idx="275">
                  <c:v>6.10846701600413E-2</c:v>
                </c:pt>
                <c:pt idx="276">
                  <c:v>6.8265539800129393E-2</c:v>
                </c:pt>
                <c:pt idx="277">
                  <c:v>7.2568673154339902E-2</c:v>
                </c:pt>
                <c:pt idx="278">
                  <c:v>7.5085667613909904E-2</c:v>
                </c:pt>
                <c:pt idx="279">
                  <c:v>0.1108057446286</c:v>
                </c:pt>
                <c:pt idx="280">
                  <c:v>0.122604974478372</c:v>
                </c:pt>
                <c:pt idx="281">
                  <c:v>0.15107058462950099</c:v>
                </c:pt>
                <c:pt idx="282">
                  <c:v>0.17337732033525999</c:v>
                </c:pt>
                <c:pt idx="283">
                  <c:v>0.15562900774655999</c:v>
                </c:pt>
                <c:pt idx="284">
                  <c:v>0.18683635149977801</c:v>
                </c:pt>
                <c:pt idx="285">
                  <c:v>0.22261008382897701</c:v>
                </c:pt>
                <c:pt idx="286">
                  <c:v>0.19821539750883199</c:v>
                </c:pt>
                <c:pt idx="287">
                  <c:v>0.165977246788205</c:v>
                </c:pt>
                <c:pt idx="288">
                  <c:v>0.20787974706600501</c:v>
                </c:pt>
                <c:pt idx="289">
                  <c:v>0.20375710899074501</c:v>
                </c:pt>
                <c:pt idx="290">
                  <c:v>0.18862529377562801</c:v>
                </c:pt>
                <c:pt idx="291">
                  <c:v>0.209290124093366</c:v>
                </c:pt>
                <c:pt idx="292">
                  <c:v>0.24197209940460199</c:v>
                </c:pt>
                <c:pt idx="293">
                  <c:v>0.32178815480783102</c:v>
                </c:pt>
                <c:pt idx="294">
                  <c:v>0.27944059814469102</c:v>
                </c:pt>
                <c:pt idx="295">
                  <c:v>0.28179604498046201</c:v>
                </c:pt>
                <c:pt idx="296">
                  <c:v>0.30098900441954302</c:v>
                </c:pt>
                <c:pt idx="297">
                  <c:v>0.28773457762236199</c:v>
                </c:pt>
                <c:pt idx="298">
                  <c:v>0.28112077154172799</c:v>
                </c:pt>
                <c:pt idx="299">
                  <c:v>0.27047996941062502</c:v>
                </c:pt>
                <c:pt idx="300">
                  <c:v>0.30344624745634602</c:v>
                </c:pt>
                <c:pt idx="301">
                  <c:v>0.28433272277110599</c:v>
                </c:pt>
                <c:pt idx="302">
                  <c:v>0.29046830078770203</c:v>
                </c:pt>
                <c:pt idx="303">
                  <c:v>0.30030305612705699</c:v>
                </c:pt>
                <c:pt idx="304">
                  <c:v>0.30774177095126498</c:v>
                </c:pt>
                <c:pt idx="305">
                  <c:v>0.33390829012218098</c:v>
                </c:pt>
                <c:pt idx="306">
                  <c:v>0.33897942671068199</c:v>
                </c:pt>
                <c:pt idx="307">
                  <c:v>0.35469878818256101</c:v>
                </c:pt>
                <c:pt idx="308">
                  <c:v>0.37412069403183701</c:v>
                </c:pt>
                <c:pt idx="309">
                  <c:v>0.35118241521930599</c:v>
                </c:pt>
                <c:pt idx="310">
                  <c:v>0.34342901752399801</c:v>
                </c:pt>
                <c:pt idx="311">
                  <c:v>0.32475188926967802</c:v>
                </c:pt>
                <c:pt idx="312">
                  <c:v>0.28154192239904702</c:v>
                </c:pt>
                <c:pt idx="313">
                  <c:v>0.24673104990317199</c:v>
                </c:pt>
                <c:pt idx="314">
                  <c:v>0.24609761201800601</c:v>
                </c:pt>
                <c:pt idx="315">
                  <c:v>0.23898574033897599</c:v>
                </c:pt>
                <c:pt idx="316">
                  <c:v>0.26458786811597101</c:v>
                </c:pt>
                <c:pt idx="317">
                  <c:v>0.29237356551993299</c:v>
                </c:pt>
                <c:pt idx="318">
                  <c:v>0.28858854282764901</c:v>
                </c:pt>
                <c:pt idx="319">
                  <c:v>0.26468387889768902</c:v>
                </c:pt>
                <c:pt idx="320">
                  <c:v>0.23172641611674799</c:v>
                </c:pt>
                <c:pt idx="321">
                  <c:v>0.215208315154747</c:v>
                </c:pt>
                <c:pt idx="322">
                  <c:v>0.210846124291167</c:v>
                </c:pt>
                <c:pt idx="323">
                  <c:v>0.194919081683151</c:v>
                </c:pt>
                <c:pt idx="324">
                  <c:v>0.20567588891720701</c:v>
                </c:pt>
                <c:pt idx="325">
                  <c:v>0.17994807228572701</c:v>
                </c:pt>
                <c:pt idx="326">
                  <c:v>0.172292527082584</c:v>
                </c:pt>
                <c:pt idx="327">
                  <c:v>0.18741473953510099</c:v>
                </c:pt>
                <c:pt idx="328">
                  <c:v>0.166349019484755</c:v>
                </c:pt>
                <c:pt idx="329">
                  <c:v>0.18768393798751101</c:v>
                </c:pt>
                <c:pt idx="330">
                  <c:v>0.20398015304896899</c:v>
                </c:pt>
                <c:pt idx="331">
                  <c:v>0.22245634582926499</c:v>
                </c:pt>
                <c:pt idx="332">
                  <c:v>0.244700192392313</c:v>
                </c:pt>
                <c:pt idx="333">
                  <c:v>0.19716212208401199</c:v>
                </c:pt>
                <c:pt idx="334">
                  <c:v>0.157180896311991</c:v>
                </c:pt>
                <c:pt idx="335">
                  <c:v>0.17056772812617699</c:v>
                </c:pt>
                <c:pt idx="336">
                  <c:v>0.119255002826216</c:v>
                </c:pt>
                <c:pt idx="337">
                  <c:v>4.1906704421229304E-6</c:v>
                </c:pt>
                <c:pt idx="338">
                  <c:v>9.0016118475283705E-6</c:v>
                </c:pt>
                <c:pt idx="339">
                  <c:v>3.5189063306382301E-2</c:v>
                </c:pt>
                <c:pt idx="340">
                  <c:v>9.44848311993087E-7</c:v>
                </c:pt>
                <c:pt idx="341">
                  <c:v>1.4009221929284301E-6</c:v>
                </c:pt>
                <c:pt idx="342">
                  <c:v>0.202129231161149</c:v>
                </c:pt>
                <c:pt idx="343">
                  <c:v>0.33721675954328001</c:v>
                </c:pt>
                <c:pt idx="344">
                  <c:v>0.40939186528170801</c:v>
                </c:pt>
                <c:pt idx="345">
                  <c:v>0.42322572914710399</c:v>
                </c:pt>
                <c:pt idx="346">
                  <c:v>0.42794868794262902</c:v>
                </c:pt>
                <c:pt idx="347">
                  <c:v>0.43061506038992697</c:v>
                </c:pt>
                <c:pt idx="348">
                  <c:v>0.41973036169391198</c:v>
                </c:pt>
                <c:pt idx="349">
                  <c:v>0.35070716927615497</c:v>
                </c:pt>
                <c:pt idx="350">
                  <c:v>0.33618996746386598</c:v>
                </c:pt>
                <c:pt idx="351">
                  <c:v>0.44747201310345203</c:v>
                </c:pt>
                <c:pt idx="352">
                  <c:v>0.50040694855254098</c:v>
                </c:pt>
                <c:pt idx="353">
                  <c:v>0.49356774986775798</c:v>
                </c:pt>
                <c:pt idx="354">
                  <c:v>0.49776826104887201</c:v>
                </c:pt>
                <c:pt idx="355">
                  <c:v>0.54417827957153597</c:v>
                </c:pt>
                <c:pt idx="356">
                  <c:v>0.55780655514157396</c:v>
                </c:pt>
                <c:pt idx="357">
                  <c:v>0.55588349886200406</c:v>
                </c:pt>
                <c:pt idx="358">
                  <c:v>0.527846612827093</c:v>
                </c:pt>
                <c:pt idx="359">
                  <c:v>0.13916203940462599</c:v>
                </c:pt>
                <c:pt idx="360">
                  <c:v>0.15162065109237699</c:v>
                </c:pt>
                <c:pt idx="361">
                  <c:v>0.138632601141157</c:v>
                </c:pt>
                <c:pt idx="362">
                  <c:v>0.107668977910582</c:v>
                </c:pt>
                <c:pt idx="363">
                  <c:v>9.2282441798466702E-2</c:v>
                </c:pt>
                <c:pt idx="364">
                  <c:v>0.12422596572773099</c:v>
                </c:pt>
                <c:pt idx="365">
                  <c:v>0.48878027991592099</c:v>
                </c:pt>
                <c:pt idx="366">
                  <c:v>3.1406377799062503E-2</c:v>
                </c:pt>
                <c:pt idx="367">
                  <c:v>2.3990389933569899E-2</c:v>
                </c:pt>
                <c:pt idx="368">
                  <c:v>1.7944546946083099E-2</c:v>
                </c:pt>
                <c:pt idx="369">
                  <c:v>2.4046796014452601E-2</c:v>
                </c:pt>
                <c:pt idx="370">
                  <c:v>3.6350142505349597E-2</c:v>
                </c:pt>
                <c:pt idx="371">
                  <c:v>8.8626921464800695E-3</c:v>
                </c:pt>
                <c:pt idx="372">
                  <c:v>1.8875253122115802E-2</c:v>
                </c:pt>
                <c:pt idx="373">
                  <c:v>9.1115977751169298E-3</c:v>
                </c:pt>
                <c:pt idx="374">
                  <c:v>6.9417746532401199E-4</c:v>
                </c:pt>
                <c:pt idx="375">
                  <c:v>3.0080659744839899E-5</c:v>
                </c:pt>
                <c:pt idx="376">
                  <c:v>6.6304060136964705E-4</c:v>
                </c:pt>
                <c:pt idx="377">
                  <c:v>1.1788403659097001E-6</c:v>
                </c:pt>
                <c:pt idx="378">
                  <c:v>0.34956051623187001</c:v>
                </c:pt>
                <c:pt idx="379">
                  <c:v>1.1743260231283499E-4</c:v>
                </c:pt>
                <c:pt idx="380">
                  <c:v>0.35590899013359301</c:v>
                </c:pt>
                <c:pt idx="381">
                  <c:v>0.35903688741272399</c:v>
                </c:pt>
                <c:pt idx="382">
                  <c:v>0.36016946049925902</c:v>
                </c:pt>
                <c:pt idx="383">
                  <c:v>0.35760649264134597</c:v>
                </c:pt>
                <c:pt idx="384">
                  <c:v>0.356548576186689</c:v>
                </c:pt>
                <c:pt idx="385">
                  <c:v>0.34658527604253198</c:v>
                </c:pt>
                <c:pt idx="386">
                  <c:v>0.34211066353681302</c:v>
                </c:pt>
                <c:pt idx="387">
                  <c:v>0.32718383779114002</c:v>
                </c:pt>
                <c:pt idx="388">
                  <c:v>0.26327086041401698</c:v>
                </c:pt>
                <c:pt idx="389">
                  <c:v>0.174863134660145</c:v>
                </c:pt>
                <c:pt idx="390">
                  <c:v>0.16113814252438799</c:v>
                </c:pt>
                <c:pt idx="391">
                  <c:v>0.110412022395749</c:v>
                </c:pt>
                <c:pt idx="392">
                  <c:v>0.13353521979239399</c:v>
                </c:pt>
                <c:pt idx="393">
                  <c:v>2.4790090085413099E-6</c:v>
                </c:pt>
                <c:pt idx="394">
                  <c:v>1.83844376640082E-6</c:v>
                </c:pt>
                <c:pt idx="395">
                  <c:v>9.4542800549594394E-8</c:v>
                </c:pt>
                <c:pt idx="396">
                  <c:v>5.25506845150017E-8</c:v>
                </c:pt>
                <c:pt idx="397">
                  <c:v>7.3587798680593601E-6</c:v>
                </c:pt>
                <c:pt idx="398">
                  <c:v>2.9598017574062501E-6</c:v>
                </c:pt>
                <c:pt idx="399">
                  <c:v>5.9007104969809897E-8</c:v>
                </c:pt>
                <c:pt idx="400">
                  <c:v>3.8034131302344802E-7</c:v>
                </c:pt>
                <c:pt idx="401">
                  <c:v>5.7691281221846899E-8</c:v>
                </c:pt>
                <c:pt idx="402">
                  <c:v>1.44587241272856E-6</c:v>
                </c:pt>
                <c:pt idx="403">
                  <c:v>1.2611193171191099E-6</c:v>
                </c:pt>
                <c:pt idx="404">
                  <c:v>1.2249914193535601E-7</c:v>
                </c:pt>
                <c:pt idx="405">
                  <c:v>2.1198873147640499E-8</c:v>
                </c:pt>
                <c:pt idx="406">
                  <c:v>6.4381163993176195E-8</c:v>
                </c:pt>
                <c:pt idx="407">
                  <c:v>9.3422705473877602E-8</c:v>
                </c:pt>
                <c:pt idx="408">
                  <c:v>3.62979748717197E-6</c:v>
                </c:pt>
                <c:pt idx="409">
                  <c:v>1.0793534314097199E-6</c:v>
                </c:pt>
                <c:pt idx="410">
                  <c:v>2.5788726633138101E-6</c:v>
                </c:pt>
                <c:pt idx="411">
                  <c:v>1.17127608263827E-7</c:v>
                </c:pt>
                <c:pt idx="412">
                  <c:v>3.6439324950361898E-8</c:v>
                </c:pt>
                <c:pt idx="413">
                  <c:v>1.9946221486779701E-6</c:v>
                </c:pt>
                <c:pt idx="414">
                  <c:v>2.4949593491232298E-6</c:v>
                </c:pt>
                <c:pt idx="415">
                  <c:v>3.9177763195958501E-7</c:v>
                </c:pt>
                <c:pt idx="416">
                  <c:v>2.5716432230766098E-8</c:v>
                </c:pt>
                <c:pt idx="417">
                  <c:v>2.9538496580779901E-6</c:v>
                </c:pt>
                <c:pt idx="418">
                  <c:v>4.9991974672453496E-7</c:v>
                </c:pt>
                <c:pt idx="419">
                  <c:v>1.6654051424298701E-7</c:v>
                </c:pt>
                <c:pt idx="420">
                  <c:v>7.4698050788867705E-8</c:v>
                </c:pt>
                <c:pt idx="421">
                  <c:v>2.35238316935637E-7</c:v>
                </c:pt>
                <c:pt idx="422">
                  <c:v>5.3060666987902803E-7</c:v>
                </c:pt>
                <c:pt idx="423">
                  <c:v>6.6214140804054095E-7</c:v>
                </c:pt>
                <c:pt idx="424">
                  <c:v>5.5558257369473295E-7</c:v>
                </c:pt>
                <c:pt idx="425">
                  <c:v>1.0463034275208199E-8</c:v>
                </c:pt>
                <c:pt idx="426">
                  <c:v>5.4170106430355796E-7</c:v>
                </c:pt>
                <c:pt idx="427">
                  <c:v>4.7563925289254698E-8</c:v>
                </c:pt>
                <c:pt idx="428">
                  <c:v>4.9528390206089097E-7</c:v>
                </c:pt>
                <c:pt idx="429">
                  <c:v>1.26517522478416E-7</c:v>
                </c:pt>
                <c:pt idx="430">
                  <c:v>2.1736044965031302E-8</c:v>
                </c:pt>
                <c:pt idx="431">
                  <c:v>1.69297778108966E-6</c:v>
                </c:pt>
                <c:pt idx="432">
                  <c:v>7.1074685599008603E-6</c:v>
                </c:pt>
                <c:pt idx="433">
                  <c:v>2.55794421550658E-6</c:v>
                </c:pt>
                <c:pt idx="434">
                  <c:v>8.1175034892978001E-7</c:v>
                </c:pt>
                <c:pt idx="435">
                  <c:v>1.03738978727421E-4</c:v>
                </c:pt>
                <c:pt idx="436">
                  <c:v>9.12837880488448E-4</c:v>
                </c:pt>
                <c:pt idx="437">
                  <c:v>7.8002585630979895E-4</c:v>
                </c:pt>
                <c:pt idx="438">
                  <c:v>3.9572678299738703E-5</c:v>
                </c:pt>
                <c:pt idx="439">
                  <c:v>2.50722723544912E-2</c:v>
                </c:pt>
                <c:pt idx="440">
                  <c:v>7.2389699371271807E-2</c:v>
                </c:pt>
                <c:pt idx="441">
                  <c:v>7.9185616197557193E-2</c:v>
                </c:pt>
                <c:pt idx="442">
                  <c:v>1.6476599223712201E-7</c:v>
                </c:pt>
                <c:pt idx="443">
                  <c:v>1.46600227114693E-7</c:v>
                </c:pt>
                <c:pt idx="444">
                  <c:v>3.7386133641125299E-7</c:v>
                </c:pt>
                <c:pt idx="445">
                  <c:v>0.12471739080597501</c:v>
                </c:pt>
                <c:pt idx="446">
                  <c:v>0.14675064471718599</c:v>
                </c:pt>
                <c:pt idx="447">
                  <c:v>0.14713543120624201</c:v>
                </c:pt>
                <c:pt idx="448">
                  <c:v>1.42824401275469E-6</c:v>
                </c:pt>
                <c:pt idx="449">
                  <c:v>1.0246843403114001E-6</c:v>
                </c:pt>
                <c:pt idx="450">
                  <c:v>6.48562191644859E-6</c:v>
                </c:pt>
                <c:pt idx="451">
                  <c:v>1.5280483058301699E-5</c:v>
                </c:pt>
                <c:pt idx="452">
                  <c:v>4.58815150469938E-5</c:v>
                </c:pt>
                <c:pt idx="453">
                  <c:v>4.5743815856459398E-7</c:v>
                </c:pt>
                <c:pt idx="454">
                  <c:v>4.9543437160095104E-7</c:v>
                </c:pt>
                <c:pt idx="455">
                  <c:v>1.9743823593812099E-6</c:v>
                </c:pt>
                <c:pt idx="456">
                  <c:v>1.39414838969463E-5</c:v>
                </c:pt>
                <c:pt idx="457">
                  <c:v>3.7222198254979901E-6</c:v>
                </c:pt>
                <c:pt idx="458">
                  <c:v>2.26065272330108E-5</c:v>
                </c:pt>
                <c:pt idx="459">
                  <c:v>7.4848337549199296E-6</c:v>
                </c:pt>
                <c:pt idx="460">
                  <c:v>1.8228945331612699E-4</c:v>
                </c:pt>
                <c:pt idx="461">
                  <c:v>8.0171859955531998E-5</c:v>
                </c:pt>
                <c:pt idx="462">
                  <c:v>3.52066769994201E-4</c:v>
                </c:pt>
                <c:pt idx="463">
                  <c:v>3.59713950067484E-4</c:v>
                </c:pt>
                <c:pt idx="464">
                  <c:v>3.2605647571939997E-5</c:v>
                </c:pt>
                <c:pt idx="465">
                  <c:v>2.08479865204969E-4</c:v>
                </c:pt>
                <c:pt idx="466">
                  <c:v>1.40114560218161E-5</c:v>
                </c:pt>
                <c:pt idx="467">
                  <c:v>1.1491892274706899E-4</c:v>
                </c:pt>
                <c:pt idx="468">
                  <c:v>8.4647854001416396E-5</c:v>
                </c:pt>
                <c:pt idx="469">
                  <c:v>4.6694033335120102E-5</c:v>
                </c:pt>
                <c:pt idx="470">
                  <c:v>0.120551460513421</c:v>
                </c:pt>
                <c:pt idx="471">
                  <c:v>2.2231630914093699E-2</c:v>
                </c:pt>
                <c:pt idx="472">
                  <c:v>6.7693294091567699E-2</c:v>
                </c:pt>
                <c:pt idx="473">
                  <c:v>0.18101101656511301</c:v>
                </c:pt>
                <c:pt idx="474">
                  <c:v>0.120740677014122</c:v>
                </c:pt>
                <c:pt idx="475">
                  <c:v>0.191369198497782</c:v>
                </c:pt>
                <c:pt idx="476">
                  <c:v>0.215788692636315</c:v>
                </c:pt>
                <c:pt idx="477">
                  <c:v>0.220118690486208</c:v>
                </c:pt>
                <c:pt idx="478">
                  <c:v>0.22502844558931601</c:v>
                </c:pt>
                <c:pt idx="479">
                  <c:v>0.23867346429230801</c:v>
                </c:pt>
                <c:pt idx="480">
                  <c:v>0.218960624959494</c:v>
                </c:pt>
                <c:pt idx="481">
                  <c:v>0.179877395265687</c:v>
                </c:pt>
                <c:pt idx="482">
                  <c:v>0.15180368029265601</c:v>
                </c:pt>
                <c:pt idx="483">
                  <c:v>0.17026285266559499</c:v>
                </c:pt>
                <c:pt idx="484">
                  <c:v>0.220113938572156</c:v>
                </c:pt>
                <c:pt idx="485">
                  <c:v>0.18376146592793999</c:v>
                </c:pt>
                <c:pt idx="486">
                  <c:v>0.171686120463383</c:v>
                </c:pt>
                <c:pt idx="487">
                  <c:v>0.149713439217427</c:v>
                </c:pt>
                <c:pt idx="488">
                  <c:v>0.164271095595659</c:v>
                </c:pt>
                <c:pt idx="489">
                  <c:v>0.128335964591487</c:v>
                </c:pt>
                <c:pt idx="490">
                  <c:v>0.111533757164892</c:v>
                </c:pt>
                <c:pt idx="491">
                  <c:v>0.10989390336685601</c:v>
                </c:pt>
                <c:pt idx="492">
                  <c:v>0.132445074491086</c:v>
                </c:pt>
                <c:pt idx="493">
                  <c:v>0.125929981333292</c:v>
                </c:pt>
                <c:pt idx="494">
                  <c:v>8.3659067424551398E-2</c:v>
                </c:pt>
                <c:pt idx="495">
                  <c:v>6.3101135717219302E-3</c:v>
                </c:pt>
                <c:pt idx="496">
                  <c:v>7.9272113165925395E-4</c:v>
                </c:pt>
                <c:pt idx="497">
                  <c:v>9.8617115602822308E-3</c:v>
                </c:pt>
                <c:pt idx="498">
                  <c:v>4.0397844407442799E-5</c:v>
                </c:pt>
                <c:pt idx="499">
                  <c:v>1.5636252187336199E-4</c:v>
                </c:pt>
                <c:pt idx="500">
                  <c:v>1.6254707132509099E-3</c:v>
                </c:pt>
                <c:pt idx="501">
                  <c:v>1.4357653203734801E-4</c:v>
                </c:pt>
                <c:pt idx="502">
                  <c:v>3.1390629606681503E-4</c:v>
                </c:pt>
                <c:pt idx="503">
                  <c:v>1.54715936257534E-4</c:v>
                </c:pt>
                <c:pt idx="504">
                  <c:v>3.2035931591485002E-3</c:v>
                </c:pt>
                <c:pt idx="505">
                  <c:v>3.6451317573571099E-4</c:v>
                </c:pt>
                <c:pt idx="506">
                  <c:v>5.8190997757353799E-3</c:v>
                </c:pt>
                <c:pt idx="507">
                  <c:v>1.99001024915418E-5</c:v>
                </c:pt>
                <c:pt idx="508">
                  <c:v>2.3622988099958101E-6</c:v>
                </c:pt>
                <c:pt idx="509">
                  <c:v>1.1358338350253699E-6</c:v>
                </c:pt>
                <c:pt idx="510">
                  <c:v>9.7217267351590306E-8</c:v>
                </c:pt>
                <c:pt idx="511">
                  <c:v>2.1707810521070001E-6</c:v>
                </c:pt>
                <c:pt idx="512">
                  <c:v>7.2313081290755903E-7</c:v>
                </c:pt>
                <c:pt idx="513">
                  <c:v>8.0714068483853706E-5</c:v>
                </c:pt>
                <c:pt idx="514">
                  <c:v>4.3841920468020102E-4</c:v>
                </c:pt>
                <c:pt idx="515">
                  <c:v>8.9302269395622095E-5</c:v>
                </c:pt>
                <c:pt idx="516">
                  <c:v>1.4361076034688899E-3</c:v>
                </c:pt>
                <c:pt idx="517">
                  <c:v>1.18029078553495E-4</c:v>
                </c:pt>
                <c:pt idx="518">
                  <c:v>6.3054160603068698E-4</c:v>
                </c:pt>
                <c:pt idx="519">
                  <c:v>1.8648414106657601E-6</c:v>
                </c:pt>
                <c:pt idx="520">
                  <c:v>8.0083170087017494E-5</c:v>
                </c:pt>
                <c:pt idx="521">
                  <c:v>2.43458240670022E-6</c:v>
                </c:pt>
                <c:pt idx="522">
                  <c:v>2.3908233424781402E-5</c:v>
                </c:pt>
                <c:pt idx="523">
                  <c:v>9.5623866353236996E-5</c:v>
                </c:pt>
                <c:pt idx="524">
                  <c:v>2.8008257559677999E-5</c:v>
                </c:pt>
                <c:pt idx="525">
                  <c:v>4.3970155628559698E-4</c:v>
                </c:pt>
                <c:pt idx="526">
                  <c:v>3.1318027298438599E-2</c:v>
                </c:pt>
                <c:pt idx="527">
                  <c:v>3.8873153297579399E-2</c:v>
                </c:pt>
                <c:pt idx="528">
                  <c:v>2.6664001533807699E-2</c:v>
                </c:pt>
                <c:pt idx="529">
                  <c:v>8.0528927333114898E-6</c:v>
                </c:pt>
                <c:pt idx="530">
                  <c:v>3.3500614044155299E-6</c:v>
                </c:pt>
                <c:pt idx="531">
                  <c:v>1.47091062106333E-5</c:v>
                </c:pt>
                <c:pt idx="532">
                  <c:v>3.6534039250231898E-6</c:v>
                </c:pt>
                <c:pt idx="533">
                  <c:v>7.12218204799853E-7</c:v>
                </c:pt>
                <c:pt idx="534">
                  <c:v>6.2753789018340193E-5</c:v>
                </c:pt>
                <c:pt idx="535">
                  <c:v>2.09990837694608E-5</c:v>
                </c:pt>
                <c:pt idx="536">
                  <c:v>7.7601128697872595E-5</c:v>
                </c:pt>
                <c:pt idx="537">
                  <c:v>4.3773760990943701E-8</c:v>
                </c:pt>
                <c:pt idx="538">
                  <c:v>2.4116695732856298E-7</c:v>
                </c:pt>
                <c:pt idx="539">
                  <c:v>9.7718659446336409E-7</c:v>
                </c:pt>
                <c:pt idx="540">
                  <c:v>3.4590682104110499E-7</c:v>
                </c:pt>
                <c:pt idx="541">
                  <c:v>7.7524068721605601E-8</c:v>
                </c:pt>
                <c:pt idx="542">
                  <c:v>1.7111146061404201E-7</c:v>
                </c:pt>
                <c:pt idx="543">
                  <c:v>1.69534406241223E-6</c:v>
                </c:pt>
                <c:pt idx="544">
                  <c:v>1.50379807617803E-7</c:v>
                </c:pt>
                <c:pt idx="545">
                  <c:v>0.115724653363196</c:v>
                </c:pt>
                <c:pt idx="546">
                  <c:v>8.3652843706351204E-2</c:v>
                </c:pt>
                <c:pt idx="547">
                  <c:v>0.112606705416211</c:v>
                </c:pt>
                <c:pt idx="548">
                  <c:v>9.3080855472020903E-6</c:v>
                </c:pt>
                <c:pt idx="549">
                  <c:v>9.9552277422129007E-2</c:v>
                </c:pt>
                <c:pt idx="550">
                  <c:v>0.107248318914658</c:v>
                </c:pt>
                <c:pt idx="551">
                  <c:v>0.13251463297916699</c:v>
                </c:pt>
                <c:pt idx="552">
                  <c:v>0.17595878264870299</c:v>
                </c:pt>
                <c:pt idx="553">
                  <c:v>0.21192609242764701</c:v>
                </c:pt>
                <c:pt idx="554">
                  <c:v>0.21974510454868601</c:v>
                </c:pt>
                <c:pt idx="555">
                  <c:v>0.243857596655776</c:v>
                </c:pt>
                <c:pt idx="556">
                  <c:v>0.22736816803464499</c:v>
                </c:pt>
                <c:pt idx="557">
                  <c:v>0.23126905037631301</c:v>
                </c:pt>
                <c:pt idx="558">
                  <c:v>0.21885449144174199</c:v>
                </c:pt>
                <c:pt idx="559">
                  <c:v>0.23613329973376801</c:v>
                </c:pt>
                <c:pt idx="560">
                  <c:v>0.28275645867080001</c:v>
                </c:pt>
                <c:pt idx="561">
                  <c:v>0.27538698337987</c:v>
                </c:pt>
                <c:pt idx="562">
                  <c:v>0.299877409085816</c:v>
                </c:pt>
                <c:pt idx="563">
                  <c:v>0.32093496929868098</c:v>
                </c:pt>
                <c:pt idx="564">
                  <c:v>0.28911376830288699</c:v>
                </c:pt>
                <c:pt idx="565">
                  <c:v>0.292131938892433</c:v>
                </c:pt>
                <c:pt idx="566">
                  <c:v>0.29071177695041001</c:v>
                </c:pt>
                <c:pt idx="567">
                  <c:v>0.28553229440863398</c:v>
                </c:pt>
                <c:pt idx="568">
                  <c:v>0.33363912018710101</c:v>
                </c:pt>
                <c:pt idx="569">
                  <c:v>0.340850055360295</c:v>
                </c:pt>
                <c:pt idx="570">
                  <c:v>0.30655839865896201</c:v>
                </c:pt>
                <c:pt idx="571">
                  <c:v>0.320840372756446</c:v>
                </c:pt>
                <c:pt idx="572">
                  <c:v>0.30154695528802999</c:v>
                </c:pt>
                <c:pt idx="573">
                  <c:v>0.27800859763270203</c:v>
                </c:pt>
                <c:pt idx="574">
                  <c:v>0.23371379521221899</c:v>
                </c:pt>
                <c:pt idx="575">
                  <c:v>0.20712066734072701</c:v>
                </c:pt>
                <c:pt idx="576">
                  <c:v>0.21069119796820199</c:v>
                </c:pt>
                <c:pt idx="577">
                  <c:v>0.20876694014084299</c:v>
                </c:pt>
                <c:pt idx="578">
                  <c:v>0.22594768306537999</c:v>
                </c:pt>
                <c:pt idx="579">
                  <c:v>0.243999934231722</c:v>
                </c:pt>
                <c:pt idx="580">
                  <c:v>0.27192756568760801</c:v>
                </c:pt>
                <c:pt idx="581">
                  <c:v>0.25090927595117102</c:v>
                </c:pt>
                <c:pt idx="582">
                  <c:v>0.23200914155004601</c:v>
                </c:pt>
                <c:pt idx="583">
                  <c:v>0.23257560772220501</c:v>
                </c:pt>
                <c:pt idx="584">
                  <c:v>0.18551158005251001</c:v>
                </c:pt>
                <c:pt idx="585">
                  <c:v>0.18310332055759901</c:v>
                </c:pt>
                <c:pt idx="586">
                  <c:v>0.15971626850910101</c:v>
                </c:pt>
                <c:pt idx="587">
                  <c:v>0.14493137860271699</c:v>
                </c:pt>
                <c:pt idx="588">
                  <c:v>0.107684268074803</c:v>
                </c:pt>
                <c:pt idx="589">
                  <c:v>5.1688823857849002E-2</c:v>
                </c:pt>
                <c:pt idx="590">
                  <c:v>3.9647213784057903E-2</c:v>
                </c:pt>
                <c:pt idx="591">
                  <c:v>9.6420928351472602E-5</c:v>
                </c:pt>
                <c:pt idx="592">
                  <c:v>3.4911145482753399E-5</c:v>
                </c:pt>
                <c:pt idx="593">
                  <c:v>7.5295179706411703E-6</c:v>
                </c:pt>
                <c:pt idx="594">
                  <c:v>2.1580973686606898E-6</c:v>
                </c:pt>
                <c:pt idx="595">
                  <c:v>4.6006211817864101E-6</c:v>
                </c:pt>
                <c:pt idx="596">
                  <c:v>1.37966741852818E-6</c:v>
                </c:pt>
                <c:pt idx="597">
                  <c:v>4.1145901923828796E-6</c:v>
                </c:pt>
                <c:pt idx="598">
                  <c:v>8.6981427068846592E-3</c:v>
                </c:pt>
                <c:pt idx="599">
                  <c:v>1.63926217527159E-2</c:v>
                </c:pt>
                <c:pt idx="600">
                  <c:v>9.8256674319733492E-3</c:v>
                </c:pt>
                <c:pt idx="601">
                  <c:v>2.6529649860014898E-2</c:v>
                </c:pt>
                <c:pt idx="602">
                  <c:v>1.8189624329897999E-2</c:v>
                </c:pt>
                <c:pt idx="603">
                  <c:v>6.1762100464831503E-3</c:v>
                </c:pt>
                <c:pt idx="604">
                  <c:v>5.3015829961437196E-3</c:v>
                </c:pt>
                <c:pt idx="605">
                  <c:v>1.9200829587761101E-4</c:v>
                </c:pt>
                <c:pt idx="606">
                  <c:v>1.6393436372129501E-3</c:v>
                </c:pt>
                <c:pt idx="607">
                  <c:v>3.5635738341152798E-5</c:v>
                </c:pt>
                <c:pt idx="608">
                  <c:v>4.6149977981261997E-3</c:v>
                </c:pt>
                <c:pt idx="609">
                  <c:v>4.0356386399212499E-3</c:v>
                </c:pt>
                <c:pt idx="610">
                  <c:v>9.4972018054076297E-3</c:v>
                </c:pt>
                <c:pt idx="611">
                  <c:v>2.0050851869192799E-2</c:v>
                </c:pt>
                <c:pt idx="612">
                  <c:v>1.7575127968095801E-2</c:v>
                </c:pt>
                <c:pt idx="613">
                  <c:v>2.3120963924753501E-2</c:v>
                </c:pt>
                <c:pt idx="614">
                  <c:v>1.65626863339517E-2</c:v>
                </c:pt>
                <c:pt idx="615">
                  <c:v>1.1938676612979E-2</c:v>
                </c:pt>
                <c:pt idx="616">
                  <c:v>1.6528633066241701E-2</c:v>
                </c:pt>
                <c:pt idx="617">
                  <c:v>2.4478265876749001E-5</c:v>
                </c:pt>
                <c:pt idx="618">
                  <c:v>4.1901190895939397E-2</c:v>
                </c:pt>
                <c:pt idx="619">
                  <c:v>2.5373036678831999E-2</c:v>
                </c:pt>
                <c:pt idx="620">
                  <c:v>3.3792833408048499E-2</c:v>
                </c:pt>
                <c:pt idx="621">
                  <c:v>3.0220628133089501E-2</c:v>
                </c:pt>
                <c:pt idx="622">
                  <c:v>3.05437527834449E-2</c:v>
                </c:pt>
                <c:pt idx="623">
                  <c:v>4.9281941506245597E-2</c:v>
                </c:pt>
                <c:pt idx="624">
                  <c:v>4.8427804159127202E-2</c:v>
                </c:pt>
                <c:pt idx="625">
                  <c:v>3.7223718448876703E-2</c:v>
                </c:pt>
                <c:pt idx="626">
                  <c:v>3.25948764244419E-2</c:v>
                </c:pt>
                <c:pt idx="627">
                  <c:v>6.9576651577633902E-2</c:v>
                </c:pt>
                <c:pt idx="628">
                  <c:v>0.14880681824917699</c:v>
                </c:pt>
                <c:pt idx="629">
                  <c:v>0.134887132265094</c:v>
                </c:pt>
                <c:pt idx="630">
                  <c:v>0.129978957721854</c:v>
                </c:pt>
                <c:pt idx="631">
                  <c:v>0.12765156192434801</c:v>
                </c:pt>
                <c:pt idx="632">
                  <c:v>0.13607767291217099</c:v>
                </c:pt>
                <c:pt idx="633">
                  <c:v>0.14071635993869899</c:v>
                </c:pt>
                <c:pt idx="634">
                  <c:v>0.17370682009315999</c:v>
                </c:pt>
                <c:pt idx="635">
                  <c:v>0.19836111017893299</c:v>
                </c:pt>
                <c:pt idx="636">
                  <c:v>0.19574365284624801</c:v>
                </c:pt>
                <c:pt idx="637">
                  <c:v>0.18166460409759699</c:v>
                </c:pt>
                <c:pt idx="638">
                  <c:v>0.185260697783525</c:v>
                </c:pt>
                <c:pt idx="639">
                  <c:v>0.16564845471987899</c:v>
                </c:pt>
                <c:pt idx="640">
                  <c:v>0.19910531829057099</c:v>
                </c:pt>
                <c:pt idx="641">
                  <c:v>0.178800160292614</c:v>
                </c:pt>
                <c:pt idx="642">
                  <c:v>0.20896763863495499</c:v>
                </c:pt>
                <c:pt idx="643">
                  <c:v>0.205873225033357</c:v>
                </c:pt>
                <c:pt idx="644">
                  <c:v>0.17719380944339899</c:v>
                </c:pt>
                <c:pt idx="645">
                  <c:v>0.19480700928642899</c:v>
                </c:pt>
                <c:pt idx="646">
                  <c:v>0.18906718096147701</c:v>
                </c:pt>
                <c:pt idx="647">
                  <c:v>0.17727744808079501</c:v>
                </c:pt>
                <c:pt idx="648">
                  <c:v>0.160273958027042</c:v>
                </c:pt>
                <c:pt idx="649">
                  <c:v>0.15615107207277801</c:v>
                </c:pt>
                <c:pt idx="650">
                  <c:v>0.14301528611275299</c:v>
                </c:pt>
                <c:pt idx="651">
                  <c:v>0.153514628128332</c:v>
                </c:pt>
                <c:pt idx="652">
                  <c:v>0.14736631727107399</c:v>
                </c:pt>
                <c:pt idx="653">
                  <c:v>0.12820481223199401</c:v>
                </c:pt>
                <c:pt idx="654">
                  <c:v>0.16154481093016601</c:v>
                </c:pt>
                <c:pt idx="655">
                  <c:v>0.14836612941198399</c:v>
                </c:pt>
                <c:pt idx="656">
                  <c:v>0.157524443611502</c:v>
                </c:pt>
                <c:pt idx="657">
                  <c:v>0.15149235992536</c:v>
                </c:pt>
                <c:pt idx="658">
                  <c:v>0.15465968280299699</c:v>
                </c:pt>
                <c:pt idx="659">
                  <c:v>0.14679808792455601</c:v>
                </c:pt>
                <c:pt idx="660">
                  <c:v>0.14989697589942599</c:v>
                </c:pt>
                <c:pt idx="661">
                  <c:v>0.16722786645026699</c:v>
                </c:pt>
                <c:pt idx="662">
                  <c:v>0.14135933172068699</c:v>
                </c:pt>
                <c:pt idx="663">
                  <c:v>0.146552658156513</c:v>
                </c:pt>
                <c:pt idx="664">
                  <c:v>0.167402694273483</c:v>
                </c:pt>
                <c:pt idx="665">
                  <c:v>0.168962717895975</c:v>
                </c:pt>
                <c:pt idx="666">
                  <c:v>0.17343605397503201</c:v>
                </c:pt>
                <c:pt idx="667">
                  <c:v>0.14857746610179501</c:v>
                </c:pt>
                <c:pt idx="668">
                  <c:v>0.13639820253125601</c:v>
                </c:pt>
                <c:pt idx="669">
                  <c:v>0.142912110260215</c:v>
                </c:pt>
                <c:pt idx="670">
                  <c:v>0.14449750160489599</c:v>
                </c:pt>
                <c:pt idx="671">
                  <c:v>0.12992236622459499</c:v>
                </c:pt>
                <c:pt idx="672">
                  <c:v>9.4769672665998395E-2</c:v>
                </c:pt>
                <c:pt idx="673">
                  <c:v>8.2857910511012406E-2</c:v>
                </c:pt>
                <c:pt idx="674">
                  <c:v>7.8542783076304301E-2</c:v>
                </c:pt>
                <c:pt idx="675">
                  <c:v>7.8286386611338105E-2</c:v>
                </c:pt>
                <c:pt idx="676">
                  <c:v>8.4268358360937407E-2</c:v>
                </c:pt>
                <c:pt idx="677">
                  <c:v>6.7221023812036401E-2</c:v>
                </c:pt>
                <c:pt idx="678">
                  <c:v>6.6315411795788301E-2</c:v>
                </c:pt>
                <c:pt idx="679">
                  <c:v>4.7172044092306201E-2</c:v>
                </c:pt>
                <c:pt idx="680">
                  <c:v>3.6848902355576897E-2</c:v>
                </c:pt>
                <c:pt idx="681">
                  <c:v>3.3353053058862603E-2</c:v>
                </c:pt>
                <c:pt idx="682">
                  <c:v>0.100421022640359</c:v>
                </c:pt>
                <c:pt idx="683">
                  <c:v>2.7017036238361401E-2</c:v>
                </c:pt>
                <c:pt idx="684">
                  <c:v>3.1894535631735402E-2</c:v>
                </c:pt>
                <c:pt idx="685">
                  <c:v>5.0256467532221301E-2</c:v>
                </c:pt>
                <c:pt idx="686">
                  <c:v>3.9626869410788801E-2</c:v>
                </c:pt>
                <c:pt idx="687">
                  <c:v>4.7169370886457902E-2</c:v>
                </c:pt>
                <c:pt idx="688">
                  <c:v>3.53813997666243E-2</c:v>
                </c:pt>
                <c:pt idx="689">
                  <c:v>3.6846748419550802E-2</c:v>
                </c:pt>
                <c:pt idx="690">
                  <c:v>0.132587770337975</c:v>
                </c:pt>
                <c:pt idx="691">
                  <c:v>6.0828232940176398E-2</c:v>
                </c:pt>
                <c:pt idx="692">
                  <c:v>6.0092495938071901E-2</c:v>
                </c:pt>
                <c:pt idx="693">
                  <c:v>6.2026442300579E-2</c:v>
                </c:pt>
                <c:pt idx="694">
                  <c:v>6.07228000704794E-2</c:v>
                </c:pt>
                <c:pt idx="695">
                  <c:v>5.4055638662407299E-2</c:v>
                </c:pt>
                <c:pt idx="696">
                  <c:v>4.2655207338346497E-2</c:v>
                </c:pt>
                <c:pt idx="697">
                  <c:v>2.5629534341261501E-2</c:v>
                </c:pt>
                <c:pt idx="698">
                  <c:v>0.11014317168219299</c:v>
                </c:pt>
                <c:pt idx="699">
                  <c:v>0.113087900218553</c:v>
                </c:pt>
                <c:pt idx="700">
                  <c:v>0.124899122627598</c:v>
                </c:pt>
                <c:pt idx="701">
                  <c:v>0.13709981466309601</c:v>
                </c:pt>
                <c:pt idx="702">
                  <c:v>0.13947641949614401</c:v>
                </c:pt>
                <c:pt idx="703">
                  <c:v>0.13606264433186299</c:v>
                </c:pt>
                <c:pt idx="704">
                  <c:v>0.153090398001925</c:v>
                </c:pt>
                <c:pt idx="705">
                  <c:v>0.151103986866546</c:v>
                </c:pt>
                <c:pt idx="706">
                  <c:v>0.158370977890194</c:v>
                </c:pt>
                <c:pt idx="707">
                  <c:v>0.16667795444905101</c:v>
                </c:pt>
                <c:pt idx="708">
                  <c:v>0.177167506630209</c:v>
                </c:pt>
                <c:pt idx="709">
                  <c:v>0.17685300109296101</c:v>
                </c:pt>
                <c:pt idx="710">
                  <c:v>0.16944060377075601</c:v>
                </c:pt>
                <c:pt idx="711">
                  <c:v>0.17047668642424399</c:v>
                </c:pt>
                <c:pt idx="712">
                  <c:v>0.17992036961574601</c:v>
                </c:pt>
                <c:pt idx="713">
                  <c:v>0.177502438750995</c:v>
                </c:pt>
                <c:pt idx="714">
                  <c:v>0.191918433118863</c:v>
                </c:pt>
                <c:pt idx="715">
                  <c:v>0.191091604957357</c:v>
                </c:pt>
                <c:pt idx="716">
                  <c:v>0.18562676570348399</c:v>
                </c:pt>
                <c:pt idx="717">
                  <c:v>0.18537115497039999</c:v>
                </c:pt>
                <c:pt idx="718">
                  <c:v>0.17233680007389701</c:v>
                </c:pt>
                <c:pt idx="719">
                  <c:v>0.16215123188998801</c:v>
                </c:pt>
                <c:pt idx="720">
                  <c:v>0.168471721806606</c:v>
                </c:pt>
                <c:pt idx="721">
                  <c:v>0.17389224600227701</c:v>
                </c:pt>
                <c:pt idx="722">
                  <c:v>0.18622816124909899</c:v>
                </c:pt>
                <c:pt idx="723">
                  <c:v>0.183062974413368</c:v>
                </c:pt>
                <c:pt idx="724">
                  <c:v>0.174747479473052</c:v>
                </c:pt>
                <c:pt idx="725">
                  <c:v>0.168583108479092</c:v>
                </c:pt>
                <c:pt idx="726">
                  <c:v>0.182254765533061</c:v>
                </c:pt>
                <c:pt idx="727">
                  <c:v>0.18192380137448599</c:v>
                </c:pt>
                <c:pt idx="728">
                  <c:v>0.19787653131296601</c:v>
                </c:pt>
                <c:pt idx="729">
                  <c:v>0.21381262804182299</c:v>
                </c:pt>
                <c:pt idx="730">
                  <c:v>0.218524853086912</c:v>
                </c:pt>
                <c:pt idx="731">
                  <c:v>0.21291432632083299</c:v>
                </c:pt>
                <c:pt idx="732">
                  <c:v>0.20679153513544599</c:v>
                </c:pt>
                <c:pt idx="733">
                  <c:v>0.20690095235521899</c:v>
                </c:pt>
                <c:pt idx="734">
                  <c:v>0.20885868372723801</c:v>
                </c:pt>
                <c:pt idx="735">
                  <c:v>0.234986931614973</c:v>
                </c:pt>
                <c:pt idx="736">
                  <c:v>0.244172051304587</c:v>
                </c:pt>
                <c:pt idx="737">
                  <c:v>0.23972849412101699</c:v>
                </c:pt>
                <c:pt idx="738">
                  <c:v>0.23331945461501699</c:v>
                </c:pt>
                <c:pt idx="739">
                  <c:v>0.225091068950875</c:v>
                </c:pt>
                <c:pt idx="740">
                  <c:v>0.208775373780658</c:v>
                </c:pt>
                <c:pt idx="741">
                  <c:v>0.21016054743468399</c:v>
                </c:pt>
                <c:pt idx="742">
                  <c:v>0.21693979115513801</c:v>
                </c:pt>
                <c:pt idx="743">
                  <c:v>0.23180504544893399</c:v>
                </c:pt>
                <c:pt idx="744">
                  <c:v>0.24460836904986999</c:v>
                </c:pt>
                <c:pt idx="745">
                  <c:v>0.25466602704777902</c:v>
                </c:pt>
                <c:pt idx="746">
                  <c:v>0.23265421867314701</c:v>
                </c:pt>
                <c:pt idx="747">
                  <c:v>0.21342741280112201</c:v>
                </c:pt>
                <c:pt idx="748">
                  <c:v>0.212362531235707</c:v>
                </c:pt>
                <c:pt idx="749">
                  <c:v>0.22786954903293</c:v>
                </c:pt>
                <c:pt idx="750">
                  <c:v>0.22652476149891099</c:v>
                </c:pt>
                <c:pt idx="751">
                  <c:v>0.26030295773440099</c:v>
                </c:pt>
                <c:pt idx="752">
                  <c:v>0.26470116991314402</c:v>
                </c:pt>
                <c:pt idx="753">
                  <c:v>0.27340776595794503</c:v>
                </c:pt>
                <c:pt idx="754">
                  <c:v>0.30577426641256</c:v>
                </c:pt>
                <c:pt idx="755">
                  <c:v>0.31360758872144801</c:v>
                </c:pt>
                <c:pt idx="756">
                  <c:v>0.32582522180585699</c:v>
                </c:pt>
                <c:pt idx="757">
                  <c:v>0.31928827895442702</c:v>
                </c:pt>
                <c:pt idx="758">
                  <c:v>0.32055572132800397</c:v>
                </c:pt>
                <c:pt idx="759">
                  <c:v>0.33472051514673301</c:v>
                </c:pt>
                <c:pt idx="760">
                  <c:v>0.35378643409163602</c:v>
                </c:pt>
                <c:pt idx="761">
                  <c:v>0.356918497291563</c:v>
                </c:pt>
                <c:pt idx="762">
                  <c:v>0.34058228266656299</c:v>
                </c:pt>
                <c:pt idx="763">
                  <c:v>0.34925187806361202</c:v>
                </c:pt>
                <c:pt idx="764">
                  <c:v>0.34976753872796001</c:v>
                </c:pt>
                <c:pt idx="765">
                  <c:v>0.33930320600022501</c:v>
                </c:pt>
                <c:pt idx="766">
                  <c:v>0.33832858550314099</c:v>
                </c:pt>
                <c:pt idx="767">
                  <c:v>0.33651126374249501</c:v>
                </c:pt>
                <c:pt idx="768">
                  <c:v>0.336191158062354</c:v>
                </c:pt>
                <c:pt idx="769">
                  <c:v>0.33970679449132901</c:v>
                </c:pt>
                <c:pt idx="770">
                  <c:v>0.35302735133836</c:v>
                </c:pt>
                <c:pt idx="771">
                  <c:v>0.34738549923846901</c:v>
                </c:pt>
                <c:pt idx="772">
                  <c:v>0.34592671540137898</c:v>
                </c:pt>
                <c:pt idx="773">
                  <c:v>0.343009449767812</c:v>
                </c:pt>
                <c:pt idx="774">
                  <c:v>0.34151261988913501</c:v>
                </c:pt>
                <c:pt idx="775">
                  <c:v>0.35085593289044797</c:v>
                </c:pt>
                <c:pt idx="776">
                  <c:v>0.32680249622088697</c:v>
                </c:pt>
                <c:pt idx="777">
                  <c:v>0.33849130183399201</c:v>
                </c:pt>
                <c:pt idx="778">
                  <c:v>0.341247520294231</c:v>
                </c:pt>
                <c:pt idx="779">
                  <c:v>0.345319727175046</c:v>
                </c:pt>
                <c:pt idx="780">
                  <c:v>0.34584613771895001</c:v>
                </c:pt>
                <c:pt idx="781">
                  <c:v>0.345734769931415</c:v>
                </c:pt>
                <c:pt idx="782">
                  <c:v>0.34774572506783002</c:v>
                </c:pt>
                <c:pt idx="783">
                  <c:v>0.34836457272153898</c:v>
                </c:pt>
                <c:pt idx="784">
                  <c:v>0.35332689365953102</c:v>
                </c:pt>
                <c:pt idx="785">
                  <c:v>0.34459442463909301</c:v>
                </c:pt>
                <c:pt idx="786">
                  <c:v>0.34774439086206099</c:v>
                </c:pt>
                <c:pt idx="787">
                  <c:v>0.28731638756626299</c:v>
                </c:pt>
                <c:pt idx="788">
                  <c:v>0.278126597300904</c:v>
                </c:pt>
                <c:pt idx="789">
                  <c:v>0.29233105967175999</c:v>
                </c:pt>
                <c:pt idx="790">
                  <c:v>0.296891302181644</c:v>
                </c:pt>
                <c:pt idx="791">
                  <c:v>0.29465075202324598</c:v>
                </c:pt>
                <c:pt idx="792">
                  <c:v>0.297705602414023</c:v>
                </c:pt>
                <c:pt idx="793">
                  <c:v>0.30045392408469002</c:v>
                </c:pt>
                <c:pt idx="794">
                  <c:v>0.29614096976767701</c:v>
                </c:pt>
                <c:pt idx="795">
                  <c:v>0.28748592809157197</c:v>
                </c:pt>
                <c:pt idx="796">
                  <c:v>0.28890116303774599</c:v>
                </c:pt>
                <c:pt idx="797">
                  <c:v>0.28882455940552898</c:v>
                </c:pt>
                <c:pt idx="798">
                  <c:v>0.28904923519045</c:v>
                </c:pt>
                <c:pt idx="799">
                  <c:v>0.28373795446883399</c:v>
                </c:pt>
                <c:pt idx="800">
                  <c:v>0.28891303048192402</c:v>
                </c:pt>
                <c:pt idx="801">
                  <c:v>0.29698959963225402</c:v>
                </c:pt>
                <c:pt idx="802">
                  <c:v>0.29970539583621297</c:v>
                </c:pt>
                <c:pt idx="803">
                  <c:v>0.29847368103866001</c:v>
                </c:pt>
                <c:pt idx="804">
                  <c:v>0.30222812915880798</c:v>
                </c:pt>
                <c:pt idx="805">
                  <c:v>0.29921655109048401</c:v>
                </c:pt>
                <c:pt idx="806">
                  <c:v>0.298328754722334</c:v>
                </c:pt>
                <c:pt idx="807">
                  <c:v>0.29694072248827202</c:v>
                </c:pt>
                <c:pt idx="808">
                  <c:v>0.292027032446318</c:v>
                </c:pt>
                <c:pt idx="809">
                  <c:v>0.294047776354454</c:v>
                </c:pt>
                <c:pt idx="810">
                  <c:v>0.29148709165756298</c:v>
                </c:pt>
                <c:pt idx="811">
                  <c:v>0.28246873522159599</c:v>
                </c:pt>
                <c:pt idx="812">
                  <c:v>0.28097731398575998</c:v>
                </c:pt>
                <c:pt idx="813">
                  <c:v>0.28054942903696301</c:v>
                </c:pt>
                <c:pt idx="814">
                  <c:v>0.28745497633094702</c:v>
                </c:pt>
                <c:pt idx="815">
                  <c:v>0.28769509038844898</c:v>
                </c:pt>
                <c:pt idx="816">
                  <c:v>0.28552667539244198</c:v>
                </c:pt>
                <c:pt idx="817">
                  <c:v>0.285298387895775</c:v>
                </c:pt>
                <c:pt idx="818">
                  <c:v>0.28346237107806599</c:v>
                </c:pt>
                <c:pt idx="819">
                  <c:v>0.27871870309080399</c:v>
                </c:pt>
                <c:pt idx="820">
                  <c:v>0.28054424177564902</c:v>
                </c:pt>
                <c:pt idx="821">
                  <c:v>0.28498764772388602</c:v>
                </c:pt>
                <c:pt idx="822">
                  <c:v>0.300431377962882</c:v>
                </c:pt>
                <c:pt idx="823">
                  <c:v>0.30989457962910499</c:v>
                </c:pt>
                <c:pt idx="824">
                  <c:v>0.31221748666335097</c:v>
                </c:pt>
                <c:pt idx="825">
                  <c:v>0.30929462878068198</c:v>
                </c:pt>
                <c:pt idx="826">
                  <c:v>0.309967208010831</c:v>
                </c:pt>
                <c:pt idx="827">
                  <c:v>0.30333265058898101</c:v>
                </c:pt>
                <c:pt idx="828">
                  <c:v>0.304152583034347</c:v>
                </c:pt>
                <c:pt idx="829">
                  <c:v>0.306551946264979</c:v>
                </c:pt>
                <c:pt idx="830">
                  <c:v>0.29609331754364698</c:v>
                </c:pt>
                <c:pt idx="831">
                  <c:v>0.30762536939229801</c:v>
                </c:pt>
                <c:pt idx="832">
                  <c:v>0.29423300747019698</c:v>
                </c:pt>
                <c:pt idx="833">
                  <c:v>0.30514912492844298</c:v>
                </c:pt>
                <c:pt idx="834">
                  <c:v>0.30589159412966099</c:v>
                </c:pt>
                <c:pt idx="835">
                  <c:v>0.30493174138670498</c:v>
                </c:pt>
                <c:pt idx="836">
                  <c:v>0.30323869020292998</c:v>
                </c:pt>
                <c:pt idx="837">
                  <c:v>0.29165696138907898</c:v>
                </c:pt>
                <c:pt idx="838">
                  <c:v>0.27593697242866799</c:v>
                </c:pt>
                <c:pt idx="839">
                  <c:v>0.28470715324698498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6-4367-8B14-95F615486416}"/>
            </c:ext>
          </c:extLst>
        </c:ser>
        <c:ser>
          <c:idx val="7"/>
          <c:order val="7"/>
          <c:tx>
            <c:strRef>
              <c:f>'Results_train240_2.4saaRFRWeigh'!$J$1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'Results_train240_2.4saaRFRWeigh'!$J$2:$J$841</c:f>
              <c:numCache>
                <c:formatCode>0.00</c:formatCode>
                <c:ptCount val="840"/>
                <c:pt idx="0">
                  <c:v>8.5785343789185192E-6</c:v>
                </c:pt>
                <c:pt idx="1">
                  <c:v>2.1549020561130498E-6</c:v>
                </c:pt>
                <c:pt idx="2">
                  <c:v>2.3260735950144699E-7</c:v>
                </c:pt>
                <c:pt idx="3">
                  <c:v>4.2506961831044104E-6</c:v>
                </c:pt>
                <c:pt idx="4">
                  <c:v>8.9012476176142906E-8</c:v>
                </c:pt>
                <c:pt idx="5">
                  <c:v>8.4467684208095602E-7</c:v>
                </c:pt>
                <c:pt idx="6">
                  <c:v>1.3672444391485201E-7</c:v>
                </c:pt>
                <c:pt idx="7">
                  <c:v>2.2737242053118199E-8</c:v>
                </c:pt>
                <c:pt idx="8">
                  <c:v>3.2647437236085597E-8</c:v>
                </c:pt>
                <c:pt idx="9">
                  <c:v>3.3211871581563003E-8</c:v>
                </c:pt>
                <c:pt idx="10">
                  <c:v>5.5840534682299697E-8</c:v>
                </c:pt>
                <c:pt idx="11">
                  <c:v>3.6943180657588E-8</c:v>
                </c:pt>
                <c:pt idx="12">
                  <c:v>3.2285992196996001E-8</c:v>
                </c:pt>
                <c:pt idx="13">
                  <c:v>1.17923074099579E-5</c:v>
                </c:pt>
                <c:pt idx="14">
                  <c:v>9.5561174193931898E-6</c:v>
                </c:pt>
                <c:pt idx="15">
                  <c:v>1.7546436392598799E-8</c:v>
                </c:pt>
                <c:pt idx="16">
                  <c:v>3.2444437388231702E-6</c:v>
                </c:pt>
                <c:pt idx="17">
                  <c:v>3.3693320745557101E-6</c:v>
                </c:pt>
                <c:pt idx="18">
                  <c:v>4.2204011590616199E-6</c:v>
                </c:pt>
                <c:pt idx="19">
                  <c:v>2.8121458165082201E-7</c:v>
                </c:pt>
                <c:pt idx="20">
                  <c:v>1.01425778518211E-7</c:v>
                </c:pt>
                <c:pt idx="21">
                  <c:v>3.7234439512779899E-6</c:v>
                </c:pt>
                <c:pt idx="22">
                  <c:v>3.1063657312403002E-6</c:v>
                </c:pt>
                <c:pt idx="23">
                  <c:v>1.9775513871452902E-6</c:v>
                </c:pt>
                <c:pt idx="24">
                  <c:v>2.3365632576872002E-6</c:v>
                </c:pt>
                <c:pt idx="25">
                  <c:v>2.23847246397654E-6</c:v>
                </c:pt>
                <c:pt idx="26">
                  <c:v>1.04537669768434E-6</c:v>
                </c:pt>
                <c:pt idx="27">
                  <c:v>3.8511800812133004E-6</c:v>
                </c:pt>
                <c:pt idx="28">
                  <c:v>9.3830171771963605E-8</c:v>
                </c:pt>
                <c:pt idx="29">
                  <c:v>5.4491958346541195E-7</c:v>
                </c:pt>
                <c:pt idx="30">
                  <c:v>3.5304307232113998E-6</c:v>
                </c:pt>
                <c:pt idx="31">
                  <c:v>9.0666386771730905E-7</c:v>
                </c:pt>
                <c:pt idx="32">
                  <c:v>7.0239556694847798E-6</c:v>
                </c:pt>
                <c:pt idx="33">
                  <c:v>4.1066817417369602E-7</c:v>
                </c:pt>
                <c:pt idx="34">
                  <c:v>7.8973752988086303E-7</c:v>
                </c:pt>
                <c:pt idx="35">
                  <c:v>9.0332058030085396E-8</c:v>
                </c:pt>
                <c:pt idx="36">
                  <c:v>4.2963872094232801E-7</c:v>
                </c:pt>
                <c:pt idx="37">
                  <c:v>9.7463633599281001E-7</c:v>
                </c:pt>
                <c:pt idx="38">
                  <c:v>9.0660979920434395E-7</c:v>
                </c:pt>
                <c:pt idx="39">
                  <c:v>2.6661006810216002E-7</c:v>
                </c:pt>
                <c:pt idx="40">
                  <c:v>4.2663856614017197E-6</c:v>
                </c:pt>
                <c:pt idx="41">
                  <c:v>3.8302002113878298E-7</c:v>
                </c:pt>
                <c:pt idx="42">
                  <c:v>6.1518998545966905E-7</c:v>
                </c:pt>
                <c:pt idx="43">
                  <c:v>9.1568361451633301E-7</c:v>
                </c:pt>
                <c:pt idx="44">
                  <c:v>2.5365460894107601E-6</c:v>
                </c:pt>
                <c:pt idx="45">
                  <c:v>6.5251428260136198E-7</c:v>
                </c:pt>
                <c:pt idx="46">
                  <c:v>3.9399299312951101E-6</c:v>
                </c:pt>
                <c:pt idx="47">
                  <c:v>3.20598161340619E-6</c:v>
                </c:pt>
                <c:pt idx="48">
                  <c:v>2.5767898824300399E-6</c:v>
                </c:pt>
                <c:pt idx="49">
                  <c:v>4.0882297610707204E-6</c:v>
                </c:pt>
                <c:pt idx="50">
                  <c:v>1.2389818913607401E-6</c:v>
                </c:pt>
                <c:pt idx="51">
                  <c:v>5.0926559606839597E-7</c:v>
                </c:pt>
                <c:pt idx="52">
                  <c:v>3.0530928396120099E-7</c:v>
                </c:pt>
                <c:pt idx="53">
                  <c:v>1.11599574642601E-8</c:v>
                </c:pt>
                <c:pt idx="54">
                  <c:v>4.2726234217590598E-7</c:v>
                </c:pt>
                <c:pt idx="55">
                  <c:v>1.3625541252896099E-6</c:v>
                </c:pt>
                <c:pt idx="56">
                  <c:v>4.25847742256712E-7</c:v>
                </c:pt>
                <c:pt idx="57">
                  <c:v>4.1574220345072603E-8</c:v>
                </c:pt>
                <c:pt idx="58">
                  <c:v>1.3877614304826199E-7</c:v>
                </c:pt>
                <c:pt idx="59">
                  <c:v>2.9901321448774001E-8</c:v>
                </c:pt>
                <c:pt idx="60">
                  <c:v>9.2844878191924106E-9</c:v>
                </c:pt>
                <c:pt idx="61">
                  <c:v>7.4225480827271797E-7</c:v>
                </c:pt>
                <c:pt idx="62">
                  <c:v>7.6134166552723004E-8</c:v>
                </c:pt>
                <c:pt idx="63">
                  <c:v>1.2998184950065199E-7</c:v>
                </c:pt>
                <c:pt idx="64">
                  <c:v>2.4159046493330202E-6</c:v>
                </c:pt>
                <c:pt idx="65">
                  <c:v>3.1731041491570503E-7</c:v>
                </c:pt>
                <c:pt idx="66">
                  <c:v>6.0334822059564798E-7</c:v>
                </c:pt>
                <c:pt idx="67">
                  <c:v>7.4455720927320701E-7</c:v>
                </c:pt>
                <c:pt idx="68">
                  <c:v>1.09022744259723E-6</c:v>
                </c:pt>
                <c:pt idx="69">
                  <c:v>1.0482495127352699E-6</c:v>
                </c:pt>
                <c:pt idx="70">
                  <c:v>7.1499337169823404E-6</c:v>
                </c:pt>
                <c:pt idx="71">
                  <c:v>5.3110254605055104E-7</c:v>
                </c:pt>
                <c:pt idx="72">
                  <c:v>1.3702986852948501E-5</c:v>
                </c:pt>
                <c:pt idx="73">
                  <c:v>4.8940076024585798E-8</c:v>
                </c:pt>
                <c:pt idx="74">
                  <c:v>1.17534232662951E-8</c:v>
                </c:pt>
                <c:pt idx="75">
                  <c:v>5.1338642944294903E-7</c:v>
                </c:pt>
                <c:pt idx="76">
                  <c:v>8.7557293515138901E-8</c:v>
                </c:pt>
                <c:pt idx="77">
                  <c:v>5.6111795569889899E-8</c:v>
                </c:pt>
                <c:pt idx="78">
                  <c:v>3.5101486656807202E-8</c:v>
                </c:pt>
                <c:pt idx="79">
                  <c:v>9.4228282470226098E-9</c:v>
                </c:pt>
                <c:pt idx="80">
                  <c:v>3.6924882596797901E-7</c:v>
                </c:pt>
                <c:pt idx="81">
                  <c:v>3.0813256775363202E-8</c:v>
                </c:pt>
                <c:pt idx="82">
                  <c:v>3.3305971657297698E-6</c:v>
                </c:pt>
                <c:pt idx="83">
                  <c:v>3.10159266098829E-7</c:v>
                </c:pt>
                <c:pt idx="84">
                  <c:v>1.5679208512018001E-7</c:v>
                </c:pt>
                <c:pt idx="85">
                  <c:v>8.1593065122341401E-6</c:v>
                </c:pt>
                <c:pt idx="86">
                  <c:v>1.6261992493370001E-8</c:v>
                </c:pt>
                <c:pt idx="87">
                  <c:v>4.95023980538765E-8</c:v>
                </c:pt>
                <c:pt idx="88">
                  <c:v>3.1589020138331299E-8</c:v>
                </c:pt>
                <c:pt idx="89">
                  <c:v>1.90352072387989E-6</c:v>
                </c:pt>
                <c:pt idx="90">
                  <c:v>5.0646946433073698E-9</c:v>
                </c:pt>
                <c:pt idx="91">
                  <c:v>2.1204198106710201E-5</c:v>
                </c:pt>
                <c:pt idx="92">
                  <c:v>1.31458592597393E-8</c:v>
                </c:pt>
                <c:pt idx="93">
                  <c:v>1.1362300959660699E-6</c:v>
                </c:pt>
                <c:pt idx="94">
                  <c:v>5.9332182310498102E-7</c:v>
                </c:pt>
                <c:pt idx="95">
                  <c:v>5.7441521136059704E-7</c:v>
                </c:pt>
                <c:pt idx="96">
                  <c:v>7.1486626548803794E-8</c:v>
                </c:pt>
                <c:pt idx="97">
                  <c:v>1.3663770348859901E-7</c:v>
                </c:pt>
                <c:pt idx="98">
                  <c:v>8.7021484304171402E-8</c:v>
                </c:pt>
                <c:pt idx="99">
                  <c:v>1.17222947823091E-7</c:v>
                </c:pt>
                <c:pt idx="100">
                  <c:v>3.9842560912585899E-7</c:v>
                </c:pt>
                <c:pt idx="101">
                  <c:v>3.7427572807159499E-8</c:v>
                </c:pt>
                <c:pt idx="102">
                  <c:v>2.1396821138002901E-6</c:v>
                </c:pt>
                <c:pt idx="103">
                  <c:v>4.2161379603590401E-6</c:v>
                </c:pt>
                <c:pt idx="104">
                  <c:v>2.5647304542368302E-7</c:v>
                </c:pt>
                <c:pt idx="105">
                  <c:v>9.3585481440818306E-6</c:v>
                </c:pt>
                <c:pt idx="106">
                  <c:v>2.7232086075434397E-7</c:v>
                </c:pt>
                <c:pt idx="107">
                  <c:v>8.1641983336342698E-7</c:v>
                </c:pt>
                <c:pt idx="108">
                  <c:v>6.5802327625675097E-6</c:v>
                </c:pt>
                <c:pt idx="109">
                  <c:v>5.8859846807551201E-6</c:v>
                </c:pt>
                <c:pt idx="110">
                  <c:v>9.7072019642576399E-8</c:v>
                </c:pt>
                <c:pt idx="111">
                  <c:v>2.0377105477693101E-7</c:v>
                </c:pt>
                <c:pt idx="112">
                  <c:v>5.0101648230889303E-7</c:v>
                </c:pt>
                <c:pt idx="113">
                  <c:v>4.1556933940105796E-3</c:v>
                </c:pt>
                <c:pt idx="114">
                  <c:v>7.1930804067197804E-4</c:v>
                </c:pt>
                <c:pt idx="115">
                  <c:v>1.2235667172283899E-2</c:v>
                </c:pt>
                <c:pt idx="116">
                  <c:v>1.4161801728340299E-2</c:v>
                </c:pt>
                <c:pt idx="117">
                  <c:v>1.7106013477710499E-2</c:v>
                </c:pt>
                <c:pt idx="118">
                  <c:v>1.8828366077261099E-2</c:v>
                </c:pt>
                <c:pt idx="119">
                  <c:v>1.5865368967788999E-2</c:v>
                </c:pt>
                <c:pt idx="120">
                  <c:v>1.8906183157715299E-2</c:v>
                </c:pt>
                <c:pt idx="121">
                  <c:v>1.8867274651495201E-2</c:v>
                </c:pt>
                <c:pt idx="122">
                  <c:v>2.48735648620899E-2</c:v>
                </c:pt>
                <c:pt idx="123">
                  <c:v>2.3293912720495399E-2</c:v>
                </c:pt>
                <c:pt idx="124">
                  <c:v>2.3697517658805199E-2</c:v>
                </c:pt>
                <c:pt idx="125">
                  <c:v>3.4028011546432702E-2</c:v>
                </c:pt>
                <c:pt idx="126">
                  <c:v>3.0093230904879101E-2</c:v>
                </c:pt>
                <c:pt idx="127">
                  <c:v>3.4874421539199799E-2</c:v>
                </c:pt>
                <c:pt idx="128">
                  <c:v>5.3310981745101897E-2</c:v>
                </c:pt>
                <c:pt idx="129">
                  <c:v>5.4484432763564898E-2</c:v>
                </c:pt>
                <c:pt idx="130">
                  <c:v>5.4446825430460297E-2</c:v>
                </c:pt>
                <c:pt idx="131">
                  <c:v>5.7305154225462597E-2</c:v>
                </c:pt>
                <c:pt idx="132">
                  <c:v>5.7519529112337098E-2</c:v>
                </c:pt>
                <c:pt idx="133">
                  <c:v>6.2601382132358094E-2</c:v>
                </c:pt>
                <c:pt idx="134">
                  <c:v>6.1758287882067997E-2</c:v>
                </c:pt>
                <c:pt idx="135">
                  <c:v>6.1249636937666101E-2</c:v>
                </c:pt>
                <c:pt idx="136">
                  <c:v>7.0099759995498001E-2</c:v>
                </c:pt>
                <c:pt idx="137">
                  <c:v>7.1577729096479401E-2</c:v>
                </c:pt>
                <c:pt idx="138">
                  <c:v>5.8343158640938503E-2</c:v>
                </c:pt>
                <c:pt idx="139">
                  <c:v>6.1602524969635003E-2</c:v>
                </c:pt>
                <c:pt idx="140">
                  <c:v>5.3605428990114702E-2</c:v>
                </c:pt>
                <c:pt idx="141">
                  <c:v>4.9172777952911202E-2</c:v>
                </c:pt>
                <c:pt idx="142">
                  <c:v>3.0180465294704001E-2</c:v>
                </c:pt>
                <c:pt idx="143">
                  <c:v>3.7823041912194197E-2</c:v>
                </c:pt>
                <c:pt idx="144">
                  <c:v>5.7453270615117999E-2</c:v>
                </c:pt>
                <c:pt idx="145">
                  <c:v>5.6542133249931202E-2</c:v>
                </c:pt>
                <c:pt idx="146">
                  <c:v>5.7756024672634902E-2</c:v>
                </c:pt>
                <c:pt idx="147">
                  <c:v>5.0008890272009998E-2</c:v>
                </c:pt>
                <c:pt idx="148">
                  <c:v>4.5534172583292898E-2</c:v>
                </c:pt>
                <c:pt idx="149">
                  <c:v>4.9345313533112403E-2</c:v>
                </c:pt>
                <c:pt idx="150">
                  <c:v>5.34471019918051E-2</c:v>
                </c:pt>
                <c:pt idx="151">
                  <c:v>4.7537440611061701E-2</c:v>
                </c:pt>
                <c:pt idx="152">
                  <c:v>4.57953507538882E-2</c:v>
                </c:pt>
                <c:pt idx="153">
                  <c:v>5.1879518145450498E-2</c:v>
                </c:pt>
                <c:pt idx="154">
                  <c:v>3.3175811612686401E-2</c:v>
                </c:pt>
                <c:pt idx="155">
                  <c:v>3.7592622846772401E-2</c:v>
                </c:pt>
                <c:pt idx="156">
                  <c:v>4.69450295535149E-2</c:v>
                </c:pt>
                <c:pt idx="157">
                  <c:v>5.4911458202986402E-2</c:v>
                </c:pt>
                <c:pt idx="158">
                  <c:v>5.5940123128417799E-2</c:v>
                </c:pt>
                <c:pt idx="159">
                  <c:v>3.03805303330946E-2</c:v>
                </c:pt>
                <c:pt idx="160">
                  <c:v>2.5502898279433899E-2</c:v>
                </c:pt>
                <c:pt idx="161">
                  <c:v>2.03454599753361E-2</c:v>
                </c:pt>
                <c:pt idx="162">
                  <c:v>2.2482205508567901E-2</c:v>
                </c:pt>
                <c:pt idx="163">
                  <c:v>2.4154731746554799E-2</c:v>
                </c:pt>
                <c:pt idx="164">
                  <c:v>3.2703759611174998E-2</c:v>
                </c:pt>
                <c:pt idx="165">
                  <c:v>3.2641487140923499E-2</c:v>
                </c:pt>
                <c:pt idx="166">
                  <c:v>3.2416678911645E-2</c:v>
                </c:pt>
                <c:pt idx="167">
                  <c:v>4.0503049549610502E-2</c:v>
                </c:pt>
                <c:pt idx="168">
                  <c:v>4.88758304028271E-2</c:v>
                </c:pt>
                <c:pt idx="169">
                  <c:v>6.3245115574892E-2</c:v>
                </c:pt>
                <c:pt idx="170">
                  <c:v>6.9093904464575098E-2</c:v>
                </c:pt>
                <c:pt idx="171">
                  <c:v>7.4456873884409094E-2</c:v>
                </c:pt>
                <c:pt idx="172">
                  <c:v>7.8525203508869504E-2</c:v>
                </c:pt>
                <c:pt idx="173">
                  <c:v>8.0738206104467899E-2</c:v>
                </c:pt>
                <c:pt idx="174">
                  <c:v>7.8411015066319506E-2</c:v>
                </c:pt>
                <c:pt idx="175">
                  <c:v>7.5032336391978705E-2</c:v>
                </c:pt>
                <c:pt idx="176">
                  <c:v>7.4854806423215001E-2</c:v>
                </c:pt>
                <c:pt idx="177">
                  <c:v>7.2013939453539802E-2</c:v>
                </c:pt>
                <c:pt idx="178">
                  <c:v>6.2794363064151898E-2</c:v>
                </c:pt>
                <c:pt idx="179">
                  <c:v>6.5195310719119104E-2</c:v>
                </c:pt>
                <c:pt idx="180">
                  <c:v>6.5776236500595595E-2</c:v>
                </c:pt>
                <c:pt idx="181">
                  <c:v>7.5105686454920495E-2</c:v>
                </c:pt>
                <c:pt idx="182">
                  <c:v>7.4005344992114197E-2</c:v>
                </c:pt>
                <c:pt idx="183">
                  <c:v>8.1964281957434298E-2</c:v>
                </c:pt>
                <c:pt idx="184">
                  <c:v>7.23450323204686E-2</c:v>
                </c:pt>
                <c:pt idx="185">
                  <c:v>6.9708267113525693E-2</c:v>
                </c:pt>
                <c:pt idx="186">
                  <c:v>7.5608171092391999E-2</c:v>
                </c:pt>
                <c:pt idx="187">
                  <c:v>1.2822226148403999E-6</c:v>
                </c:pt>
                <c:pt idx="188">
                  <c:v>1.41903092184778E-7</c:v>
                </c:pt>
                <c:pt idx="189">
                  <c:v>5.1745080856760498E-6</c:v>
                </c:pt>
                <c:pt idx="190">
                  <c:v>2.1463986559302698E-6</c:v>
                </c:pt>
                <c:pt idx="191">
                  <c:v>3.4300995671837601E-8</c:v>
                </c:pt>
                <c:pt idx="192">
                  <c:v>7.1575665007646801E-6</c:v>
                </c:pt>
                <c:pt idx="193">
                  <c:v>1.35790876962662E-7</c:v>
                </c:pt>
                <c:pt idx="194">
                  <c:v>7.9728995664617606E-8</c:v>
                </c:pt>
                <c:pt idx="195">
                  <c:v>3.4157195983979999E-7</c:v>
                </c:pt>
                <c:pt idx="196">
                  <c:v>3.03306678986315E-8</c:v>
                </c:pt>
                <c:pt idx="197">
                  <c:v>7.2777446847960495E-7</c:v>
                </c:pt>
                <c:pt idx="198">
                  <c:v>4.6455930453102702E-7</c:v>
                </c:pt>
                <c:pt idx="199">
                  <c:v>7.8558253589693402E-9</c:v>
                </c:pt>
                <c:pt idx="200">
                  <c:v>4.9759325125432997E-2</c:v>
                </c:pt>
                <c:pt idx="201">
                  <c:v>5.4473472539463198E-2</c:v>
                </c:pt>
                <c:pt idx="202">
                  <c:v>5.5502922923854198E-2</c:v>
                </c:pt>
                <c:pt idx="203">
                  <c:v>5.3311093971969599E-2</c:v>
                </c:pt>
                <c:pt idx="204">
                  <c:v>5.92137530558648E-2</c:v>
                </c:pt>
                <c:pt idx="205">
                  <c:v>6.4291276984282303E-2</c:v>
                </c:pt>
                <c:pt idx="206">
                  <c:v>6.37240659711516E-2</c:v>
                </c:pt>
                <c:pt idx="207">
                  <c:v>6.1408593641668702E-2</c:v>
                </c:pt>
                <c:pt idx="208">
                  <c:v>6.0588446867729802E-2</c:v>
                </c:pt>
                <c:pt idx="209">
                  <c:v>6.6251480466315293E-2</c:v>
                </c:pt>
                <c:pt idx="210">
                  <c:v>6.7247284651070702E-2</c:v>
                </c:pt>
                <c:pt idx="211">
                  <c:v>7.2295565790936003E-2</c:v>
                </c:pt>
                <c:pt idx="212">
                  <c:v>6.8688497545473001E-2</c:v>
                </c:pt>
                <c:pt idx="213">
                  <c:v>6.08108710401601E-2</c:v>
                </c:pt>
                <c:pt idx="214">
                  <c:v>6.4577023961967503E-2</c:v>
                </c:pt>
                <c:pt idx="215">
                  <c:v>6.4714253845481601E-2</c:v>
                </c:pt>
                <c:pt idx="216">
                  <c:v>6.6625723039854201E-2</c:v>
                </c:pt>
                <c:pt idx="217">
                  <c:v>6.7365551520129893E-2</c:v>
                </c:pt>
                <c:pt idx="218">
                  <c:v>6.7073327871739502E-2</c:v>
                </c:pt>
                <c:pt idx="219">
                  <c:v>7.0936621701233604E-2</c:v>
                </c:pt>
                <c:pt idx="220">
                  <c:v>7.4291786280193797E-2</c:v>
                </c:pt>
                <c:pt idx="221">
                  <c:v>7.6116545592901902E-2</c:v>
                </c:pt>
                <c:pt idx="222">
                  <c:v>7.6691437181757999E-2</c:v>
                </c:pt>
                <c:pt idx="223">
                  <c:v>7.5361069722941099E-2</c:v>
                </c:pt>
                <c:pt idx="224">
                  <c:v>6.88729894906282E-2</c:v>
                </c:pt>
                <c:pt idx="225">
                  <c:v>6.5535271226865893E-2</c:v>
                </c:pt>
                <c:pt idx="226">
                  <c:v>6.2601971636408404E-2</c:v>
                </c:pt>
                <c:pt idx="227">
                  <c:v>6.4707822857073799E-2</c:v>
                </c:pt>
                <c:pt idx="228">
                  <c:v>6.7698471566794496E-2</c:v>
                </c:pt>
                <c:pt idx="229">
                  <c:v>6.8697004454927102E-2</c:v>
                </c:pt>
                <c:pt idx="230">
                  <c:v>6.82257575615349E-2</c:v>
                </c:pt>
                <c:pt idx="231">
                  <c:v>6.4279992505762898E-2</c:v>
                </c:pt>
                <c:pt idx="232">
                  <c:v>6.2434061441554799E-2</c:v>
                </c:pt>
                <c:pt idx="233">
                  <c:v>6.7092092892201402E-2</c:v>
                </c:pt>
                <c:pt idx="234">
                  <c:v>6.62559545729247E-2</c:v>
                </c:pt>
                <c:pt idx="235">
                  <c:v>6.0163165864375097E-2</c:v>
                </c:pt>
                <c:pt idx="236">
                  <c:v>5.0538525947933101E-2</c:v>
                </c:pt>
                <c:pt idx="237">
                  <c:v>4.4385281792974803E-2</c:v>
                </c:pt>
                <c:pt idx="238">
                  <c:v>5.1567702744392499E-2</c:v>
                </c:pt>
                <c:pt idx="239">
                  <c:v>5.2620418399312502E-2</c:v>
                </c:pt>
                <c:pt idx="240">
                  <c:v>5.3418849290282101E-2</c:v>
                </c:pt>
                <c:pt idx="241">
                  <c:v>4.9146887382146197E-2</c:v>
                </c:pt>
                <c:pt idx="242">
                  <c:v>4.34791061382395E-2</c:v>
                </c:pt>
                <c:pt idx="243">
                  <c:v>5.0968124908920699E-2</c:v>
                </c:pt>
                <c:pt idx="244">
                  <c:v>4.8140536323296297E-2</c:v>
                </c:pt>
                <c:pt idx="245">
                  <c:v>5.2833819437410501E-2</c:v>
                </c:pt>
                <c:pt idx="246">
                  <c:v>5.2468496396593997E-2</c:v>
                </c:pt>
                <c:pt idx="247">
                  <c:v>5.0585898529729799E-2</c:v>
                </c:pt>
                <c:pt idx="248">
                  <c:v>5.2104258316357399E-2</c:v>
                </c:pt>
                <c:pt idx="249">
                  <c:v>5.2906035819710602E-2</c:v>
                </c:pt>
                <c:pt idx="250">
                  <c:v>5.2758977721873802E-2</c:v>
                </c:pt>
                <c:pt idx="251">
                  <c:v>5.0266118405738899E-2</c:v>
                </c:pt>
                <c:pt idx="252">
                  <c:v>5.0939347638279897E-2</c:v>
                </c:pt>
                <c:pt idx="253">
                  <c:v>5.6064466802296702E-2</c:v>
                </c:pt>
                <c:pt idx="254">
                  <c:v>5.8520150099284497E-2</c:v>
                </c:pt>
                <c:pt idx="255">
                  <c:v>5.7629334752548902E-2</c:v>
                </c:pt>
                <c:pt idx="256">
                  <c:v>5.8278083459714997E-2</c:v>
                </c:pt>
                <c:pt idx="257">
                  <c:v>5.1215089756134903E-2</c:v>
                </c:pt>
                <c:pt idx="258">
                  <c:v>4.7520961433194897E-2</c:v>
                </c:pt>
                <c:pt idx="259">
                  <c:v>4.6793478837161701E-2</c:v>
                </c:pt>
                <c:pt idx="260">
                  <c:v>4.8978228136311697E-2</c:v>
                </c:pt>
                <c:pt idx="261">
                  <c:v>4.7371064707178598E-2</c:v>
                </c:pt>
                <c:pt idx="262">
                  <c:v>4.3036671551823398E-2</c:v>
                </c:pt>
                <c:pt idx="263">
                  <c:v>4.5400076351718201E-2</c:v>
                </c:pt>
                <c:pt idx="264">
                  <c:v>4.4839094260445002E-2</c:v>
                </c:pt>
                <c:pt idx="265">
                  <c:v>4.2900895087466202E-2</c:v>
                </c:pt>
                <c:pt idx="266">
                  <c:v>4.08127836582114E-2</c:v>
                </c:pt>
                <c:pt idx="267">
                  <c:v>4.19753216895426E-2</c:v>
                </c:pt>
                <c:pt idx="268">
                  <c:v>3.8625746252113097E-2</c:v>
                </c:pt>
                <c:pt idx="269">
                  <c:v>4.1429182658951597E-2</c:v>
                </c:pt>
                <c:pt idx="270">
                  <c:v>3.9557468425983802E-2</c:v>
                </c:pt>
                <c:pt idx="271">
                  <c:v>3.7652633216712798E-2</c:v>
                </c:pt>
                <c:pt idx="272">
                  <c:v>3.84705187409803E-2</c:v>
                </c:pt>
                <c:pt idx="273">
                  <c:v>3.5425390748200697E-2</c:v>
                </c:pt>
                <c:pt idx="274">
                  <c:v>3.5939655486989498E-2</c:v>
                </c:pt>
                <c:pt idx="275">
                  <c:v>3.7030876084216097E-2</c:v>
                </c:pt>
                <c:pt idx="276">
                  <c:v>4.3756529390498899E-2</c:v>
                </c:pt>
                <c:pt idx="277">
                  <c:v>4.6705600809716898E-2</c:v>
                </c:pt>
                <c:pt idx="278">
                  <c:v>4.76950841736202E-2</c:v>
                </c:pt>
                <c:pt idx="279">
                  <c:v>4.5596323156193497E-2</c:v>
                </c:pt>
                <c:pt idx="280">
                  <c:v>4.72694260701794E-2</c:v>
                </c:pt>
                <c:pt idx="281">
                  <c:v>5.2971266320568797E-2</c:v>
                </c:pt>
                <c:pt idx="282">
                  <c:v>5.6104037860660601E-2</c:v>
                </c:pt>
                <c:pt idx="283">
                  <c:v>5.69253742143047E-2</c:v>
                </c:pt>
                <c:pt idx="284">
                  <c:v>6.2885441213077306E-2</c:v>
                </c:pt>
                <c:pt idx="285">
                  <c:v>6.8192032768717797E-2</c:v>
                </c:pt>
                <c:pt idx="286">
                  <c:v>6.3964243106595695E-2</c:v>
                </c:pt>
                <c:pt idx="287">
                  <c:v>6.2995533361381501E-2</c:v>
                </c:pt>
                <c:pt idx="288">
                  <c:v>6.4310993985776499E-2</c:v>
                </c:pt>
                <c:pt idx="289">
                  <c:v>6.7502769198277204E-2</c:v>
                </c:pt>
                <c:pt idx="290">
                  <c:v>6.6916710985008607E-2</c:v>
                </c:pt>
                <c:pt idx="291">
                  <c:v>6.6334008051015497E-2</c:v>
                </c:pt>
                <c:pt idx="292">
                  <c:v>6.4512965584718598E-2</c:v>
                </c:pt>
                <c:pt idx="293">
                  <c:v>6.2590047497187301E-2</c:v>
                </c:pt>
                <c:pt idx="294">
                  <c:v>6.2669970037808706E-2</c:v>
                </c:pt>
                <c:pt idx="295">
                  <c:v>6.2995456516207998E-2</c:v>
                </c:pt>
                <c:pt idx="296">
                  <c:v>6.0491644633396499E-2</c:v>
                </c:pt>
                <c:pt idx="297">
                  <c:v>6.0190474746683501E-2</c:v>
                </c:pt>
                <c:pt idx="298">
                  <c:v>5.8661320908609899E-2</c:v>
                </c:pt>
                <c:pt idx="299">
                  <c:v>5.6699013470555899E-2</c:v>
                </c:pt>
                <c:pt idx="300">
                  <c:v>5.1062852924697401E-2</c:v>
                </c:pt>
                <c:pt idx="301">
                  <c:v>5.7271484606787097E-2</c:v>
                </c:pt>
                <c:pt idx="302">
                  <c:v>6.1916197050937399E-2</c:v>
                </c:pt>
                <c:pt idx="303">
                  <c:v>6.05861362272943E-2</c:v>
                </c:pt>
                <c:pt idx="304">
                  <c:v>6.2660508152048794E-2</c:v>
                </c:pt>
                <c:pt idx="305">
                  <c:v>5.8898047022017903E-2</c:v>
                </c:pt>
                <c:pt idx="306">
                  <c:v>5.5687940353234697E-2</c:v>
                </c:pt>
                <c:pt idx="307">
                  <c:v>5.6778633990954799E-2</c:v>
                </c:pt>
                <c:pt idx="308">
                  <c:v>5.7503624603092898E-2</c:v>
                </c:pt>
                <c:pt idx="309">
                  <c:v>5.9957908476846102E-2</c:v>
                </c:pt>
                <c:pt idx="310">
                  <c:v>6.1004120258453899E-2</c:v>
                </c:pt>
                <c:pt idx="311">
                  <c:v>6.7935736342610506E-2</c:v>
                </c:pt>
                <c:pt idx="312">
                  <c:v>7.2672849957957295E-2</c:v>
                </c:pt>
                <c:pt idx="313">
                  <c:v>7.9558562975560507E-2</c:v>
                </c:pt>
                <c:pt idx="314">
                  <c:v>7.8929398577222504E-2</c:v>
                </c:pt>
                <c:pt idx="315">
                  <c:v>7.7370504305129706E-2</c:v>
                </c:pt>
                <c:pt idx="316">
                  <c:v>7.0715336096855194E-2</c:v>
                </c:pt>
                <c:pt idx="317">
                  <c:v>7.1980346064320896E-2</c:v>
                </c:pt>
                <c:pt idx="318">
                  <c:v>7.4086709083915403E-2</c:v>
                </c:pt>
                <c:pt idx="319">
                  <c:v>7.5038353795714996E-2</c:v>
                </c:pt>
                <c:pt idx="320">
                  <c:v>7.7102932381668099E-2</c:v>
                </c:pt>
                <c:pt idx="321">
                  <c:v>7.6501486384755998E-2</c:v>
                </c:pt>
                <c:pt idx="322">
                  <c:v>7.6300644823136393E-2</c:v>
                </c:pt>
                <c:pt idx="323">
                  <c:v>7.5577305097863895E-2</c:v>
                </c:pt>
                <c:pt idx="324">
                  <c:v>7.7416771310011206E-2</c:v>
                </c:pt>
                <c:pt idx="325">
                  <c:v>7.6132738895554206E-2</c:v>
                </c:pt>
                <c:pt idx="326">
                  <c:v>7.7380782322383906E-2</c:v>
                </c:pt>
                <c:pt idx="327">
                  <c:v>7.85947252236045E-2</c:v>
                </c:pt>
                <c:pt idx="328">
                  <c:v>7.90836814789138E-2</c:v>
                </c:pt>
                <c:pt idx="329">
                  <c:v>8.0099459069158996E-2</c:v>
                </c:pt>
                <c:pt idx="330">
                  <c:v>7.7026795317851393E-2</c:v>
                </c:pt>
                <c:pt idx="331">
                  <c:v>7.2886730730236493E-2</c:v>
                </c:pt>
                <c:pt idx="332">
                  <c:v>7.1855257248725504E-2</c:v>
                </c:pt>
                <c:pt idx="333">
                  <c:v>6.7664128536251797E-2</c:v>
                </c:pt>
                <c:pt idx="334">
                  <c:v>6.3114646136352801E-2</c:v>
                </c:pt>
                <c:pt idx="335">
                  <c:v>6.4301599185014005E-2</c:v>
                </c:pt>
                <c:pt idx="336">
                  <c:v>6.2266916315140503E-2</c:v>
                </c:pt>
                <c:pt idx="337">
                  <c:v>4.3053197046659802E-2</c:v>
                </c:pt>
                <c:pt idx="338">
                  <c:v>4.2926566389902797E-2</c:v>
                </c:pt>
                <c:pt idx="339">
                  <c:v>5.9336761517872399E-2</c:v>
                </c:pt>
                <c:pt idx="340">
                  <c:v>3.9710865648951398E-2</c:v>
                </c:pt>
                <c:pt idx="341">
                  <c:v>3.5336039059890099E-2</c:v>
                </c:pt>
                <c:pt idx="342">
                  <c:v>4.8214092071269997E-2</c:v>
                </c:pt>
                <c:pt idx="343">
                  <c:v>5.5157614844257602E-2</c:v>
                </c:pt>
                <c:pt idx="344">
                  <c:v>4.7686184924932797E-2</c:v>
                </c:pt>
                <c:pt idx="345">
                  <c:v>4.6167789587081703E-2</c:v>
                </c:pt>
                <c:pt idx="346">
                  <c:v>4.6634637289111297E-2</c:v>
                </c:pt>
                <c:pt idx="347">
                  <c:v>4.5231536638627397E-2</c:v>
                </c:pt>
                <c:pt idx="348">
                  <c:v>4.4211805126200002E-2</c:v>
                </c:pt>
                <c:pt idx="349">
                  <c:v>3.9162061098560699E-2</c:v>
                </c:pt>
                <c:pt idx="350">
                  <c:v>3.7269066609900599E-2</c:v>
                </c:pt>
                <c:pt idx="351">
                  <c:v>3.5965045970747601E-2</c:v>
                </c:pt>
                <c:pt idx="352">
                  <c:v>3.26199088208756E-2</c:v>
                </c:pt>
                <c:pt idx="353">
                  <c:v>3.0312990561965701E-2</c:v>
                </c:pt>
                <c:pt idx="354">
                  <c:v>3.3652250086385303E-2</c:v>
                </c:pt>
                <c:pt idx="355">
                  <c:v>3.1851738124000301E-2</c:v>
                </c:pt>
                <c:pt idx="356">
                  <c:v>2.9217495733861201E-2</c:v>
                </c:pt>
                <c:pt idx="357">
                  <c:v>2.6347397244739001E-2</c:v>
                </c:pt>
                <c:pt idx="358">
                  <c:v>2.7404266837396499E-2</c:v>
                </c:pt>
                <c:pt idx="359">
                  <c:v>7.4545331893123296E-7</c:v>
                </c:pt>
                <c:pt idx="360">
                  <c:v>2.6873302420672001E-6</c:v>
                </c:pt>
                <c:pt idx="361">
                  <c:v>5.7571984870045001E-6</c:v>
                </c:pt>
                <c:pt idx="362">
                  <c:v>3.83873490071226E-6</c:v>
                </c:pt>
                <c:pt idx="363">
                  <c:v>1.71330547730824E-6</c:v>
                </c:pt>
                <c:pt idx="364">
                  <c:v>2.33581262773819E-7</c:v>
                </c:pt>
                <c:pt idx="365">
                  <c:v>2.69295879261446E-2</c:v>
                </c:pt>
                <c:pt idx="366">
                  <c:v>3.4009846361864301E-6</c:v>
                </c:pt>
                <c:pt idx="367">
                  <c:v>5.89844782307298E-6</c:v>
                </c:pt>
                <c:pt idx="368">
                  <c:v>3.6941951261108297E-8</c:v>
                </c:pt>
                <c:pt idx="369">
                  <c:v>6.9582262321023298E-9</c:v>
                </c:pt>
                <c:pt idx="370">
                  <c:v>2.59537360534704E-6</c:v>
                </c:pt>
                <c:pt idx="371">
                  <c:v>4.1604923838904299E-7</c:v>
                </c:pt>
                <c:pt idx="372">
                  <c:v>8.0453864836658304E-7</c:v>
                </c:pt>
                <c:pt idx="373">
                  <c:v>8.31062501388238E-8</c:v>
                </c:pt>
                <c:pt idx="374">
                  <c:v>5.3173600577632101E-6</c:v>
                </c:pt>
                <c:pt idx="375">
                  <c:v>5.1073619087457203E-8</c:v>
                </c:pt>
                <c:pt idx="376">
                  <c:v>1.6364938768938501E-6</c:v>
                </c:pt>
                <c:pt idx="377">
                  <c:v>1.8897910283722501E-7</c:v>
                </c:pt>
                <c:pt idx="378">
                  <c:v>2.6808471225036299E-2</c:v>
                </c:pt>
                <c:pt idx="379">
                  <c:v>2.34801698277159E-6</c:v>
                </c:pt>
                <c:pt idx="380">
                  <c:v>2.96575230334515E-2</c:v>
                </c:pt>
                <c:pt idx="381">
                  <c:v>2.8834303829936899E-2</c:v>
                </c:pt>
                <c:pt idx="382">
                  <c:v>3.0795336060427399E-2</c:v>
                </c:pt>
                <c:pt idx="383">
                  <c:v>3.24555028481587E-2</c:v>
                </c:pt>
                <c:pt idx="384">
                  <c:v>3.4353354626471898E-2</c:v>
                </c:pt>
                <c:pt idx="385">
                  <c:v>3.22584529579166E-2</c:v>
                </c:pt>
                <c:pt idx="386">
                  <c:v>2.8139050450447699E-2</c:v>
                </c:pt>
                <c:pt idx="387">
                  <c:v>3.1137862912243599E-2</c:v>
                </c:pt>
                <c:pt idx="388">
                  <c:v>2.7808673252074902E-2</c:v>
                </c:pt>
                <c:pt idx="389">
                  <c:v>2.3423797474164301E-2</c:v>
                </c:pt>
                <c:pt idx="390">
                  <c:v>2.5106250157502601E-2</c:v>
                </c:pt>
                <c:pt idx="391">
                  <c:v>2.2563846940223699E-2</c:v>
                </c:pt>
                <c:pt idx="392">
                  <c:v>2.1113445706765099E-2</c:v>
                </c:pt>
                <c:pt idx="393">
                  <c:v>3.2238337423593098E-6</c:v>
                </c:pt>
                <c:pt idx="394">
                  <c:v>2.9966689010960101E-6</c:v>
                </c:pt>
                <c:pt idx="395">
                  <c:v>3.3792140931781701E-7</c:v>
                </c:pt>
                <c:pt idx="396">
                  <c:v>3.1504290724051999E-7</c:v>
                </c:pt>
                <c:pt idx="397">
                  <c:v>1.8527784333034E-5</c:v>
                </c:pt>
                <c:pt idx="398">
                  <c:v>3.0443468821089401E-6</c:v>
                </c:pt>
                <c:pt idx="399">
                  <c:v>5.3446139771106001E-8</c:v>
                </c:pt>
                <c:pt idx="400">
                  <c:v>1.8067914425867599E-6</c:v>
                </c:pt>
                <c:pt idx="401">
                  <c:v>3.1393788672925102E-8</c:v>
                </c:pt>
                <c:pt idx="402">
                  <c:v>2.5329772524503299E-6</c:v>
                </c:pt>
                <c:pt idx="403">
                  <c:v>1.81640912261157E-6</c:v>
                </c:pt>
                <c:pt idx="404">
                  <c:v>1.31896604760372E-7</c:v>
                </c:pt>
                <c:pt idx="405">
                  <c:v>6.4613065272436906E-8</c:v>
                </c:pt>
                <c:pt idx="406">
                  <c:v>4.3657483813474002E-8</c:v>
                </c:pt>
                <c:pt idx="407">
                  <c:v>2.8538719579944497E-7</c:v>
                </c:pt>
                <c:pt idx="408">
                  <c:v>8.5975756368515593E-6</c:v>
                </c:pt>
                <c:pt idx="409">
                  <c:v>7.19725423144839E-7</c:v>
                </c:pt>
                <c:pt idx="410">
                  <c:v>8.7288442392270896E-7</c:v>
                </c:pt>
                <c:pt idx="411">
                  <c:v>6.3079885229885403E-8</c:v>
                </c:pt>
                <c:pt idx="412">
                  <c:v>3.87844784846334E-8</c:v>
                </c:pt>
                <c:pt idx="413">
                  <c:v>2.6120131715141301E-6</c:v>
                </c:pt>
                <c:pt idx="414">
                  <c:v>1.6439805878171899E-6</c:v>
                </c:pt>
                <c:pt idx="415">
                  <c:v>1.7540811923994301E-7</c:v>
                </c:pt>
                <c:pt idx="416">
                  <c:v>6.2067385699567796E-8</c:v>
                </c:pt>
                <c:pt idx="417">
                  <c:v>2.0606479344599002E-6</c:v>
                </c:pt>
                <c:pt idx="418">
                  <c:v>3.8445212446342199E-6</c:v>
                </c:pt>
                <c:pt idx="419">
                  <c:v>1.19196494879463E-7</c:v>
                </c:pt>
                <c:pt idx="420">
                  <c:v>2.81667021067381E-8</c:v>
                </c:pt>
                <c:pt idx="421">
                  <c:v>1.7460745004607699E-7</c:v>
                </c:pt>
                <c:pt idx="422">
                  <c:v>1.2516299088969699E-5</c:v>
                </c:pt>
                <c:pt idx="423">
                  <c:v>8.0093864824893401E-6</c:v>
                </c:pt>
                <c:pt idx="424">
                  <c:v>5.9490912233970298E-8</c:v>
                </c:pt>
                <c:pt idx="425">
                  <c:v>1.46843085435896E-7</c:v>
                </c:pt>
                <c:pt idx="426">
                  <c:v>3.2454626640826299E-6</c:v>
                </c:pt>
                <c:pt idx="427">
                  <c:v>1.06937392463992E-6</c:v>
                </c:pt>
                <c:pt idx="428">
                  <c:v>3.6884505995240902E-6</c:v>
                </c:pt>
                <c:pt idx="429">
                  <c:v>2.9038916638697001E-8</c:v>
                </c:pt>
                <c:pt idx="430">
                  <c:v>6.1992696178297397E-9</c:v>
                </c:pt>
                <c:pt idx="431">
                  <c:v>5.64853910874214E-7</c:v>
                </c:pt>
                <c:pt idx="432">
                  <c:v>3.9301629958709301E-6</c:v>
                </c:pt>
                <c:pt idx="433">
                  <c:v>1.48285040485983E-6</c:v>
                </c:pt>
                <c:pt idx="434">
                  <c:v>1.9108441405039199E-5</c:v>
                </c:pt>
                <c:pt idx="435">
                  <c:v>1.74211031678774E-5</c:v>
                </c:pt>
                <c:pt idx="436">
                  <c:v>3.9517772393245698E-4</c:v>
                </c:pt>
                <c:pt idx="437">
                  <c:v>1.31210770725055E-4</c:v>
                </c:pt>
                <c:pt idx="438">
                  <c:v>6.5852204555794794E-5</c:v>
                </c:pt>
                <c:pt idx="439">
                  <c:v>4.1579047531476497E-3</c:v>
                </c:pt>
                <c:pt idx="440">
                  <c:v>9.4740237831349404E-3</c:v>
                </c:pt>
                <c:pt idx="441">
                  <c:v>7.04997194449789E-3</c:v>
                </c:pt>
                <c:pt idx="442">
                  <c:v>1.5977667577906599E-3</c:v>
                </c:pt>
                <c:pt idx="443">
                  <c:v>3.00566143711731E-3</c:v>
                </c:pt>
                <c:pt idx="444">
                  <c:v>3.6253331422565099E-4</c:v>
                </c:pt>
                <c:pt idx="445">
                  <c:v>4.8149117160206298E-4</c:v>
                </c:pt>
                <c:pt idx="446">
                  <c:v>5.1679076079526104E-4</c:v>
                </c:pt>
                <c:pt idx="447">
                  <c:v>3.1147153655136299E-6</c:v>
                </c:pt>
                <c:pt idx="448">
                  <c:v>1.8138623190449001E-4</c:v>
                </c:pt>
                <c:pt idx="449">
                  <c:v>2.4753062496751398E-4</c:v>
                </c:pt>
                <c:pt idx="450">
                  <c:v>4.4340823870959501E-4</c:v>
                </c:pt>
                <c:pt idx="451">
                  <c:v>7.6067081307195196E-4</c:v>
                </c:pt>
                <c:pt idx="452">
                  <c:v>4.8859222575997801E-7</c:v>
                </c:pt>
                <c:pt idx="453">
                  <c:v>2.4555165763694099E-4</c:v>
                </c:pt>
                <c:pt idx="454">
                  <c:v>1.4201858403127901E-4</c:v>
                </c:pt>
                <c:pt idx="455">
                  <c:v>4.49825167822712E-4</c:v>
                </c:pt>
                <c:pt idx="456">
                  <c:v>8.2980642974084598E-4</c:v>
                </c:pt>
                <c:pt idx="457">
                  <c:v>3.2116110000851902E-3</c:v>
                </c:pt>
                <c:pt idx="458">
                  <c:v>7.2243090151364003E-4</c:v>
                </c:pt>
                <c:pt idx="459">
                  <c:v>1.1471033810013501E-3</c:v>
                </c:pt>
                <c:pt idx="460">
                  <c:v>1.1825414976783201E-3</c:v>
                </c:pt>
                <c:pt idx="461">
                  <c:v>4.02738443322023E-4</c:v>
                </c:pt>
                <c:pt idx="462">
                  <c:v>1.4550069863511401E-3</c:v>
                </c:pt>
                <c:pt idx="463">
                  <c:v>1.24042301692348E-3</c:v>
                </c:pt>
                <c:pt idx="464">
                  <c:v>4.9294979515706397E-3</c:v>
                </c:pt>
                <c:pt idx="465">
                  <c:v>1.2435477336808901E-2</c:v>
                </c:pt>
                <c:pt idx="466">
                  <c:v>1.9998860173745199E-2</c:v>
                </c:pt>
                <c:pt idx="467">
                  <c:v>2.4726664085060499E-2</c:v>
                </c:pt>
                <c:pt idx="468">
                  <c:v>2.32403367408008E-2</c:v>
                </c:pt>
                <c:pt idx="469">
                  <c:v>2.4270285523917499E-2</c:v>
                </c:pt>
                <c:pt idx="470">
                  <c:v>2.98177418539744E-2</c:v>
                </c:pt>
                <c:pt idx="471">
                  <c:v>3.5431579127021003E-2</c:v>
                </c:pt>
                <c:pt idx="472">
                  <c:v>3.7180080527668899E-2</c:v>
                </c:pt>
                <c:pt idx="473">
                  <c:v>4.5506123752811503E-2</c:v>
                </c:pt>
                <c:pt idx="474">
                  <c:v>5.1965224009281399E-2</c:v>
                </c:pt>
                <c:pt idx="475">
                  <c:v>4.3238066398022502E-2</c:v>
                </c:pt>
                <c:pt idx="476">
                  <c:v>4.6472999936184499E-2</c:v>
                </c:pt>
                <c:pt idx="477">
                  <c:v>4.2685636634836502E-2</c:v>
                </c:pt>
                <c:pt idx="478">
                  <c:v>4.1437531097016103E-2</c:v>
                </c:pt>
                <c:pt idx="479">
                  <c:v>3.8620448965314497E-2</c:v>
                </c:pt>
                <c:pt idx="480">
                  <c:v>3.7482120894951197E-2</c:v>
                </c:pt>
                <c:pt idx="481">
                  <c:v>3.8225620269771499E-2</c:v>
                </c:pt>
                <c:pt idx="482">
                  <c:v>3.8813946419010398E-2</c:v>
                </c:pt>
                <c:pt idx="483">
                  <c:v>3.3570272699706E-2</c:v>
                </c:pt>
                <c:pt idx="484">
                  <c:v>2.59909274906732E-2</c:v>
                </c:pt>
                <c:pt idx="485">
                  <c:v>2.52201443128761E-2</c:v>
                </c:pt>
                <c:pt idx="486">
                  <c:v>3.3493309889199602E-2</c:v>
                </c:pt>
                <c:pt idx="487">
                  <c:v>4.6250136558997401E-2</c:v>
                </c:pt>
                <c:pt idx="488">
                  <c:v>4.0009900785278898E-2</c:v>
                </c:pt>
                <c:pt idx="489">
                  <c:v>4.2810427491880701E-2</c:v>
                </c:pt>
                <c:pt idx="490">
                  <c:v>4.5634305861258599E-2</c:v>
                </c:pt>
                <c:pt idx="491">
                  <c:v>4.4708294269920103E-2</c:v>
                </c:pt>
                <c:pt idx="492">
                  <c:v>3.68806190972596E-2</c:v>
                </c:pt>
                <c:pt idx="493">
                  <c:v>3.5873810126593901E-2</c:v>
                </c:pt>
                <c:pt idx="494">
                  <c:v>4.1024302914668499E-2</c:v>
                </c:pt>
                <c:pt idx="495">
                  <c:v>4.1851930598462199E-2</c:v>
                </c:pt>
                <c:pt idx="496">
                  <c:v>4.4039947243770097E-2</c:v>
                </c:pt>
                <c:pt idx="497">
                  <c:v>4.5065187410511097E-2</c:v>
                </c:pt>
                <c:pt idx="498">
                  <c:v>5.8295361893818697E-2</c:v>
                </c:pt>
                <c:pt idx="499">
                  <c:v>5.4787202439316299E-2</c:v>
                </c:pt>
                <c:pt idx="500">
                  <c:v>5.7660140864631698E-2</c:v>
                </c:pt>
                <c:pt idx="501">
                  <c:v>6.1487616916933198E-2</c:v>
                </c:pt>
                <c:pt idx="502">
                  <c:v>6.3823874181908602E-2</c:v>
                </c:pt>
                <c:pt idx="503">
                  <c:v>6.9121129768515102E-2</c:v>
                </c:pt>
                <c:pt idx="504">
                  <c:v>6.9615256689240596E-2</c:v>
                </c:pt>
                <c:pt idx="505">
                  <c:v>7.1842276849970299E-2</c:v>
                </c:pt>
                <c:pt idx="506">
                  <c:v>7.8570690374249103E-2</c:v>
                </c:pt>
                <c:pt idx="507">
                  <c:v>7.6643720087454695E-2</c:v>
                </c:pt>
                <c:pt idx="508">
                  <c:v>6.5069050124648004E-2</c:v>
                </c:pt>
                <c:pt idx="509">
                  <c:v>6.0192458685071802E-2</c:v>
                </c:pt>
                <c:pt idx="510">
                  <c:v>6.0844515004825697E-2</c:v>
                </c:pt>
                <c:pt idx="511">
                  <c:v>6.1569631173602E-2</c:v>
                </c:pt>
                <c:pt idx="512">
                  <c:v>5.5007186703836003E-2</c:v>
                </c:pt>
                <c:pt idx="513">
                  <c:v>5.7746163668031703E-2</c:v>
                </c:pt>
                <c:pt idx="514">
                  <c:v>6.4633616303169203E-2</c:v>
                </c:pt>
                <c:pt idx="515">
                  <c:v>5.9485966893670902E-2</c:v>
                </c:pt>
                <c:pt idx="516">
                  <c:v>5.3111684891292997E-2</c:v>
                </c:pt>
                <c:pt idx="517">
                  <c:v>5.2303471812739498E-2</c:v>
                </c:pt>
                <c:pt idx="518">
                  <c:v>5.1778897708757002E-2</c:v>
                </c:pt>
                <c:pt idx="519">
                  <c:v>5.0941267673818701E-2</c:v>
                </c:pt>
                <c:pt idx="520">
                  <c:v>4.6090600615364297E-2</c:v>
                </c:pt>
                <c:pt idx="521">
                  <c:v>3.0942332991678999E-2</c:v>
                </c:pt>
                <c:pt idx="522">
                  <c:v>2.4124867784764401E-2</c:v>
                </c:pt>
                <c:pt idx="523">
                  <c:v>1.8986539953094302E-2</c:v>
                </c:pt>
                <c:pt idx="524">
                  <c:v>1.34805609109081E-2</c:v>
                </c:pt>
                <c:pt idx="525">
                  <c:v>1.6132743900873499E-2</c:v>
                </c:pt>
                <c:pt idx="526">
                  <c:v>2.7724362358291701E-2</c:v>
                </c:pt>
                <c:pt idx="527">
                  <c:v>3.2575553456835903E-2</c:v>
                </c:pt>
                <c:pt idx="528">
                  <c:v>4.1371642896243697E-2</c:v>
                </c:pt>
                <c:pt idx="529">
                  <c:v>2.6636588859423601E-2</c:v>
                </c:pt>
                <c:pt idx="530">
                  <c:v>1.21209286218888E-2</c:v>
                </c:pt>
                <c:pt idx="531">
                  <c:v>2.7055672617211299E-2</c:v>
                </c:pt>
                <c:pt idx="532">
                  <c:v>3.9109597960514303E-2</c:v>
                </c:pt>
                <c:pt idx="533">
                  <c:v>4.4203024438228398E-2</c:v>
                </c:pt>
                <c:pt idx="534">
                  <c:v>6.0218646123342698E-2</c:v>
                </c:pt>
                <c:pt idx="535">
                  <c:v>7.6971145284380094E-2</c:v>
                </c:pt>
                <c:pt idx="536">
                  <c:v>6.9848738485909403E-2</c:v>
                </c:pt>
                <c:pt idx="537">
                  <c:v>1.14683910369995E-7</c:v>
                </c:pt>
                <c:pt idx="538">
                  <c:v>1.8069420768963802E-2</c:v>
                </c:pt>
                <c:pt idx="539">
                  <c:v>3.5741078060302599E-2</c:v>
                </c:pt>
                <c:pt idx="540">
                  <c:v>9.73004674421335E-7</c:v>
                </c:pt>
                <c:pt idx="541">
                  <c:v>4.1016043757872302E-2</c:v>
                </c:pt>
                <c:pt idx="542">
                  <c:v>4.4216538454815803E-2</c:v>
                </c:pt>
                <c:pt idx="543">
                  <c:v>4.4281531520391298E-2</c:v>
                </c:pt>
                <c:pt idx="544">
                  <c:v>2.4114289320805098E-2</c:v>
                </c:pt>
                <c:pt idx="545">
                  <c:v>2.3600213016501601E-2</c:v>
                </c:pt>
                <c:pt idx="546">
                  <c:v>2.6730259015206499E-2</c:v>
                </c:pt>
                <c:pt idx="547">
                  <c:v>4.16870792456654E-2</c:v>
                </c:pt>
                <c:pt idx="548">
                  <c:v>2.75179842631839E-5</c:v>
                </c:pt>
                <c:pt idx="549">
                  <c:v>3.23275657017187E-2</c:v>
                </c:pt>
                <c:pt idx="550">
                  <c:v>2.8853175216205101E-2</c:v>
                </c:pt>
                <c:pt idx="551">
                  <c:v>2.5354260821232599E-2</c:v>
                </c:pt>
                <c:pt idx="552">
                  <c:v>2.29682469951988E-2</c:v>
                </c:pt>
                <c:pt idx="553">
                  <c:v>1.9580859670784E-2</c:v>
                </c:pt>
                <c:pt idx="554">
                  <c:v>1.8672149707514799E-2</c:v>
                </c:pt>
                <c:pt idx="555">
                  <c:v>1.49542605374325E-2</c:v>
                </c:pt>
                <c:pt idx="556">
                  <c:v>1.8058068748896601E-2</c:v>
                </c:pt>
                <c:pt idx="557">
                  <c:v>1.1584758156409299E-2</c:v>
                </c:pt>
                <c:pt idx="558">
                  <c:v>1.2447005305325E-2</c:v>
                </c:pt>
                <c:pt idx="559">
                  <c:v>2.5992840729510003E-4</c:v>
                </c:pt>
                <c:pt idx="560">
                  <c:v>9.8457367569304804E-4</c:v>
                </c:pt>
                <c:pt idx="561">
                  <c:v>1.2285783815301999E-3</c:v>
                </c:pt>
                <c:pt idx="562">
                  <c:v>8.4215314109275E-4</c:v>
                </c:pt>
                <c:pt idx="563">
                  <c:v>1.7759794389681199E-4</c:v>
                </c:pt>
                <c:pt idx="564">
                  <c:v>1.0182552972864E-4</c:v>
                </c:pt>
                <c:pt idx="565">
                  <c:v>3.3432258684929899E-4</c:v>
                </c:pt>
                <c:pt idx="566">
                  <c:v>3.1454944765857602E-4</c:v>
                </c:pt>
                <c:pt idx="567">
                  <c:v>1.5699359951420601E-4</c:v>
                </c:pt>
                <c:pt idx="568">
                  <c:v>1.1826759647409399E-6</c:v>
                </c:pt>
                <c:pt idx="569">
                  <c:v>2.1759502428118399E-7</c:v>
                </c:pt>
                <c:pt idx="570">
                  <c:v>1.5257402960794699E-7</c:v>
                </c:pt>
                <c:pt idx="571">
                  <c:v>7.93872237125382E-6</c:v>
                </c:pt>
                <c:pt idx="572">
                  <c:v>2.1301607396155001E-5</c:v>
                </c:pt>
                <c:pt idx="573">
                  <c:v>1.61091199598285E-5</c:v>
                </c:pt>
                <c:pt idx="574">
                  <c:v>7.1502815586687698E-5</c:v>
                </c:pt>
                <c:pt idx="575">
                  <c:v>5.0343074073555797E-5</c:v>
                </c:pt>
                <c:pt idx="576">
                  <c:v>8.2668722344677598E-7</c:v>
                </c:pt>
                <c:pt idx="577">
                  <c:v>5.99772955599846E-5</c:v>
                </c:pt>
                <c:pt idx="578">
                  <c:v>2.0076281553783999E-5</c:v>
                </c:pt>
                <c:pt idx="579">
                  <c:v>6.7555370163398004E-6</c:v>
                </c:pt>
                <c:pt idx="580">
                  <c:v>1.10429153488678E-5</c:v>
                </c:pt>
                <c:pt idx="581">
                  <c:v>2.8471688291362099E-5</c:v>
                </c:pt>
                <c:pt idx="582">
                  <c:v>1.5850048964331699E-7</c:v>
                </c:pt>
                <c:pt idx="583">
                  <c:v>1.53512923519443E-7</c:v>
                </c:pt>
                <c:pt idx="584">
                  <c:v>2.3464075572543499E-4</c:v>
                </c:pt>
                <c:pt idx="585">
                  <c:v>2.32012908278487E-7</c:v>
                </c:pt>
                <c:pt idx="586">
                  <c:v>8.0359736704325101E-5</c:v>
                </c:pt>
                <c:pt idx="587">
                  <c:v>1.61049914213389E-3</c:v>
                </c:pt>
                <c:pt idx="588">
                  <c:v>4.1084522449712502E-3</c:v>
                </c:pt>
                <c:pt idx="589">
                  <c:v>3.5945353015229498E-2</c:v>
                </c:pt>
                <c:pt idx="590">
                  <c:v>4.1642625846954599E-2</c:v>
                </c:pt>
                <c:pt idx="591">
                  <c:v>4.4277647127657999E-2</c:v>
                </c:pt>
                <c:pt idx="592">
                  <c:v>4.3913664858669203E-2</c:v>
                </c:pt>
                <c:pt idx="593">
                  <c:v>4.3957510561964001E-2</c:v>
                </c:pt>
                <c:pt idx="594">
                  <c:v>4.2575213256577898E-2</c:v>
                </c:pt>
                <c:pt idx="595">
                  <c:v>3.7529645993052897E-2</c:v>
                </c:pt>
                <c:pt idx="596">
                  <c:v>3.7656265617344802E-2</c:v>
                </c:pt>
                <c:pt idx="597">
                  <c:v>3.97918010502053E-2</c:v>
                </c:pt>
                <c:pt idx="598">
                  <c:v>4.1617183881389498E-2</c:v>
                </c:pt>
                <c:pt idx="599">
                  <c:v>4.0857436393058798E-2</c:v>
                </c:pt>
                <c:pt idx="600">
                  <c:v>3.7141785561316601E-2</c:v>
                </c:pt>
                <c:pt idx="601">
                  <c:v>3.7923965523375402E-2</c:v>
                </c:pt>
                <c:pt idx="602">
                  <c:v>3.8609178814200201E-2</c:v>
                </c:pt>
                <c:pt idx="603">
                  <c:v>3.8276241182338903E-2</c:v>
                </c:pt>
                <c:pt idx="604">
                  <c:v>4.0473459793332597E-2</c:v>
                </c:pt>
                <c:pt idx="605">
                  <c:v>4.2678506196442097E-2</c:v>
                </c:pt>
                <c:pt idx="606">
                  <c:v>4.2156113685667101E-2</c:v>
                </c:pt>
                <c:pt idx="607">
                  <c:v>4.1437871100059802E-2</c:v>
                </c:pt>
                <c:pt idx="608">
                  <c:v>3.8466913949623198E-2</c:v>
                </c:pt>
                <c:pt idx="609">
                  <c:v>3.8392103201594502E-2</c:v>
                </c:pt>
                <c:pt idx="610">
                  <c:v>3.93523552178877E-2</c:v>
                </c:pt>
                <c:pt idx="611">
                  <c:v>3.7092881037578802E-2</c:v>
                </c:pt>
                <c:pt idx="612">
                  <c:v>3.6690834431678601E-2</c:v>
                </c:pt>
                <c:pt idx="613">
                  <c:v>3.5025543652012298E-2</c:v>
                </c:pt>
                <c:pt idx="614">
                  <c:v>3.5434095266429003E-2</c:v>
                </c:pt>
                <c:pt idx="615">
                  <c:v>3.5038806872953202E-2</c:v>
                </c:pt>
                <c:pt idx="616">
                  <c:v>3.3063648420882899E-2</c:v>
                </c:pt>
                <c:pt idx="617">
                  <c:v>3.2008306306713898E-2</c:v>
                </c:pt>
                <c:pt idx="618">
                  <c:v>3.1501676704579797E-2</c:v>
                </c:pt>
                <c:pt idx="619">
                  <c:v>3.24659804614724E-2</c:v>
                </c:pt>
                <c:pt idx="620">
                  <c:v>2.9571213688736501E-2</c:v>
                </c:pt>
                <c:pt idx="621">
                  <c:v>2.9355219875248299E-2</c:v>
                </c:pt>
                <c:pt idx="622">
                  <c:v>2.57805887398957E-2</c:v>
                </c:pt>
                <c:pt idx="623">
                  <c:v>2.1967595226649799E-2</c:v>
                </c:pt>
                <c:pt idx="624">
                  <c:v>1.79585926944127E-2</c:v>
                </c:pt>
                <c:pt idx="625">
                  <c:v>1.9172120984621E-2</c:v>
                </c:pt>
                <c:pt idx="626">
                  <c:v>2.53963141718235E-2</c:v>
                </c:pt>
                <c:pt idx="627">
                  <c:v>2.68376345246467E-2</c:v>
                </c:pt>
                <c:pt idx="628">
                  <c:v>1.7054799860758401E-2</c:v>
                </c:pt>
                <c:pt idx="629">
                  <c:v>9.4143095311015096E-4</c:v>
                </c:pt>
                <c:pt idx="630">
                  <c:v>5.89027607764412E-5</c:v>
                </c:pt>
                <c:pt idx="631">
                  <c:v>1.18793960813573E-4</c:v>
                </c:pt>
                <c:pt idx="632">
                  <c:v>1.3964061254559599E-4</c:v>
                </c:pt>
                <c:pt idx="633">
                  <c:v>1.82220433852109E-5</c:v>
                </c:pt>
                <c:pt idx="634">
                  <c:v>3.0806233677435599E-5</c:v>
                </c:pt>
                <c:pt idx="635">
                  <c:v>9.8916596963939796E-7</c:v>
                </c:pt>
                <c:pt idx="636">
                  <c:v>2.8499302785036301E-5</c:v>
                </c:pt>
                <c:pt idx="637">
                  <c:v>3.7014371362064101E-5</c:v>
                </c:pt>
                <c:pt idx="638">
                  <c:v>1.00928860472807E-4</c:v>
                </c:pt>
                <c:pt idx="639">
                  <c:v>2.4070343658162799E-4</c:v>
                </c:pt>
                <c:pt idx="640">
                  <c:v>4.2348158196643399E-7</c:v>
                </c:pt>
                <c:pt idx="641">
                  <c:v>1.0780657906459301E-5</c:v>
                </c:pt>
                <c:pt idx="642">
                  <c:v>1.42156023468686E-4</c:v>
                </c:pt>
                <c:pt idx="643">
                  <c:v>2.3142353736867898E-3</c:v>
                </c:pt>
                <c:pt idx="644">
                  <c:v>1.1561520834036E-2</c:v>
                </c:pt>
                <c:pt idx="645">
                  <c:v>1.2713040770497E-2</c:v>
                </c:pt>
                <c:pt idx="646">
                  <c:v>1.34986336405326E-2</c:v>
                </c:pt>
                <c:pt idx="647">
                  <c:v>2.09431568585513E-2</c:v>
                </c:pt>
                <c:pt idx="648">
                  <c:v>2.4242783374905898E-2</c:v>
                </c:pt>
                <c:pt idx="649">
                  <c:v>2.8786166977919199E-2</c:v>
                </c:pt>
                <c:pt idx="650">
                  <c:v>3.5415816500295898E-2</c:v>
                </c:pt>
                <c:pt idx="651">
                  <c:v>3.4416435470370703E-2</c:v>
                </c:pt>
                <c:pt idx="652">
                  <c:v>3.2084659402042602E-2</c:v>
                </c:pt>
                <c:pt idx="653">
                  <c:v>3.1764187108516702E-2</c:v>
                </c:pt>
                <c:pt idx="654">
                  <c:v>2.6130751830899902E-2</c:v>
                </c:pt>
                <c:pt idx="655">
                  <c:v>2.43816420381784E-2</c:v>
                </c:pt>
                <c:pt idx="656">
                  <c:v>1.9344761068806601E-2</c:v>
                </c:pt>
                <c:pt idx="657">
                  <c:v>2.14975452449752E-2</c:v>
                </c:pt>
                <c:pt idx="658">
                  <c:v>2.22632643455975E-2</c:v>
                </c:pt>
                <c:pt idx="659">
                  <c:v>2.3856098501709298E-2</c:v>
                </c:pt>
                <c:pt idx="660">
                  <c:v>2.3361496554140899E-2</c:v>
                </c:pt>
                <c:pt idx="661">
                  <c:v>2.13558320227294E-2</c:v>
                </c:pt>
                <c:pt idx="662">
                  <c:v>2.51751759792469E-2</c:v>
                </c:pt>
                <c:pt idx="663">
                  <c:v>2.6885672823580301E-2</c:v>
                </c:pt>
                <c:pt idx="664">
                  <c:v>2.35685660403206E-2</c:v>
                </c:pt>
                <c:pt idx="665">
                  <c:v>2.1661302092328499E-2</c:v>
                </c:pt>
                <c:pt idx="666">
                  <c:v>2.0451848513388E-2</c:v>
                </c:pt>
                <c:pt idx="667">
                  <c:v>1.5935239980146398E-2</c:v>
                </c:pt>
                <c:pt idx="668">
                  <c:v>1.7790976889806898E-2</c:v>
                </c:pt>
                <c:pt idx="669">
                  <c:v>1.3992026982047399E-2</c:v>
                </c:pt>
                <c:pt idx="670">
                  <c:v>1.3166777974508799E-2</c:v>
                </c:pt>
                <c:pt idx="671">
                  <c:v>1.4288303544188001E-2</c:v>
                </c:pt>
                <c:pt idx="672">
                  <c:v>1.84503358405845E-2</c:v>
                </c:pt>
                <c:pt idx="673">
                  <c:v>2.012085769274E-2</c:v>
                </c:pt>
                <c:pt idx="674">
                  <c:v>2.0357442293574599E-2</c:v>
                </c:pt>
                <c:pt idx="675">
                  <c:v>2.0510144742240399E-2</c:v>
                </c:pt>
                <c:pt idx="676">
                  <c:v>1.9175640289232802E-2</c:v>
                </c:pt>
                <c:pt idx="677">
                  <c:v>1.89241620634443E-2</c:v>
                </c:pt>
                <c:pt idx="678">
                  <c:v>1.9027522020159299E-2</c:v>
                </c:pt>
                <c:pt idx="679">
                  <c:v>2.1688441595331901E-2</c:v>
                </c:pt>
                <c:pt idx="680">
                  <c:v>2.35692321157372E-2</c:v>
                </c:pt>
                <c:pt idx="681">
                  <c:v>2.5695940612496599E-2</c:v>
                </c:pt>
                <c:pt idx="682">
                  <c:v>1.11653587456931E-2</c:v>
                </c:pt>
                <c:pt idx="683">
                  <c:v>2.8010854926102301E-2</c:v>
                </c:pt>
                <c:pt idx="684">
                  <c:v>2.7279434485143798E-2</c:v>
                </c:pt>
                <c:pt idx="685">
                  <c:v>2.5678974293812801E-2</c:v>
                </c:pt>
                <c:pt idx="686">
                  <c:v>2.8277528594653802E-2</c:v>
                </c:pt>
                <c:pt idx="687">
                  <c:v>2.8253088618849401E-2</c:v>
                </c:pt>
                <c:pt idx="688">
                  <c:v>2.78619035935068E-2</c:v>
                </c:pt>
                <c:pt idx="689">
                  <c:v>2.90296085270044E-2</c:v>
                </c:pt>
                <c:pt idx="690">
                  <c:v>1.9973788622234E-2</c:v>
                </c:pt>
                <c:pt idx="691">
                  <c:v>2.6731998394695401E-2</c:v>
                </c:pt>
                <c:pt idx="692">
                  <c:v>2.6511288929563399E-2</c:v>
                </c:pt>
                <c:pt idx="693">
                  <c:v>2.5668234414017901E-2</c:v>
                </c:pt>
                <c:pt idx="694">
                  <c:v>2.5234595435169802E-2</c:v>
                </c:pt>
                <c:pt idx="695">
                  <c:v>2.3483651489029599E-2</c:v>
                </c:pt>
                <c:pt idx="696">
                  <c:v>2.5047151116717799E-2</c:v>
                </c:pt>
                <c:pt idx="697">
                  <c:v>2.7062246536256399E-2</c:v>
                </c:pt>
                <c:pt idx="698">
                  <c:v>2.0261664022933199E-2</c:v>
                </c:pt>
                <c:pt idx="699">
                  <c:v>1.9841781543795099E-2</c:v>
                </c:pt>
                <c:pt idx="700">
                  <c:v>2.1288533392773E-2</c:v>
                </c:pt>
                <c:pt idx="701">
                  <c:v>2.3103173174860901E-2</c:v>
                </c:pt>
                <c:pt idx="702">
                  <c:v>2.1101958840016598E-2</c:v>
                </c:pt>
                <c:pt idx="703">
                  <c:v>2.0742996123634401E-2</c:v>
                </c:pt>
                <c:pt idx="704">
                  <c:v>2.1620638789141399E-2</c:v>
                </c:pt>
                <c:pt idx="705">
                  <c:v>2.2663146098064999E-2</c:v>
                </c:pt>
                <c:pt idx="706">
                  <c:v>2.3974523742769802E-2</c:v>
                </c:pt>
                <c:pt idx="707">
                  <c:v>2.4447274439292201E-2</c:v>
                </c:pt>
                <c:pt idx="708">
                  <c:v>2.57905650697117E-2</c:v>
                </c:pt>
                <c:pt idx="709">
                  <c:v>2.6069948581408299E-2</c:v>
                </c:pt>
                <c:pt idx="710">
                  <c:v>2.6409471318625002E-2</c:v>
                </c:pt>
                <c:pt idx="711">
                  <c:v>2.5660202487428799E-2</c:v>
                </c:pt>
                <c:pt idx="712">
                  <c:v>2.67443482554575E-2</c:v>
                </c:pt>
                <c:pt idx="713">
                  <c:v>2.6726888644086899E-2</c:v>
                </c:pt>
                <c:pt idx="714">
                  <c:v>2.8101460300570601E-2</c:v>
                </c:pt>
                <c:pt idx="715">
                  <c:v>2.78116129454473E-2</c:v>
                </c:pt>
                <c:pt idx="716">
                  <c:v>2.7056706963553799E-2</c:v>
                </c:pt>
                <c:pt idx="717">
                  <c:v>2.6102727167816399E-2</c:v>
                </c:pt>
                <c:pt idx="718">
                  <c:v>2.3900930528191901E-2</c:v>
                </c:pt>
                <c:pt idx="719">
                  <c:v>2.29409192809387E-2</c:v>
                </c:pt>
                <c:pt idx="720">
                  <c:v>2.3595691358101599E-2</c:v>
                </c:pt>
                <c:pt idx="721">
                  <c:v>2.4327619613685299E-2</c:v>
                </c:pt>
                <c:pt idx="722">
                  <c:v>2.4876593881042401E-2</c:v>
                </c:pt>
                <c:pt idx="723">
                  <c:v>2.55659285052529E-2</c:v>
                </c:pt>
                <c:pt idx="724">
                  <c:v>2.5609548790314601E-2</c:v>
                </c:pt>
                <c:pt idx="725">
                  <c:v>2.6009707737239401E-2</c:v>
                </c:pt>
                <c:pt idx="726">
                  <c:v>2.66716979378522E-2</c:v>
                </c:pt>
                <c:pt idx="727">
                  <c:v>2.5930632383202E-2</c:v>
                </c:pt>
                <c:pt idx="728">
                  <c:v>2.6336703210569599E-2</c:v>
                </c:pt>
                <c:pt idx="729">
                  <c:v>2.73453191497934E-2</c:v>
                </c:pt>
                <c:pt idx="730">
                  <c:v>2.7529846030277801E-2</c:v>
                </c:pt>
                <c:pt idx="731">
                  <c:v>2.6574511857360698E-2</c:v>
                </c:pt>
                <c:pt idx="732">
                  <c:v>2.5295192061354499E-2</c:v>
                </c:pt>
                <c:pt idx="733">
                  <c:v>2.6077230496281099E-2</c:v>
                </c:pt>
                <c:pt idx="734">
                  <c:v>2.60531232059492E-2</c:v>
                </c:pt>
                <c:pt idx="735">
                  <c:v>3.0371160128695101E-2</c:v>
                </c:pt>
                <c:pt idx="736">
                  <c:v>3.0396150523352799E-2</c:v>
                </c:pt>
                <c:pt idx="737">
                  <c:v>3.01949510108717E-2</c:v>
                </c:pt>
                <c:pt idx="738">
                  <c:v>2.81229838688303E-2</c:v>
                </c:pt>
                <c:pt idx="739">
                  <c:v>2.93420949052061E-2</c:v>
                </c:pt>
                <c:pt idx="740">
                  <c:v>2.7499768749843102E-2</c:v>
                </c:pt>
                <c:pt idx="741">
                  <c:v>2.69418110857008E-2</c:v>
                </c:pt>
                <c:pt idx="742">
                  <c:v>2.78808313904166E-2</c:v>
                </c:pt>
                <c:pt idx="743">
                  <c:v>2.88295648592479E-2</c:v>
                </c:pt>
                <c:pt idx="744">
                  <c:v>3.0782545492175701E-2</c:v>
                </c:pt>
                <c:pt idx="745">
                  <c:v>2.8691661055610499E-2</c:v>
                </c:pt>
                <c:pt idx="746">
                  <c:v>2.7942051516608099E-2</c:v>
                </c:pt>
                <c:pt idx="747">
                  <c:v>2.7675330839945701E-2</c:v>
                </c:pt>
                <c:pt idx="748">
                  <c:v>2.8685903476001098E-2</c:v>
                </c:pt>
                <c:pt idx="749">
                  <c:v>2.9882760868231599E-2</c:v>
                </c:pt>
                <c:pt idx="750">
                  <c:v>3.1639189552132102E-2</c:v>
                </c:pt>
                <c:pt idx="751">
                  <c:v>3.0294859219309501E-2</c:v>
                </c:pt>
                <c:pt idx="752">
                  <c:v>3.2435185785863997E-2</c:v>
                </c:pt>
                <c:pt idx="753">
                  <c:v>3.018821866275E-2</c:v>
                </c:pt>
                <c:pt idx="754">
                  <c:v>3.3005249497920899E-2</c:v>
                </c:pt>
                <c:pt idx="755">
                  <c:v>3.6631697881986502E-2</c:v>
                </c:pt>
                <c:pt idx="756">
                  <c:v>3.5697630315553598E-2</c:v>
                </c:pt>
                <c:pt idx="757">
                  <c:v>3.6390134146505097E-2</c:v>
                </c:pt>
                <c:pt idx="758">
                  <c:v>3.7635338649191899E-2</c:v>
                </c:pt>
                <c:pt idx="759">
                  <c:v>3.7691640570731703E-2</c:v>
                </c:pt>
                <c:pt idx="760">
                  <c:v>3.6346093419351203E-2</c:v>
                </c:pt>
                <c:pt idx="761">
                  <c:v>3.7783910479376299E-2</c:v>
                </c:pt>
                <c:pt idx="762">
                  <c:v>3.76050303717348E-2</c:v>
                </c:pt>
                <c:pt idx="763">
                  <c:v>3.7608771867258202E-2</c:v>
                </c:pt>
                <c:pt idx="764">
                  <c:v>3.7073034200814099E-2</c:v>
                </c:pt>
                <c:pt idx="765">
                  <c:v>3.5666722767689001E-2</c:v>
                </c:pt>
                <c:pt idx="766">
                  <c:v>3.4074091746823902E-2</c:v>
                </c:pt>
                <c:pt idx="767">
                  <c:v>3.3119589244726799E-2</c:v>
                </c:pt>
                <c:pt idx="768">
                  <c:v>3.1617435050783703E-2</c:v>
                </c:pt>
                <c:pt idx="769">
                  <c:v>3.16812286565527E-2</c:v>
                </c:pt>
                <c:pt idx="770">
                  <c:v>3.2475348912346103E-2</c:v>
                </c:pt>
                <c:pt idx="771">
                  <c:v>3.25804323126846E-2</c:v>
                </c:pt>
                <c:pt idx="772">
                  <c:v>3.1499963751029703E-2</c:v>
                </c:pt>
                <c:pt idx="773">
                  <c:v>3.2068110689994003E-2</c:v>
                </c:pt>
                <c:pt idx="774">
                  <c:v>3.05729243607668E-2</c:v>
                </c:pt>
                <c:pt idx="775">
                  <c:v>2.97864907711624E-2</c:v>
                </c:pt>
                <c:pt idx="776">
                  <c:v>3.1841185035448E-2</c:v>
                </c:pt>
                <c:pt idx="777">
                  <c:v>3.4533351789361899E-2</c:v>
                </c:pt>
                <c:pt idx="778">
                  <c:v>3.4135043879652001E-2</c:v>
                </c:pt>
                <c:pt idx="779">
                  <c:v>3.4989047625831701E-2</c:v>
                </c:pt>
                <c:pt idx="780">
                  <c:v>3.3990669781966201E-2</c:v>
                </c:pt>
                <c:pt idx="781">
                  <c:v>3.35560358384588E-2</c:v>
                </c:pt>
                <c:pt idx="782">
                  <c:v>3.3459830862714202E-2</c:v>
                </c:pt>
                <c:pt idx="783">
                  <c:v>3.1884903871929798E-2</c:v>
                </c:pt>
                <c:pt idx="784">
                  <c:v>2.9970291023799299E-2</c:v>
                </c:pt>
                <c:pt idx="785">
                  <c:v>2.60241389538503E-2</c:v>
                </c:pt>
                <c:pt idx="786">
                  <c:v>2.4821709390747401E-2</c:v>
                </c:pt>
                <c:pt idx="787">
                  <c:v>2.1226819391148299E-2</c:v>
                </c:pt>
                <c:pt idx="788">
                  <c:v>2.3753192205002101E-2</c:v>
                </c:pt>
                <c:pt idx="789">
                  <c:v>2.66419167277617E-2</c:v>
                </c:pt>
                <c:pt idx="790">
                  <c:v>2.9189279983556499E-2</c:v>
                </c:pt>
                <c:pt idx="791">
                  <c:v>3.1081589408279701E-2</c:v>
                </c:pt>
                <c:pt idx="792">
                  <c:v>3.02602186874046E-2</c:v>
                </c:pt>
                <c:pt idx="793">
                  <c:v>3.2093393129267997E-2</c:v>
                </c:pt>
                <c:pt idx="794">
                  <c:v>3.2522752478312697E-2</c:v>
                </c:pt>
                <c:pt idx="795">
                  <c:v>2.9209048880511401E-2</c:v>
                </c:pt>
                <c:pt idx="796">
                  <c:v>2.8842649274985002E-2</c:v>
                </c:pt>
                <c:pt idx="797">
                  <c:v>2.8972946258228702E-2</c:v>
                </c:pt>
                <c:pt idx="798">
                  <c:v>2.90877879402568E-2</c:v>
                </c:pt>
                <c:pt idx="799">
                  <c:v>3.1984708885759203E-2</c:v>
                </c:pt>
                <c:pt idx="800">
                  <c:v>3.7959368430512098E-2</c:v>
                </c:pt>
                <c:pt idx="801">
                  <c:v>3.8660623567069001E-2</c:v>
                </c:pt>
                <c:pt idx="802">
                  <c:v>3.9537595252137597E-2</c:v>
                </c:pt>
                <c:pt idx="803">
                  <c:v>3.9862598944636597E-2</c:v>
                </c:pt>
                <c:pt idx="804">
                  <c:v>4.3061399993272097E-2</c:v>
                </c:pt>
                <c:pt idx="805">
                  <c:v>4.32653824346272E-2</c:v>
                </c:pt>
                <c:pt idx="806">
                  <c:v>4.4368488381832001E-2</c:v>
                </c:pt>
                <c:pt idx="807">
                  <c:v>4.2405431174428701E-2</c:v>
                </c:pt>
                <c:pt idx="808">
                  <c:v>4.1516016204846302E-2</c:v>
                </c:pt>
                <c:pt idx="809">
                  <c:v>4.3154806702540197E-2</c:v>
                </c:pt>
                <c:pt idx="810">
                  <c:v>4.52717559664833E-2</c:v>
                </c:pt>
                <c:pt idx="811">
                  <c:v>4.6021357893201803E-2</c:v>
                </c:pt>
                <c:pt idx="812">
                  <c:v>4.6783799866157799E-2</c:v>
                </c:pt>
                <c:pt idx="813">
                  <c:v>4.5651872366886503E-2</c:v>
                </c:pt>
                <c:pt idx="814">
                  <c:v>4.7128798500195003E-2</c:v>
                </c:pt>
                <c:pt idx="815">
                  <c:v>4.8453644155067997E-2</c:v>
                </c:pt>
                <c:pt idx="816">
                  <c:v>4.8109069664466403E-2</c:v>
                </c:pt>
                <c:pt idx="817">
                  <c:v>4.7328621705424498E-2</c:v>
                </c:pt>
                <c:pt idx="818">
                  <c:v>4.6562502468865501E-2</c:v>
                </c:pt>
                <c:pt idx="819">
                  <c:v>4.6282321104587097E-2</c:v>
                </c:pt>
                <c:pt idx="820">
                  <c:v>4.7294882406699497E-2</c:v>
                </c:pt>
                <c:pt idx="821">
                  <c:v>4.8648897022556599E-2</c:v>
                </c:pt>
                <c:pt idx="822">
                  <c:v>5.1838260096675103E-2</c:v>
                </c:pt>
                <c:pt idx="823">
                  <c:v>5.5362564601076102E-2</c:v>
                </c:pt>
                <c:pt idx="824">
                  <c:v>5.5759281410555299E-2</c:v>
                </c:pt>
                <c:pt idx="825">
                  <c:v>5.4552476321110897E-2</c:v>
                </c:pt>
                <c:pt idx="826">
                  <c:v>5.3927158332518897E-2</c:v>
                </c:pt>
                <c:pt idx="827">
                  <c:v>5.3206824533074799E-2</c:v>
                </c:pt>
                <c:pt idx="828">
                  <c:v>5.1942021446509397E-2</c:v>
                </c:pt>
                <c:pt idx="829">
                  <c:v>5.0393100002894202E-2</c:v>
                </c:pt>
                <c:pt idx="830">
                  <c:v>4.6506038632580897E-2</c:v>
                </c:pt>
                <c:pt idx="831">
                  <c:v>4.6077467597403901E-2</c:v>
                </c:pt>
                <c:pt idx="832">
                  <c:v>4.5677209798208301E-2</c:v>
                </c:pt>
                <c:pt idx="833">
                  <c:v>4.4476133934613998E-2</c:v>
                </c:pt>
                <c:pt idx="834">
                  <c:v>4.00921502432562E-2</c:v>
                </c:pt>
                <c:pt idx="835">
                  <c:v>3.31188895989451E-2</c:v>
                </c:pt>
                <c:pt idx="836">
                  <c:v>3.26764902688765E-2</c:v>
                </c:pt>
                <c:pt idx="837">
                  <c:v>3.2205812925870103E-2</c:v>
                </c:pt>
                <c:pt idx="838">
                  <c:v>3.1722613289161199E-2</c:v>
                </c:pt>
                <c:pt idx="839">
                  <c:v>3.2414332851796797E-2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D6-4367-8B14-95F615486416}"/>
            </c:ext>
          </c:extLst>
        </c:ser>
        <c:ser>
          <c:idx val="8"/>
          <c:order val="8"/>
          <c:tx>
            <c:strRef>
              <c:f>'Results_train240_2.4saaRFRWeigh'!$K$1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'Results_train240_2.4saaRFRWeigh'!$K$2:$K$841</c:f>
              <c:numCache>
                <c:formatCode>0.00</c:formatCode>
                <c:ptCount val="840"/>
                <c:pt idx="0">
                  <c:v>7.7831291304490801E-3</c:v>
                </c:pt>
                <c:pt idx="1">
                  <c:v>7.6256400511767403E-3</c:v>
                </c:pt>
                <c:pt idx="2">
                  <c:v>7.1092070600708096E-3</c:v>
                </c:pt>
                <c:pt idx="3">
                  <c:v>6.9011233103946799E-3</c:v>
                </c:pt>
                <c:pt idx="4">
                  <c:v>6.5324496995432498E-3</c:v>
                </c:pt>
                <c:pt idx="5">
                  <c:v>6.8728334923053996E-3</c:v>
                </c:pt>
                <c:pt idx="6">
                  <c:v>6.25668192494876E-3</c:v>
                </c:pt>
                <c:pt idx="7">
                  <c:v>6.0810035722087697E-3</c:v>
                </c:pt>
                <c:pt idx="8">
                  <c:v>6.1987632756513103E-3</c:v>
                </c:pt>
                <c:pt idx="9">
                  <c:v>6.01379457349141E-3</c:v>
                </c:pt>
                <c:pt idx="10">
                  <c:v>5.3128700964645004E-3</c:v>
                </c:pt>
                <c:pt idx="11">
                  <c:v>5.9505532026606503E-3</c:v>
                </c:pt>
                <c:pt idx="12">
                  <c:v>5.6134478405583397E-3</c:v>
                </c:pt>
                <c:pt idx="13">
                  <c:v>5.3474116226578496E-3</c:v>
                </c:pt>
                <c:pt idx="14">
                  <c:v>5.1508604359731701E-3</c:v>
                </c:pt>
                <c:pt idx="15">
                  <c:v>5.3629189485492499E-3</c:v>
                </c:pt>
                <c:pt idx="16">
                  <c:v>4.7274646338115898E-3</c:v>
                </c:pt>
                <c:pt idx="17">
                  <c:v>4.8681460567204004E-3</c:v>
                </c:pt>
                <c:pt idx="18">
                  <c:v>4.4220468314616398E-3</c:v>
                </c:pt>
                <c:pt idx="19">
                  <c:v>4.5882224156442797E-3</c:v>
                </c:pt>
                <c:pt idx="20">
                  <c:v>5.0814235406272399E-3</c:v>
                </c:pt>
                <c:pt idx="21">
                  <c:v>4.3536638332849903E-3</c:v>
                </c:pt>
                <c:pt idx="22">
                  <c:v>5.1320251439979803E-3</c:v>
                </c:pt>
                <c:pt idx="23">
                  <c:v>5.4393991105589597E-3</c:v>
                </c:pt>
                <c:pt idx="24">
                  <c:v>5.1941777757635596E-3</c:v>
                </c:pt>
                <c:pt idx="25">
                  <c:v>4.76705221105271E-3</c:v>
                </c:pt>
                <c:pt idx="26">
                  <c:v>4.0537182622415501E-3</c:v>
                </c:pt>
                <c:pt idx="27">
                  <c:v>4.1317103628467997E-3</c:v>
                </c:pt>
                <c:pt idx="28">
                  <c:v>3.0195858962273501E-3</c:v>
                </c:pt>
                <c:pt idx="29">
                  <c:v>3.3668589104147301E-3</c:v>
                </c:pt>
                <c:pt idx="30">
                  <c:v>3.5250730661569702E-3</c:v>
                </c:pt>
                <c:pt idx="31">
                  <c:v>3.49937606102189E-3</c:v>
                </c:pt>
                <c:pt idx="32">
                  <c:v>4.6499509672343299E-3</c:v>
                </c:pt>
                <c:pt idx="33">
                  <c:v>5.0868035658214296E-3</c:v>
                </c:pt>
                <c:pt idx="34">
                  <c:v>5.8750248126819499E-3</c:v>
                </c:pt>
                <c:pt idx="35">
                  <c:v>5.3066977605497802E-3</c:v>
                </c:pt>
                <c:pt idx="36">
                  <c:v>6.1239429351639197E-3</c:v>
                </c:pt>
                <c:pt idx="37">
                  <c:v>6.0391381879714903E-3</c:v>
                </c:pt>
                <c:pt idx="38">
                  <c:v>6.4886637765492203E-3</c:v>
                </c:pt>
                <c:pt idx="39">
                  <c:v>7.5911297679576899E-3</c:v>
                </c:pt>
                <c:pt idx="40">
                  <c:v>8.8036207236996903E-3</c:v>
                </c:pt>
                <c:pt idx="41">
                  <c:v>7.85334868758048E-3</c:v>
                </c:pt>
                <c:pt idx="42">
                  <c:v>7.0705169385899703E-3</c:v>
                </c:pt>
                <c:pt idx="43">
                  <c:v>6.9871155492972903E-3</c:v>
                </c:pt>
                <c:pt idx="44">
                  <c:v>6.344619311061E-3</c:v>
                </c:pt>
                <c:pt idx="45">
                  <c:v>7.3216816396894698E-3</c:v>
                </c:pt>
                <c:pt idx="46">
                  <c:v>7.2324723323624303E-3</c:v>
                </c:pt>
                <c:pt idx="47">
                  <c:v>7.3845709105746296E-3</c:v>
                </c:pt>
                <c:pt idx="48">
                  <c:v>8.0963481536149694E-3</c:v>
                </c:pt>
                <c:pt idx="49">
                  <c:v>8.2964404991454892E-3</c:v>
                </c:pt>
                <c:pt idx="50">
                  <c:v>8.2575647343946599E-3</c:v>
                </c:pt>
                <c:pt idx="51">
                  <c:v>8.5799704773831496E-3</c:v>
                </c:pt>
                <c:pt idx="52">
                  <c:v>1.0546850596555199E-2</c:v>
                </c:pt>
                <c:pt idx="53">
                  <c:v>1.1901768908728501E-2</c:v>
                </c:pt>
                <c:pt idx="54">
                  <c:v>1.18537300470883E-2</c:v>
                </c:pt>
                <c:pt idx="55">
                  <c:v>1.0344933147668701E-2</c:v>
                </c:pt>
                <c:pt idx="56">
                  <c:v>1.1089733510857199E-2</c:v>
                </c:pt>
                <c:pt idx="57">
                  <c:v>1.2801165775994701E-2</c:v>
                </c:pt>
                <c:pt idx="58">
                  <c:v>1.32972313046708E-2</c:v>
                </c:pt>
                <c:pt idx="59">
                  <c:v>1.1861667973961499E-2</c:v>
                </c:pt>
                <c:pt idx="60">
                  <c:v>1.2282629128679201E-2</c:v>
                </c:pt>
                <c:pt idx="61">
                  <c:v>1.2378640519521301E-2</c:v>
                </c:pt>
                <c:pt idx="62">
                  <c:v>1.50718764341621E-2</c:v>
                </c:pt>
                <c:pt idx="63">
                  <c:v>1.9199913739659801E-2</c:v>
                </c:pt>
                <c:pt idx="64">
                  <c:v>2.0500938811063601E-2</c:v>
                </c:pt>
                <c:pt idx="65">
                  <c:v>2.18383369991892E-2</c:v>
                </c:pt>
                <c:pt idx="66">
                  <c:v>2.2429758552291901E-2</c:v>
                </c:pt>
                <c:pt idx="67">
                  <c:v>2.3751681213222998E-2</c:v>
                </c:pt>
                <c:pt idx="68">
                  <c:v>2.4670087263557499E-2</c:v>
                </c:pt>
                <c:pt idx="69">
                  <c:v>2.6013993519472499E-2</c:v>
                </c:pt>
                <c:pt idx="70">
                  <c:v>2.5870818062358698E-2</c:v>
                </c:pt>
                <c:pt idx="71">
                  <c:v>2.2723415207312199E-2</c:v>
                </c:pt>
                <c:pt idx="72">
                  <c:v>2.0379758539504099E-2</c:v>
                </c:pt>
                <c:pt idx="73">
                  <c:v>1.5588184501723499E-2</c:v>
                </c:pt>
                <c:pt idx="74">
                  <c:v>1.6163186263307702E-2</c:v>
                </c:pt>
                <c:pt idx="75">
                  <c:v>1.7489854432265702E-2</c:v>
                </c:pt>
                <c:pt idx="76">
                  <c:v>1.7731938042311102E-2</c:v>
                </c:pt>
                <c:pt idx="77">
                  <c:v>1.72184722295654E-2</c:v>
                </c:pt>
                <c:pt idx="78">
                  <c:v>1.78388241957077E-2</c:v>
                </c:pt>
                <c:pt idx="79">
                  <c:v>2.0743721819609699E-2</c:v>
                </c:pt>
                <c:pt idx="80">
                  <c:v>1.8168661916008501E-2</c:v>
                </c:pt>
                <c:pt idx="81">
                  <c:v>1.5728457601850501E-2</c:v>
                </c:pt>
                <c:pt idx="82">
                  <c:v>1.12462478834291E-2</c:v>
                </c:pt>
                <c:pt idx="83">
                  <c:v>9.5098823476304096E-3</c:v>
                </c:pt>
                <c:pt idx="84">
                  <c:v>1.16793348013933E-2</c:v>
                </c:pt>
                <c:pt idx="85">
                  <c:v>1.6168136306841101E-2</c:v>
                </c:pt>
                <c:pt idx="86">
                  <c:v>1.6374335607705001E-2</c:v>
                </c:pt>
                <c:pt idx="87">
                  <c:v>1.8187391748946499E-2</c:v>
                </c:pt>
                <c:pt idx="88">
                  <c:v>1.8193897034470101E-2</c:v>
                </c:pt>
                <c:pt idx="89">
                  <c:v>1.97467481258372E-2</c:v>
                </c:pt>
                <c:pt idx="90">
                  <c:v>2.13160113633146E-2</c:v>
                </c:pt>
                <c:pt idx="91">
                  <c:v>1.96155650104472E-2</c:v>
                </c:pt>
                <c:pt idx="92">
                  <c:v>1.83877446253242E-2</c:v>
                </c:pt>
                <c:pt idx="93">
                  <c:v>1.7952504980024601E-2</c:v>
                </c:pt>
                <c:pt idx="94">
                  <c:v>1.9977648037146301E-2</c:v>
                </c:pt>
                <c:pt idx="95">
                  <c:v>1.9226499414212801E-2</c:v>
                </c:pt>
                <c:pt idx="96">
                  <c:v>2.0135743515816502E-2</c:v>
                </c:pt>
                <c:pt idx="97">
                  <c:v>1.88379556734674E-2</c:v>
                </c:pt>
                <c:pt idx="98">
                  <c:v>1.92270741404468E-2</c:v>
                </c:pt>
                <c:pt idx="99">
                  <c:v>1.93888355607118E-2</c:v>
                </c:pt>
                <c:pt idx="100">
                  <c:v>1.9158260093435998E-2</c:v>
                </c:pt>
                <c:pt idx="101">
                  <c:v>1.6643381147102398E-2</c:v>
                </c:pt>
                <c:pt idx="102">
                  <c:v>1.7792720765116399E-2</c:v>
                </c:pt>
                <c:pt idx="103">
                  <c:v>1.8261072695253299E-2</c:v>
                </c:pt>
                <c:pt idx="104">
                  <c:v>1.32867068487928E-2</c:v>
                </c:pt>
                <c:pt idx="105">
                  <c:v>1.34950197541138E-2</c:v>
                </c:pt>
                <c:pt idx="106">
                  <c:v>1.4905732125782899E-2</c:v>
                </c:pt>
                <c:pt idx="107">
                  <c:v>1.6084462378929E-2</c:v>
                </c:pt>
                <c:pt idx="108">
                  <c:v>1.6254287600918099E-2</c:v>
                </c:pt>
                <c:pt idx="109">
                  <c:v>1.30594242267733E-2</c:v>
                </c:pt>
                <c:pt idx="110">
                  <c:v>1.26738774039694E-2</c:v>
                </c:pt>
                <c:pt idx="111">
                  <c:v>1.38240533115157E-2</c:v>
                </c:pt>
                <c:pt idx="112">
                  <c:v>2.3779196158361101E-2</c:v>
                </c:pt>
                <c:pt idx="113">
                  <c:v>2.7853156260357101E-2</c:v>
                </c:pt>
                <c:pt idx="114">
                  <c:v>3.4206069310965197E-2</c:v>
                </c:pt>
                <c:pt idx="115">
                  <c:v>3.7083504504520401E-2</c:v>
                </c:pt>
                <c:pt idx="116">
                  <c:v>4.1250808857653698E-2</c:v>
                </c:pt>
                <c:pt idx="117">
                  <c:v>4.1873573683022101E-2</c:v>
                </c:pt>
                <c:pt idx="118">
                  <c:v>4.1693635719868803E-2</c:v>
                </c:pt>
                <c:pt idx="119">
                  <c:v>4.1696087441642098E-2</c:v>
                </c:pt>
                <c:pt idx="120">
                  <c:v>4.1702156344816402E-2</c:v>
                </c:pt>
                <c:pt idx="121">
                  <c:v>4.0219220333204603E-2</c:v>
                </c:pt>
                <c:pt idx="122">
                  <c:v>3.8576025160369398E-2</c:v>
                </c:pt>
                <c:pt idx="123">
                  <c:v>3.8349723146814403E-2</c:v>
                </c:pt>
                <c:pt idx="124">
                  <c:v>3.7985768295436803E-2</c:v>
                </c:pt>
                <c:pt idx="125">
                  <c:v>3.8936695471065201E-2</c:v>
                </c:pt>
                <c:pt idx="126">
                  <c:v>3.7158137288956603E-2</c:v>
                </c:pt>
                <c:pt idx="127">
                  <c:v>3.5725170706404102E-2</c:v>
                </c:pt>
                <c:pt idx="128">
                  <c:v>4.2125318595198601E-2</c:v>
                </c:pt>
                <c:pt idx="129">
                  <c:v>4.5141729612112498E-2</c:v>
                </c:pt>
                <c:pt idx="130">
                  <c:v>4.6538369610055801E-2</c:v>
                </c:pt>
                <c:pt idx="131">
                  <c:v>4.2299425094729802E-2</c:v>
                </c:pt>
                <c:pt idx="132">
                  <c:v>4.0011966077824403E-2</c:v>
                </c:pt>
                <c:pt idx="133">
                  <c:v>4.1296140522779197E-2</c:v>
                </c:pt>
                <c:pt idx="134">
                  <c:v>4.26746208558305E-2</c:v>
                </c:pt>
                <c:pt idx="135">
                  <c:v>4.1442644067678003E-2</c:v>
                </c:pt>
                <c:pt idx="136">
                  <c:v>4.7136170586717402E-2</c:v>
                </c:pt>
                <c:pt idx="137">
                  <c:v>4.9447991919227899E-2</c:v>
                </c:pt>
                <c:pt idx="138">
                  <c:v>4.3881820203828401E-2</c:v>
                </c:pt>
                <c:pt idx="139">
                  <c:v>4.27714277352245E-2</c:v>
                </c:pt>
                <c:pt idx="140">
                  <c:v>4.4824201875264702E-2</c:v>
                </c:pt>
                <c:pt idx="141">
                  <c:v>4.6365186901949303E-2</c:v>
                </c:pt>
                <c:pt idx="142">
                  <c:v>4.3719545746484297E-2</c:v>
                </c:pt>
                <c:pt idx="143">
                  <c:v>4.4776642179555098E-2</c:v>
                </c:pt>
                <c:pt idx="144">
                  <c:v>4.4818914399601298E-2</c:v>
                </c:pt>
                <c:pt idx="145">
                  <c:v>4.1716734291503799E-2</c:v>
                </c:pt>
                <c:pt idx="146">
                  <c:v>4.1294765030014301E-2</c:v>
                </c:pt>
                <c:pt idx="147">
                  <c:v>3.7857386368178099E-2</c:v>
                </c:pt>
                <c:pt idx="148">
                  <c:v>3.5340096082585502E-2</c:v>
                </c:pt>
                <c:pt idx="149">
                  <c:v>4.1367995423312501E-2</c:v>
                </c:pt>
                <c:pt idx="150">
                  <c:v>4.31394440086365E-2</c:v>
                </c:pt>
                <c:pt idx="151">
                  <c:v>4.0666837164199603E-2</c:v>
                </c:pt>
                <c:pt idx="152">
                  <c:v>4.4285266476963597E-2</c:v>
                </c:pt>
                <c:pt idx="153">
                  <c:v>4.3521020378970099E-2</c:v>
                </c:pt>
                <c:pt idx="154">
                  <c:v>4.2430101048247001E-2</c:v>
                </c:pt>
                <c:pt idx="155">
                  <c:v>4.2339788423216201E-2</c:v>
                </c:pt>
                <c:pt idx="156">
                  <c:v>4.30301141818401E-2</c:v>
                </c:pt>
                <c:pt idx="157">
                  <c:v>4.5120064551509603E-2</c:v>
                </c:pt>
                <c:pt idx="158">
                  <c:v>3.4742052942485599E-2</c:v>
                </c:pt>
                <c:pt idx="159">
                  <c:v>3.2314117134031803E-2</c:v>
                </c:pt>
                <c:pt idx="160">
                  <c:v>3.1940418576408502E-2</c:v>
                </c:pt>
                <c:pt idx="161">
                  <c:v>2.8970575663342098E-2</c:v>
                </c:pt>
                <c:pt idx="162">
                  <c:v>3.1684877112016299E-2</c:v>
                </c:pt>
                <c:pt idx="163">
                  <c:v>2.8076380606696899E-2</c:v>
                </c:pt>
                <c:pt idx="164">
                  <c:v>3.4040612683481103E-2</c:v>
                </c:pt>
                <c:pt idx="165">
                  <c:v>3.4857664095063003E-2</c:v>
                </c:pt>
                <c:pt idx="166">
                  <c:v>3.9089460954673298E-2</c:v>
                </c:pt>
                <c:pt idx="167">
                  <c:v>4.2684061938892098E-2</c:v>
                </c:pt>
                <c:pt idx="168">
                  <c:v>6.0447416106175801E-2</c:v>
                </c:pt>
                <c:pt idx="169">
                  <c:v>6.4998471513787695E-2</c:v>
                </c:pt>
                <c:pt idx="170">
                  <c:v>6.4130534563126104E-2</c:v>
                </c:pt>
                <c:pt idx="171">
                  <c:v>6.66470619172643E-2</c:v>
                </c:pt>
                <c:pt idx="172">
                  <c:v>6.9927071348159994E-2</c:v>
                </c:pt>
                <c:pt idx="173">
                  <c:v>9.0779683062009897E-2</c:v>
                </c:pt>
                <c:pt idx="174">
                  <c:v>9.5242794330854294E-2</c:v>
                </c:pt>
                <c:pt idx="175">
                  <c:v>0.105043247547909</c:v>
                </c:pt>
                <c:pt idx="176">
                  <c:v>0.108920003992254</c:v>
                </c:pt>
                <c:pt idx="177">
                  <c:v>0.12107934311671401</c:v>
                </c:pt>
                <c:pt idx="178">
                  <c:v>0.13017837368573901</c:v>
                </c:pt>
                <c:pt idx="179">
                  <c:v>0.12597849973898101</c:v>
                </c:pt>
                <c:pt idx="180">
                  <c:v>0.123880331663932</c:v>
                </c:pt>
                <c:pt idx="181">
                  <c:v>0.12844097235485899</c:v>
                </c:pt>
                <c:pt idx="182">
                  <c:v>0.13369383891120501</c:v>
                </c:pt>
                <c:pt idx="183">
                  <c:v>0.13673195761068199</c:v>
                </c:pt>
                <c:pt idx="184">
                  <c:v>0.146905081808795</c:v>
                </c:pt>
                <c:pt idx="185">
                  <c:v>0.16290296184900399</c:v>
                </c:pt>
                <c:pt idx="186">
                  <c:v>0.157420368353866</c:v>
                </c:pt>
                <c:pt idx="187">
                  <c:v>0.131487420674026</c:v>
                </c:pt>
                <c:pt idx="188">
                  <c:v>0.13491979408002699</c:v>
                </c:pt>
                <c:pt idx="189">
                  <c:v>0.13097168655430999</c:v>
                </c:pt>
                <c:pt idx="190">
                  <c:v>0.13432939933794799</c:v>
                </c:pt>
                <c:pt idx="191">
                  <c:v>0.137294826971538</c:v>
                </c:pt>
                <c:pt idx="192">
                  <c:v>0.13995590911450201</c:v>
                </c:pt>
                <c:pt idx="193">
                  <c:v>0.14694107375565801</c:v>
                </c:pt>
                <c:pt idx="194">
                  <c:v>0.14738264770958101</c:v>
                </c:pt>
                <c:pt idx="195">
                  <c:v>0.139023235100033</c:v>
                </c:pt>
                <c:pt idx="196">
                  <c:v>0.157108627310281</c:v>
                </c:pt>
                <c:pt idx="197">
                  <c:v>0.152818043459965</c:v>
                </c:pt>
                <c:pt idx="198">
                  <c:v>0.14792799632953901</c:v>
                </c:pt>
                <c:pt idx="199">
                  <c:v>0.15007614449897699</c:v>
                </c:pt>
                <c:pt idx="200">
                  <c:v>3.31835380063309E-2</c:v>
                </c:pt>
                <c:pt idx="201">
                  <c:v>2.5552382192557101E-2</c:v>
                </c:pt>
                <c:pt idx="202">
                  <c:v>2.8210212964980899E-2</c:v>
                </c:pt>
                <c:pt idx="203">
                  <c:v>4.4469512426607599E-2</c:v>
                </c:pt>
                <c:pt idx="204">
                  <c:v>4.4832305820375E-2</c:v>
                </c:pt>
                <c:pt idx="205">
                  <c:v>4.3979289629011799E-2</c:v>
                </c:pt>
                <c:pt idx="206">
                  <c:v>4.3003215364487403E-2</c:v>
                </c:pt>
                <c:pt idx="207">
                  <c:v>4.1589949105502698E-2</c:v>
                </c:pt>
                <c:pt idx="208">
                  <c:v>4.30944835991987E-2</c:v>
                </c:pt>
                <c:pt idx="209">
                  <c:v>5.5049741221673901E-2</c:v>
                </c:pt>
                <c:pt idx="210">
                  <c:v>5.4576807563801899E-2</c:v>
                </c:pt>
                <c:pt idx="211">
                  <c:v>5.2067505909597397E-2</c:v>
                </c:pt>
                <c:pt idx="212">
                  <c:v>5.2559843004642101E-2</c:v>
                </c:pt>
                <c:pt idx="213">
                  <c:v>5.1534785789522801E-2</c:v>
                </c:pt>
                <c:pt idx="214">
                  <c:v>5.6625258499496602E-2</c:v>
                </c:pt>
                <c:pt idx="215">
                  <c:v>6.19098810852887E-2</c:v>
                </c:pt>
                <c:pt idx="216">
                  <c:v>6.3468632121634297E-2</c:v>
                </c:pt>
                <c:pt idx="217">
                  <c:v>6.0410589884228302E-2</c:v>
                </c:pt>
                <c:pt idx="218">
                  <c:v>5.8151938869647E-2</c:v>
                </c:pt>
                <c:pt idx="219">
                  <c:v>6.3582921129501896E-2</c:v>
                </c:pt>
                <c:pt idx="220">
                  <c:v>6.8629309287571202E-2</c:v>
                </c:pt>
                <c:pt idx="221">
                  <c:v>7.9768329138402094E-2</c:v>
                </c:pt>
                <c:pt idx="222">
                  <c:v>6.4369728371622997E-2</c:v>
                </c:pt>
                <c:pt idx="223">
                  <c:v>6.1850534029607801E-2</c:v>
                </c:pt>
                <c:pt idx="224">
                  <c:v>6.4936608509512203E-2</c:v>
                </c:pt>
                <c:pt idx="225">
                  <c:v>5.8464037250997199E-2</c:v>
                </c:pt>
                <c:pt idx="226">
                  <c:v>6.5834396887003294E-2</c:v>
                </c:pt>
                <c:pt idx="227">
                  <c:v>6.4288254343629697E-2</c:v>
                </c:pt>
                <c:pt idx="228">
                  <c:v>6.0531204201521097E-2</c:v>
                </c:pt>
                <c:pt idx="229">
                  <c:v>6.3283197951983797E-2</c:v>
                </c:pt>
                <c:pt idx="230">
                  <c:v>6.4742280965340696E-2</c:v>
                </c:pt>
                <c:pt idx="231">
                  <c:v>5.89607843384444E-2</c:v>
                </c:pt>
                <c:pt idx="232">
                  <c:v>5.9813287092766697E-2</c:v>
                </c:pt>
                <c:pt idx="233">
                  <c:v>5.6348115773606697E-2</c:v>
                </c:pt>
                <c:pt idx="234">
                  <c:v>4.0226194623888302E-2</c:v>
                </c:pt>
                <c:pt idx="235">
                  <c:v>3.14010073350319E-2</c:v>
                </c:pt>
                <c:pt idx="236">
                  <c:v>2.9377787855919699E-2</c:v>
                </c:pt>
                <c:pt idx="237">
                  <c:v>2.2414222825979602E-2</c:v>
                </c:pt>
                <c:pt idx="238">
                  <c:v>3.3241781418258697E-2</c:v>
                </c:pt>
                <c:pt idx="239">
                  <c:v>2.76639121552874E-2</c:v>
                </c:pt>
                <c:pt idx="240">
                  <c:v>2.92301693345236E-2</c:v>
                </c:pt>
                <c:pt idx="241">
                  <c:v>3.0274067869271101E-2</c:v>
                </c:pt>
                <c:pt idx="242">
                  <c:v>3.2420787478112501E-2</c:v>
                </c:pt>
                <c:pt idx="243">
                  <c:v>3.9510311474506003E-2</c:v>
                </c:pt>
                <c:pt idx="244">
                  <c:v>2.9553972550105102E-2</c:v>
                </c:pt>
                <c:pt idx="245">
                  <c:v>4.0264215514927801E-2</c:v>
                </c:pt>
                <c:pt idx="246">
                  <c:v>2.1795716614996501E-2</c:v>
                </c:pt>
                <c:pt idx="247">
                  <c:v>1.4974400267402099E-2</c:v>
                </c:pt>
                <c:pt idx="248">
                  <c:v>6.1394924253869903E-3</c:v>
                </c:pt>
                <c:pt idx="249">
                  <c:v>2.8070341531711098E-3</c:v>
                </c:pt>
                <c:pt idx="250">
                  <c:v>1.10119754833133E-4</c:v>
                </c:pt>
                <c:pt idx="251">
                  <c:v>5.9502350321683297E-5</c:v>
                </c:pt>
                <c:pt idx="252">
                  <c:v>1.68176803575275E-4</c:v>
                </c:pt>
                <c:pt idx="253">
                  <c:v>1.42803788411188E-4</c:v>
                </c:pt>
                <c:pt idx="254">
                  <c:v>4.90949660890375E-6</c:v>
                </c:pt>
                <c:pt idx="255">
                  <c:v>4.3074820791311899E-6</c:v>
                </c:pt>
                <c:pt idx="256">
                  <c:v>7.3210100375245698E-5</c:v>
                </c:pt>
                <c:pt idx="257">
                  <c:v>2.7137225768017299E-5</c:v>
                </c:pt>
                <c:pt idx="258">
                  <c:v>2.86882602779895E-7</c:v>
                </c:pt>
                <c:pt idx="259">
                  <c:v>8.3770392735160405E-6</c:v>
                </c:pt>
                <c:pt idx="260">
                  <c:v>7.7623655617193299E-7</c:v>
                </c:pt>
                <c:pt idx="261">
                  <c:v>1.6813934061844299E-6</c:v>
                </c:pt>
                <c:pt idx="262">
                  <c:v>1.58537097896661E-8</c:v>
                </c:pt>
                <c:pt idx="263">
                  <c:v>2.6698489118586999E-6</c:v>
                </c:pt>
                <c:pt idx="264">
                  <c:v>7.88465555544201E-8</c:v>
                </c:pt>
                <c:pt idx="265">
                  <c:v>6.0610630961058203E-7</c:v>
                </c:pt>
                <c:pt idx="266">
                  <c:v>1.7837222377435499E-6</c:v>
                </c:pt>
                <c:pt idx="267">
                  <c:v>3.7583278893247603E-8</c:v>
                </c:pt>
                <c:pt idx="268">
                  <c:v>6.4565734685581105E-7</c:v>
                </c:pt>
                <c:pt idx="269">
                  <c:v>6.3550689917376101E-7</c:v>
                </c:pt>
                <c:pt idx="270">
                  <c:v>2.09776707481654E-6</c:v>
                </c:pt>
                <c:pt idx="271">
                  <c:v>2.0233526028443298E-6</c:v>
                </c:pt>
                <c:pt idx="272">
                  <c:v>2.3521796643837E-6</c:v>
                </c:pt>
                <c:pt idx="273">
                  <c:v>6.5640786868804702E-7</c:v>
                </c:pt>
                <c:pt idx="274">
                  <c:v>4.2754905112210902E-8</c:v>
                </c:pt>
                <c:pt idx="275">
                  <c:v>1.6646220417286399E-7</c:v>
                </c:pt>
                <c:pt idx="276">
                  <c:v>4.0309714703498798E-6</c:v>
                </c:pt>
                <c:pt idx="277">
                  <c:v>3.2180347220915698E-8</c:v>
                </c:pt>
                <c:pt idx="278">
                  <c:v>3.8817747863730198E-9</c:v>
                </c:pt>
                <c:pt idx="279">
                  <c:v>8.4858972614755096E-8</c:v>
                </c:pt>
                <c:pt idx="280">
                  <c:v>6.6799446909384103E-6</c:v>
                </c:pt>
                <c:pt idx="281">
                  <c:v>5.4344170456254101E-6</c:v>
                </c:pt>
                <c:pt idx="282">
                  <c:v>5.9412843879617803E-7</c:v>
                </c:pt>
                <c:pt idx="283">
                  <c:v>7.6081624231947497E-8</c:v>
                </c:pt>
                <c:pt idx="284">
                  <c:v>1.5351434188352199E-7</c:v>
                </c:pt>
                <c:pt idx="285">
                  <c:v>1.5439804543111E-7</c:v>
                </c:pt>
                <c:pt idx="286">
                  <c:v>1.09675495405193E-6</c:v>
                </c:pt>
                <c:pt idx="287">
                  <c:v>4.4444034843131603E-7</c:v>
                </c:pt>
                <c:pt idx="288">
                  <c:v>3.49213393846013E-6</c:v>
                </c:pt>
                <c:pt idx="289">
                  <c:v>1.4064177184130199E-6</c:v>
                </c:pt>
                <c:pt idx="290">
                  <c:v>1.2653194356115E-7</c:v>
                </c:pt>
                <c:pt idx="291">
                  <c:v>4.9120566893759902E-6</c:v>
                </c:pt>
                <c:pt idx="292">
                  <c:v>1.82624412980409E-4</c:v>
                </c:pt>
                <c:pt idx="293">
                  <c:v>3.9820421614557798E-4</c:v>
                </c:pt>
                <c:pt idx="294">
                  <c:v>1.4877251374900599E-5</c:v>
                </c:pt>
                <c:pt idx="295">
                  <c:v>2.0332538203119202E-6</c:v>
                </c:pt>
                <c:pt idx="296">
                  <c:v>4.0488097648046097E-6</c:v>
                </c:pt>
                <c:pt idx="297">
                  <c:v>2.27020040833208E-8</c:v>
                </c:pt>
                <c:pt idx="298">
                  <c:v>6.38050012309579E-6</c:v>
                </c:pt>
                <c:pt idx="299">
                  <c:v>3.1600288497742102E-7</c:v>
                </c:pt>
                <c:pt idx="300">
                  <c:v>7.4619387977638095E-7</c:v>
                </c:pt>
                <c:pt idx="301">
                  <c:v>7.7943398673938305E-7</c:v>
                </c:pt>
                <c:pt idx="302">
                  <c:v>5.8374389520339697E-8</c:v>
                </c:pt>
                <c:pt idx="303">
                  <c:v>1.54667271226262E-7</c:v>
                </c:pt>
                <c:pt idx="304">
                  <c:v>5.8672620643608897E-5</c:v>
                </c:pt>
                <c:pt idx="305">
                  <c:v>5.0340509005648598E-8</c:v>
                </c:pt>
                <c:pt idx="306">
                  <c:v>1.7017843001397999E-7</c:v>
                </c:pt>
                <c:pt idx="307">
                  <c:v>9.9724450400505894E-7</c:v>
                </c:pt>
                <c:pt idx="308">
                  <c:v>9.2247130044360903E-8</c:v>
                </c:pt>
                <c:pt idx="309">
                  <c:v>1.3683338915137201E-6</c:v>
                </c:pt>
                <c:pt idx="310">
                  <c:v>4.0089016294987801E-8</c:v>
                </c:pt>
                <c:pt idx="311">
                  <c:v>3.7191613376607498E-7</c:v>
                </c:pt>
                <c:pt idx="312">
                  <c:v>2.7348847867062801E-8</c:v>
                </c:pt>
                <c:pt idx="313">
                  <c:v>5.1585400233126097E-9</c:v>
                </c:pt>
                <c:pt idx="314">
                  <c:v>5.0805178546422198E-7</c:v>
                </c:pt>
                <c:pt idx="315">
                  <c:v>1.9255291608104199E-6</c:v>
                </c:pt>
                <c:pt idx="316">
                  <c:v>1.20429416585909E-5</c:v>
                </c:pt>
                <c:pt idx="317">
                  <c:v>2.7497795570139201E-5</c:v>
                </c:pt>
                <c:pt idx="318">
                  <c:v>2.0443533973861401E-5</c:v>
                </c:pt>
                <c:pt idx="319">
                  <c:v>2.2886937685278501E-5</c:v>
                </c:pt>
                <c:pt idx="320">
                  <c:v>2.9882658701256202E-7</c:v>
                </c:pt>
                <c:pt idx="321">
                  <c:v>9.4361049567840204E-7</c:v>
                </c:pt>
                <c:pt idx="322">
                  <c:v>2.7632842913615099E-4</c:v>
                </c:pt>
                <c:pt idx="323">
                  <c:v>1.0053911064830301E-3</c:v>
                </c:pt>
                <c:pt idx="324">
                  <c:v>2.7550480729998298E-5</c:v>
                </c:pt>
                <c:pt idx="325">
                  <c:v>1.2403615686113999E-5</c:v>
                </c:pt>
                <c:pt idx="326">
                  <c:v>6.45034522021583E-8</c:v>
                </c:pt>
                <c:pt idx="327">
                  <c:v>2.9101739979613401E-8</c:v>
                </c:pt>
                <c:pt idx="328">
                  <c:v>2.0866870017397101E-6</c:v>
                </c:pt>
                <c:pt idx="329">
                  <c:v>9.7075330157383804E-4</c:v>
                </c:pt>
                <c:pt idx="330">
                  <c:v>2.5855034788207002E-4</c:v>
                </c:pt>
                <c:pt idx="331">
                  <c:v>8.8127120210477095E-4</c:v>
                </c:pt>
                <c:pt idx="332">
                  <c:v>2.6065769150407301E-5</c:v>
                </c:pt>
                <c:pt idx="333">
                  <c:v>9.4541213712093795E-7</c:v>
                </c:pt>
                <c:pt idx="334">
                  <c:v>4.7864225630166796E-7</c:v>
                </c:pt>
                <c:pt idx="335">
                  <c:v>2.0797262927267101E-6</c:v>
                </c:pt>
                <c:pt idx="336">
                  <c:v>5.76224332129387E-6</c:v>
                </c:pt>
                <c:pt idx="337">
                  <c:v>3.1755305818713701E-6</c:v>
                </c:pt>
                <c:pt idx="338">
                  <c:v>5.2156930962768902E-6</c:v>
                </c:pt>
                <c:pt idx="339">
                  <c:v>1.9052165517635801E-7</c:v>
                </c:pt>
                <c:pt idx="340">
                  <c:v>4.1295355323550001E-7</c:v>
                </c:pt>
                <c:pt idx="341">
                  <c:v>8.1578054495484598E-7</c:v>
                </c:pt>
                <c:pt idx="342">
                  <c:v>3.7341678073929199E-3</c:v>
                </c:pt>
                <c:pt idx="343">
                  <c:v>1.1347654339864E-2</c:v>
                </c:pt>
                <c:pt idx="344">
                  <c:v>1.29183824927894E-2</c:v>
                </c:pt>
                <c:pt idx="345">
                  <c:v>1.2579434807861599E-2</c:v>
                </c:pt>
                <c:pt idx="346">
                  <c:v>1.14487799470242E-2</c:v>
                </c:pt>
                <c:pt idx="347">
                  <c:v>1.38232212532899E-2</c:v>
                </c:pt>
                <c:pt idx="348">
                  <c:v>1.35330954671931E-2</c:v>
                </c:pt>
                <c:pt idx="349">
                  <c:v>7.3640386820746501E-3</c:v>
                </c:pt>
                <c:pt idx="350">
                  <c:v>8.3525112497886203E-3</c:v>
                </c:pt>
                <c:pt idx="351">
                  <c:v>2.0771227764638401E-2</c:v>
                </c:pt>
                <c:pt idx="352">
                  <c:v>2.74473524499689E-2</c:v>
                </c:pt>
                <c:pt idx="353">
                  <c:v>2.9268171350914099E-2</c:v>
                </c:pt>
                <c:pt idx="354">
                  <c:v>2.4208899172730801E-2</c:v>
                </c:pt>
                <c:pt idx="355">
                  <c:v>2.2639471190249699E-2</c:v>
                </c:pt>
                <c:pt idx="356">
                  <c:v>2.2753536794246802E-2</c:v>
                </c:pt>
                <c:pt idx="357">
                  <c:v>2.4045965679339799E-2</c:v>
                </c:pt>
                <c:pt idx="358">
                  <c:v>2.0916382229130202E-2</c:v>
                </c:pt>
                <c:pt idx="359">
                  <c:v>7.0702357079639603E-3</c:v>
                </c:pt>
                <c:pt idx="360">
                  <c:v>9.7149868989340506E-3</c:v>
                </c:pt>
                <c:pt idx="361">
                  <c:v>1.27652258189258E-2</c:v>
                </c:pt>
                <c:pt idx="362">
                  <c:v>9.26029269537571E-3</c:v>
                </c:pt>
                <c:pt idx="363">
                  <c:v>9.6834562061953004E-3</c:v>
                </c:pt>
                <c:pt idx="364">
                  <c:v>1.28437627271571E-2</c:v>
                </c:pt>
                <c:pt idx="365">
                  <c:v>2.0944060183212699E-2</c:v>
                </c:pt>
                <c:pt idx="366">
                  <c:v>5.3909396805656897E-3</c:v>
                </c:pt>
                <c:pt idx="367">
                  <c:v>8.3313545810651099E-4</c:v>
                </c:pt>
                <c:pt idx="368">
                  <c:v>1.35673131382129E-3</c:v>
                </c:pt>
                <c:pt idx="369">
                  <c:v>1.75535841513295E-3</c:v>
                </c:pt>
                <c:pt idx="370">
                  <c:v>4.49262018336548E-3</c:v>
                </c:pt>
                <c:pt idx="371">
                  <c:v>4.0369443084973004E-3</c:v>
                </c:pt>
                <c:pt idx="372">
                  <c:v>3.8674648398019599E-3</c:v>
                </c:pt>
                <c:pt idx="373">
                  <c:v>1.8686638893025799E-3</c:v>
                </c:pt>
                <c:pt idx="374">
                  <c:v>9.7822687680628991E-4</c:v>
                </c:pt>
                <c:pt idx="375">
                  <c:v>1.8260194013558601E-4</c:v>
                </c:pt>
                <c:pt idx="376">
                  <c:v>5.3029709051109698E-4</c:v>
                </c:pt>
                <c:pt idx="377">
                  <c:v>3.7736636257354399E-5</c:v>
                </c:pt>
                <c:pt idx="378">
                  <c:v>4.2059810750657002E-6</c:v>
                </c:pt>
                <c:pt idx="379">
                  <c:v>2.11131773427697E-4</c:v>
                </c:pt>
                <c:pt idx="380">
                  <c:v>1.9285487570177102E-6</c:v>
                </c:pt>
                <c:pt idx="381">
                  <c:v>2.9704112663941398E-7</c:v>
                </c:pt>
                <c:pt idx="382">
                  <c:v>8.8822179539028303E-7</c:v>
                </c:pt>
                <c:pt idx="383">
                  <c:v>3.4996784474366099E-6</c:v>
                </c:pt>
                <c:pt idx="384">
                  <c:v>3.2299407561510698E-6</c:v>
                </c:pt>
                <c:pt idx="385">
                  <c:v>2.7170142485593098E-6</c:v>
                </c:pt>
                <c:pt idx="386">
                  <c:v>4.5154458843243501E-6</c:v>
                </c:pt>
                <c:pt idx="387">
                  <c:v>3.0154991058434299E-6</c:v>
                </c:pt>
                <c:pt idx="388">
                  <c:v>1.8924188802946601E-8</c:v>
                </c:pt>
                <c:pt idx="389">
                  <c:v>2.45428771431484E-8</c:v>
                </c:pt>
                <c:pt idx="390">
                  <c:v>1.8905701042914899E-8</c:v>
                </c:pt>
                <c:pt idx="391">
                  <c:v>1.01241542971471E-7</c:v>
                </c:pt>
                <c:pt idx="392">
                  <c:v>1.07024636018567E-7</c:v>
                </c:pt>
                <c:pt idx="393">
                  <c:v>6.3435087958293699E-7</c:v>
                </c:pt>
                <c:pt idx="394">
                  <c:v>8.7259731679012803E-7</c:v>
                </c:pt>
                <c:pt idx="395">
                  <c:v>2.5098828590276499E-7</c:v>
                </c:pt>
                <c:pt idx="396">
                  <c:v>1.9053630896398399E-7</c:v>
                </c:pt>
                <c:pt idx="397">
                  <c:v>1.0159917854249299E-5</c:v>
                </c:pt>
                <c:pt idx="398">
                  <c:v>2.83119960403628E-6</c:v>
                </c:pt>
                <c:pt idx="399">
                  <c:v>6.7859737570615404E-8</c:v>
                </c:pt>
                <c:pt idx="400">
                  <c:v>1.5457658029926399E-6</c:v>
                </c:pt>
                <c:pt idx="401">
                  <c:v>4.1359305822189102E-8</c:v>
                </c:pt>
                <c:pt idx="402">
                  <c:v>2.0534283146870298E-6</c:v>
                </c:pt>
                <c:pt idx="403">
                  <c:v>1.7440624782681101E-6</c:v>
                </c:pt>
                <c:pt idx="404">
                  <c:v>1.04487092310393E-7</c:v>
                </c:pt>
                <c:pt idx="405">
                  <c:v>7.4721640867183295E-8</c:v>
                </c:pt>
                <c:pt idx="406">
                  <c:v>4.5467587082656001E-8</c:v>
                </c:pt>
                <c:pt idx="407">
                  <c:v>3.75164649470541E-6</c:v>
                </c:pt>
                <c:pt idx="408">
                  <c:v>9.5500794747439805E-5</c:v>
                </c:pt>
                <c:pt idx="409">
                  <c:v>3.7693385370800501E-7</c:v>
                </c:pt>
                <c:pt idx="410">
                  <c:v>3.2873237209336001E-7</c:v>
                </c:pt>
                <c:pt idx="411">
                  <c:v>5.3700772561479596E-7</c:v>
                </c:pt>
                <c:pt idx="412">
                  <c:v>4.0470878486988199E-8</c:v>
                </c:pt>
                <c:pt idx="413">
                  <c:v>1.3345737916956199E-5</c:v>
                </c:pt>
                <c:pt idx="414">
                  <c:v>2.3836324948428199E-7</c:v>
                </c:pt>
                <c:pt idx="415">
                  <c:v>1.53888884698853E-6</c:v>
                </c:pt>
                <c:pt idx="416">
                  <c:v>3.8321535624323102E-7</c:v>
                </c:pt>
                <c:pt idx="417">
                  <c:v>3.48278155364576E-6</c:v>
                </c:pt>
                <c:pt idx="418">
                  <c:v>3.2189465874317301E-6</c:v>
                </c:pt>
                <c:pt idx="419">
                  <c:v>4.17679125672866E-7</c:v>
                </c:pt>
                <c:pt idx="420">
                  <c:v>1.3589003939953699E-7</c:v>
                </c:pt>
                <c:pt idx="421">
                  <c:v>2.1307404184472299E-7</c:v>
                </c:pt>
                <c:pt idx="422">
                  <c:v>1.3686390955503501E-6</c:v>
                </c:pt>
                <c:pt idx="423">
                  <c:v>1.2345617972984301E-6</c:v>
                </c:pt>
                <c:pt idx="424">
                  <c:v>1.25342927417012E-6</c:v>
                </c:pt>
                <c:pt idx="425">
                  <c:v>7.9646163809428496E-9</c:v>
                </c:pt>
                <c:pt idx="426">
                  <c:v>3.6879123946863199E-7</c:v>
                </c:pt>
                <c:pt idx="427">
                  <c:v>9.9121262279997595E-8</c:v>
                </c:pt>
                <c:pt idx="428">
                  <c:v>8.0530890030524096E-8</c:v>
                </c:pt>
                <c:pt idx="429">
                  <c:v>2.1692291997250601E-8</c:v>
                </c:pt>
                <c:pt idx="430">
                  <c:v>8.3138944861276994E-8</c:v>
                </c:pt>
                <c:pt idx="431">
                  <c:v>1.7448747143367E-6</c:v>
                </c:pt>
                <c:pt idx="432">
                  <c:v>8.1848770079978496E-7</c:v>
                </c:pt>
                <c:pt idx="433">
                  <c:v>3.4208508463606801E-6</c:v>
                </c:pt>
                <c:pt idx="434">
                  <c:v>2.5862720013469998E-7</c:v>
                </c:pt>
                <c:pt idx="435">
                  <c:v>2.5755490492402199E-6</c:v>
                </c:pt>
                <c:pt idx="436">
                  <c:v>1.1500539946969601E-6</c:v>
                </c:pt>
                <c:pt idx="437">
                  <c:v>1.3098475303075401E-6</c:v>
                </c:pt>
                <c:pt idx="438">
                  <c:v>7.9999863850501899E-8</c:v>
                </c:pt>
                <c:pt idx="439">
                  <c:v>5.6574384747096701E-7</c:v>
                </c:pt>
                <c:pt idx="440">
                  <c:v>1.2432357089332801E-7</c:v>
                </c:pt>
                <c:pt idx="441">
                  <c:v>4.3862892024722102E-7</c:v>
                </c:pt>
                <c:pt idx="442">
                  <c:v>2.4057457426259801E-7</c:v>
                </c:pt>
                <c:pt idx="443">
                  <c:v>1.68640026000938E-7</c:v>
                </c:pt>
                <c:pt idx="444">
                  <c:v>1.4818945297483201E-7</c:v>
                </c:pt>
                <c:pt idx="445">
                  <c:v>1.5028089515245699E-7</c:v>
                </c:pt>
                <c:pt idx="446">
                  <c:v>1.4180169553492099E-7</c:v>
                </c:pt>
                <c:pt idx="447">
                  <c:v>1.2867790611524401E-7</c:v>
                </c:pt>
                <c:pt idx="448">
                  <c:v>8.0970789348931695E-8</c:v>
                </c:pt>
                <c:pt idx="449">
                  <c:v>1.8276336038550698E-8</c:v>
                </c:pt>
                <c:pt idx="450">
                  <c:v>1.57113106100802E-7</c:v>
                </c:pt>
                <c:pt idx="451">
                  <c:v>1.05089329155441E-7</c:v>
                </c:pt>
                <c:pt idx="452">
                  <c:v>1.8724024527728101E-6</c:v>
                </c:pt>
                <c:pt idx="453">
                  <c:v>2.1399943287579E-8</c:v>
                </c:pt>
                <c:pt idx="454">
                  <c:v>1.78215986101104E-8</c:v>
                </c:pt>
                <c:pt idx="455">
                  <c:v>7.8709351681762998E-8</c:v>
                </c:pt>
                <c:pt idx="456">
                  <c:v>2.0757793240746599E-7</c:v>
                </c:pt>
                <c:pt idx="457">
                  <c:v>1.32136102263133E-8</c:v>
                </c:pt>
                <c:pt idx="458">
                  <c:v>1.3589115359938601E-7</c:v>
                </c:pt>
                <c:pt idx="459">
                  <c:v>4.6913747232705197E-8</c:v>
                </c:pt>
                <c:pt idx="460">
                  <c:v>6.5712581182185305E-7</c:v>
                </c:pt>
                <c:pt idx="461">
                  <c:v>1.9871513895392799E-7</c:v>
                </c:pt>
                <c:pt idx="462">
                  <c:v>6.4618862906246402E-7</c:v>
                </c:pt>
                <c:pt idx="463">
                  <c:v>6.5674394471624296E-7</c:v>
                </c:pt>
                <c:pt idx="464">
                  <c:v>8.6596991046242902E-8</c:v>
                </c:pt>
                <c:pt idx="465">
                  <c:v>3.55407318872349E-7</c:v>
                </c:pt>
                <c:pt idx="466">
                  <c:v>1.3996885876368601E-7</c:v>
                </c:pt>
                <c:pt idx="467">
                  <c:v>9.5760770084167499E-8</c:v>
                </c:pt>
                <c:pt idx="468">
                  <c:v>2.26599386973611E-9</c:v>
                </c:pt>
                <c:pt idx="469">
                  <c:v>5.2213770449387998E-9</c:v>
                </c:pt>
                <c:pt idx="470">
                  <c:v>3.5953122421181502E-7</c:v>
                </c:pt>
                <c:pt idx="471">
                  <c:v>1.9545397978011601E-6</c:v>
                </c:pt>
                <c:pt idx="472">
                  <c:v>2.2397763591254199E-7</c:v>
                </c:pt>
                <c:pt idx="473">
                  <c:v>8.8338761221391599E-7</c:v>
                </c:pt>
                <c:pt idx="474">
                  <c:v>2.5999461839350002E-7</c:v>
                </c:pt>
                <c:pt idx="475">
                  <c:v>1.3515401719643101E-5</c:v>
                </c:pt>
                <c:pt idx="476">
                  <c:v>1.6639768171753699E-5</c:v>
                </c:pt>
                <c:pt idx="477">
                  <c:v>2.53592166299139E-5</c:v>
                </c:pt>
                <c:pt idx="478">
                  <c:v>5.2041271602724203E-6</c:v>
                </c:pt>
                <c:pt idx="479">
                  <c:v>1.8870883980436201E-5</c:v>
                </c:pt>
                <c:pt idx="480">
                  <c:v>2.5115093218467198E-6</c:v>
                </c:pt>
                <c:pt idx="481">
                  <c:v>2.7858975729693101E-5</c:v>
                </c:pt>
                <c:pt idx="482">
                  <c:v>1.76859111648704E-6</c:v>
                </c:pt>
                <c:pt idx="483">
                  <c:v>2.5231037960409099E-7</c:v>
                </c:pt>
                <c:pt idx="484">
                  <c:v>1.9965794345117301E-4</c:v>
                </c:pt>
                <c:pt idx="485">
                  <c:v>1.42442968953873E-4</c:v>
                </c:pt>
                <c:pt idx="486">
                  <c:v>2.5917318272608298E-4</c:v>
                </c:pt>
                <c:pt idx="487">
                  <c:v>1.60785918880058E-6</c:v>
                </c:pt>
                <c:pt idx="488">
                  <c:v>9.0369426246015699E-5</c:v>
                </c:pt>
                <c:pt idx="489">
                  <c:v>7.1911278348598899E-7</c:v>
                </c:pt>
                <c:pt idx="490">
                  <c:v>3.2525920076068499E-6</c:v>
                </c:pt>
                <c:pt idx="491">
                  <c:v>1.13773630005299E-5</c:v>
                </c:pt>
                <c:pt idx="492">
                  <c:v>2.1085654143955301E-4</c:v>
                </c:pt>
                <c:pt idx="493">
                  <c:v>5.3296660874157197E-5</c:v>
                </c:pt>
                <c:pt idx="494">
                  <c:v>6.5531704387342094E-5</c:v>
                </c:pt>
                <c:pt idx="495">
                  <c:v>9.1190317471640298E-5</c:v>
                </c:pt>
                <c:pt idx="496">
                  <c:v>3.2714026014037901E-5</c:v>
                </c:pt>
                <c:pt idx="497">
                  <c:v>2.4660255550431299E-6</c:v>
                </c:pt>
                <c:pt idx="498">
                  <c:v>2.37464229716156E-5</c:v>
                </c:pt>
                <c:pt idx="499">
                  <c:v>4.1905358261529497E-6</c:v>
                </c:pt>
                <c:pt idx="500">
                  <c:v>5.2175875494476595E-7</c:v>
                </c:pt>
                <c:pt idx="501">
                  <c:v>1.0451670481079701E-6</c:v>
                </c:pt>
                <c:pt idx="502">
                  <c:v>2.6474424672516598E-4</c:v>
                </c:pt>
                <c:pt idx="503">
                  <c:v>9.83724403910919E-6</c:v>
                </c:pt>
                <c:pt idx="504">
                  <c:v>2.12150742813493E-6</c:v>
                </c:pt>
                <c:pt idx="505">
                  <c:v>3.79162150995882E-5</c:v>
                </c:pt>
                <c:pt idx="506">
                  <c:v>7.50378235787446E-4</c:v>
                </c:pt>
                <c:pt idx="507">
                  <c:v>7.0225866288019104E-4</c:v>
                </c:pt>
                <c:pt idx="508">
                  <c:v>3.8557419857857998E-4</c:v>
                </c:pt>
                <c:pt idx="509">
                  <c:v>8.0961242179006102E-4</c:v>
                </c:pt>
                <c:pt idx="510">
                  <c:v>3.2793955513753497E-5</c:v>
                </c:pt>
                <c:pt idx="511">
                  <c:v>1.04542884521682E-6</c:v>
                </c:pt>
                <c:pt idx="512">
                  <c:v>1.0760668489407099E-4</c:v>
                </c:pt>
                <c:pt idx="513">
                  <c:v>1.2161997055705201E-4</c:v>
                </c:pt>
                <c:pt idx="514">
                  <c:v>6.8829345575294296E-7</c:v>
                </c:pt>
                <c:pt idx="515">
                  <c:v>7.4486384904809305E-7</c:v>
                </c:pt>
                <c:pt idx="516">
                  <c:v>2.6764698590642101E-5</c:v>
                </c:pt>
                <c:pt idx="517">
                  <c:v>4.7746680402101001E-6</c:v>
                </c:pt>
                <c:pt idx="518">
                  <c:v>6.4787538276468796E-5</c:v>
                </c:pt>
                <c:pt idx="519">
                  <c:v>7.6840834782201497E-5</c:v>
                </c:pt>
                <c:pt idx="520">
                  <c:v>4.1096994914809098E-4</c:v>
                </c:pt>
                <c:pt idx="521">
                  <c:v>1.1585842130144399E-3</c:v>
                </c:pt>
                <c:pt idx="522">
                  <c:v>1.34627270665247E-3</c:v>
                </c:pt>
                <c:pt idx="523">
                  <c:v>3.7639577794983201E-3</c:v>
                </c:pt>
                <c:pt idx="524">
                  <c:v>3.8987855685421002E-3</c:v>
                </c:pt>
                <c:pt idx="525">
                  <c:v>5.4272992073184899E-4</c:v>
                </c:pt>
                <c:pt idx="526">
                  <c:v>3.1454735549031702E-4</c:v>
                </c:pt>
                <c:pt idx="527">
                  <c:v>1.10240537125802E-5</c:v>
                </c:pt>
                <c:pt idx="528">
                  <c:v>2.4706998224723297E-4</c:v>
                </c:pt>
                <c:pt idx="529">
                  <c:v>5.4639065583311896E-3</c:v>
                </c:pt>
                <c:pt idx="530">
                  <c:v>1.83089924332532E-2</c:v>
                </c:pt>
                <c:pt idx="531">
                  <c:v>1.7979259804090299E-2</c:v>
                </c:pt>
                <c:pt idx="532">
                  <c:v>1.2455410706741899E-2</c:v>
                </c:pt>
                <c:pt idx="533">
                  <c:v>1.0931205710847901E-2</c:v>
                </c:pt>
                <c:pt idx="534">
                  <c:v>1.12908963506192E-2</c:v>
                </c:pt>
                <c:pt idx="535">
                  <c:v>6.7532675977175598E-3</c:v>
                </c:pt>
                <c:pt idx="536">
                  <c:v>1.17361751330238E-2</c:v>
                </c:pt>
                <c:pt idx="537">
                  <c:v>5.3758174698899798E-2</c:v>
                </c:pt>
                <c:pt idx="538">
                  <c:v>4.0386869205384099E-3</c:v>
                </c:pt>
                <c:pt idx="539">
                  <c:v>8.7958633997100803E-3</c:v>
                </c:pt>
                <c:pt idx="540">
                  <c:v>5.0693541958242702E-2</c:v>
                </c:pt>
                <c:pt idx="541">
                  <c:v>1.1222056840791601E-2</c:v>
                </c:pt>
                <c:pt idx="542">
                  <c:v>1.35957349212868E-2</c:v>
                </c:pt>
                <c:pt idx="543">
                  <c:v>1.1590030915621601E-2</c:v>
                </c:pt>
                <c:pt idx="544">
                  <c:v>8.40359546374779E-3</c:v>
                </c:pt>
                <c:pt idx="545">
                  <c:v>1.41000740757962E-2</c:v>
                </c:pt>
                <c:pt idx="546">
                  <c:v>1.15647072935965E-2</c:v>
                </c:pt>
                <c:pt idx="547">
                  <c:v>1.45645523378586E-2</c:v>
                </c:pt>
                <c:pt idx="548">
                  <c:v>5.7074808423796301E-2</c:v>
                </c:pt>
                <c:pt idx="549">
                  <c:v>1.6472118108426199E-2</c:v>
                </c:pt>
                <c:pt idx="550">
                  <c:v>1.5754503814154702E-2</c:v>
                </c:pt>
                <c:pt idx="551">
                  <c:v>1.5300933403654999E-2</c:v>
                </c:pt>
                <c:pt idx="552">
                  <c:v>1.55869136946669E-2</c:v>
                </c:pt>
                <c:pt idx="553">
                  <c:v>1.41211602114934E-2</c:v>
                </c:pt>
                <c:pt idx="554">
                  <c:v>1.14471430130045E-2</c:v>
                </c:pt>
                <c:pt idx="555">
                  <c:v>7.5880216869792898E-3</c:v>
                </c:pt>
                <c:pt idx="556">
                  <c:v>5.4523984457536803E-3</c:v>
                </c:pt>
                <c:pt idx="557">
                  <c:v>3.77452897879313E-3</c:v>
                </c:pt>
                <c:pt idx="558">
                  <c:v>3.1730250079472198E-4</c:v>
                </c:pt>
                <c:pt idx="559">
                  <c:v>2.1550382450061301E-5</c:v>
                </c:pt>
                <c:pt idx="560">
                  <c:v>1.81893606000811E-4</c:v>
                </c:pt>
                <c:pt idx="561">
                  <c:v>6.9934921782581503E-7</c:v>
                </c:pt>
                <c:pt idx="562">
                  <c:v>3.6165632718033901E-5</c:v>
                </c:pt>
                <c:pt idx="563">
                  <c:v>6.21308445743957E-6</c:v>
                </c:pt>
                <c:pt idx="564">
                  <c:v>3.2506144392134301E-6</c:v>
                </c:pt>
                <c:pt idx="565">
                  <c:v>3.7530645746529702E-5</c:v>
                </c:pt>
                <c:pt idx="566">
                  <c:v>4.9608610252915797E-5</c:v>
                </c:pt>
                <c:pt idx="567">
                  <c:v>3.9484088822125202E-5</c:v>
                </c:pt>
                <c:pt idx="568">
                  <c:v>4.61451044756369E-7</c:v>
                </c:pt>
                <c:pt idx="569">
                  <c:v>5.4948011269631197E-8</c:v>
                </c:pt>
                <c:pt idx="570">
                  <c:v>8.3017618712734497E-8</c:v>
                </c:pt>
                <c:pt idx="571">
                  <c:v>5.5804116862166696E-7</c:v>
                </c:pt>
                <c:pt idx="572">
                  <c:v>1.1975596396701E-5</c:v>
                </c:pt>
                <c:pt idx="573">
                  <c:v>6.9989389670880597E-6</c:v>
                </c:pt>
                <c:pt idx="574">
                  <c:v>3.3350821558100898E-6</c:v>
                </c:pt>
                <c:pt idx="575">
                  <c:v>9.7253020657387106E-7</c:v>
                </c:pt>
                <c:pt idx="576">
                  <c:v>2.9920250251311499E-7</c:v>
                </c:pt>
                <c:pt idx="577">
                  <c:v>7.3351048825877197E-6</c:v>
                </c:pt>
                <c:pt idx="578">
                  <c:v>9.3532382458134805E-6</c:v>
                </c:pt>
                <c:pt idx="579">
                  <c:v>2.9827604485632902E-6</c:v>
                </c:pt>
                <c:pt idx="580">
                  <c:v>8.0562414556215496E-6</c:v>
                </c:pt>
                <c:pt idx="581">
                  <c:v>9.5822837186242499E-6</c:v>
                </c:pt>
                <c:pt idx="582">
                  <c:v>2.2553303009191601E-7</c:v>
                </c:pt>
                <c:pt idx="583">
                  <c:v>1.9435476721184398E-5</c:v>
                </c:pt>
                <c:pt idx="584">
                  <c:v>1.3968756010901801E-5</c:v>
                </c:pt>
                <c:pt idx="585">
                  <c:v>2.02206313142124E-7</c:v>
                </c:pt>
                <c:pt idx="586">
                  <c:v>1.4192610756979599E-4</c:v>
                </c:pt>
                <c:pt idx="587">
                  <c:v>3.20671501879176E-6</c:v>
                </c:pt>
                <c:pt idx="588">
                  <c:v>1.2649459483898799E-4</c:v>
                </c:pt>
                <c:pt idx="589">
                  <c:v>2.6438958338237299E-5</c:v>
                </c:pt>
                <c:pt idx="590">
                  <c:v>1.0615477259723901E-5</c:v>
                </c:pt>
                <c:pt idx="591">
                  <c:v>7.3945368423635496E-6</c:v>
                </c:pt>
                <c:pt idx="592">
                  <c:v>2.08200390133814E-6</c:v>
                </c:pt>
                <c:pt idx="593">
                  <c:v>1.0626773914236999E-5</c:v>
                </c:pt>
                <c:pt idx="594">
                  <c:v>2.67754167299464E-6</c:v>
                </c:pt>
                <c:pt idx="595">
                  <c:v>2.7221965155544799E-5</c:v>
                </c:pt>
                <c:pt idx="596">
                  <c:v>4.9368307767898698E-6</c:v>
                </c:pt>
                <c:pt idx="597">
                  <c:v>1.3548473717846201E-6</c:v>
                </c:pt>
                <c:pt idx="598">
                  <c:v>1.8819429370939501E-6</c:v>
                </c:pt>
                <c:pt idx="599">
                  <c:v>8.4434623442503797E-7</c:v>
                </c:pt>
                <c:pt idx="600">
                  <c:v>2.2669279191938498E-5</c:v>
                </c:pt>
                <c:pt idx="601">
                  <c:v>1.8508669223647999E-6</c:v>
                </c:pt>
                <c:pt idx="602">
                  <c:v>2.3526370719068602E-6</c:v>
                </c:pt>
                <c:pt idx="603">
                  <c:v>3.0917160833614099E-6</c:v>
                </c:pt>
                <c:pt idx="604">
                  <c:v>1.6521073761682901E-6</c:v>
                </c:pt>
                <c:pt idx="605">
                  <c:v>5.9709412441205002E-5</c:v>
                </c:pt>
                <c:pt idx="606">
                  <c:v>2.3683025640374099E-6</c:v>
                </c:pt>
                <c:pt idx="607">
                  <c:v>2.3618328984336199E-5</c:v>
                </c:pt>
                <c:pt idx="608">
                  <c:v>3.0425656267608498E-6</c:v>
                </c:pt>
                <c:pt idx="609">
                  <c:v>9.2321892847938299E-6</c:v>
                </c:pt>
                <c:pt idx="610">
                  <c:v>1.8503984262565899E-5</c:v>
                </c:pt>
                <c:pt idx="611">
                  <c:v>6.4644901917842006E-5</c:v>
                </c:pt>
                <c:pt idx="612">
                  <c:v>2.4196011736906101E-6</c:v>
                </c:pt>
                <c:pt idx="613">
                  <c:v>9.9195756489248893E-6</c:v>
                </c:pt>
                <c:pt idx="614">
                  <c:v>2.7482307147148302E-6</c:v>
                </c:pt>
                <c:pt idx="615">
                  <c:v>1.1375834068646999E-5</c:v>
                </c:pt>
                <c:pt idx="616">
                  <c:v>5.9546759304998702E-6</c:v>
                </c:pt>
                <c:pt idx="617">
                  <c:v>1.1958771743005199E-6</c:v>
                </c:pt>
                <c:pt idx="618">
                  <c:v>6.9277187055260597E-7</c:v>
                </c:pt>
                <c:pt idx="619">
                  <c:v>2.88685593784585E-6</c:v>
                </c:pt>
                <c:pt idx="620">
                  <c:v>1.0304200067311299E-4</c:v>
                </c:pt>
                <c:pt idx="621">
                  <c:v>2.90233569564644E-5</c:v>
                </c:pt>
                <c:pt idx="622">
                  <c:v>3.1189993835079299E-5</c:v>
                </c:pt>
                <c:pt idx="623">
                  <c:v>1.29182381188827E-6</c:v>
                </c:pt>
                <c:pt idx="624">
                  <c:v>6.6812913198890198E-6</c:v>
                </c:pt>
                <c:pt idx="625">
                  <c:v>5.5310531095513499E-3</c:v>
                </c:pt>
                <c:pt idx="626">
                  <c:v>1.0396770765302399E-2</c:v>
                </c:pt>
                <c:pt idx="627">
                  <c:v>6.9563039959099704E-3</c:v>
                </c:pt>
                <c:pt idx="628">
                  <c:v>7.08470682600525E-3</c:v>
                </c:pt>
                <c:pt idx="629">
                  <c:v>6.8094923941720304E-3</c:v>
                </c:pt>
                <c:pt idx="630">
                  <c:v>2.3268765055107798E-3</c:v>
                </c:pt>
                <c:pt idx="631">
                  <c:v>3.5423787772883601E-3</c:v>
                </c:pt>
                <c:pt idx="632">
                  <c:v>6.7318898829900097E-3</c:v>
                </c:pt>
                <c:pt idx="633">
                  <c:v>7.8055611785226896E-3</c:v>
                </c:pt>
                <c:pt idx="634">
                  <c:v>1.06387046718529E-2</c:v>
                </c:pt>
                <c:pt idx="635">
                  <c:v>1.53893896799778E-2</c:v>
                </c:pt>
                <c:pt idx="636">
                  <c:v>1.60957186953423E-2</c:v>
                </c:pt>
                <c:pt idx="637">
                  <c:v>2.00477793736277E-2</c:v>
                </c:pt>
                <c:pt idx="638">
                  <c:v>2.11774035390624E-2</c:v>
                </c:pt>
                <c:pt idx="639">
                  <c:v>1.9648828750408399E-2</c:v>
                </c:pt>
                <c:pt idx="640">
                  <c:v>1.9784509240510499E-2</c:v>
                </c:pt>
                <c:pt idx="641">
                  <c:v>2.0601854368121199E-2</c:v>
                </c:pt>
                <c:pt idx="642">
                  <c:v>2.4647049101400101E-2</c:v>
                </c:pt>
                <c:pt idx="643">
                  <c:v>3.0961944802105901E-2</c:v>
                </c:pt>
                <c:pt idx="644">
                  <c:v>2.1432781606645499E-2</c:v>
                </c:pt>
                <c:pt idx="645">
                  <c:v>2.5765211964045801E-2</c:v>
                </c:pt>
                <c:pt idx="646">
                  <c:v>3.4879452046728203E-2</c:v>
                </c:pt>
                <c:pt idx="647">
                  <c:v>3.359818739776E-2</c:v>
                </c:pt>
                <c:pt idx="648">
                  <c:v>3.7740358852437303E-2</c:v>
                </c:pt>
                <c:pt idx="649">
                  <c:v>4.1831996302636301E-2</c:v>
                </c:pt>
                <c:pt idx="650">
                  <c:v>4.7954742881189102E-2</c:v>
                </c:pt>
                <c:pt idx="651">
                  <c:v>5.1063218257040001E-2</c:v>
                </c:pt>
                <c:pt idx="652">
                  <c:v>5.5212982876477502E-2</c:v>
                </c:pt>
                <c:pt idx="653">
                  <c:v>5.5601729662893201E-2</c:v>
                </c:pt>
                <c:pt idx="654">
                  <c:v>4.7108281834079398E-2</c:v>
                </c:pt>
                <c:pt idx="655">
                  <c:v>5.1948639669225603E-2</c:v>
                </c:pt>
                <c:pt idx="656">
                  <c:v>5.4774674638710101E-2</c:v>
                </c:pt>
                <c:pt idx="657">
                  <c:v>5.6619674956651898E-2</c:v>
                </c:pt>
                <c:pt idx="658">
                  <c:v>5.50496662248358E-2</c:v>
                </c:pt>
                <c:pt idx="659">
                  <c:v>5.1163531098973002E-2</c:v>
                </c:pt>
                <c:pt idx="660">
                  <c:v>4.9583924899718801E-2</c:v>
                </c:pt>
                <c:pt idx="661">
                  <c:v>4.8766247527555699E-2</c:v>
                </c:pt>
                <c:pt idx="662">
                  <c:v>4.8801252514165401E-2</c:v>
                </c:pt>
                <c:pt idx="663">
                  <c:v>5.1552756426853197E-2</c:v>
                </c:pt>
                <c:pt idx="664">
                  <c:v>5.0443183781509401E-2</c:v>
                </c:pt>
                <c:pt idx="665">
                  <c:v>4.8279414280571198E-2</c:v>
                </c:pt>
                <c:pt idx="666">
                  <c:v>4.62182132481469E-2</c:v>
                </c:pt>
                <c:pt idx="667">
                  <c:v>4.4351461172167997E-2</c:v>
                </c:pt>
                <c:pt idx="668">
                  <c:v>4.1219391437990097E-2</c:v>
                </c:pt>
                <c:pt idx="669">
                  <c:v>4.0022894055170399E-2</c:v>
                </c:pt>
                <c:pt idx="670">
                  <c:v>3.8031007276976302E-2</c:v>
                </c:pt>
                <c:pt idx="671">
                  <c:v>3.6426884531762301E-2</c:v>
                </c:pt>
                <c:pt idx="672">
                  <c:v>3.4128129306088197E-2</c:v>
                </c:pt>
                <c:pt idx="673">
                  <c:v>2.9471844927427701E-2</c:v>
                </c:pt>
                <c:pt idx="674">
                  <c:v>3.2441248222732602E-2</c:v>
                </c:pt>
                <c:pt idx="675">
                  <c:v>3.3213748860777499E-2</c:v>
                </c:pt>
                <c:pt idx="676">
                  <c:v>3.49805478594983E-2</c:v>
                </c:pt>
                <c:pt idx="677">
                  <c:v>3.4367464280954003E-2</c:v>
                </c:pt>
                <c:pt idx="678">
                  <c:v>3.5874293768985301E-2</c:v>
                </c:pt>
                <c:pt idx="679">
                  <c:v>3.5687198069936303E-2</c:v>
                </c:pt>
                <c:pt idx="680">
                  <c:v>3.7378019542897198E-2</c:v>
                </c:pt>
                <c:pt idx="681">
                  <c:v>3.8460670391912401E-2</c:v>
                </c:pt>
                <c:pt idx="682">
                  <c:v>3.8358199870545798E-2</c:v>
                </c:pt>
                <c:pt idx="683">
                  <c:v>3.5122685983364599E-2</c:v>
                </c:pt>
                <c:pt idx="684">
                  <c:v>3.2795591068936002E-2</c:v>
                </c:pt>
                <c:pt idx="685">
                  <c:v>3.24320636333238E-2</c:v>
                </c:pt>
                <c:pt idx="686">
                  <c:v>3.2212360511490797E-2</c:v>
                </c:pt>
                <c:pt idx="687">
                  <c:v>2.9808189421877601E-2</c:v>
                </c:pt>
                <c:pt idx="688">
                  <c:v>2.8436135317529001E-2</c:v>
                </c:pt>
                <c:pt idx="689">
                  <c:v>2.9717160918889301E-2</c:v>
                </c:pt>
                <c:pt idx="690">
                  <c:v>2.74069858391165E-2</c:v>
                </c:pt>
                <c:pt idx="691">
                  <c:v>2.9368300211488299E-2</c:v>
                </c:pt>
                <c:pt idx="692">
                  <c:v>2.9352161751733101E-2</c:v>
                </c:pt>
                <c:pt idx="693">
                  <c:v>2.9100133011587499E-2</c:v>
                </c:pt>
                <c:pt idx="694">
                  <c:v>2.5568700980792499E-2</c:v>
                </c:pt>
                <c:pt idx="695">
                  <c:v>2.4495927505265701E-2</c:v>
                </c:pt>
                <c:pt idx="696">
                  <c:v>2.4037989157452502E-2</c:v>
                </c:pt>
                <c:pt idx="697">
                  <c:v>2.4317696058248399E-2</c:v>
                </c:pt>
                <c:pt idx="698">
                  <c:v>2.08935288368336E-2</c:v>
                </c:pt>
                <c:pt idx="699">
                  <c:v>2.0679368867681E-2</c:v>
                </c:pt>
                <c:pt idx="700">
                  <c:v>1.88599253653669E-2</c:v>
                </c:pt>
                <c:pt idx="701">
                  <c:v>1.7521601593928501E-2</c:v>
                </c:pt>
                <c:pt idx="702">
                  <c:v>2.03937512374847E-2</c:v>
                </c:pt>
                <c:pt idx="703">
                  <c:v>2.1382105859249299E-2</c:v>
                </c:pt>
                <c:pt idx="704">
                  <c:v>2.0556777726383601E-2</c:v>
                </c:pt>
                <c:pt idx="705">
                  <c:v>2.19481722097143E-2</c:v>
                </c:pt>
                <c:pt idx="706">
                  <c:v>2.1644603162301299E-2</c:v>
                </c:pt>
                <c:pt idx="707">
                  <c:v>2.1712286776477598E-2</c:v>
                </c:pt>
                <c:pt idx="708">
                  <c:v>2.35759273515126E-2</c:v>
                </c:pt>
                <c:pt idx="709">
                  <c:v>2.4135150549261401E-2</c:v>
                </c:pt>
                <c:pt idx="710">
                  <c:v>2.3874287880956298E-2</c:v>
                </c:pt>
                <c:pt idx="711">
                  <c:v>2.2554491263676799E-2</c:v>
                </c:pt>
                <c:pt idx="712">
                  <c:v>2.4291889541592799E-2</c:v>
                </c:pt>
                <c:pt idx="713">
                  <c:v>2.4176820202115201E-2</c:v>
                </c:pt>
                <c:pt idx="714">
                  <c:v>2.4977774892082898E-2</c:v>
                </c:pt>
                <c:pt idx="715">
                  <c:v>2.5408601781428199E-2</c:v>
                </c:pt>
                <c:pt idx="716">
                  <c:v>2.4890579697933901E-2</c:v>
                </c:pt>
                <c:pt idx="717">
                  <c:v>2.44276353051632E-2</c:v>
                </c:pt>
                <c:pt idx="718">
                  <c:v>2.49453700111055E-2</c:v>
                </c:pt>
                <c:pt idx="719">
                  <c:v>2.4461598109955299E-2</c:v>
                </c:pt>
                <c:pt idx="720">
                  <c:v>2.38932995946981E-2</c:v>
                </c:pt>
                <c:pt idx="721">
                  <c:v>2.1617744470461199E-2</c:v>
                </c:pt>
                <c:pt idx="722">
                  <c:v>2.14619489797571E-2</c:v>
                </c:pt>
                <c:pt idx="723">
                  <c:v>2.33270215213328E-2</c:v>
                </c:pt>
                <c:pt idx="724">
                  <c:v>2.2569477047369099E-2</c:v>
                </c:pt>
                <c:pt idx="725">
                  <c:v>2.1441118044960902E-2</c:v>
                </c:pt>
                <c:pt idx="726">
                  <c:v>2.3036547374149698E-2</c:v>
                </c:pt>
                <c:pt idx="727">
                  <c:v>2.5489428204074498E-2</c:v>
                </c:pt>
                <c:pt idx="728">
                  <c:v>2.9518807064061101E-2</c:v>
                </c:pt>
                <c:pt idx="729">
                  <c:v>3.3420894655147103E-2</c:v>
                </c:pt>
                <c:pt idx="730">
                  <c:v>3.4965026348368497E-2</c:v>
                </c:pt>
                <c:pt idx="731">
                  <c:v>3.4606805919406299E-2</c:v>
                </c:pt>
                <c:pt idx="732">
                  <c:v>3.38928075480915E-2</c:v>
                </c:pt>
                <c:pt idx="733">
                  <c:v>3.52823125007595E-2</c:v>
                </c:pt>
                <c:pt idx="734">
                  <c:v>3.5522425501596198E-2</c:v>
                </c:pt>
                <c:pt idx="735">
                  <c:v>3.2860296874803699E-2</c:v>
                </c:pt>
                <c:pt idx="736">
                  <c:v>3.3664637841329503E-2</c:v>
                </c:pt>
                <c:pt idx="737">
                  <c:v>3.45702245333077E-2</c:v>
                </c:pt>
                <c:pt idx="738">
                  <c:v>3.2862911599572803E-2</c:v>
                </c:pt>
                <c:pt idx="739">
                  <c:v>3.9739414651749502E-2</c:v>
                </c:pt>
                <c:pt idx="740">
                  <c:v>3.6837258995522697E-2</c:v>
                </c:pt>
                <c:pt idx="741">
                  <c:v>3.9352240654056299E-2</c:v>
                </c:pt>
                <c:pt idx="742">
                  <c:v>3.9741430167821903E-2</c:v>
                </c:pt>
                <c:pt idx="743">
                  <c:v>4.4750230799563397E-2</c:v>
                </c:pt>
                <c:pt idx="744">
                  <c:v>4.4754205734280697E-2</c:v>
                </c:pt>
                <c:pt idx="745">
                  <c:v>4.4444852583226398E-2</c:v>
                </c:pt>
                <c:pt idx="746">
                  <c:v>4.3243796193576801E-2</c:v>
                </c:pt>
                <c:pt idx="747">
                  <c:v>4.4564919777063401E-2</c:v>
                </c:pt>
                <c:pt idx="748">
                  <c:v>4.80859972478433E-2</c:v>
                </c:pt>
                <c:pt idx="749">
                  <c:v>4.6729440478346297E-2</c:v>
                </c:pt>
                <c:pt idx="750">
                  <c:v>4.9724615277321298E-2</c:v>
                </c:pt>
                <c:pt idx="751">
                  <c:v>5.23010556440257E-2</c:v>
                </c:pt>
                <c:pt idx="752">
                  <c:v>5.2983252497441999E-2</c:v>
                </c:pt>
                <c:pt idx="753">
                  <c:v>5.1318884292031998E-2</c:v>
                </c:pt>
                <c:pt idx="754">
                  <c:v>5.1554544636560402E-2</c:v>
                </c:pt>
                <c:pt idx="755">
                  <c:v>4.9862888640634997E-2</c:v>
                </c:pt>
                <c:pt idx="756">
                  <c:v>4.5505315961618498E-2</c:v>
                </c:pt>
                <c:pt idx="757">
                  <c:v>4.6602157308108197E-2</c:v>
                </c:pt>
                <c:pt idx="758">
                  <c:v>4.4562913416443903E-2</c:v>
                </c:pt>
                <c:pt idx="759">
                  <c:v>4.5228114264200002E-2</c:v>
                </c:pt>
                <c:pt idx="760">
                  <c:v>4.6909386283237098E-2</c:v>
                </c:pt>
                <c:pt idx="761">
                  <c:v>4.6778580319251202E-2</c:v>
                </c:pt>
                <c:pt idx="762">
                  <c:v>4.5708493982903102E-2</c:v>
                </c:pt>
                <c:pt idx="763">
                  <c:v>4.5906532819324497E-2</c:v>
                </c:pt>
                <c:pt idx="764">
                  <c:v>4.5583508443406702E-2</c:v>
                </c:pt>
                <c:pt idx="765">
                  <c:v>4.3871205108460501E-2</c:v>
                </c:pt>
                <c:pt idx="766">
                  <c:v>4.7499558653702298E-2</c:v>
                </c:pt>
                <c:pt idx="767">
                  <c:v>4.9165367859629099E-2</c:v>
                </c:pt>
                <c:pt idx="768">
                  <c:v>5.0088201480930301E-2</c:v>
                </c:pt>
                <c:pt idx="769">
                  <c:v>5.05410864262218E-2</c:v>
                </c:pt>
                <c:pt idx="770">
                  <c:v>4.8331943170012E-2</c:v>
                </c:pt>
                <c:pt idx="771">
                  <c:v>4.4264496442739297E-2</c:v>
                </c:pt>
                <c:pt idx="772">
                  <c:v>4.1239593020021198E-2</c:v>
                </c:pt>
                <c:pt idx="773">
                  <c:v>3.9887570194636401E-2</c:v>
                </c:pt>
                <c:pt idx="774">
                  <c:v>4.3150975721878801E-2</c:v>
                </c:pt>
                <c:pt idx="775">
                  <c:v>4.6265907443556499E-2</c:v>
                </c:pt>
                <c:pt idx="776">
                  <c:v>4.5352947793204597E-2</c:v>
                </c:pt>
                <c:pt idx="777">
                  <c:v>4.7138386076956799E-2</c:v>
                </c:pt>
                <c:pt idx="778">
                  <c:v>4.8658345570063502E-2</c:v>
                </c:pt>
                <c:pt idx="779">
                  <c:v>4.9671436591835601E-2</c:v>
                </c:pt>
                <c:pt idx="780">
                  <c:v>5.0297857036277198E-2</c:v>
                </c:pt>
                <c:pt idx="781">
                  <c:v>5.2690387820306599E-2</c:v>
                </c:pt>
                <c:pt idx="782">
                  <c:v>5.3166617828113501E-2</c:v>
                </c:pt>
                <c:pt idx="783">
                  <c:v>5.1547658013204697E-2</c:v>
                </c:pt>
                <c:pt idx="784">
                  <c:v>5.1836065785580802E-2</c:v>
                </c:pt>
                <c:pt idx="785">
                  <c:v>5.2502627770299501E-2</c:v>
                </c:pt>
                <c:pt idx="786">
                  <c:v>5.4772457713614497E-2</c:v>
                </c:pt>
                <c:pt idx="787">
                  <c:v>4.4523493859461603E-2</c:v>
                </c:pt>
                <c:pt idx="788">
                  <c:v>4.1945177755854102E-2</c:v>
                </c:pt>
                <c:pt idx="789">
                  <c:v>4.1908523075439498E-2</c:v>
                </c:pt>
                <c:pt idx="790">
                  <c:v>4.1899907589934199E-2</c:v>
                </c:pt>
                <c:pt idx="791">
                  <c:v>4.08570324654342E-2</c:v>
                </c:pt>
                <c:pt idx="792">
                  <c:v>4.1334273469225399E-2</c:v>
                </c:pt>
                <c:pt idx="793">
                  <c:v>4.1981956555770597E-2</c:v>
                </c:pt>
                <c:pt idx="794">
                  <c:v>4.0772841371450402E-2</c:v>
                </c:pt>
                <c:pt idx="795">
                  <c:v>4.1686732282271897E-2</c:v>
                </c:pt>
                <c:pt idx="796">
                  <c:v>4.1995861432694098E-2</c:v>
                </c:pt>
                <c:pt idx="797">
                  <c:v>4.1049448036181102E-2</c:v>
                </c:pt>
                <c:pt idx="798">
                  <c:v>4.2016869095613398E-2</c:v>
                </c:pt>
                <c:pt idx="799">
                  <c:v>3.8544928731161998E-2</c:v>
                </c:pt>
                <c:pt idx="800">
                  <c:v>3.7308311054905098E-2</c:v>
                </c:pt>
                <c:pt idx="801">
                  <c:v>3.8200694737317797E-2</c:v>
                </c:pt>
                <c:pt idx="802">
                  <c:v>3.6890748590110503E-2</c:v>
                </c:pt>
                <c:pt idx="803">
                  <c:v>3.4619565442770797E-2</c:v>
                </c:pt>
                <c:pt idx="804">
                  <c:v>3.3989237168594401E-2</c:v>
                </c:pt>
                <c:pt idx="805">
                  <c:v>3.20377951333881E-2</c:v>
                </c:pt>
                <c:pt idx="806">
                  <c:v>2.87400620469093E-2</c:v>
                </c:pt>
                <c:pt idx="807">
                  <c:v>2.9971409866281901E-2</c:v>
                </c:pt>
                <c:pt idx="808">
                  <c:v>3.0477263476560101E-2</c:v>
                </c:pt>
                <c:pt idx="809">
                  <c:v>3.1779312780576899E-2</c:v>
                </c:pt>
                <c:pt idx="810">
                  <c:v>3.3267011108534798E-2</c:v>
                </c:pt>
                <c:pt idx="811">
                  <c:v>3.3244231795398899E-2</c:v>
                </c:pt>
                <c:pt idx="812">
                  <c:v>3.4402050859268098E-2</c:v>
                </c:pt>
                <c:pt idx="813">
                  <c:v>3.5859871980551003E-2</c:v>
                </c:pt>
                <c:pt idx="814">
                  <c:v>3.6853885766608203E-2</c:v>
                </c:pt>
                <c:pt idx="815">
                  <c:v>3.85615080742455E-2</c:v>
                </c:pt>
                <c:pt idx="816">
                  <c:v>3.7221809446321197E-2</c:v>
                </c:pt>
                <c:pt idx="817">
                  <c:v>3.6048822601762801E-2</c:v>
                </c:pt>
                <c:pt idx="818">
                  <c:v>3.6856599475480603E-2</c:v>
                </c:pt>
                <c:pt idx="819">
                  <c:v>3.7705274853023801E-2</c:v>
                </c:pt>
                <c:pt idx="820">
                  <c:v>3.5185785917913798E-2</c:v>
                </c:pt>
                <c:pt idx="821">
                  <c:v>3.4471880721420801E-2</c:v>
                </c:pt>
                <c:pt idx="822">
                  <c:v>3.4663321441299098E-2</c:v>
                </c:pt>
                <c:pt idx="823">
                  <c:v>3.4521120461779499E-2</c:v>
                </c:pt>
                <c:pt idx="824">
                  <c:v>3.2771895397490099E-2</c:v>
                </c:pt>
                <c:pt idx="825">
                  <c:v>3.32493674995799E-2</c:v>
                </c:pt>
                <c:pt idx="826">
                  <c:v>3.1925944961343801E-2</c:v>
                </c:pt>
                <c:pt idx="827">
                  <c:v>3.1209312382985101E-2</c:v>
                </c:pt>
                <c:pt idx="828">
                  <c:v>3.3785318685262897E-2</c:v>
                </c:pt>
                <c:pt idx="829">
                  <c:v>3.44406201188448E-2</c:v>
                </c:pt>
                <c:pt idx="830">
                  <c:v>3.3576616287820799E-2</c:v>
                </c:pt>
                <c:pt idx="831">
                  <c:v>3.3239013555472603E-2</c:v>
                </c:pt>
                <c:pt idx="832">
                  <c:v>3.1087204124637401E-2</c:v>
                </c:pt>
                <c:pt idx="833">
                  <c:v>3.2295805404667803E-2</c:v>
                </c:pt>
                <c:pt idx="834">
                  <c:v>3.6282472663256703E-2</c:v>
                </c:pt>
                <c:pt idx="835">
                  <c:v>4.0494596897503898E-2</c:v>
                </c:pt>
                <c:pt idx="836">
                  <c:v>4.1550196491289403E-2</c:v>
                </c:pt>
                <c:pt idx="837">
                  <c:v>3.9851638063273999E-2</c:v>
                </c:pt>
                <c:pt idx="838">
                  <c:v>3.9973438255833098E-2</c:v>
                </c:pt>
                <c:pt idx="839">
                  <c:v>4.18334122243832E-2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D6-4367-8B14-95F615486416}"/>
            </c:ext>
          </c:extLst>
        </c:ser>
        <c:ser>
          <c:idx val="9"/>
          <c:order val="9"/>
          <c:tx>
            <c:strRef>
              <c:f>'Results_train240_2.4saaRFRWeigh'!$L$1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'Results_train240_2.4saaRFRWeigh'!$L$2:$L$841</c:f>
              <c:numCache>
                <c:formatCode>0.00</c:formatCode>
                <c:ptCount val="840"/>
                <c:pt idx="0">
                  <c:v>4.5425253680077301E-7</c:v>
                </c:pt>
                <c:pt idx="1">
                  <c:v>6.6234627816072206E-8</c:v>
                </c:pt>
                <c:pt idx="2">
                  <c:v>2.4145026843825499E-8</c:v>
                </c:pt>
                <c:pt idx="3">
                  <c:v>4.0798283362614299E-7</c:v>
                </c:pt>
                <c:pt idx="4">
                  <c:v>1.98582109438863E-8</c:v>
                </c:pt>
                <c:pt idx="5">
                  <c:v>6.9977034909763899E-8</c:v>
                </c:pt>
                <c:pt idx="6">
                  <c:v>2.0583775963845099E-8</c:v>
                </c:pt>
                <c:pt idx="7">
                  <c:v>7.7295390324568095E-10</c:v>
                </c:pt>
                <c:pt idx="8">
                  <c:v>9.4473402934747595E-10</c:v>
                </c:pt>
                <c:pt idx="9">
                  <c:v>1.21717880754149E-9</c:v>
                </c:pt>
                <c:pt idx="10">
                  <c:v>2.20037615649601E-9</c:v>
                </c:pt>
                <c:pt idx="11">
                  <c:v>1.59108635997625E-9</c:v>
                </c:pt>
                <c:pt idx="12">
                  <c:v>1.65887093526583E-9</c:v>
                </c:pt>
                <c:pt idx="13">
                  <c:v>4.2431394294031798E-7</c:v>
                </c:pt>
                <c:pt idx="14">
                  <c:v>4.12640446157898E-7</c:v>
                </c:pt>
                <c:pt idx="15">
                  <c:v>1.11373795100457E-9</c:v>
                </c:pt>
                <c:pt idx="16">
                  <c:v>1.3614279500558301E-7</c:v>
                </c:pt>
                <c:pt idx="17">
                  <c:v>1.23884870028845E-7</c:v>
                </c:pt>
                <c:pt idx="18">
                  <c:v>2.0567912304796001E-7</c:v>
                </c:pt>
                <c:pt idx="19">
                  <c:v>3.9811253037342099E-8</c:v>
                </c:pt>
                <c:pt idx="20">
                  <c:v>1.17661440931292E-8</c:v>
                </c:pt>
                <c:pt idx="21">
                  <c:v>3.0271011202254899E-7</c:v>
                </c:pt>
                <c:pt idx="22">
                  <c:v>2.0294887016225901E-7</c:v>
                </c:pt>
                <c:pt idx="23">
                  <c:v>1.3836485928537001E-7</c:v>
                </c:pt>
                <c:pt idx="24">
                  <c:v>1.82558766528564E-7</c:v>
                </c:pt>
                <c:pt idx="25">
                  <c:v>2.8726620503521503E-7</c:v>
                </c:pt>
                <c:pt idx="26">
                  <c:v>1.7549009599324999E-7</c:v>
                </c:pt>
                <c:pt idx="27">
                  <c:v>5.1212533769240903E-7</c:v>
                </c:pt>
                <c:pt idx="28">
                  <c:v>1.33176046812836E-8</c:v>
                </c:pt>
                <c:pt idx="29">
                  <c:v>1.04978790576823E-7</c:v>
                </c:pt>
                <c:pt idx="30">
                  <c:v>3.6628333328803301E-7</c:v>
                </c:pt>
                <c:pt idx="31">
                  <c:v>6.2955999908084099E-8</c:v>
                </c:pt>
                <c:pt idx="32">
                  <c:v>6.4214083834191996E-7</c:v>
                </c:pt>
                <c:pt idx="33">
                  <c:v>2.6731109231948899E-7</c:v>
                </c:pt>
                <c:pt idx="34">
                  <c:v>1.04210300827201E-7</c:v>
                </c:pt>
                <c:pt idx="35">
                  <c:v>2.41546754752441E-8</c:v>
                </c:pt>
                <c:pt idx="36">
                  <c:v>1.10516796668458E-7</c:v>
                </c:pt>
                <c:pt idx="37">
                  <c:v>1.47421656538715E-7</c:v>
                </c:pt>
                <c:pt idx="38">
                  <c:v>2.87967031796004E-8</c:v>
                </c:pt>
                <c:pt idx="39">
                  <c:v>7.52182589206014E-9</c:v>
                </c:pt>
                <c:pt idx="40">
                  <c:v>1.29713285474276E-7</c:v>
                </c:pt>
                <c:pt idx="41">
                  <c:v>4.3183957996424301E-8</c:v>
                </c:pt>
                <c:pt idx="42">
                  <c:v>5.74448981844334E-8</c:v>
                </c:pt>
                <c:pt idx="43">
                  <c:v>1.5537059356201301E-7</c:v>
                </c:pt>
                <c:pt idx="44">
                  <c:v>1.5724508302812601E-7</c:v>
                </c:pt>
                <c:pt idx="45">
                  <c:v>6.4915352430742104E-8</c:v>
                </c:pt>
                <c:pt idx="46">
                  <c:v>3.6666729375392302E-7</c:v>
                </c:pt>
                <c:pt idx="47">
                  <c:v>1.69441431092249E-7</c:v>
                </c:pt>
                <c:pt idx="48">
                  <c:v>3.1824582538479E-7</c:v>
                </c:pt>
                <c:pt idx="49">
                  <c:v>5.5258956969451098E-7</c:v>
                </c:pt>
                <c:pt idx="50">
                  <c:v>1.07889004977141E-7</c:v>
                </c:pt>
                <c:pt idx="51">
                  <c:v>9.2117500242689105E-8</c:v>
                </c:pt>
                <c:pt idx="52">
                  <c:v>2.2407917040450801E-8</c:v>
                </c:pt>
                <c:pt idx="53">
                  <c:v>2.1833905146369299E-9</c:v>
                </c:pt>
                <c:pt idx="54">
                  <c:v>5.3148350291168197E-8</c:v>
                </c:pt>
                <c:pt idx="55">
                  <c:v>2.22152205968779E-7</c:v>
                </c:pt>
                <c:pt idx="56">
                  <c:v>5.2724976464908998E-8</c:v>
                </c:pt>
                <c:pt idx="57">
                  <c:v>1.3617193728740701E-8</c:v>
                </c:pt>
                <c:pt idx="58">
                  <c:v>1.20693727812622E-8</c:v>
                </c:pt>
                <c:pt idx="59">
                  <c:v>1.03010639557867E-8</c:v>
                </c:pt>
                <c:pt idx="60">
                  <c:v>9.63003787003397E-10</c:v>
                </c:pt>
                <c:pt idx="61">
                  <c:v>1.1957892264235799E-7</c:v>
                </c:pt>
                <c:pt idx="62">
                  <c:v>9.5713378844736697E-9</c:v>
                </c:pt>
                <c:pt idx="63">
                  <c:v>1.75755543811427E-9</c:v>
                </c:pt>
                <c:pt idx="64">
                  <c:v>1.1030381739211701E-8</c:v>
                </c:pt>
                <c:pt idx="65">
                  <c:v>6.1121844085983204E-9</c:v>
                </c:pt>
                <c:pt idx="66">
                  <c:v>2.59243169012074E-8</c:v>
                </c:pt>
                <c:pt idx="67">
                  <c:v>3.2041488480573399E-8</c:v>
                </c:pt>
                <c:pt idx="68">
                  <c:v>3.93722175954546E-7</c:v>
                </c:pt>
                <c:pt idx="69">
                  <c:v>1.6648071040867E-7</c:v>
                </c:pt>
                <c:pt idx="70">
                  <c:v>5.5746124340027799E-7</c:v>
                </c:pt>
                <c:pt idx="71">
                  <c:v>1.07506094317373E-8</c:v>
                </c:pt>
                <c:pt idx="72">
                  <c:v>9.3638425459667404E-8</c:v>
                </c:pt>
                <c:pt idx="73">
                  <c:v>5.0615252897039697E-10</c:v>
                </c:pt>
                <c:pt idx="74">
                  <c:v>1.4408941410232199E-9</c:v>
                </c:pt>
                <c:pt idx="75">
                  <c:v>8.5978790142476405E-8</c:v>
                </c:pt>
                <c:pt idx="76">
                  <c:v>1.3484534359520699E-8</c:v>
                </c:pt>
                <c:pt idx="77">
                  <c:v>2.6447975512702801E-8</c:v>
                </c:pt>
                <c:pt idx="78">
                  <c:v>5.7131143888432399E-9</c:v>
                </c:pt>
                <c:pt idx="79">
                  <c:v>2.0180489132882501E-9</c:v>
                </c:pt>
                <c:pt idx="80">
                  <c:v>7.1626192715534104E-8</c:v>
                </c:pt>
                <c:pt idx="81">
                  <c:v>2.6729807047313699E-8</c:v>
                </c:pt>
                <c:pt idx="82">
                  <c:v>1.48730777687534E-5</c:v>
                </c:pt>
                <c:pt idx="83">
                  <c:v>5.8309344532013303E-6</c:v>
                </c:pt>
                <c:pt idx="84">
                  <c:v>2.4646617010527501E-7</c:v>
                </c:pt>
                <c:pt idx="85">
                  <c:v>1.21690777048488E-5</c:v>
                </c:pt>
                <c:pt idx="86">
                  <c:v>3.0947529578803599E-8</c:v>
                </c:pt>
                <c:pt idx="87">
                  <c:v>1.9744418715130001E-7</c:v>
                </c:pt>
                <c:pt idx="88">
                  <c:v>5.3628170937171901E-8</c:v>
                </c:pt>
                <c:pt idx="89">
                  <c:v>2.4844521750216399E-6</c:v>
                </c:pt>
                <c:pt idx="90">
                  <c:v>3.40734117060263E-9</c:v>
                </c:pt>
                <c:pt idx="91">
                  <c:v>1.5684496980273599E-5</c:v>
                </c:pt>
                <c:pt idx="92">
                  <c:v>4.4296690346938303E-9</c:v>
                </c:pt>
                <c:pt idx="93">
                  <c:v>6.8731260078974E-7</c:v>
                </c:pt>
                <c:pt idx="94">
                  <c:v>5.7718942204431297E-7</c:v>
                </c:pt>
                <c:pt idx="95">
                  <c:v>4.7206810472218E-7</c:v>
                </c:pt>
                <c:pt idx="96">
                  <c:v>5.8508265277317302E-8</c:v>
                </c:pt>
                <c:pt idx="97">
                  <c:v>7.9769366235935001E-8</c:v>
                </c:pt>
                <c:pt idx="98">
                  <c:v>9.3466194061254194E-8</c:v>
                </c:pt>
                <c:pt idx="99">
                  <c:v>8.4139276505593204E-8</c:v>
                </c:pt>
                <c:pt idx="100">
                  <c:v>1.7227243505604699E-7</c:v>
                </c:pt>
                <c:pt idx="101">
                  <c:v>1.64719918932359E-7</c:v>
                </c:pt>
                <c:pt idx="102">
                  <c:v>7.3506997360111797E-6</c:v>
                </c:pt>
                <c:pt idx="103">
                  <c:v>3.34553342777111E-5</c:v>
                </c:pt>
                <c:pt idx="104">
                  <c:v>2.05389938224101E-4</c:v>
                </c:pt>
                <c:pt idx="105">
                  <c:v>3.3603424397996999E-4</c:v>
                </c:pt>
                <c:pt idx="106">
                  <c:v>9.1660406734658398E-6</c:v>
                </c:pt>
                <c:pt idx="107">
                  <c:v>6.12345815976991E-6</c:v>
                </c:pt>
                <c:pt idx="108">
                  <c:v>1.5416433018125499E-5</c:v>
                </c:pt>
                <c:pt idx="109">
                  <c:v>6.5994543461541603E-4</c:v>
                </c:pt>
                <c:pt idx="110">
                  <c:v>7.3170681584328501E-4</c:v>
                </c:pt>
                <c:pt idx="111">
                  <c:v>3.1264664903908001E-3</c:v>
                </c:pt>
                <c:pt idx="112">
                  <c:v>2.80314092940901E-7</c:v>
                </c:pt>
                <c:pt idx="113">
                  <c:v>6.9602079478250098E-3</c:v>
                </c:pt>
                <c:pt idx="114">
                  <c:v>1.4815235547913501E-6</c:v>
                </c:pt>
                <c:pt idx="115">
                  <c:v>2.49050801228655E-8</c:v>
                </c:pt>
                <c:pt idx="116">
                  <c:v>1.5921415015046301E-5</c:v>
                </c:pt>
                <c:pt idx="117">
                  <c:v>2.2199202731481398E-5</c:v>
                </c:pt>
                <c:pt idx="118">
                  <c:v>2.0645908893986701E-4</c:v>
                </c:pt>
                <c:pt idx="119">
                  <c:v>1.8466237686626499E-4</c:v>
                </c:pt>
                <c:pt idx="120">
                  <c:v>2.5735616153369699E-4</c:v>
                </c:pt>
                <c:pt idx="121">
                  <c:v>2.6848342823629801E-4</c:v>
                </c:pt>
                <c:pt idx="122">
                  <c:v>2.21607574955423E-3</c:v>
                </c:pt>
                <c:pt idx="123">
                  <c:v>1.1175619607366901E-3</c:v>
                </c:pt>
                <c:pt idx="124">
                  <c:v>1.8101992484194901E-5</c:v>
                </c:pt>
                <c:pt idx="125">
                  <c:v>5.1517011630389402E-5</c:v>
                </c:pt>
                <c:pt idx="126">
                  <c:v>9.1020849575703102E-5</c:v>
                </c:pt>
                <c:pt idx="127">
                  <c:v>2.4064919128298302E-6</c:v>
                </c:pt>
                <c:pt idx="128">
                  <c:v>8.3615230819632201E-6</c:v>
                </c:pt>
                <c:pt idx="129">
                  <c:v>7.7850151311058303E-3</c:v>
                </c:pt>
                <c:pt idx="130">
                  <c:v>8.4642100280400701E-3</c:v>
                </c:pt>
                <c:pt idx="131">
                  <c:v>1.6212812157519199E-2</c:v>
                </c:pt>
                <c:pt idx="132">
                  <c:v>1.6431321821632101E-2</c:v>
                </c:pt>
                <c:pt idx="133">
                  <c:v>1.5709467260465799E-2</c:v>
                </c:pt>
                <c:pt idx="134">
                  <c:v>1.68198149722752E-2</c:v>
                </c:pt>
                <c:pt idx="135">
                  <c:v>1.84784238223911E-2</c:v>
                </c:pt>
                <c:pt idx="136">
                  <c:v>1.7678020392422701E-2</c:v>
                </c:pt>
                <c:pt idx="137">
                  <c:v>5.1785418470817303E-3</c:v>
                </c:pt>
                <c:pt idx="138">
                  <c:v>3.1369636750194801E-2</c:v>
                </c:pt>
                <c:pt idx="139">
                  <c:v>4.1598503528543503E-2</c:v>
                </c:pt>
                <c:pt idx="140">
                  <c:v>5.2239950651277803E-2</c:v>
                </c:pt>
                <c:pt idx="141">
                  <c:v>5.0009704141998103E-2</c:v>
                </c:pt>
                <c:pt idx="142">
                  <c:v>5.5459854808833003E-2</c:v>
                </c:pt>
                <c:pt idx="143">
                  <c:v>5.4319948569242597E-2</c:v>
                </c:pt>
                <c:pt idx="144">
                  <c:v>4.7959314127048597E-2</c:v>
                </c:pt>
                <c:pt idx="145">
                  <c:v>4.4294403384958998E-2</c:v>
                </c:pt>
                <c:pt idx="146">
                  <c:v>4.4256273619681402E-2</c:v>
                </c:pt>
                <c:pt idx="147">
                  <c:v>4.32779345645889E-2</c:v>
                </c:pt>
                <c:pt idx="148">
                  <c:v>4.7413714750955203E-2</c:v>
                </c:pt>
                <c:pt idx="149">
                  <c:v>4.3998314350884603E-2</c:v>
                </c:pt>
                <c:pt idx="150">
                  <c:v>4.6468142992879602E-2</c:v>
                </c:pt>
                <c:pt idx="151">
                  <c:v>4.9462602957712903E-2</c:v>
                </c:pt>
                <c:pt idx="152">
                  <c:v>4.8896521314154E-2</c:v>
                </c:pt>
                <c:pt idx="153">
                  <c:v>4.0807245109903398E-2</c:v>
                </c:pt>
                <c:pt idx="154">
                  <c:v>5.4253623019432803E-2</c:v>
                </c:pt>
                <c:pt idx="155">
                  <c:v>4.89062029666468E-2</c:v>
                </c:pt>
                <c:pt idx="156">
                  <c:v>4.0992451443225997E-2</c:v>
                </c:pt>
                <c:pt idx="157">
                  <c:v>2.9797450387482299E-2</c:v>
                </c:pt>
                <c:pt idx="158">
                  <c:v>3.1895862338794302E-2</c:v>
                </c:pt>
                <c:pt idx="159">
                  <c:v>3.2865180465639701E-2</c:v>
                </c:pt>
                <c:pt idx="160">
                  <c:v>3.5943415060121102E-2</c:v>
                </c:pt>
                <c:pt idx="161">
                  <c:v>4.13720732069656E-2</c:v>
                </c:pt>
                <c:pt idx="162">
                  <c:v>3.9090042359718399E-2</c:v>
                </c:pt>
                <c:pt idx="163">
                  <c:v>4.8618156537402001E-2</c:v>
                </c:pt>
                <c:pt idx="164">
                  <c:v>4.0657578765634299E-2</c:v>
                </c:pt>
                <c:pt idx="165">
                  <c:v>4.0637211400553201E-2</c:v>
                </c:pt>
                <c:pt idx="166">
                  <c:v>4.8104680023437402E-2</c:v>
                </c:pt>
                <c:pt idx="167">
                  <c:v>5.27713658096194E-2</c:v>
                </c:pt>
                <c:pt idx="168">
                  <c:v>1.4547178696855101E-2</c:v>
                </c:pt>
                <c:pt idx="169">
                  <c:v>1.48818482570532E-2</c:v>
                </c:pt>
                <c:pt idx="170">
                  <c:v>1.2294960147620399E-2</c:v>
                </c:pt>
                <c:pt idx="171">
                  <c:v>8.8553441796179206E-3</c:v>
                </c:pt>
                <c:pt idx="172">
                  <c:v>7.5686264415659203E-3</c:v>
                </c:pt>
                <c:pt idx="173">
                  <c:v>6.1166841056108897E-3</c:v>
                </c:pt>
                <c:pt idx="174">
                  <c:v>2.6152172126618102E-4</c:v>
                </c:pt>
                <c:pt idx="175">
                  <c:v>3.6512703900315402E-6</c:v>
                </c:pt>
                <c:pt idx="176">
                  <c:v>2.9302536806061301E-5</c:v>
                </c:pt>
                <c:pt idx="177">
                  <c:v>1.9887368247741901E-6</c:v>
                </c:pt>
                <c:pt idx="178">
                  <c:v>3.7998695310676201E-8</c:v>
                </c:pt>
                <c:pt idx="179">
                  <c:v>1.0136615344247E-5</c:v>
                </c:pt>
                <c:pt idx="180">
                  <c:v>8.6696599097573206E-8</c:v>
                </c:pt>
                <c:pt idx="181">
                  <c:v>7.1566949571580899E-7</c:v>
                </c:pt>
                <c:pt idx="182">
                  <c:v>9.5034478692636401E-7</c:v>
                </c:pt>
                <c:pt idx="183">
                  <c:v>1.7513166674032401E-6</c:v>
                </c:pt>
                <c:pt idx="184">
                  <c:v>7.0896635951765101E-7</c:v>
                </c:pt>
                <c:pt idx="185">
                  <c:v>1.1056708086465099E-7</c:v>
                </c:pt>
                <c:pt idx="186">
                  <c:v>7.6677208608832306E-8</c:v>
                </c:pt>
                <c:pt idx="187">
                  <c:v>1.2879051659980499E-7</c:v>
                </c:pt>
                <c:pt idx="188">
                  <c:v>1.9721865949164302E-6</c:v>
                </c:pt>
                <c:pt idx="189">
                  <c:v>6.1175297325516498E-6</c:v>
                </c:pt>
                <c:pt idx="190">
                  <c:v>3.1732079127063699E-6</c:v>
                </c:pt>
                <c:pt idx="191">
                  <c:v>4.4027272089818101E-7</c:v>
                </c:pt>
                <c:pt idx="192">
                  <c:v>1.20543489829757E-5</c:v>
                </c:pt>
                <c:pt idx="193">
                  <c:v>1.7848714745520699E-8</c:v>
                </c:pt>
                <c:pt idx="194">
                  <c:v>1.5791780089041598E-8</c:v>
                </c:pt>
                <c:pt idx="195">
                  <c:v>2.6716825149883002E-7</c:v>
                </c:pt>
                <c:pt idx="196">
                  <c:v>2.27361459331538E-5</c:v>
                </c:pt>
                <c:pt idx="197">
                  <c:v>2.21241590615586E-7</c:v>
                </c:pt>
                <c:pt idx="198">
                  <c:v>1.02383684644692E-7</c:v>
                </c:pt>
                <c:pt idx="199">
                  <c:v>2.6174607977630801E-8</c:v>
                </c:pt>
                <c:pt idx="200">
                  <c:v>0.54258094852518102</c:v>
                </c:pt>
                <c:pt idx="201">
                  <c:v>0.54101413371455098</c:v>
                </c:pt>
                <c:pt idx="202">
                  <c:v>0.53489494014279004</c:v>
                </c:pt>
                <c:pt idx="203">
                  <c:v>0.54628399159925001</c:v>
                </c:pt>
                <c:pt idx="204">
                  <c:v>0.57096047085066004</c:v>
                </c:pt>
                <c:pt idx="205">
                  <c:v>0.57294804102421903</c:v>
                </c:pt>
                <c:pt idx="206">
                  <c:v>0.57976072742622398</c:v>
                </c:pt>
                <c:pt idx="207">
                  <c:v>0.57698842354712698</c:v>
                </c:pt>
                <c:pt idx="208">
                  <c:v>0.58575988065819196</c:v>
                </c:pt>
                <c:pt idx="209">
                  <c:v>0.59065743862546705</c:v>
                </c:pt>
                <c:pt idx="210">
                  <c:v>0.58184176367693996</c:v>
                </c:pt>
                <c:pt idx="211">
                  <c:v>0.59080726591739496</c:v>
                </c:pt>
                <c:pt idx="212">
                  <c:v>0.59143849989293695</c:v>
                </c:pt>
                <c:pt idx="213">
                  <c:v>0.59153682605893099</c:v>
                </c:pt>
                <c:pt idx="214">
                  <c:v>0.60127887900278698</c:v>
                </c:pt>
                <c:pt idx="215">
                  <c:v>0.58236059954987696</c:v>
                </c:pt>
                <c:pt idx="216">
                  <c:v>0.58008957536578298</c:v>
                </c:pt>
                <c:pt idx="217">
                  <c:v>0.58014778949484602</c:v>
                </c:pt>
                <c:pt idx="218">
                  <c:v>0.58816242043982003</c:v>
                </c:pt>
                <c:pt idx="219">
                  <c:v>0.58992046127910802</c:v>
                </c:pt>
                <c:pt idx="220">
                  <c:v>0.58519552310221701</c:v>
                </c:pt>
                <c:pt idx="221">
                  <c:v>0.55881231870543702</c:v>
                </c:pt>
                <c:pt idx="222">
                  <c:v>0.60650695194473703</c:v>
                </c:pt>
                <c:pt idx="223">
                  <c:v>0.60859239126480502</c:v>
                </c:pt>
                <c:pt idx="224">
                  <c:v>0.60010516907674205</c:v>
                </c:pt>
                <c:pt idx="225">
                  <c:v>0.59182438901604795</c:v>
                </c:pt>
                <c:pt idx="226">
                  <c:v>0.57323146180659801</c:v>
                </c:pt>
                <c:pt idx="227">
                  <c:v>0.55245910788371</c:v>
                </c:pt>
                <c:pt idx="228">
                  <c:v>0.57148826677817599</c:v>
                </c:pt>
                <c:pt idx="229">
                  <c:v>0.59070400167699699</c:v>
                </c:pt>
                <c:pt idx="230">
                  <c:v>0.60461601489387895</c:v>
                </c:pt>
                <c:pt idx="231">
                  <c:v>0.60404373974462899</c:v>
                </c:pt>
                <c:pt idx="232">
                  <c:v>0.60168657719259599</c:v>
                </c:pt>
                <c:pt idx="233">
                  <c:v>0.62186787083933703</c:v>
                </c:pt>
                <c:pt idx="234">
                  <c:v>0.61612996847660195</c:v>
                </c:pt>
                <c:pt idx="235">
                  <c:v>0.61941054149143004</c:v>
                </c:pt>
                <c:pt idx="236">
                  <c:v>0.63227414199968501</c:v>
                </c:pt>
                <c:pt idx="237">
                  <c:v>0.62644898622676404</c:v>
                </c:pt>
                <c:pt idx="238">
                  <c:v>0.62970862820254203</c:v>
                </c:pt>
                <c:pt idx="239">
                  <c:v>0.62929202775414705</c:v>
                </c:pt>
                <c:pt idx="240">
                  <c:v>0.63315310133245295</c:v>
                </c:pt>
                <c:pt idx="241">
                  <c:v>0.62927171289788297</c:v>
                </c:pt>
                <c:pt idx="242">
                  <c:v>0.64057832065785103</c:v>
                </c:pt>
                <c:pt idx="243">
                  <c:v>0.63537948163055002</c:v>
                </c:pt>
                <c:pt idx="244">
                  <c:v>0.63665279946148901</c:v>
                </c:pt>
                <c:pt idx="245">
                  <c:v>0.65497746394276202</c:v>
                </c:pt>
                <c:pt idx="246">
                  <c:v>0.68066297361630201</c:v>
                </c:pt>
                <c:pt idx="247">
                  <c:v>0.69491071419025696</c:v>
                </c:pt>
                <c:pt idx="248">
                  <c:v>0.70558595750109498</c:v>
                </c:pt>
                <c:pt idx="249">
                  <c:v>0.71498901996106501</c:v>
                </c:pt>
                <c:pt idx="250">
                  <c:v>0.71740619100416803</c:v>
                </c:pt>
                <c:pt idx="251">
                  <c:v>0.71815277041540004</c:v>
                </c:pt>
                <c:pt idx="252">
                  <c:v>0.72125808792728197</c:v>
                </c:pt>
                <c:pt idx="253">
                  <c:v>0.72888745042257697</c:v>
                </c:pt>
                <c:pt idx="254">
                  <c:v>0.72643387309039897</c:v>
                </c:pt>
                <c:pt idx="255">
                  <c:v>0.72566969136988602</c:v>
                </c:pt>
                <c:pt idx="256">
                  <c:v>0.73826802037796802</c:v>
                </c:pt>
                <c:pt idx="257">
                  <c:v>0.715465469984363</c:v>
                </c:pt>
                <c:pt idx="258">
                  <c:v>0.70166416777850804</c:v>
                </c:pt>
                <c:pt idx="259">
                  <c:v>0.73494201101031398</c:v>
                </c:pt>
                <c:pt idx="260">
                  <c:v>0.68959379643338303</c:v>
                </c:pt>
                <c:pt idx="261">
                  <c:v>0.69665465768183898</c:v>
                </c:pt>
                <c:pt idx="262">
                  <c:v>0.66942262054309898</c:v>
                </c:pt>
                <c:pt idx="263">
                  <c:v>0.68010007592495303</c:v>
                </c:pt>
                <c:pt idx="264">
                  <c:v>0.68306258826442201</c:v>
                </c:pt>
                <c:pt idx="265">
                  <c:v>0.65755480675109002</c:v>
                </c:pt>
                <c:pt idx="266">
                  <c:v>0.67935561605891204</c:v>
                </c:pt>
                <c:pt idx="267">
                  <c:v>0.64186412010664196</c:v>
                </c:pt>
                <c:pt idx="268">
                  <c:v>0.675210151789847</c:v>
                </c:pt>
                <c:pt idx="269">
                  <c:v>0.66340020908188602</c:v>
                </c:pt>
                <c:pt idx="270">
                  <c:v>0.677562047197378</c:v>
                </c:pt>
                <c:pt idx="271">
                  <c:v>0.66812358336867705</c:v>
                </c:pt>
                <c:pt idx="272">
                  <c:v>0.655815722843476</c:v>
                </c:pt>
                <c:pt idx="273">
                  <c:v>0.67271238242187903</c:v>
                </c:pt>
                <c:pt idx="274">
                  <c:v>0.67210523166616998</c:v>
                </c:pt>
                <c:pt idx="275">
                  <c:v>0.70062934639248498</c:v>
                </c:pt>
                <c:pt idx="276">
                  <c:v>0.69957660460189697</c:v>
                </c:pt>
                <c:pt idx="277">
                  <c:v>0.70308346124185295</c:v>
                </c:pt>
                <c:pt idx="278">
                  <c:v>0.71521244690112096</c:v>
                </c:pt>
                <c:pt idx="279">
                  <c:v>0.68011384840857003</c:v>
                </c:pt>
                <c:pt idx="280">
                  <c:v>0.66822323630722202</c:v>
                </c:pt>
                <c:pt idx="281">
                  <c:v>0.62830928278722198</c:v>
                </c:pt>
                <c:pt idx="282">
                  <c:v>0.61061782127837205</c:v>
                </c:pt>
                <c:pt idx="283">
                  <c:v>0.62942837769446003</c:v>
                </c:pt>
                <c:pt idx="284">
                  <c:v>0.61617750266473503</c:v>
                </c:pt>
                <c:pt idx="285">
                  <c:v>0.60323103306965598</c:v>
                </c:pt>
                <c:pt idx="286">
                  <c:v>0.63714117180822905</c:v>
                </c:pt>
                <c:pt idx="287">
                  <c:v>0.67011154922627503</c:v>
                </c:pt>
                <c:pt idx="288">
                  <c:v>0.61658455667954404</c:v>
                </c:pt>
                <c:pt idx="289">
                  <c:v>0.63855060878384795</c:v>
                </c:pt>
                <c:pt idx="290">
                  <c:v>0.65251069118332505</c:v>
                </c:pt>
                <c:pt idx="291">
                  <c:v>0.62822762069039895</c:v>
                </c:pt>
                <c:pt idx="292">
                  <c:v>0.596846526409192</c:v>
                </c:pt>
                <c:pt idx="293">
                  <c:v>0.52477727660914697</c:v>
                </c:pt>
                <c:pt idx="294">
                  <c:v>0.58167033834500803</c:v>
                </c:pt>
                <c:pt idx="295">
                  <c:v>0.58100035387593996</c:v>
                </c:pt>
                <c:pt idx="296">
                  <c:v>0.57165286932027004</c:v>
                </c:pt>
                <c:pt idx="297">
                  <c:v>0.58829946426089297</c:v>
                </c:pt>
                <c:pt idx="298">
                  <c:v>0.59413458552234599</c:v>
                </c:pt>
                <c:pt idx="299">
                  <c:v>0.61007884676847501</c:v>
                </c:pt>
                <c:pt idx="300">
                  <c:v>0.58198865444970005</c:v>
                </c:pt>
                <c:pt idx="301">
                  <c:v>0.60018147386126297</c:v>
                </c:pt>
                <c:pt idx="302">
                  <c:v>0.59050569136489395</c:v>
                </c:pt>
                <c:pt idx="303">
                  <c:v>0.58537897534883498</c:v>
                </c:pt>
                <c:pt idx="304">
                  <c:v>0.56875632270574905</c:v>
                </c:pt>
                <c:pt idx="305">
                  <c:v>0.54950140379095402</c:v>
                </c:pt>
                <c:pt idx="306">
                  <c:v>0.55581717717414603</c:v>
                </c:pt>
                <c:pt idx="307">
                  <c:v>0.53477279978986403</c:v>
                </c:pt>
                <c:pt idx="308">
                  <c:v>0.51809241394711802</c:v>
                </c:pt>
                <c:pt idx="309">
                  <c:v>0.53640201710184598</c:v>
                </c:pt>
                <c:pt idx="310">
                  <c:v>0.54250963671202401</c:v>
                </c:pt>
                <c:pt idx="311">
                  <c:v>0.55283913536695395</c:v>
                </c:pt>
                <c:pt idx="312">
                  <c:v>0.58645254528346002</c:v>
                </c:pt>
                <c:pt idx="313">
                  <c:v>0.60426866446396899</c:v>
                </c:pt>
                <c:pt idx="314">
                  <c:v>0.60859888183111299</c:v>
                </c:pt>
                <c:pt idx="315">
                  <c:v>0.61484229235002896</c:v>
                </c:pt>
                <c:pt idx="316">
                  <c:v>0.58917199033179501</c:v>
                </c:pt>
                <c:pt idx="317">
                  <c:v>0.55730359199287405</c:v>
                </c:pt>
                <c:pt idx="318">
                  <c:v>0.54933159306161505</c:v>
                </c:pt>
                <c:pt idx="319">
                  <c:v>0.57340721669011097</c:v>
                </c:pt>
                <c:pt idx="320">
                  <c:v>0.61050407564019404</c:v>
                </c:pt>
                <c:pt idx="321">
                  <c:v>0.62188603812792997</c:v>
                </c:pt>
                <c:pt idx="322">
                  <c:v>0.62383408869913703</c:v>
                </c:pt>
                <c:pt idx="323">
                  <c:v>0.64093863093858705</c:v>
                </c:pt>
                <c:pt idx="324">
                  <c:v>0.63120060403857703</c:v>
                </c:pt>
                <c:pt idx="325">
                  <c:v>0.65777888025050202</c:v>
                </c:pt>
                <c:pt idx="326">
                  <c:v>0.65857749217432704</c:v>
                </c:pt>
                <c:pt idx="327">
                  <c:v>0.63827108617773498</c:v>
                </c:pt>
                <c:pt idx="328">
                  <c:v>0.66164253005747398</c:v>
                </c:pt>
                <c:pt idx="329">
                  <c:v>0.64091987837035702</c:v>
                </c:pt>
                <c:pt idx="330">
                  <c:v>0.63908958018447104</c:v>
                </c:pt>
                <c:pt idx="331">
                  <c:v>0.63368706404864905</c:v>
                </c:pt>
                <c:pt idx="332">
                  <c:v>0.61618329068451405</c:v>
                </c:pt>
                <c:pt idx="333">
                  <c:v>0.49216805997777902</c:v>
                </c:pt>
                <c:pt idx="334">
                  <c:v>0.362779642968244</c:v>
                </c:pt>
                <c:pt idx="335">
                  <c:v>0.37056548156326902</c:v>
                </c:pt>
                <c:pt idx="336">
                  <c:v>0.29249299004714102</c:v>
                </c:pt>
                <c:pt idx="337">
                  <c:v>1.5235071119997601E-5</c:v>
                </c:pt>
                <c:pt idx="338">
                  <c:v>2.2937347824175699E-5</c:v>
                </c:pt>
                <c:pt idx="339">
                  <c:v>0.153958295162586</c:v>
                </c:pt>
                <c:pt idx="340">
                  <c:v>3.7752378052212501E-4</c:v>
                </c:pt>
                <c:pt idx="341">
                  <c:v>1.6548017808815399E-6</c:v>
                </c:pt>
                <c:pt idx="342">
                  <c:v>0.30600692397456403</c:v>
                </c:pt>
                <c:pt idx="343">
                  <c:v>0.49729490560404399</c:v>
                </c:pt>
                <c:pt idx="344">
                  <c:v>0.48350889799552199</c:v>
                </c:pt>
                <c:pt idx="345">
                  <c:v>0.47006458208962598</c:v>
                </c:pt>
                <c:pt idx="346">
                  <c:v>0.461381885870286</c:v>
                </c:pt>
                <c:pt idx="347">
                  <c:v>0.460500701191144</c:v>
                </c:pt>
                <c:pt idx="348">
                  <c:v>0.453602122176125</c:v>
                </c:pt>
                <c:pt idx="349">
                  <c:v>0.33480553811531899</c:v>
                </c:pt>
                <c:pt idx="350">
                  <c:v>0.30574778699742799</c:v>
                </c:pt>
                <c:pt idx="351">
                  <c:v>0.43184260824626303</c:v>
                </c:pt>
                <c:pt idx="352">
                  <c:v>0.39340597729080001</c:v>
                </c:pt>
                <c:pt idx="353">
                  <c:v>0.40235674560609702</c:v>
                </c:pt>
                <c:pt idx="354">
                  <c:v>0.40036074015692202</c:v>
                </c:pt>
                <c:pt idx="355">
                  <c:v>0.35842840168683399</c:v>
                </c:pt>
                <c:pt idx="356">
                  <c:v>0.35308049154888299</c:v>
                </c:pt>
                <c:pt idx="357">
                  <c:v>0.35401917891534401</c:v>
                </c:pt>
                <c:pt idx="358">
                  <c:v>0.38164985128109502</c:v>
                </c:pt>
                <c:pt idx="359">
                  <c:v>8.9935995353372998E-7</c:v>
                </c:pt>
                <c:pt idx="360">
                  <c:v>1.33925438652949E-6</c:v>
                </c:pt>
                <c:pt idx="361">
                  <c:v>8.3637059656251904E-7</c:v>
                </c:pt>
                <c:pt idx="362">
                  <c:v>4.6888520298633998E-7</c:v>
                </c:pt>
                <c:pt idx="363">
                  <c:v>2.8780232735853801E-6</c:v>
                </c:pt>
                <c:pt idx="364">
                  <c:v>8.12373361655829E-7</c:v>
                </c:pt>
                <c:pt idx="365">
                  <c:v>0.42013967268957902</c:v>
                </c:pt>
                <c:pt idx="366">
                  <c:v>1.1749960351149799E-6</c:v>
                </c:pt>
                <c:pt idx="367">
                  <c:v>2.89347903927425E-6</c:v>
                </c:pt>
                <c:pt idx="368">
                  <c:v>2.8897140636860401E-7</c:v>
                </c:pt>
                <c:pt idx="369">
                  <c:v>2.8481650990476102E-7</c:v>
                </c:pt>
                <c:pt idx="370">
                  <c:v>2.15810106314716E-6</c:v>
                </c:pt>
                <c:pt idx="371">
                  <c:v>1.0583236533336201E-6</c:v>
                </c:pt>
                <c:pt idx="372">
                  <c:v>1.2082613598907299E-6</c:v>
                </c:pt>
                <c:pt idx="373">
                  <c:v>8.54859190696709E-7</c:v>
                </c:pt>
                <c:pt idx="374">
                  <c:v>1.4830308236998E-5</c:v>
                </c:pt>
                <c:pt idx="375">
                  <c:v>3.3107779955994698E-6</c:v>
                </c:pt>
                <c:pt idx="376">
                  <c:v>1.66348967585039E-4</c:v>
                </c:pt>
                <c:pt idx="377">
                  <c:v>2.85654916944059E-7</c:v>
                </c:pt>
                <c:pt idx="378">
                  <c:v>0.57227330372804697</c:v>
                </c:pt>
                <c:pt idx="379">
                  <c:v>3.0516053134237201E-5</c:v>
                </c:pt>
                <c:pt idx="380">
                  <c:v>0.56321003424713401</c:v>
                </c:pt>
                <c:pt idx="381">
                  <c:v>0.56103032891743798</c:v>
                </c:pt>
                <c:pt idx="382">
                  <c:v>0.55877526195785998</c:v>
                </c:pt>
                <c:pt idx="383">
                  <c:v>0.56261060491634396</c:v>
                </c:pt>
                <c:pt idx="384">
                  <c:v>0.56034724915138401</c:v>
                </c:pt>
                <c:pt idx="385">
                  <c:v>0.56272739115523995</c:v>
                </c:pt>
                <c:pt idx="386">
                  <c:v>0.56674553576050801</c:v>
                </c:pt>
                <c:pt idx="387">
                  <c:v>0.59041780714436998</c:v>
                </c:pt>
                <c:pt idx="388">
                  <c:v>0.47881688369633102</c:v>
                </c:pt>
                <c:pt idx="389">
                  <c:v>0.37248609420291601</c:v>
                </c:pt>
                <c:pt idx="390">
                  <c:v>0.36154082650597402</c:v>
                </c:pt>
                <c:pt idx="391">
                  <c:v>0.343815468925663</c:v>
                </c:pt>
                <c:pt idx="392">
                  <c:v>0.383854332848244</c:v>
                </c:pt>
                <c:pt idx="393">
                  <c:v>6.5352544257746602E-7</c:v>
                </c:pt>
                <c:pt idx="394">
                  <c:v>1.7602966074480601E-6</c:v>
                </c:pt>
                <c:pt idx="395">
                  <c:v>1.3337288685099399E-7</c:v>
                </c:pt>
                <c:pt idx="396">
                  <c:v>1.1384772815541701E-6</c:v>
                </c:pt>
                <c:pt idx="397">
                  <c:v>7.9870756690066305E-6</c:v>
                </c:pt>
                <c:pt idx="398">
                  <c:v>3.7298158419857901E-6</c:v>
                </c:pt>
                <c:pt idx="399">
                  <c:v>5.1250666987529097E-8</c:v>
                </c:pt>
                <c:pt idx="400">
                  <c:v>1.08307338984505E-6</c:v>
                </c:pt>
                <c:pt idx="401">
                  <c:v>4.8861855425113602E-8</c:v>
                </c:pt>
                <c:pt idx="402">
                  <c:v>1.7229078069031601E-6</c:v>
                </c:pt>
                <c:pt idx="403">
                  <c:v>1.5024903468098001E-6</c:v>
                </c:pt>
                <c:pt idx="404">
                  <c:v>2.0762399308938401E-7</c:v>
                </c:pt>
                <c:pt idx="405">
                  <c:v>1.6607819254889E-8</c:v>
                </c:pt>
                <c:pt idx="406">
                  <c:v>6.9599771594029504E-8</c:v>
                </c:pt>
                <c:pt idx="407">
                  <c:v>1.06647177241921E-7</c:v>
                </c:pt>
                <c:pt idx="408">
                  <c:v>1.09339562660866E-5</c:v>
                </c:pt>
                <c:pt idx="409">
                  <c:v>2.5649254467135202E-6</c:v>
                </c:pt>
                <c:pt idx="410">
                  <c:v>3.0862644380061299E-6</c:v>
                </c:pt>
                <c:pt idx="411">
                  <c:v>2.7423704163411498E-7</c:v>
                </c:pt>
                <c:pt idx="412">
                  <c:v>2.9264193657076E-8</c:v>
                </c:pt>
                <c:pt idx="413">
                  <c:v>3.71246673401003E-6</c:v>
                </c:pt>
                <c:pt idx="414">
                  <c:v>6.4269258426554703E-6</c:v>
                </c:pt>
                <c:pt idx="415">
                  <c:v>2.8804639429592098E-6</c:v>
                </c:pt>
                <c:pt idx="416">
                  <c:v>1.9933541362291299E-8</c:v>
                </c:pt>
                <c:pt idx="417">
                  <c:v>7.60682913770156E-6</c:v>
                </c:pt>
                <c:pt idx="418">
                  <c:v>8.1239125099053205E-7</c:v>
                </c:pt>
                <c:pt idx="419">
                  <c:v>2.4508646766087798E-6</c:v>
                </c:pt>
                <c:pt idx="420">
                  <c:v>3.1738608806082698E-7</c:v>
                </c:pt>
                <c:pt idx="421">
                  <c:v>6.4547077926717197E-7</c:v>
                </c:pt>
                <c:pt idx="422">
                  <c:v>7.8692473300648295E-7</c:v>
                </c:pt>
                <c:pt idx="423">
                  <c:v>1.2130476143724601E-6</c:v>
                </c:pt>
                <c:pt idx="424">
                  <c:v>7.9911104892869805E-6</c:v>
                </c:pt>
                <c:pt idx="425">
                  <c:v>1.5164355684476601E-8</c:v>
                </c:pt>
                <c:pt idx="426">
                  <c:v>3.48577223531945E-7</c:v>
                </c:pt>
                <c:pt idx="427">
                  <c:v>7.0531746446095795E-8</c:v>
                </c:pt>
                <c:pt idx="428">
                  <c:v>2.5972084824176901E-6</c:v>
                </c:pt>
                <c:pt idx="429">
                  <c:v>7.0535237605417295E-4</c:v>
                </c:pt>
                <c:pt idx="430">
                  <c:v>4.8667459514326203E-2</c:v>
                </c:pt>
                <c:pt idx="431">
                  <c:v>0.112621347699673</c:v>
                </c:pt>
                <c:pt idx="432">
                  <c:v>0.13952048418542301</c:v>
                </c:pt>
                <c:pt idx="433">
                  <c:v>0.144732824127284</c:v>
                </c:pt>
                <c:pt idx="434">
                  <c:v>0.22946947970324899</c:v>
                </c:pt>
                <c:pt idx="435">
                  <c:v>0.25223380253262201</c:v>
                </c:pt>
                <c:pt idx="436">
                  <c:v>0.305652846508565</c:v>
                </c:pt>
                <c:pt idx="437">
                  <c:v>0.34723867341339598</c:v>
                </c:pt>
                <c:pt idx="438">
                  <c:v>0.30203342472497902</c:v>
                </c:pt>
                <c:pt idx="439">
                  <c:v>0.331482555432283</c:v>
                </c:pt>
                <c:pt idx="440">
                  <c:v>0.34715228167314899</c:v>
                </c:pt>
                <c:pt idx="441">
                  <c:v>0.354829804064211</c:v>
                </c:pt>
                <c:pt idx="442">
                  <c:v>6.5137420454187E-7</c:v>
                </c:pt>
                <c:pt idx="443">
                  <c:v>5.4891121442055299E-7</c:v>
                </c:pt>
                <c:pt idx="444">
                  <c:v>3.6839111202465098E-7</c:v>
                </c:pt>
                <c:pt idx="445">
                  <c:v>0.31012725265688001</c:v>
                </c:pt>
                <c:pt idx="446">
                  <c:v>0.31902081385719799</c:v>
                </c:pt>
                <c:pt idx="447">
                  <c:v>0.31848527947945698</c:v>
                </c:pt>
                <c:pt idx="448">
                  <c:v>1.4534030750415101E-6</c:v>
                </c:pt>
                <c:pt idx="449">
                  <c:v>2.9449003461594802E-7</c:v>
                </c:pt>
                <c:pt idx="450">
                  <c:v>2.7730134572751599E-6</c:v>
                </c:pt>
                <c:pt idx="451">
                  <c:v>3.9470572403676898E-7</c:v>
                </c:pt>
                <c:pt idx="452">
                  <c:v>3.3963930315022602E-5</c:v>
                </c:pt>
                <c:pt idx="453">
                  <c:v>1.9541669531242499E-7</c:v>
                </c:pt>
                <c:pt idx="454">
                  <c:v>1.5499940175714901E-7</c:v>
                </c:pt>
                <c:pt idx="455">
                  <c:v>4.8356061755823303E-7</c:v>
                </c:pt>
                <c:pt idx="456">
                  <c:v>1.2758637835421201E-6</c:v>
                </c:pt>
                <c:pt idx="457">
                  <c:v>2.28966253657749E-6</c:v>
                </c:pt>
                <c:pt idx="458">
                  <c:v>1.69758185717271E-6</c:v>
                </c:pt>
                <c:pt idx="459">
                  <c:v>5.7866274352565598E-6</c:v>
                </c:pt>
                <c:pt idx="460">
                  <c:v>3.1083895585148102E-5</c:v>
                </c:pt>
                <c:pt idx="461">
                  <c:v>1.01956312072218E-4</c:v>
                </c:pt>
                <c:pt idx="462">
                  <c:v>2.55931408629375E-2</c:v>
                </c:pt>
                <c:pt idx="463">
                  <c:v>7.0310929780313897E-4</c:v>
                </c:pt>
                <c:pt idx="464">
                  <c:v>4.2159464277670901E-2</c:v>
                </c:pt>
                <c:pt idx="465">
                  <c:v>0.14108786060162601</c:v>
                </c:pt>
                <c:pt idx="466">
                  <c:v>0.18425751135348301</c:v>
                </c:pt>
                <c:pt idx="467">
                  <c:v>0.24123539198333299</c:v>
                </c:pt>
                <c:pt idx="468">
                  <c:v>0.25320008531284799</c:v>
                </c:pt>
                <c:pt idx="469">
                  <c:v>0.29701119860487402</c:v>
                </c:pt>
                <c:pt idx="470">
                  <c:v>0.689855738714513</c:v>
                </c:pt>
                <c:pt idx="471">
                  <c:v>0.40267575181880699</c:v>
                </c:pt>
                <c:pt idx="472">
                  <c:v>0.45900864485800502</c:v>
                </c:pt>
                <c:pt idx="473">
                  <c:v>0.74013368885896602</c:v>
                </c:pt>
                <c:pt idx="474">
                  <c:v>0.54490866878174904</c:v>
                </c:pt>
                <c:pt idx="475">
                  <c:v>0.73781404565470599</c:v>
                </c:pt>
                <c:pt idx="476">
                  <c:v>0.70989193638506898</c:v>
                </c:pt>
                <c:pt idx="477">
                  <c:v>0.71000538801264101</c:v>
                </c:pt>
                <c:pt idx="478">
                  <c:v>0.70758428801376805</c:v>
                </c:pt>
                <c:pt idx="479">
                  <c:v>0.69758822039345902</c:v>
                </c:pt>
                <c:pt idx="480">
                  <c:v>0.71838095206594998</c:v>
                </c:pt>
                <c:pt idx="481">
                  <c:v>0.75457648547251499</c:v>
                </c:pt>
                <c:pt idx="482">
                  <c:v>0.78383449260888804</c:v>
                </c:pt>
                <c:pt idx="483">
                  <c:v>0.77380730243762597</c:v>
                </c:pt>
                <c:pt idx="484">
                  <c:v>0.72975757085651405</c:v>
                </c:pt>
                <c:pt idx="485">
                  <c:v>0.77110025821985495</c:v>
                </c:pt>
                <c:pt idx="486">
                  <c:v>0.76813778960516799</c:v>
                </c:pt>
                <c:pt idx="487">
                  <c:v>0.78143945274395898</c:v>
                </c:pt>
                <c:pt idx="488">
                  <c:v>0.76807643317053298</c:v>
                </c:pt>
                <c:pt idx="489">
                  <c:v>0.79812080862359303</c:v>
                </c:pt>
                <c:pt idx="490">
                  <c:v>0.80881540402395102</c:v>
                </c:pt>
                <c:pt idx="491">
                  <c:v>0.80952942828764096</c:v>
                </c:pt>
                <c:pt idx="492">
                  <c:v>0.75072477615977895</c:v>
                </c:pt>
                <c:pt idx="493">
                  <c:v>0.79046902972283395</c:v>
                </c:pt>
                <c:pt idx="494">
                  <c:v>0.830908014901234</c:v>
                </c:pt>
                <c:pt idx="495">
                  <c:v>0.90103838288685101</c:v>
                </c:pt>
                <c:pt idx="496">
                  <c:v>0.90028362014904695</c:v>
                </c:pt>
                <c:pt idx="497">
                  <c:v>0.88127136935462502</c:v>
                </c:pt>
                <c:pt idx="498">
                  <c:v>0.87914214558872905</c:v>
                </c:pt>
                <c:pt idx="499">
                  <c:v>0.88074094325196195</c:v>
                </c:pt>
                <c:pt idx="500">
                  <c:v>0.87664851709623104</c:v>
                </c:pt>
                <c:pt idx="501">
                  <c:v>0.86915371577380796</c:v>
                </c:pt>
                <c:pt idx="502">
                  <c:v>0.84757604842494705</c:v>
                </c:pt>
                <c:pt idx="503">
                  <c:v>0.85984642149166202</c:v>
                </c:pt>
                <c:pt idx="504">
                  <c:v>0.85545989585332405</c:v>
                </c:pt>
                <c:pt idx="505">
                  <c:v>0.85854600938206205</c:v>
                </c:pt>
                <c:pt idx="506">
                  <c:v>0.84656255700472605</c:v>
                </c:pt>
                <c:pt idx="507">
                  <c:v>0.85637001824520398</c:v>
                </c:pt>
                <c:pt idx="508">
                  <c:v>0.73132759188839502</c:v>
                </c:pt>
                <c:pt idx="509">
                  <c:v>0.62686370548464398</c:v>
                </c:pt>
                <c:pt idx="510">
                  <c:v>0.63782814171548896</c:v>
                </c:pt>
                <c:pt idx="511">
                  <c:v>0.73634605432214595</c:v>
                </c:pt>
                <c:pt idx="512">
                  <c:v>0.61245878334296899</c:v>
                </c:pt>
                <c:pt idx="513">
                  <c:v>0.66981435783085297</c:v>
                </c:pt>
                <c:pt idx="514">
                  <c:v>0.79910765941921302</c:v>
                </c:pt>
                <c:pt idx="515">
                  <c:v>0.86370162366977599</c:v>
                </c:pt>
                <c:pt idx="516">
                  <c:v>0.86741312061820797</c:v>
                </c:pt>
                <c:pt idx="517">
                  <c:v>0.86755731336828501</c:v>
                </c:pt>
                <c:pt idx="518">
                  <c:v>0.86584561154678896</c:v>
                </c:pt>
                <c:pt idx="519">
                  <c:v>0.86777461228902197</c:v>
                </c:pt>
                <c:pt idx="520">
                  <c:v>0.87276108628675297</c:v>
                </c:pt>
                <c:pt idx="521">
                  <c:v>0.83602145465330902</c:v>
                </c:pt>
                <c:pt idx="522">
                  <c:v>0.78640261468525896</c:v>
                </c:pt>
                <c:pt idx="523">
                  <c:v>0.73750669609504704</c:v>
                </c:pt>
                <c:pt idx="524">
                  <c:v>0.68188254915020796</c:v>
                </c:pt>
                <c:pt idx="525">
                  <c:v>0.67037516882855797</c:v>
                </c:pt>
                <c:pt idx="526">
                  <c:v>0.70871502189244595</c:v>
                </c:pt>
                <c:pt idx="527">
                  <c:v>0.71333310887458701</c:v>
                </c:pt>
                <c:pt idx="528">
                  <c:v>0.72324444076943395</c:v>
                </c:pt>
                <c:pt idx="529">
                  <c:v>0.60266461178214503</c:v>
                </c:pt>
                <c:pt idx="530">
                  <c:v>0.48794333868915601</c:v>
                </c:pt>
                <c:pt idx="531">
                  <c:v>0.56757393468270601</c:v>
                </c:pt>
                <c:pt idx="532">
                  <c:v>0.60914369917195199</c:v>
                </c:pt>
                <c:pt idx="533">
                  <c:v>0.63836283544625205</c:v>
                </c:pt>
                <c:pt idx="534">
                  <c:v>0.66353915500691696</c:v>
                </c:pt>
                <c:pt idx="535">
                  <c:v>0.73501294408273399</c:v>
                </c:pt>
                <c:pt idx="536">
                  <c:v>0.69328853141600399</c:v>
                </c:pt>
                <c:pt idx="537">
                  <c:v>0.80414158887612897</c:v>
                </c:pt>
                <c:pt idx="538">
                  <c:v>0.89006117947396901</c:v>
                </c:pt>
                <c:pt idx="539">
                  <c:v>0.89548904365970206</c:v>
                </c:pt>
                <c:pt idx="540">
                  <c:v>0.83811904467334997</c:v>
                </c:pt>
                <c:pt idx="541">
                  <c:v>0.89631535000982698</c:v>
                </c:pt>
                <c:pt idx="542">
                  <c:v>0.89020823234577495</c:v>
                </c:pt>
                <c:pt idx="543">
                  <c:v>0.88787117859146203</c:v>
                </c:pt>
                <c:pt idx="544">
                  <c:v>0.90286846863180703</c:v>
                </c:pt>
                <c:pt idx="545">
                  <c:v>0.79376600514887197</c:v>
                </c:pt>
                <c:pt idx="546">
                  <c:v>0.82848601253742404</c:v>
                </c:pt>
                <c:pt idx="547">
                  <c:v>0.79088607430409097</c:v>
                </c:pt>
                <c:pt idx="548">
                  <c:v>0.84014167058948797</c:v>
                </c:pt>
                <c:pt idx="549">
                  <c:v>0.81033907239281899</c:v>
                </c:pt>
                <c:pt idx="550">
                  <c:v>0.80913264235883298</c:v>
                </c:pt>
                <c:pt idx="551">
                  <c:v>0.78600328755198801</c:v>
                </c:pt>
                <c:pt idx="552">
                  <c:v>0.74703647864624401</c:v>
                </c:pt>
                <c:pt idx="553">
                  <c:v>0.71792379568480602</c:v>
                </c:pt>
                <c:pt idx="554">
                  <c:v>0.71307263842770896</c:v>
                </c:pt>
                <c:pt idx="555">
                  <c:v>0.69633821266891904</c:v>
                </c:pt>
                <c:pt idx="556">
                  <c:v>0.71136499734611702</c:v>
                </c:pt>
                <c:pt idx="557">
                  <c:v>0.71295175206124195</c:v>
                </c:pt>
                <c:pt idx="558">
                  <c:v>0.72681645509847703</c:v>
                </c:pt>
                <c:pt idx="559">
                  <c:v>0.70951823266718095</c:v>
                </c:pt>
                <c:pt idx="560">
                  <c:v>0.67202850110329204</c:v>
                </c:pt>
                <c:pt idx="561">
                  <c:v>0.67928222714500397</c:v>
                </c:pt>
                <c:pt idx="562">
                  <c:v>0.656751490754787</c:v>
                </c:pt>
                <c:pt idx="563">
                  <c:v>0.63349644916935199</c:v>
                </c:pt>
                <c:pt idx="564">
                  <c:v>0.66798264197933699</c:v>
                </c:pt>
                <c:pt idx="565">
                  <c:v>0.662438939083835</c:v>
                </c:pt>
                <c:pt idx="566">
                  <c:v>0.66683348519365804</c:v>
                </c:pt>
                <c:pt idx="567">
                  <c:v>0.67143202045290196</c:v>
                </c:pt>
                <c:pt idx="568">
                  <c:v>0.62452649330053001</c:v>
                </c:pt>
                <c:pt idx="569">
                  <c:v>0.62097248897939505</c:v>
                </c:pt>
                <c:pt idx="570">
                  <c:v>0.65540634715036605</c:v>
                </c:pt>
                <c:pt idx="571">
                  <c:v>0.64158945364588404</c:v>
                </c:pt>
                <c:pt idx="572">
                  <c:v>0.65988304519096397</c:v>
                </c:pt>
                <c:pt idx="573">
                  <c:v>0.68279272433314497</c:v>
                </c:pt>
                <c:pt idx="574">
                  <c:v>0.72356928688567101</c:v>
                </c:pt>
                <c:pt idx="575">
                  <c:v>0.74882090065847395</c:v>
                </c:pt>
                <c:pt idx="576">
                  <c:v>0.74354229701830499</c:v>
                </c:pt>
                <c:pt idx="577">
                  <c:v>0.74723857311131203</c:v>
                </c:pt>
                <c:pt idx="578">
                  <c:v>0.72820313410459803</c:v>
                </c:pt>
                <c:pt idx="579">
                  <c:v>0.71085625677456499</c:v>
                </c:pt>
                <c:pt idx="580">
                  <c:v>0.67916201300311896</c:v>
                </c:pt>
                <c:pt idx="581">
                  <c:v>0.70012072003778203</c:v>
                </c:pt>
                <c:pt idx="582">
                  <c:v>0.71638251765091099</c:v>
                </c:pt>
                <c:pt idx="583">
                  <c:v>0.71147408455819805</c:v>
                </c:pt>
                <c:pt idx="584">
                  <c:v>0.75538000490425905</c:v>
                </c:pt>
                <c:pt idx="585">
                  <c:v>0.75863268166361897</c:v>
                </c:pt>
                <c:pt idx="586">
                  <c:v>0.78271975912327496</c:v>
                </c:pt>
                <c:pt idx="587">
                  <c:v>0.795422733532823</c:v>
                </c:pt>
                <c:pt idx="588">
                  <c:v>0.82693205556884797</c:v>
                </c:pt>
                <c:pt idx="589">
                  <c:v>0.86837528246588302</c:v>
                </c:pt>
                <c:pt idx="590">
                  <c:v>0.87699942840515399</c:v>
                </c:pt>
                <c:pt idx="591">
                  <c:v>0.91529145367712506</c:v>
                </c:pt>
                <c:pt idx="592">
                  <c:v>0.91654095570785399</c:v>
                </c:pt>
                <c:pt idx="593">
                  <c:v>0.91828089475679298</c:v>
                </c:pt>
                <c:pt idx="594">
                  <c:v>0.92114450740102005</c:v>
                </c:pt>
                <c:pt idx="595">
                  <c:v>0.92548853837650402</c:v>
                </c:pt>
                <c:pt idx="596">
                  <c:v>0.92352277020738405</c:v>
                </c:pt>
                <c:pt idx="597">
                  <c:v>0.92078595168030697</c:v>
                </c:pt>
                <c:pt idx="598">
                  <c:v>0.90955046255308103</c:v>
                </c:pt>
                <c:pt idx="599">
                  <c:v>0.90310303309578799</c:v>
                </c:pt>
                <c:pt idx="600">
                  <c:v>0.91270793314207499</c:v>
                </c:pt>
                <c:pt idx="601">
                  <c:v>0.89665727337229095</c:v>
                </c:pt>
                <c:pt idx="602">
                  <c:v>0.90394044432699105</c:v>
                </c:pt>
                <c:pt idx="603">
                  <c:v>0.91852680448449597</c:v>
                </c:pt>
                <c:pt idx="604">
                  <c:v>0.92124846016027795</c:v>
                </c:pt>
                <c:pt idx="605">
                  <c:v>0.92577131984393002</c:v>
                </c:pt>
                <c:pt idx="606">
                  <c:v>0.92658512856567399</c:v>
                </c:pt>
                <c:pt idx="607">
                  <c:v>0.93084614134474297</c:v>
                </c:pt>
                <c:pt idx="608">
                  <c:v>0.93018768131988905</c:v>
                </c:pt>
                <c:pt idx="609">
                  <c:v>0.931076177537146</c:v>
                </c:pt>
                <c:pt idx="610">
                  <c:v>0.92276819112665498</c:v>
                </c:pt>
                <c:pt idx="611">
                  <c:v>0.91356839921187805</c:v>
                </c:pt>
                <c:pt idx="612">
                  <c:v>0.91773887944139998</c:v>
                </c:pt>
                <c:pt idx="613">
                  <c:v>0.91136165215936704</c:v>
                </c:pt>
                <c:pt idx="614">
                  <c:v>0.91766541960491399</c:v>
                </c:pt>
                <c:pt idx="615">
                  <c:v>0.92109575980511005</c:v>
                </c:pt>
                <c:pt idx="616">
                  <c:v>0.92033518976680995</c:v>
                </c:pt>
                <c:pt idx="617">
                  <c:v>0.938946275784871</c:v>
                </c:pt>
                <c:pt idx="618">
                  <c:v>0.89662545907469404</c:v>
                </c:pt>
                <c:pt idx="619">
                  <c:v>0.91206151685470405</c:v>
                </c:pt>
                <c:pt idx="620">
                  <c:v>0.90624771557643202</c:v>
                </c:pt>
                <c:pt idx="621">
                  <c:v>0.91066834755950798</c:v>
                </c:pt>
                <c:pt idx="622">
                  <c:v>0.91434067019263898</c:v>
                </c:pt>
                <c:pt idx="623">
                  <c:v>0.89786737555017504</c:v>
                </c:pt>
                <c:pt idx="624">
                  <c:v>0.90276327791590605</c:v>
                </c:pt>
                <c:pt idx="625">
                  <c:v>0.91049555763196999</c:v>
                </c:pt>
                <c:pt idx="626">
                  <c:v>0.90590224177915102</c:v>
                </c:pt>
                <c:pt idx="627">
                  <c:v>0.87219472144682697</c:v>
                </c:pt>
                <c:pt idx="628">
                  <c:v>0.80023624829189199</c:v>
                </c:pt>
                <c:pt idx="629">
                  <c:v>0.83133567793990104</c:v>
                </c:pt>
                <c:pt idx="630">
                  <c:v>0.83881118818879397</c:v>
                </c:pt>
                <c:pt idx="631">
                  <c:v>0.845057030634495</c:v>
                </c:pt>
                <c:pt idx="632">
                  <c:v>0.83198216039808504</c:v>
                </c:pt>
                <c:pt idx="633">
                  <c:v>0.826375301660634</c:v>
                </c:pt>
                <c:pt idx="634">
                  <c:v>0.79211961589160296</c:v>
                </c:pt>
                <c:pt idx="635">
                  <c:v>0.76337629040906996</c:v>
                </c:pt>
                <c:pt idx="636">
                  <c:v>0.76466502663687996</c:v>
                </c:pt>
                <c:pt idx="637">
                  <c:v>0.77386878675786397</c:v>
                </c:pt>
                <c:pt idx="638">
                  <c:v>0.76836388310524295</c:v>
                </c:pt>
                <c:pt idx="639">
                  <c:v>0.78749345600796095</c:v>
                </c:pt>
                <c:pt idx="640">
                  <c:v>0.75786508201099101</c:v>
                </c:pt>
                <c:pt idx="641">
                  <c:v>0.77754784021602497</c:v>
                </c:pt>
                <c:pt idx="642">
                  <c:v>0.74377101319910499</c:v>
                </c:pt>
                <c:pt idx="643">
                  <c:v>0.73942944360077301</c:v>
                </c:pt>
                <c:pt idx="644">
                  <c:v>0.76911023890892904</c:v>
                </c:pt>
                <c:pt idx="645">
                  <c:v>0.74933775969599703</c:v>
                </c:pt>
                <c:pt idx="646">
                  <c:v>0.74939455602092597</c:v>
                </c:pt>
                <c:pt idx="647">
                  <c:v>0.75737049798008105</c:v>
                </c:pt>
                <c:pt idx="648">
                  <c:v>0.76818219919842701</c:v>
                </c:pt>
                <c:pt idx="649">
                  <c:v>0.76724072119221798</c:v>
                </c:pt>
                <c:pt idx="650">
                  <c:v>0.77103397873723301</c:v>
                </c:pt>
                <c:pt idx="651">
                  <c:v>0.75990723877533195</c:v>
                </c:pt>
                <c:pt idx="652">
                  <c:v>0.76477948663106998</c:v>
                </c:pt>
                <c:pt idx="653">
                  <c:v>0.78408890777566298</c:v>
                </c:pt>
                <c:pt idx="654">
                  <c:v>0.76501658452538002</c:v>
                </c:pt>
                <c:pt idx="655">
                  <c:v>0.77529658985400796</c:v>
                </c:pt>
                <c:pt idx="656">
                  <c:v>0.76833787983550195</c:v>
                </c:pt>
                <c:pt idx="657">
                  <c:v>0.77038806564086704</c:v>
                </c:pt>
                <c:pt idx="658">
                  <c:v>0.768025836965752</c:v>
                </c:pt>
                <c:pt idx="659">
                  <c:v>0.77818175945186396</c:v>
                </c:pt>
                <c:pt idx="660">
                  <c:v>0.77715442657456801</c:v>
                </c:pt>
                <c:pt idx="661">
                  <c:v>0.76264996439467403</c:v>
                </c:pt>
                <c:pt idx="662">
                  <c:v>0.78466252434280703</c:v>
                </c:pt>
                <c:pt idx="663">
                  <c:v>0.77500882489103295</c:v>
                </c:pt>
                <c:pt idx="664">
                  <c:v>0.75858547101618301</c:v>
                </c:pt>
                <c:pt idx="665">
                  <c:v>0.76109629481629903</c:v>
                </c:pt>
                <c:pt idx="666">
                  <c:v>0.75989331496176105</c:v>
                </c:pt>
                <c:pt idx="667">
                  <c:v>0.79111475590481195</c:v>
                </c:pt>
                <c:pt idx="668">
                  <c:v>0.80457449179207796</c:v>
                </c:pt>
                <c:pt idx="669">
                  <c:v>0.80307220495538301</c:v>
                </c:pt>
                <c:pt idx="670">
                  <c:v>0.80430186109023705</c:v>
                </c:pt>
                <c:pt idx="671">
                  <c:v>0.81936219633416096</c:v>
                </c:pt>
                <c:pt idx="672">
                  <c:v>0.85265077128112499</c:v>
                </c:pt>
                <c:pt idx="673">
                  <c:v>0.86754813350242599</c:v>
                </c:pt>
                <c:pt idx="674">
                  <c:v>0.86865655991725699</c:v>
                </c:pt>
                <c:pt idx="675">
                  <c:v>0.86798774869236395</c:v>
                </c:pt>
                <c:pt idx="676">
                  <c:v>0.86157347356491598</c:v>
                </c:pt>
                <c:pt idx="677">
                  <c:v>0.87948584037490796</c:v>
                </c:pt>
                <c:pt idx="678">
                  <c:v>0.87878141124245901</c:v>
                </c:pt>
                <c:pt idx="679">
                  <c:v>0.89544479116332998</c:v>
                </c:pt>
                <c:pt idx="680">
                  <c:v>0.90220156949252905</c:v>
                </c:pt>
                <c:pt idx="681">
                  <c:v>0.90248767619327797</c:v>
                </c:pt>
                <c:pt idx="682">
                  <c:v>0.83658622930128401</c:v>
                </c:pt>
                <c:pt idx="683">
                  <c:v>0.90984523631660696</c:v>
                </c:pt>
                <c:pt idx="684">
                  <c:v>0.90802986567522903</c:v>
                </c:pt>
                <c:pt idx="685">
                  <c:v>0.89163147668381604</c:v>
                </c:pt>
                <c:pt idx="686">
                  <c:v>0.89988289797629595</c:v>
                </c:pt>
                <c:pt idx="687">
                  <c:v>0.89476909623942802</c:v>
                </c:pt>
                <c:pt idx="688">
                  <c:v>0.90832013163677705</c:v>
                </c:pt>
                <c:pt idx="689">
                  <c:v>0.90440612313296997</c:v>
                </c:pt>
                <c:pt idx="690">
                  <c:v>0.80828002979935498</c:v>
                </c:pt>
                <c:pt idx="691">
                  <c:v>0.88307082761715705</c:v>
                </c:pt>
                <c:pt idx="692">
                  <c:v>0.88404359220633499</c:v>
                </c:pt>
                <c:pt idx="693">
                  <c:v>0.88320392523284597</c:v>
                </c:pt>
                <c:pt idx="694">
                  <c:v>0.88847250912846498</c:v>
                </c:pt>
                <c:pt idx="695">
                  <c:v>0.89796441106643798</c:v>
                </c:pt>
                <c:pt idx="696">
                  <c:v>0.90825827766887102</c:v>
                </c:pt>
                <c:pt idx="697">
                  <c:v>0.92298879059730099</c:v>
                </c:pt>
                <c:pt idx="698">
                  <c:v>0.83994064637174903</c:v>
                </c:pt>
                <c:pt idx="699">
                  <c:v>0.83744361789356403</c:v>
                </c:pt>
                <c:pt idx="700">
                  <c:v>0.82618895225566202</c:v>
                </c:pt>
                <c:pt idx="701">
                  <c:v>0.81443344159892395</c:v>
                </c:pt>
                <c:pt idx="702">
                  <c:v>0.81077856668753101</c:v>
                </c:pt>
                <c:pt idx="703">
                  <c:v>0.81413474193742896</c:v>
                </c:pt>
                <c:pt idx="704">
                  <c:v>0.79837659877343004</c:v>
                </c:pt>
                <c:pt idx="705">
                  <c:v>0.79835921422554701</c:v>
                </c:pt>
                <c:pt idx="706">
                  <c:v>0.79059804874779604</c:v>
                </c:pt>
                <c:pt idx="707">
                  <c:v>0.78193223496714803</c:v>
                </c:pt>
                <c:pt idx="708">
                  <c:v>0.76822363608087996</c:v>
                </c:pt>
                <c:pt idx="709">
                  <c:v>0.76766926476394204</c:v>
                </c:pt>
                <c:pt idx="710">
                  <c:v>0.77510438584082098</c:v>
                </c:pt>
                <c:pt idx="711">
                  <c:v>0.77627156146515197</c:v>
                </c:pt>
                <c:pt idx="712">
                  <c:v>0.76389494121439305</c:v>
                </c:pt>
                <c:pt idx="713">
                  <c:v>0.76645134304936202</c:v>
                </c:pt>
                <c:pt idx="714">
                  <c:v>0.74956156637881899</c:v>
                </c:pt>
                <c:pt idx="715">
                  <c:v>0.75040050302167005</c:v>
                </c:pt>
                <c:pt idx="716">
                  <c:v>0.75681219169636105</c:v>
                </c:pt>
                <c:pt idx="717">
                  <c:v>0.75908027625891195</c:v>
                </c:pt>
                <c:pt idx="718">
                  <c:v>0.77380949923707198</c:v>
                </c:pt>
                <c:pt idx="719">
                  <c:v>0.78494658467660094</c:v>
                </c:pt>
                <c:pt idx="720">
                  <c:v>0.77935732514314904</c:v>
                </c:pt>
                <c:pt idx="721">
                  <c:v>0.77460653783110001</c:v>
                </c:pt>
                <c:pt idx="722">
                  <c:v>0.761934924615148</c:v>
                </c:pt>
                <c:pt idx="723">
                  <c:v>0.76240053765411497</c:v>
                </c:pt>
                <c:pt idx="724">
                  <c:v>0.771817053678025</c:v>
                </c:pt>
                <c:pt idx="725">
                  <c:v>0.77865399646462496</c:v>
                </c:pt>
                <c:pt idx="726">
                  <c:v>0.76281015780494998</c:v>
                </c:pt>
                <c:pt idx="727">
                  <c:v>0.76151862138440796</c:v>
                </c:pt>
                <c:pt idx="728">
                  <c:v>0.74109197271662897</c:v>
                </c:pt>
                <c:pt idx="729">
                  <c:v>0.72010357107775702</c:v>
                </c:pt>
                <c:pt idx="730">
                  <c:v>0.71362595807229301</c:v>
                </c:pt>
                <c:pt idx="731">
                  <c:v>0.72019767921852995</c:v>
                </c:pt>
                <c:pt idx="732">
                  <c:v>0.72843715412870202</c:v>
                </c:pt>
                <c:pt idx="733">
                  <c:v>0.72602196205399705</c:v>
                </c:pt>
                <c:pt idx="734">
                  <c:v>0.72329724933885298</c:v>
                </c:pt>
                <c:pt idx="735">
                  <c:v>0.69547715526944098</c:v>
                </c:pt>
                <c:pt idx="736">
                  <c:v>0.684848061422898</c:v>
                </c:pt>
                <c:pt idx="737">
                  <c:v>0.68856398954967402</c:v>
                </c:pt>
                <c:pt idx="738">
                  <c:v>0.69876695403449096</c:v>
                </c:pt>
                <c:pt idx="739">
                  <c:v>0.69851379109744605</c:v>
                </c:pt>
                <c:pt idx="740">
                  <c:v>0.71976298437548203</c:v>
                </c:pt>
                <c:pt idx="741">
                  <c:v>0.71657899076704601</c:v>
                </c:pt>
                <c:pt idx="742">
                  <c:v>0.70839094738253905</c:v>
                </c:pt>
                <c:pt idx="743">
                  <c:v>0.687627730537548</c:v>
                </c:pt>
                <c:pt idx="744">
                  <c:v>0.67245979180769799</c:v>
                </c:pt>
                <c:pt idx="745">
                  <c:v>0.66564334176680495</c:v>
                </c:pt>
                <c:pt idx="746">
                  <c:v>0.68968116008573999</c:v>
                </c:pt>
                <c:pt idx="747">
                  <c:v>0.708128843363518</c:v>
                </c:pt>
                <c:pt idx="748">
                  <c:v>0.704012555938623</c:v>
                </c:pt>
                <c:pt idx="749">
                  <c:v>0.68821546279882895</c:v>
                </c:pt>
                <c:pt idx="750">
                  <c:v>0.68399808703544196</c:v>
                </c:pt>
                <c:pt idx="751">
                  <c:v>0.64922306728391099</c:v>
                </c:pt>
                <c:pt idx="752">
                  <c:v>0.64235514763767299</c:v>
                </c:pt>
                <c:pt idx="753">
                  <c:v>0.63756957829849104</c:v>
                </c:pt>
                <c:pt idx="754">
                  <c:v>0.60093010715133099</c:v>
                </c:pt>
                <c:pt idx="755">
                  <c:v>0.59134478910919397</c:v>
                </c:pt>
                <c:pt idx="756">
                  <c:v>0.58413925479592299</c:v>
                </c:pt>
                <c:pt idx="757">
                  <c:v>0.58726450280097597</c:v>
                </c:pt>
                <c:pt idx="758">
                  <c:v>0.58717407872362104</c:v>
                </c:pt>
                <c:pt idx="759">
                  <c:v>0.572413329761706</c:v>
                </c:pt>
                <c:pt idx="760">
                  <c:v>0.55277160242500201</c:v>
                </c:pt>
                <c:pt idx="761">
                  <c:v>0.54805895802207705</c:v>
                </c:pt>
                <c:pt idx="762">
                  <c:v>0.56569060106678004</c:v>
                </c:pt>
                <c:pt idx="763">
                  <c:v>0.55675549439378902</c:v>
                </c:pt>
                <c:pt idx="764">
                  <c:v>0.55699510281541198</c:v>
                </c:pt>
                <c:pt idx="765">
                  <c:v>0.57100165706371198</c:v>
                </c:pt>
                <c:pt idx="766">
                  <c:v>0.57008237576973797</c:v>
                </c:pt>
                <c:pt idx="767">
                  <c:v>0.571479690738116</c:v>
                </c:pt>
                <c:pt idx="768">
                  <c:v>0.57228653634980597</c:v>
                </c:pt>
                <c:pt idx="769">
                  <c:v>0.56814298511552597</c:v>
                </c:pt>
                <c:pt idx="770">
                  <c:v>0.55612947479572805</c:v>
                </c:pt>
                <c:pt idx="771">
                  <c:v>0.56551500738392202</c:v>
                </c:pt>
                <c:pt idx="772">
                  <c:v>0.57115570428157802</c:v>
                </c:pt>
                <c:pt idx="773">
                  <c:v>0.574751865166232</c:v>
                </c:pt>
                <c:pt idx="774">
                  <c:v>0.57465679268776504</c:v>
                </c:pt>
                <c:pt idx="775">
                  <c:v>0.56295558377020105</c:v>
                </c:pt>
                <c:pt idx="776">
                  <c:v>0.58613465148236199</c:v>
                </c:pt>
                <c:pt idx="777">
                  <c:v>0.56986162771969895</c:v>
                </c:pt>
                <c:pt idx="778">
                  <c:v>0.56589626170060203</c:v>
                </c:pt>
                <c:pt idx="779">
                  <c:v>0.55973667091968404</c:v>
                </c:pt>
                <c:pt idx="780">
                  <c:v>0.55966806549480397</c:v>
                </c:pt>
                <c:pt idx="781">
                  <c:v>0.55780935768137196</c:v>
                </c:pt>
                <c:pt idx="782">
                  <c:v>0.55606677604052202</c:v>
                </c:pt>
                <c:pt idx="783">
                  <c:v>0.55830006042816904</c:v>
                </c:pt>
                <c:pt idx="784">
                  <c:v>0.55518777003862796</c:v>
                </c:pt>
                <c:pt idx="785">
                  <c:v>0.56556503549849402</c:v>
                </c:pt>
                <c:pt idx="786">
                  <c:v>0.56008269131885102</c:v>
                </c:pt>
                <c:pt idx="787">
                  <c:v>0.62915747924712195</c:v>
                </c:pt>
                <c:pt idx="788">
                  <c:v>0.63890418840572305</c:v>
                </c:pt>
                <c:pt idx="789">
                  <c:v>0.62274577657934904</c:v>
                </c:pt>
                <c:pt idx="790">
                  <c:v>0.61580358768087196</c:v>
                </c:pt>
                <c:pt idx="791">
                  <c:v>0.61859165574932895</c:v>
                </c:pt>
                <c:pt idx="792">
                  <c:v>0.61442196329791199</c:v>
                </c:pt>
                <c:pt idx="793">
                  <c:v>0.60993504580089297</c:v>
                </c:pt>
                <c:pt idx="794">
                  <c:v>0.61503022707088895</c:v>
                </c:pt>
                <c:pt idx="795">
                  <c:v>0.62509584069717505</c:v>
                </c:pt>
                <c:pt idx="796">
                  <c:v>0.62474828076210598</c:v>
                </c:pt>
                <c:pt idx="797">
                  <c:v>0.62513886132000096</c:v>
                </c:pt>
                <c:pt idx="798">
                  <c:v>0.62372045126199804</c:v>
                </c:pt>
                <c:pt idx="799">
                  <c:v>0.63239160713498299</c:v>
                </c:pt>
                <c:pt idx="800">
                  <c:v>0.62265776558201802</c:v>
                </c:pt>
                <c:pt idx="801">
                  <c:v>0.61218993531652</c:v>
                </c:pt>
                <c:pt idx="802">
                  <c:v>0.61088996160567599</c:v>
                </c:pt>
                <c:pt idx="803">
                  <c:v>0.61489713007598801</c:v>
                </c:pt>
                <c:pt idx="804">
                  <c:v>0.61007238676545805</c:v>
                </c:pt>
                <c:pt idx="805">
                  <c:v>0.61551258271058795</c:v>
                </c:pt>
                <c:pt idx="806">
                  <c:v>0.61834199111847399</c:v>
                </c:pt>
                <c:pt idx="807">
                  <c:v>0.62045327047605103</c:v>
                </c:pt>
                <c:pt idx="808">
                  <c:v>0.62541557834217998</c:v>
                </c:pt>
                <c:pt idx="809">
                  <c:v>0.62067611523608301</c:v>
                </c:pt>
                <c:pt idx="810">
                  <c:v>0.61942935096955598</c:v>
                </c:pt>
                <c:pt idx="811">
                  <c:v>0.62791192481153102</c:v>
                </c:pt>
                <c:pt idx="812">
                  <c:v>0.62782242786550302</c:v>
                </c:pt>
                <c:pt idx="813">
                  <c:v>0.62797437445436199</c:v>
                </c:pt>
                <c:pt idx="814">
                  <c:v>0.61854030053492304</c:v>
                </c:pt>
                <c:pt idx="815">
                  <c:v>0.61518907743030704</c:v>
                </c:pt>
                <c:pt idx="816">
                  <c:v>0.61890091764556299</c:v>
                </c:pt>
                <c:pt idx="817">
                  <c:v>0.62125874755247201</c:v>
                </c:pt>
                <c:pt idx="818">
                  <c:v>0.62324406946365496</c:v>
                </c:pt>
                <c:pt idx="819">
                  <c:v>0.62738954945252401</c:v>
                </c:pt>
                <c:pt idx="820">
                  <c:v>0.62714618366695696</c:v>
                </c:pt>
                <c:pt idx="821">
                  <c:v>0.62200803694357698</c:v>
                </c:pt>
                <c:pt idx="822">
                  <c:v>0.603034535313965</c:v>
                </c:pt>
                <c:pt idx="823">
                  <c:v>0.58970135770652299</c:v>
                </c:pt>
                <c:pt idx="824">
                  <c:v>0.58871110538846705</c:v>
                </c:pt>
                <c:pt idx="825">
                  <c:v>0.59230115425345198</c:v>
                </c:pt>
                <c:pt idx="826">
                  <c:v>0.59397611586201504</c:v>
                </c:pt>
                <c:pt idx="827">
                  <c:v>0.60213643230354696</c:v>
                </c:pt>
                <c:pt idx="828">
                  <c:v>0.60028490025068804</c:v>
                </c:pt>
                <c:pt idx="829">
                  <c:v>0.59889969731469395</c:v>
                </c:pt>
                <c:pt idx="830">
                  <c:v>0.61478056029217099</c:v>
                </c:pt>
                <c:pt idx="831">
                  <c:v>0.60353551808214401</c:v>
                </c:pt>
                <c:pt idx="832">
                  <c:v>0.61947175802639698</c:v>
                </c:pt>
                <c:pt idx="833">
                  <c:v>0.60872074514521901</c:v>
                </c:pt>
                <c:pt idx="834">
                  <c:v>0.60888081336108801</c:v>
                </c:pt>
                <c:pt idx="835">
                  <c:v>0.61250533350952996</c:v>
                </c:pt>
                <c:pt idx="836">
                  <c:v>0.61362507935427701</c:v>
                </c:pt>
                <c:pt idx="837">
                  <c:v>0.627623919216729</c:v>
                </c:pt>
                <c:pt idx="838">
                  <c:v>0.64386005011063596</c:v>
                </c:pt>
                <c:pt idx="839">
                  <c:v>0.63234789188062601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D6-4367-8B14-95F615486416}"/>
            </c:ext>
          </c:extLst>
        </c:ser>
        <c:ser>
          <c:idx val="10"/>
          <c:order val="10"/>
          <c:tx>
            <c:strRef>
              <c:f>'Results_train240_2.4saaRFRWeigh'!$M$1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'Results_train240_2.4saaRFRWeigh'!$B$2:$B$841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'Results_train240_2.4saaRFRWeigh'!$M$2:$M$841</c:f>
              <c:numCache>
                <c:formatCode>0.00</c:formatCode>
                <c:ptCount val="840"/>
                <c:pt idx="0">
                  <c:v>0.83525747035512199</c:v>
                </c:pt>
                <c:pt idx="1">
                  <c:v>0.84172386324487503</c:v>
                </c:pt>
                <c:pt idx="2">
                  <c:v>0.85143708595041701</c:v>
                </c:pt>
                <c:pt idx="3">
                  <c:v>0.85110341835760694</c:v>
                </c:pt>
                <c:pt idx="4">
                  <c:v>0.85230245472491095</c:v>
                </c:pt>
                <c:pt idx="5">
                  <c:v>0.84927732990062699</c:v>
                </c:pt>
                <c:pt idx="6">
                  <c:v>0.84948989504663897</c:v>
                </c:pt>
                <c:pt idx="7">
                  <c:v>0.85534053598483395</c:v>
                </c:pt>
                <c:pt idx="8">
                  <c:v>0.85537735114859204</c:v>
                </c:pt>
                <c:pt idx="9">
                  <c:v>0.85871924624557405</c:v>
                </c:pt>
                <c:pt idx="10">
                  <c:v>0.86417570802579702</c:v>
                </c:pt>
                <c:pt idx="11">
                  <c:v>0.85943739456915302</c:v>
                </c:pt>
                <c:pt idx="12">
                  <c:v>0.86279988143350606</c:v>
                </c:pt>
                <c:pt idx="13">
                  <c:v>0.86514622793284601</c:v>
                </c:pt>
                <c:pt idx="14">
                  <c:v>0.86766456952665705</c:v>
                </c:pt>
                <c:pt idx="15">
                  <c:v>0.86022454413711402</c:v>
                </c:pt>
                <c:pt idx="16">
                  <c:v>0.87212917363393605</c:v>
                </c:pt>
                <c:pt idx="17">
                  <c:v>0.87060496591217695</c:v>
                </c:pt>
                <c:pt idx="18">
                  <c:v>0.87393338329206405</c:v>
                </c:pt>
                <c:pt idx="19">
                  <c:v>0.87795162761904599</c:v>
                </c:pt>
                <c:pt idx="20">
                  <c:v>0.87617685069785101</c:v>
                </c:pt>
                <c:pt idx="21">
                  <c:v>0.87767495307996002</c:v>
                </c:pt>
                <c:pt idx="22">
                  <c:v>0.87424656872630002</c:v>
                </c:pt>
                <c:pt idx="23">
                  <c:v>0.86890282092331805</c:v>
                </c:pt>
                <c:pt idx="24">
                  <c:v>0.87453923998836702</c:v>
                </c:pt>
                <c:pt idx="25">
                  <c:v>0.87827721015381199</c:v>
                </c:pt>
                <c:pt idx="26">
                  <c:v>0.88578115499732002</c:v>
                </c:pt>
                <c:pt idx="27">
                  <c:v>0.88212986814267302</c:v>
                </c:pt>
                <c:pt idx="28">
                  <c:v>0.90069898683968097</c:v>
                </c:pt>
                <c:pt idx="29">
                  <c:v>0.89985874363694696</c:v>
                </c:pt>
                <c:pt idx="30">
                  <c:v>0.90159051470235796</c:v>
                </c:pt>
                <c:pt idx="31">
                  <c:v>0.90488261113613799</c:v>
                </c:pt>
                <c:pt idx="32">
                  <c:v>0.903893162105321</c:v>
                </c:pt>
                <c:pt idx="33">
                  <c:v>0.90605080995756004</c:v>
                </c:pt>
                <c:pt idx="34">
                  <c:v>0.90476514308824196</c:v>
                </c:pt>
                <c:pt idx="35">
                  <c:v>0.91188806104673503</c:v>
                </c:pt>
                <c:pt idx="36">
                  <c:v>0.90494527446405604</c:v>
                </c:pt>
                <c:pt idx="37">
                  <c:v>0.90848696324407097</c:v>
                </c:pt>
                <c:pt idx="38">
                  <c:v>0.90356519885747</c:v>
                </c:pt>
                <c:pt idx="39">
                  <c:v>0.87574578516902502</c:v>
                </c:pt>
                <c:pt idx="40">
                  <c:v>0.85421964977935005</c:v>
                </c:pt>
                <c:pt idx="41">
                  <c:v>0.83499234252752796</c:v>
                </c:pt>
                <c:pt idx="42">
                  <c:v>0.83752862174343101</c:v>
                </c:pt>
                <c:pt idx="43">
                  <c:v>0.84064159286255002</c:v>
                </c:pt>
                <c:pt idx="44">
                  <c:v>0.84864588909438399</c:v>
                </c:pt>
                <c:pt idx="45">
                  <c:v>0.83827036695642299</c:v>
                </c:pt>
                <c:pt idx="46">
                  <c:v>0.81672161371596097</c:v>
                </c:pt>
                <c:pt idx="47">
                  <c:v>0.80069452899187099</c:v>
                </c:pt>
                <c:pt idx="48">
                  <c:v>0.79884131347581899</c:v>
                </c:pt>
                <c:pt idx="49">
                  <c:v>0.79865652702248702</c:v>
                </c:pt>
                <c:pt idx="50">
                  <c:v>0.76962578915715096</c:v>
                </c:pt>
                <c:pt idx="51">
                  <c:v>0.75425200946147197</c:v>
                </c:pt>
                <c:pt idx="52">
                  <c:v>0.76169050467231703</c:v>
                </c:pt>
                <c:pt idx="53">
                  <c:v>0.74471945793143601</c:v>
                </c:pt>
                <c:pt idx="54">
                  <c:v>0.75142203196487301</c:v>
                </c:pt>
                <c:pt idx="55">
                  <c:v>0.764433057901448</c:v>
                </c:pt>
                <c:pt idx="56">
                  <c:v>0.745249995735766</c:v>
                </c:pt>
                <c:pt idx="57">
                  <c:v>0.74696125071789499</c:v>
                </c:pt>
                <c:pt idx="58">
                  <c:v>0.73561680547522001</c:v>
                </c:pt>
                <c:pt idx="59">
                  <c:v>0.746627023063131</c:v>
                </c:pt>
                <c:pt idx="60">
                  <c:v>0.73081555517949204</c:v>
                </c:pt>
                <c:pt idx="61">
                  <c:v>0.73527635234948596</c:v>
                </c:pt>
                <c:pt idx="62">
                  <c:v>0.67779108592400095</c:v>
                </c:pt>
                <c:pt idx="63">
                  <c:v>0.59474669610450903</c:v>
                </c:pt>
                <c:pt idx="64">
                  <c:v>0.56771336927933502</c:v>
                </c:pt>
                <c:pt idx="65">
                  <c:v>0.533470741891649</c:v>
                </c:pt>
                <c:pt idx="66">
                  <c:v>0.53679618190653799</c:v>
                </c:pt>
                <c:pt idx="67">
                  <c:v>0.53749966816416805</c:v>
                </c:pt>
                <c:pt idx="68">
                  <c:v>0.506254030889423</c:v>
                </c:pt>
                <c:pt idx="69">
                  <c:v>0.47481599511428502</c:v>
                </c:pt>
                <c:pt idx="70">
                  <c:v>0.43311423252949299</c:v>
                </c:pt>
                <c:pt idx="71">
                  <c:v>0.4557222226539</c:v>
                </c:pt>
                <c:pt idx="72">
                  <c:v>0.502268115284493</c:v>
                </c:pt>
                <c:pt idx="73">
                  <c:v>0.55724572311834997</c:v>
                </c:pt>
                <c:pt idx="74">
                  <c:v>0.55106631986001497</c:v>
                </c:pt>
                <c:pt idx="75">
                  <c:v>0.52158002349649002</c:v>
                </c:pt>
                <c:pt idx="76">
                  <c:v>0.50219157387507796</c:v>
                </c:pt>
                <c:pt idx="77">
                  <c:v>0.48650544927769301</c:v>
                </c:pt>
                <c:pt idx="78">
                  <c:v>0.484222827984994</c:v>
                </c:pt>
                <c:pt idx="79">
                  <c:v>0.44661185825022698</c:v>
                </c:pt>
                <c:pt idx="80">
                  <c:v>0.451225358398818</c:v>
                </c:pt>
                <c:pt idx="81">
                  <c:v>0.53111853029029998</c:v>
                </c:pt>
                <c:pt idx="82">
                  <c:v>0.58503408925216205</c:v>
                </c:pt>
                <c:pt idx="83">
                  <c:v>0.60259705389636198</c:v>
                </c:pt>
                <c:pt idx="84">
                  <c:v>0.58809993699422403</c:v>
                </c:pt>
                <c:pt idx="85">
                  <c:v>0.59367964685083396</c:v>
                </c:pt>
                <c:pt idx="86">
                  <c:v>0.55736307381232397</c:v>
                </c:pt>
                <c:pt idx="87">
                  <c:v>0.51317657905870895</c:v>
                </c:pt>
                <c:pt idx="88">
                  <c:v>0.52523700744414503</c:v>
                </c:pt>
                <c:pt idx="89">
                  <c:v>0.54139550192080399</c:v>
                </c:pt>
                <c:pt idx="90">
                  <c:v>0.55644845860050995</c:v>
                </c:pt>
                <c:pt idx="91">
                  <c:v>0.51743086816574801</c:v>
                </c:pt>
                <c:pt idx="92">
                  <c:v>0.482475619148377</c:v>
                </c:pt>
                <c:pt idx="93">
                  <c:v>0.46564215643859103</c:v>
                </c:pt>
                <c:pt idx="94">
                  <c:v>0.43231164980140302</c:v>
                </c:pt>
                <c:pt idx="95">
                  <c:v>0.42863274641391003</c:v>
                </c:pt>
                <c:pt idx="96">
                  <c:v>0.35151489030093203</c:v>
                </c:pt>
                <c:pt idx="97">
                  <c:v>0.383163590145844</c:v>
                </c:pt>
                <c:pt idx="98">
                  <c:v>0.373759015281734</c:v>
                </c:pt>
                <c:pt idx="99">
                  <c:v>0.37125768211848098</c:v>
                </c:pt>
                <c:pt idx="100">
                  <c:v>0.37439524500684401</c:v>
                </c:pt>
                <c:pt idx="101">
                  <c:v>0.364404693564372</c:v>
                </c:pt>
                <c:pt idx="102">
                  <c:v>0.32131026865347201</c:v>
                </c:pt>
                <c:pt idx="103">
                  <c:v>0.302187590536874</c:v>
                </c:pt>
                <c:pt idx="104">
                  <c:v>0.27990456072419601</c:v>
                </c:pt>
                <c:pt idx="105">
                  <c:v>0.31608823183025098</c:v>
                </c:pt>
                <c:pt idx="106">
                  <c:v>0.30885992250337502</c:v>
                </c:pt>
                <c:pt idx="107">
                  <c:v>0.30733911755461901</c:v>
                </c:pt>
                <c:pt idx="108">
                  <c:v>0.34296360416736998</c:v>
                </c:pt>
                <c:pt idx="109">
                  <c:v>0.35046459703998201</c:v>
                </c:pt>
                <c:pt idx="110">
                  <c:v>0.37892693120390403</c:v>
                </c:pt>
                <c:pt idx="111">
                  <c:v>0.43154993018085702</c:v>
                </c:pt>
                <c:pt idx="112">
                  <c:v>0.35845681638854798</c:v>
                </c:pt>
                <c:pt idx="113">
                  <c:v>0.35415364164754398</c:v>
                </c:pt>
                <c:pt idx="114">
                  <c:v>0.37232600501317897</c:v>
                </c:pt>
                <c:pt idx="115">
                  <c:v>0.35296350555992101</c:v>
                </c:pt>
                <c:pt idx="116">
                  <c:v>0.28331723692129801</c:v>
                </c:pt>
                <c:pt idx="117">
                  <c:v>0.26517579550369502</c:v>
                </c:pt>
                <c:pt idx="118">
                  <c:v>0.29197194196121001</c:v>
                </c:pt>
                <c:pt idx="119">
                  <c:v>0.26980196569062997</c:v>
                </c:pt>
                <c:pt idx="120">
                  <c:v>0.26842464673358502</c:v>
                </c:pt>
                <c:pt idx="121">
                  <c:v>0.296316803634735</c:v>
                </c:pt>
                <c:pt idx="122">
                  <c:v>0.32161833593605899</c:v>
                </c:pt>
                <c:pt idx="123">
                  <c:v>0.33500405145859002</c:v>
                </c:pt>
                <c:pt idx="124">
                  <c:v>0.35256581773455298</c:v>
                </c:pt>
                <c:pt idx="125">
                  <c:v>0.37633199917079202</c:v>
                </c:pt>
                <c:pt idx="126">
                  <c:v>0.38457868980321702</c:v>
                </c:pt>
                <c:pt idx="127">
                  <c:v>0.371694104751493</c:v>
                </c:pt>
                <c:pt idx="128">
                  <c:v>0.29962907282946399</c:v>
                </c:pt>
                <c:pt idx="129">
                  <c:v>0.209572966042534</c:v>
                </c:pt>
                <c:pt idx="130">
                  <c:v>0.208806812016609</c:v>
                </c:pt>
                <c:pt idx="131">
                  <c:v>0.227434035550722</c:v>
                </c:pt>
                <c:pt idx="132">
                  <c:v>0.25441378141031601</c:v>
                </c:pt>
                <c:pt idx="133">
                  <c:v>0.27953013497718998</c:v>
                </c:pt>
                <c:pt idx="134">
                  <c:v>0.23693467592940901</c:v>
                </c:pt>
                <c:pt idx="135">
                  <c:v>0.231711624809435</c:v>
                </c:pt>
                <c:pt idx="136">
                  <c:v>0.15237379949885799</c:v>
                </c:pt>
                <c:pt idx="137">
                  <c:v>0.17557525315324499</c:v>
                </c:pt>
                <c:pt idx="138">
                  <c:v>0.104384115679355</c:v>
                </c:pt>
                <c:pt idx="139">
                  <c:v>8.6153757849779897E-2</c:v>
                </c:pt>
                <c:pt idx="140">
                  <c:v>2.88722928783131E-6</c:v>
                </c:pt>
                <c:pt idx="141">
                  <c:v>1.2893114332445801E-2</c:v>
                </c:pt>
                <c:pt idx="142">
                  <c:v>4.7262142588339001E-6</c:v>
                </c:pt>
                <c:pt idx="143">
                  <c:v>6.0175737855528502E-3</c:v>
                </c:pt>
                <c:pt idx="144">
                  <c:v>3.6245657643955702E-2</c:v>
                </c:pt>
                <c:pt idx="145">
                  <c:v>8.4959404963075594E-2</c:v>
                </c:pt>
                <c:pt idx="146">
                  <c:v>0.105936342593524</c:v>
                </c:pt>
                <c:pt idx="147">
                  <c:v>0.14169785669176099</c:v>
                </c:pt>
                <c:pt idx="148">
                  <c:v>8.10288305907612E-2</c:v>
                </c:pt>
                <c:pt idx="149">
                  <c:v>0.144227608651913</c:v>
                </c:pt>
                <c:pt idx="150">
                  <c:v>0.113081457336835</c:v>
                </c:pt>
                <c:pt idx="151">
                  <c:v>0.10756167812393901</c:v>
                </c:pt>
                <c:pt idx="152">
                  <c:v>6.9002570163645097E-2</c:v>
                </c:pt>
                <c:pt idx="153">
                  <c:v>6.0862910557461597E-2</c:v>
                </c:pt>
                <c:pt idx="154">
                  <c:v>0.111425508372813</c:v>
                </c:pt>
                <c:pt idx="155">
                  <c:v>0.119362466616191</c:v>
                </c:pt>
                <c:pt idx="156">
                  <c:v>0.150190438399388</c:v>
                </c:pt>
                <c:pt idx="157">
                  <c:v>0.124653261198431</c:v>
                </c:pt>
                <c:pt idx="158">
                  <c:v>0.26670778977951198</c:v>
                </c:pt>
                <c:pt idx="159">
                  <c:v>0.18317284105387699</c:v>
                </c:pt>
                <c:pt idx="160">
                  <c:v>0.18889850865892199</c:v>
                </c:pt>
                <c:pt idx="161">
                  <c:v>0.193320670659998</c:v>
                </c:pt>
                <c:pt idx="162">
                  <c:v>0.19192006951959301</c:v>
                </c:pt>
                <c:pt idx="163">
                  <c:v>0.17049485557338001</c:v>
                </c:pt>
                <c:pt idx="164">
                  <c:v>0.17992608580515801</c:v>
                </c:pt>
                <c:pt idx="165">
                  <c:v>0.18832645847951099</c:v>
                </c:pt>
                <c:pt idx="166">
                  <c:v>8.7019349742849694E-2</c:v>
                </c:pt>
                <c:pt idx="167">
                  <c:v>0.159033765378155</c:v>
                </c:pt>
                <c:pt idx="168">
                  <c:v>0.173275542161517</c:v>
                </c:pt>
                <c:pt idx="169">
                  <c:v>0.167986635765592</c:v>
                </c:pt>
                <c:pt idx="170">
                  <c:v>0.21265418848644199</c:v>
                </c:pt>
                <c:pt idx="171">
                  <c:v>0.22146395482769099</c:v>
                </c:pt>
                <c:pt idx="172">
                  <c:v>0.20202038521905499</c:v>
                </c:pt>
                <c:pt idx="173">
                  <c:v>0.173936020323505</c:v>
                </c:pt>
                <c:pt idx="174">
                  <c:v>0.15104341947783501</c:v>
                </c:pt>
                <c:pt idx="175">
                  <c:v>0.109763534702145</c:v>
                </c:pt>
                <c:pt idx="176">
                  <c:v>9.6053607601258806E-2</c:v>
                </c:pt>
                <c:pt idx="177">
                  <c:v>5.9410952094953597E-2</c:v>
                </c:pt>
                <c:pt idx="178">
                  <c:v>4.7836110423541398E-2</c:v>
                </c:pt>
                <c:pt idx="179">
                  <c:v>8.2162065161821493E-2</c:v>
                </c:pt>
                <c:pt idx="180">
                  <c:v>0.102269444658895</c:v>
                </c:pt>
                <c:pt idx="181">
                  <c:v>0.101156370806621</c:v>
                </c:pt>
                <c:pt idx="182">
                  <c:v>9.6252085919672603E-2</c:v>
                </c:pt>
                <c:pt idx="183">
                  <c:v>5.8376561600171399E-2</c:v>
                </c:pt>
                <c:pt idx="184">
                  <c:v>5.7799486336641601E-2</c:v>
                </c:pt>
                <c:pt idx="185">
                  <c:v>4.7847579240138299E-2</c:v>
                </c:pt>
                <c:pt idx="186">
                  <c:v>2.1918978183098101E-2</c:v>
                </c:pt>
                <c:pt idx="187">
                  <c:v>8.9713512086095997E-8</c:v>
                </c:pt>
                <c:pt idx="188">
                  <c:v>6.0037737405236203E-8</c:v>
                </c:pt>
                <c:pt idx="189">
                  <c:v>6.6634779736257601E-8</c:v>
                </c:pt>
                <c:pt idx="190">
                  <c:v>2.0954428564306399E-7</c:v>
                </c:pt>
                <c:pt idx="191">
                  <c:v>4.6787480011563603E-8</c:v>
                </c:pt>
                <c:pt idx="192">
                  <c:v>8.6948619655570105E-7</c:v>
                </c:pt>
                <c:pt idx="193">
                  <c:v>5.1012660814247098E-9</c:v>
                </c:pt>
                <c:pt idx="194">
                  <c:v>3.4209419262384198E-9</c:v>
                </c:pt>
                <c:pt idx="195">
                  <c:v>6.6617642736508296E-8</c:v>
                </c:pt>
                <c:pt idx="196">
                  <c:v>1.1962271681229601E-7</c:v>
                </c:pt>
                <c:pt idx="197">
                  <c:v>4.2531741266533197E-8</c:v>
                </c:pt>
                <c:pt idx="198">
                  <c:v>2.69103190890249E-8</c:v>
                </c:pt>
                <c:pt idx="199">
                  <c:v>9.7877304542277207E-9</c:v>
                </c:pt>
                <c:pt idx="200">
                  <c:v>5.7190176685456298E-8</c:v>
                </c:pt>
                <c:pt idx="201">
                  <c:v>4.3792618038108202E-8</c:v>
                </c:pt>
                <c:pt idx="202">
                  <c:v>4.3639669301227299E-8</c:v>
                </c:pt>
                <c:pt idx="203">
                  <c:v>1.8611107239776301E-8</c:v>
                </c:pt>
                <c:pt idx="204">
                  <c:v>3.7310110073374398E-8</c:v>
                </c:pt>
                <c:pt idx="205">
                  <c:v>1.5725963965754499E-7</c:v>
                </c:pt>
                <c:pt idx="206">
                  <c:v>1.4848745190835799E-7</c:v>
                </c:pt>
                <c:pt idx="207">
                  <c:v>1.10754529655548E-8</c:v>
                </c:pt>
                <c:pt idx="208">
                  <c:v>9.2159793501710005E-8</c:v>
                </c:pt>
                <c:pt idx="209">
                  <c:v>5.6510651006288796E-7</c:v>
                </c:pt>
                <c:pt idx="210">
                  <c:v>7.1586271097103096E-8</c:v>
                </c:pt>
                <c:pt idx="211">
                  <c:v>6.5032518212279595E-8</c:v>
                </c:pt>
                <c:pt idx="212">
                  <c:v>1.4541589551091601E-7</c:v>
                </c:pt>
                <c:pt idx="213">
                  <c:v>6.8569003110269903E-9</c:v>
                </c:pt>
                <c:pt idx="214">
                  <c:v>7.6969002225694102E-9</c:v>
                </c:pt>
                <c:pt idx="215">
                  <c:v>2.61726728739218E-8</c:v>
                </c:pt>
                <c:pt idx="216">
                  <c:v>9.9005925693221001E-8</c:v>
                </c:pt>
                <c:pt idx="217">
                  <c:v>5.7476251579791599E-8</c:v>
                </c:pt>
                <c:pt idx="218">
                  <c:v>1.7198353774401E-8</c:v>
                </c:pt>
                <c:pt idx="219">
                  <c:v>1.22298457167926E-8</c:v>
                </c:pt>
                <c:pt idx="220">
                  <c:v>6.7223646885891697E-7</c:v>
                </c:pt>
                <c:pt idx="221">
                  <c:v>1.1668183183452E-7</c:v>
                </c:pt>
                <c:pt idx="222">
                  <c:v>1.36036627093435E-7</c:v>
                </c:pt>
                <c:pt idx="223">
                  <c:v>1.2526634448794901E-7</c:v>
                </c:pt>
                <c:pt idx="224">
                  <c:v>9.8016205997358E-8</c:v>
                </c:pt>
                <c:pt idx="225">
                  <c:v>6.98118600164964E-9</c:v>
                </c:pt>
                <c:pt idx="226">
                  <c:v>1.7886915440906499E-7</c:v>
                </c:pt>
                <c:pt idx="227">
                  <c:v>9.0505765691290201E-8</c:v>
                </c:pt>
                <c:pt idx="228">
                  <c:v>1.5650483295477301E-7</c:v>
                </c:pt>
                <c:pt idx="229">
                  <c:v>2.10106036974526E-7</c:v>
                </c:pt>
                <c:pt idx="230">
                  <c:v>6.3722461171813802E-8</c:v>
                </c:pt>
                <c:pt idx="231">
                  <c:v>3.94411470342587E-9</c:v>
                </c:pt>
                <c:pt idx="232">
                  <c:v>3.6997783404542299E-8</c:v>
                </c:pt>
                <c:pt idx="233">
                  <c:v>4.0366470312996499E-7</c:v>
                </c:pt>
                <c:pt idx="234">
                  <c:v>3.4028176352473301E-8</c:v>
                </c:pt>
                <c:pt idx="235">
                  <c:v>5.4615710573441098E-8</c:v>
                </c:pt>
                <c:pt idx="236">
                  <c:v>1.40393779579174E-7</c:v>
                </c:pt>
                <c:pt idx="237">
                  <c:v>2.4094189929948898E-7</c:v>
                </c:pt>
                <c:pt idx="238">
                  <c:v>7.3880775014133303E-8</c:v>
                </c:pt>
                <c:pt idx="239">
                  <c:v>1.2441873446143399E-7</c:v>
                </c:pt>
                <c:pt idx="240">
                  <c:v>4.6018166656600302E-7</c:v>
                </c:pt>
                <c:pt idx="241">
                  <c:v>4.7261949771193001E-7</c:v>
                </c:pt>
                <c:pt idx="242">
                  <c:v>3.0343286613680599E-8</c:v>
                </c:pt>
                <c:pt idx="243">
                  <c:v>7.9140192980226002E-7</c:v>
                </c:pt>
                <c:pt idx="244">
                  <c:v>4.2288248442859099E-7</c:v>
                </c:pt>
                <c:pt idx="245">
                  <c:v>3.0782924632098099E-8</c:v>
                </c:pt>
                <c:pt idx="246">
                  <c:v>5.3411485985876298E-7</c:v>
                </c:pt>
                <c:pt idx="247">
                  <c:v>4.54628308320267E-8</c:v>
                </c:pt>
                <c:pt idx="248">
                  <c:v>3.1291498252735598E-8</c:v>
                </c:pt>
                <c:pt idx="249">
                  <c:v>1.4549264157715799E-7</c:v>
                </c:pt>
                <c:pt idx="250">
                  <c:v>1.4294413954384601E-8</c:v>
                </c:pt>
                <c:pt idx="251">
                  <c:v>3.0043174460907303E-8</c:v>
                </c:pt>
                <c:pt idx="252">
                  <c:v>1.9481882486330899E-7</c:v>
                </c:pt>
                <c:pt idx="253">
                  <c:v>2.13566653482439E-7</c:v>
                </c:pt>
                <c:pt idx="254">
                  <c:v>7.9858432927237205E-8</c:v>
                </c:pt>
                <c:pt idx="255">
                  <c:v>1.6058112674853999E-8</c:v>
                </c:pt>
                <c:pt idx="256">
                  <c:v>4.4751449743647701E-8</c:v>
                </c:pt>
                <c:pt idx="257">
                  <c:v>1.0158255759084799E-8</c:v>
                </c:pt>
                <c:pt idx="258">
                  <c:v>7.73343012573034E-8</c:v>
                </c:pt>
                <c:pt idx="259">
                  <c:v>2.3464045491461701E-7</c:v>
                </c:pt>
                <c:pt idx="260">
                  <c:v>6.1076407398176296E-8</c:v>
                </c:pt>
                <c:pt idx="261">
                  <c:v>2.4736827614260402E-8</c:v>
                </c:pt>
                <c:pt idx="262">
                  <c:v>2.8321387746064801E-9</c:v>
                </c:pt>
                <c:pt idx="263">
                  <c:v>2.3446821374108401E-7</c:v>
                </c:pt>
                <c:pt idx="264">
                  <c:v>6.3321957343593999E-10</c:v>
                </c:pt>
                <c:pt idx="265">
                  <c:v>1.5589511610907699E-7</c:v>
                </c:pt>
                <c:pt idx="266">
                  <c:v>3.55016179340071E-8</c:v>
                </c:pt>
                <c:pt idx="267">
                  <c:v>1.2121909005342E-8</c:v>
                </c:pt>
                <c:pt idx="268">
                  <c:v>1.66440213114412E-7</c:v>
                </c:pt>
                <c:pt idx="269">
                  <c:v>7.4161154389156001E-8</c:v>
                </c:pt>
                <c:pt idx="270">
                  <c:v>1.06376080957007E-8</c:v>
                </c:pt>
                <c:pt idx="271">
                  <c:v>2.0419031780514999E-8</c:v>
                </c:pt>
                <c:pt idx="272">
                  <c:v>3.9643427086560401E-8</c:v>
                </c:pt>
                <c:pt idx="273">
                  <c:v>1.33482763684777E-7</c:v>
                </c:pt>
                <c:pt idx="274">
                  <c:v>1.5761636841965098E-8</c:v>
                </c:pt>
                <c:pt idx="275">
                  <c:v>1.6281096801761501E-8</c:v>
                </c:pt>
                <c:pt idx="276">
                  <c:v>1.5934714795060099E-8</c:v>
                </c:pt>
                <c:pt idx="277">
                  <c:v>1.8876249639003101E-8</c:v>
                </c:pt>
                <c:pt idx="278">
                  <c:v>9.1578926850439898E-10</c:v>
                </c:pt>
                <c:pt idx="279">
                  <c:v>9.3406246697092397E-10</c:v>
                </c:pt>
                <c:pt idx="280">
                  <c:v>4.0618153773458202E-8</c:v>
                </c:pt>
                <c:pt idx="281">
                  <c:v>2.4047594462990599E-8</c:v>
                </c:pt>
                <c:pt idx="282">
                  <c:v>4.39253737475627E-8</c:v>
                </c:pt>
                <c:pt idx="283">
                  <c:v>1.51272194655394E-8</c:v>
                </c:pt>
                <c:pt idx="284">
                  <c:v>8.8303679620521496E-8</c:v>
                </c:pt>
                <c:pt idx="285">
                  <c:v>6.95465357156239E-8</c:v>
                </c:pt>
                <c:pt idx="286">
                  <c:v>2.3918559493324398E-7</c:v>
                </c:pt>
                <c:pt idx="287">
                  <c:v>2.8464206144754498E-8</c:v>
                </c:pt>
                <c:pt idx="288">
                  <c:v>1.3600044736067E-7</c:v>
                </c:pt>
                <c:pt idx="289">
                  <c:v>1.0630257782764201E-8</c:v>
                </c:pt>
                <c:pt idx="290">
                  <c:v>5.7228589980391403E-8</c:v>
                </c:pt>
                <c:pt idx="291">
                  <c:v>2.2711814978994001E-7</c:v>
                </c:pt>
                <c:pt idx="292">
                  <c:v>7.3661837623706099E-8</c:v>
                </c:pt>
                <c:pt idx="293">
                  <c:v>3.14512832623096E-7</c:v>
                </c:pt>
                <c:pt idx="294">
                  <c:v>6.95631855822526E-9</c:v>
                </c:pt>
                <c:pt idx="295">
                  <c:v>2.129505750626E-7</c:v>
                </c:pt>
                <c:pt idx="296">
                  <c:v>2.5474649390719501E-7</c:v>
                </c:pt>
                <c:pt idx="297">
                  <c:v>1.80279508802295E-8</c:v>
                </c:pt>
                <c:pt idx="298">
                  <c:v>1.3270575627529901E-7</c:v>
                </c:pt>
                <c:pt idx="299">
                  <c:v>1.10439923746931E-7</c:v>
                </c:pt>
                <c:pt idx="300">
                  <c:v>4.6169646057202902E-7</c:v>
                </c:pt>
                <c:pt idx="301">
                  <c:v>7.0782392697257403E-7</c:v>
                </c:pt>
                <c:pt idx="302">
                  <c:v>1.7849278985724199E-8</c:v>
                </c:pt>
                <c:pt idx="303">
                  <c:v>8.9821859261976193E-9</c:v>
                </c:pt>
                <c:pt idx="304">
                  <c:v>3.1111933608702101E-7</c:v>
                </c:pt>
                <c:pt idx="305">
                  <c:v>1.9743345665556599E-8</c:v>
                </c:pt>
                <c:pt idx="306">
                  <c:v>3.3588244939601798E-8</c:v>
                </c:pt>
                <c:pt idx="307">
                  <c:v>8.8089977393799698E-8</c:v>
                </c:pt>
                <c:pt idx="308">
                  <c:v>1.4129371871450899E-9</c:v>
                </c:pt>
                <c:pt idx="309">
                  <c:v>8.1656682757527094E-8</c:v>
                </c:pt>
                <c:pt idx="310">
                  <c:v>9.7311245702568198E-9</c:v>
                </c:pt>
                <c:pt idx="311">
                  <c:v>8.8126582225927601E-8</c:v>
                </c:pt>
                <c:pt idx="312">
                  <c:v>1.01126461572222E-8</c:v>
                </c:pt>
                <c:pt idx="313">
                  <c:v>2.9361938690537199E-9</c:v>
                </c:pt>
                <c:pt idx="314">
                  <c:v>6.8759047023326294E-8</c:v>
                </c:pt>
                <c:pt idx="315">
                  <c:v>5.4772980429393298E-8</c:v>
                </c:pt>
                <c:pt idx="316">
                  <c:v>3.0027619071170901E-8</c:v>
                </c:pt>
                <c:pt idx="317">
                  <c:v>6.5043076624165695E-8</c:v>
                </c:pt>
                <c:pt idx="318">
                  <c:v>4.0327231858103398E-7</c:v>
                </c:pt>
                <c:pt idx="319">
                  <c:v>3.90423050543684E-7</c:v>
                </c:pt>
                <c:pt idx="320">
                  <c:v>1.7507253049596599E-7</c:v>
                </c:pt>
                <c:pt idx="321">
                  <c:v>7.7475504528224806E-8</c:v>
                </c:pt>
                <c:pt idx="322">
                  <c:v>1.20427352367835E-8</c:v>
                </c:pt>
                <c:pt idx="323">
                  <c:v>7.5770641909908502E-7</c:v>
                </c:pt>
                <c:pt idx="324">
                  <c:v>5.05177334165173E-7</c:v>
                </c:pt>
                <c:pt idx="325">
                  <c:v>5.1732611394072598E-7</c:v>
                </c:pt>
                <c:pt idx="326">
                  <c:v>2.13003695616381E-7</c:v>
                </c:pt>
                <c:pt idx="327">
                  <c:v>4.8714352583859898E-8</c:v>
                </c:pt>
                <c:pt idx="328">
                  <c:v>6.5659710859859899E-8</c:v>
                </c:pt>
                <c:pt idx="329">
                  <c:v>1.83130016143574E-6</c:v>
                </c:pt>
                <c:pt idx="330">
                  <c:v>2.5397704829699498E-6</c:v>
                </c:pt>
                <c:pt idx="331">
                  <c:v>9.06681880013398E-7</c:v>
                </c:pt>
                <c:pt idx="332">
                  <c:v>6.72972661728185E-7</c:v>
                </c:pt>
                <c:pt idx="333">
                  <c:v>0.18376229570639299</c:v>
                </c:pt>
                <c:pt idx="334">
                  <c:v>0.36583895094611102</c:v>
                </c:pt>
                <c:pt idx="335">
                  <c:v>0.34244756498163498</c:v>
                </c:pt>
                <c:pt idx="336">
                  <c:v>0.47254752023825197</c:v>
                </c:pt>
                <c:pt idx="337">
                  <c:v>0.913049495773261</c:v>
                </c:pt>
                <c:pt idx="338">
                  <c:v>0.91135554680808295</c:v>
                </c:pt>
                <c:pt idx="339">
                  <c:v>0.69296017059944504</c:v>
                </c:pt>
                <c:pt idx="340">
                  <c:v>0.91343736183401902</c:v>
                </c:pt>
                <c:pt idx="341">
                  <c:v>0.92126631091220301</c:v>
                </c:pt>
                <c:pt idx="342">
                  <c:v>0.39101087215617503</c:v>
                </c:pt>
                <c:pt idx="343">
                  <c:v>5.00868027024459E-2</c:v>
                </c:pt>
                <c:pt idx="344">
                  <c:v>1.9131811103751101E-7</c:v>
                </c:pt>
                <c:pt idx="345">
                  <c:v>4.3736235166062102E-5</c:v>
                </c:pt>
                <c:pt idx="346">
                  <c:v>8.0756589827870504E-7</c:v>
                </c:pt>
                <c:pt idx="347">
                  <c:v>8.2083547161717199E-7</c:v>
                </c:pt>
                <c:pt idx="348">
                  <c:v>1.9436225165424599E-2</c:v>
                </c:pt>
                <c:pt idx="349">
                  <c:v>0.21855073031833899</c:v>
                </c:pt>
                <c:pt idx="350">
                  <c:v>0.26315003708031998</c:v>
                </c:pt>
                <c:pt idx="351">
                  <c:v>1.5890214951215498E-2</c:v>
                </c:pt>
                <c:pt idx="352">
                  <c:v>4.3198256601428799E-7</c:v>
                </c:pt>
                <c:pt idx="353">
                  <c:v>1.0342705375080399E-6</c:v>
                </c:pt>
                <c:pt idx="354">
                  <c:v>4.2284643777855398E-7</c:v>
                </c:pt>
                <c:pt idx="355">
                  <c:v>4.4357150335829298E-5</c:v>
                </c:pt>
                <c:pt idx="356">
                  <c:v>3.2267593763169198E-7</c:v>
                </c:pt>
                <c:pt idx="357">
                  <c:v>2.9617497405865298E-7</c:v>
                </c:pt>
                <c:pt idx="358">
                  <c:v>1.8093853015591401E-7</c:v>
                </c:pt>
                <c:pt idx="359">
                  <c:v>3.22504780267364E-7</c:v>
                </c:pt>
                <c:pt idx="360">
                  <c:v>3.1388952877530799E-7</c:v>
                </c:pt>
                <c:pt idx="361">
                  <c:v>3.3279284866728902E-7</c:v>
                </c:pt>
                <c:pt idx="362">
                  <c:v>1.4860819719579101E-7</c:v>
                </c:pt>
                <c:pt idx="363">
                  <c:v>4.1116690607742902E-7</c:v>
                </c:pt>
                <c:pt idx="364">
                  <c:v>2.8103436763878998E-8</c:v>
                </c:pt>
                <c:pt idx="365">
                  <c:v>4.4668428307869698E-7</c:v>
                </c:pt>
                <c:pt idx="366">
                  <c:v>2.0946822337726201E-7</c:v>
                </c:pt>
                <c:pt idx="367">
                  <c:v>2.6226705273468999E-7</c:v>
                </c:pt>
                <c:pt idx="368">
                  <c:v>2.7664440218360399E-8</c:v>
                </c:pt>
                <c:pt idx="369">
                  <c:v>1.7723642954637401E-8</c:v>
                </c:pt>
                <c:pt idx="370">
                  <c:v>2.43224898563834E-7</c:v>
                </c:pt>
                <c:pt idx="371">
                  <c:v>1.1545620056282601E-7</c:v>
                </c:pt>
                <c:pt idx="372">
                  <c:v>6.4981559121816395E-8</c:v>
                </c:pt>
                <c:pt idx="373">
                  <c:v>5.5368177374096697E-8</c:v>
                </c:pt>
                <c:pt idx="374">
                  <c:v>4.2315412074623602E-7</c:v>
                </c:pt>
                <c:pt idx="375">
                  <c:v>3.5932330376514503E-8</c:v>
                </c:pt>
                <c:pt idx="376">
                  <c:v>1.0350997792446E-6</c:v>
                </c:pt>
                <c:pt idx="377">
                  <c:v>1.2451747340598E-7</c:v>
                </c:pt>
                <c:pt idx="378">
                  <c:v>3.7021704576577601E-8</c:v>
                </c:pt>
                <c:pt idx="379">
                  <c:v>3.4653938604497599E-7</c:v>
                </c:pt>
                <c:pt idx="380">
                  <c:v>1.15940435184382E-6</c:v>
                </c:pt>
                <c:pt idx="381">
                  <c:v>5.1596997643880801E-8</c:v>
                </c:pt>
                <c:pt idx="382">
                  <c:v>1.4739895813518301E-7</c:v>
                </c:pt>
                <c:pt idx="383">
                  <c:v>1.4000889618728E-7</c:v>
                </c:pt>
                <c:pt idx="384">
                  <c:v>1.5034692722576E-7</c:v>
                </c:pt>
                <c:pt idx="385">
                  <c:v>5.7783763411594197E-8</c:v>
                </c:pt>
                <c:pt idx="386">
                  <c:v>1.9384419925158099E-7</c:v>
                </c:pt>
                <c:pt idx="387">
                  <c:v>2.1535854756917501E-5</c:v>
                </c:pt>
                <c:pt idx="388">
                  <c:v>0.17992499999653</c:v>
                </c:pt>
                <c:pt idx="389">
                  <c:v>0.37800410126889999</c:v>
                </c:pt>
                <c:pt idx="390">
                  <c:v>0.39980584581140899</c:v>
                </c:pt>
                <c:pt idx="391">
                  <c:v>0.47218855044392699</c:v>
                </c:pt>
                <c:pt idx="392">
                  <c:v>0.40489347234234002</c:v>
                </c:pt>
                <c:pt idx="393">
                  <c:v>1.5260322985890199E-7</c:v>
                </c:pt>
                <c:pt idx="394">
                  <c:v>1.6561399103234801E-7</c:v>
                </c:pt>
                <c:pt idx="395">
                  <c:v>2.1409929508143001E-8</c:v>
                </c:pt>
                <c:pt idx="396">
                  <c:v>2.1122297280941199E-8</c:v>
                </c:pt>
                <c:pt idx="397">
                  <c:v>2.1044505575458099E-6</c:v>
                </c:pt>
                <c:pt idx="398">
                  <c:v>5.7671322410733901E-7</c:v>
                </c:pt>
                <c:pt idx="399">
                  <c:v>4.8736778501324401E-8</c:v>
                </c:pt>
                <c:pt idx="400">
                  <c:v>9.5477035035599309E-7</c:v>
                </c:pt>
                <c:pt idx="401">
                  <c:v>8.1117202800532601E-8</c:v>
                </c:pt>
                <c:pt idx="402">
                  <c:v>1.4325842317499301E-6</c:v>
                </c:pt>
                <c:pt idx="403">
                  <c:v>1.3828718850115299E-6</c:v>
                </c:pt>
                <c:pt idx="404">
                  <c:v>0.92413552359738804</c:v>
                </c:pt>
                <c:pt idx="405">
                  <c:v>7.8346120325002695E-8</c:v>
                </c:pt>
                <c:pt idx="406">
                  <c:v>3.3948382289402898E-9</c:v>
                </c:pt>
                <c:pt idx="407">
                  <c:v>5.4808225835536598E-8</c:v>
                </c:pt>
                <c:pt idx="408">
                  <c:v>4.8637045903626699E-7</c:v>
                </c:pt>
                <c:pt idx="409">
                  <c:v>2.4740784982125402E-7</c:v>
                </c:pt>
                <c:pt idx="410">
                  <c:v>4.8324968335140105E-7</c:v>
                </c:pt>
                <c:pt idx="411">
                  <c:v>7.2702593288311597E-8</c:v>
                </c:pt>
                <c:pt idx="412">
                  <c:v>1.17923751618766E-8</c:v>
                </c:pt>
                <c:pt idx="413">
                  <c:v>6.1277666452700199E-5</c:v>
                </c:pt>
                <c:pt idx="414">
                  <c:v>6.6843940983880696E-5</c:v>
                </c:pt>
                <c:pt idx="415">
                  <c:v>7.8720487561129301E-4</c:v>
                </c:pt>
                <c:pt idx="416">
                  <c:v>4.73538835282796E-8</c:v>
                </c:pt>
                <c:pt idx="417">
                  <c:v>7.6158025023254398E-7</c:v>
                </c:pt>
                <c:pt idx="418">
                  <c:v>0.36640112974376399</c:v>
                </c:pt>
                <c:pt idx="419">
                  <c:v>7.4355501892185996E-2</c:v>
                </c:pt>
                <c:pt idx="420">
                  <c:v>9.9528102894078999E-2</c:v>
                </c:pt>
                <c:pt idx="421">
                  <c:v>0.51277954883138399</c:v>
                </c:pt>
                <c:pt idx="422">
                  <c:v>2.3055064732189001E-2</c:v>
                </c:pt>
                <c:pt idx="423">
                  <c:v>1.79945341423014E-6</c:v>
                </c:pt>
                <c:pt idx="424">
                  <c:v>6.6969790446365402E-7</c:v>
                </c:pt>
                <c:pt idx="425">
                  <c:v>8.1305569172269705E-9</c:v>
                </c:pt>
                <c:pt idx="426">
                  <c:v>5.9042636671029803E-7</c:v>
                </c:pt>
                <c:pt idx="427">
                  <c:v>1.8057575511210801E-7</c:v>
                </c:pt>
                <c:pt idx="428">
                  <c:v>7.6060132361197697E-7</c:v>
                </c:pt>
                <c:pt idx="429">
                  <c:v>0.126776398199059</c:v>
                </c:pt>
                <c:pt idx="430">
                  <c:v>7.2611940596084596E-8</c:v>
                </c:pt>
                <c:pt idx="431">
                  <c:v>3.2175351753514699E-5</c:v>
                </c:pt>
                <c:pt idx="432">
                  <c:v>1.44315019919596E-7</c:v>
                </c:pt>
                <c:pt idx="433">
                  <c:v>1.84644323628616E-7</c:v>
                </c:pt>
                <c:pt idx="434">
                  <c:v>1.4702767125287799E-7</c:v>
                </c:pt>
                <c:pt idx="435">
                  <c:v>1.05883378265028E-6</c:v>
                </c:pt>
                <c:pt idx="436">
                  <c:v>1.54664593111405E-6</c:v>
                </c:pt>
                <c:pt idx="437">
                  <c:v>1.8605938809753599E-7</c:v>
                </c:pt>
                <c:pt idx="438">
                  <c:v>6.8365242422904196E-8</c:v>
                </c:pt>
                <c:pt idx="439">
                  <c:v>5.1359088444128099E-7</c:v>
                </c:pt>
                <c:pt idx="440">
                  <c:v>1.23708140241958E-7</c:v>
                </c:pt>
                <c:pt idx="441">
                  <c:v>1.9049804371449001E-7</c:v>
                </c:pt>
                <c:pt idx="442">
                  <c:v>1.08038955872753E-7</c:v>
                </c:pt>
                <c:pt idx="443">
                  <c:v>9.9121871952660299E-8</c:v>
                </c:pt>
                <c:pt idx="444">
                  <c:v>5.9470019902005702E-8</c:v>
                </c:pt>
                <c:pt idx="445">
                  <c:v>1.04071555528657E-7</c:v>
                </c:pt>
                <c:pt idx="446">
                  <c:v>1.35373490276389E-7</c:v>
                </c:pt>
                <c:pt idx="447">
                  <c:v>2.42304781530529E-7</c:v>
                </c:pt>
                <c:pt idx="448">
                  <c:v>9.2144258453263997E-8</c:v>
                </c:pt>
                <c:pt idx="449">
                  <c:v>2.5104553788246699E-8</c:v>
                </c:pt>
                <c:pt idx="450">
                  <c:v>2.1304652578266701E-7</c:v>
                </c:pt>
                <c:pt idx="451">
                  <c:v>1.1075835642644201E-7</c:v>
                </c:pt>
                <c:pt idx="452">
                  <c:v>1.26613577885038E-6</c:v>
                </c:pt>
                <c:pt idx="453">
                  <c:v>3.0905781125806202E-8</c:v>
                </c:pt>
                <c:pt idx="454">
                  <c:v>2.4904489236744901E-8</c:v>
                </c:pt>
                <c:pt idx="455">
                  <c:v>3.6013491527956901E-8</c:v>
                </c:pt>
                <c:pt idx="456">
                  <c:v>7.7729387134836205E-8</c:v>
                </c:pt>
                <c:pt idx="457">
                  <c:v>3.6671733797136198E-8</c:v>
                </c:pt>
                <c:pt idx="458">
                  <c:v>6.6020444886231198E-8</c:v>
                </c:pt>
                <c:pt idx="459">
                  <c:v>2.26682134192131E-7</c:v>
                </c:pt>
                <c:pt idx="460">
                  <c:v>1.04640025303429E-7</c:v>
                </c:pt>
                <c:pt idx="461">
                  <c:v>4.4131496512283898E-8</c:v>
                </c:pt>
                <c:pt idx="462">
                  <c:v>1.00708996763296E-7</c:v>
                </c:pt>
                <c:pt idx="463">
                  <c:v>1.0437585655192E-7</c:v>
                </c:pt>
                <c:pt idx="464">
                  <c:v>1.4330260585861799E-7</c:v>
                </c:pt>
                <c:pt idx="465">
                  <c:v>1.7336103675750301E-7</c:v>
                </c:pt>
                <c:pt idx="466">
                  <c:v>7.3314899571101505E-8</c:v>
                </c:pt>
                <c:pt idx="467">
                  <c:v>5.3667374348177903E-8</c:v>
                </c:pt>
                <c:pt idx="468">
                  <c:v>1.70792919542102E-9</c:v>
                </c:pt>
                <c:pt idx="469">
                  <c:v>7.1860828809982797E-9</c:v>
                </c:pt>
                <c:pt idx="470">
                  <c:v>1.7538685243539799E-7</c:v>
                </c:pt>
                <c:pt idx="471">
                  <c:v>1.8755137867286199E-7</c:v>
                </c:pt>
                <c:pt idx="472">
                  <c:v>2.17472484621539E-7</c:v>
                </c:pt>
                <c:pt idx="473">
                  <c:v>2.2435450897441999E-8</c:v>
                </c:pt>
                <c:pt idx="474">
                  <c:v>1.3258819176718901E-8</c:v>
                </c:pt>
                <c:pt idx="475">
                  <c:v>1.1321914973867999E-8</c:v>
                </c:pt>
                <c:pt idx="476">
                  <c:v>3.4036448999237099E-9</c:v>
                </c:pt>
                <c:pt idx="477">
                  <c:v>3.2360977058356299E-9</c:v>
                </c:pt>
                <c:pt idx="478">
                  <c:v>2.7151609561034901E-9</c:v>
                </c:pt>
                <c:pt idx="479">
                  <c:v>3.1007173806783E-9</c:v>
                </c:pt>
                <c:pt idx="480">
                  <c:v>3.3851265491065601E-10</c:v>
                </c:pt>
                <c:pt idx="481">
                  <c:v>2.9039878672097602E-7</c:v>
                </c:pt>
                <c:pt idx="482">
                  <c:v>2.0830505449086102E-9</c:v>
                </c:pt>
                <c:pt idx="483">
                  <c:v>2.5471886628309801E-8</c:v>
                </c:pt>
                <c:pt idx="484">
                  <c:v>5.7531088725462298E-9</c:v>
                </c:pt>
                <c:pt idx="485">
                  <c:v>2.0735444010790699E-7</c:v>
                </c:pt>
                <c:pt idx="486">
                  <c:v>1.72992338141169E-7</c:v>
                </c:pt>
                <c:pt idx="487">
                  <c:v>1.9603104013722401E-8</c:v>
                </c:pt>
                <c:pt idx="488">
                  <c:v>6.0630532163440306E-8</c:v>
                </c:pt>
                <c:pt idx="489">
                  <c:v>7.2677047293478395E-8</c:v>
                </c:pt>
                <c:pt idx="490">
                  <c:v>1.78518944484285E-9</c:v>
                </c:pt>
                <c:pt idx="491">
                  <c:v>1.5058716328332699E-7</c:v>
                </c:pt>
                <c:pt idx="492">
                  <c:v>1.7627041912394801E-7</c:v>
                </c:pt>
                <c:pt idx="493">
                  <c:v>1.1143342249719899E-7</c:v>
                </c:pt>
                <c:pt idx="494">
                  <c:v>9.3422712084224301E-8</c:v>
                </c:pt>
                <c:pt idx="495">
                  <c:v>4.2058784169069199E-7</c:v>
                </c:pt>
                <c:pt idx="496">
                  <c:v>2.8356047018507701E-7</c:v>
                </c:pt>
                <c:pt idx="497">
                  <c:v>7.8832483186560098E-8</c:v>
                </c:pt>
                <c:pt idx="498">
                  <c:v>1.16411425575869E-7</c:v>
                </c:pt>
                <c:pt idx="499">
                  <c:v>2.78280927513931E-7</c:v>
                </c:pt>
                <c:pt idx="500">
                  <c:v>2.1379509732855299E-7</c:v>
                </c:pt>
                <c:pt idx="501">
                  <c:v>1.2138073267492099E-7</c:v>
                </c:pt>
                <c:pt idx="502">
                  <c:v>4.3708344386319401E-7</c:v>
                </c:pt>
                <c:pt idx="503">
                  <c:v>9.32309748132719E-7</c:v>
                </c:pt>
                <c:pt idx="504">
                  <c:v>6.2426178917031597E-7</c:v>
                </c:pt>
                <c:pt idx="505">
                  <c:v>1.5135362675802201E-6</c:v>
                </c:pt>
                <c:pt idx="506">
                  <c:v>8.2079792256397898E-6</c:v>
                </c:pt>
                <c:pt idx="507">
                  <c:v>5.8410710434507003E-6</c:v>
                </c:pt>
                <c:pt idx="508">
                  <c:v>0.14167665596005</c:v>
                </c:pt>
                <c:pt idx="509">
                  <c:v>0.25331030473795701</c:v>
                </c:pt>
                <c:pt idx="510">
                  <c:v>0.23376791747612299</c:v>
                </c:pt>
                <c:pt idx="511">
                  <c:v>0.13055837149343499</c:v>
                </c:pt>
                <c:pt idx="512">
                  <c:v>0.26450702775110602</c:v>
                </c:pt>
                <c:pt idx="513">
                  <c:v>0.19836407758184499</c:v>
                </c:pt>
                <c:pt idx="514">
                  <c:v>5.9118121827602899E-2</c:v>
                </c:pt>
                <c:pt idx="515">
                  <c:v>1.17389440332868E-7</c:v>
                </c:pt>
                <c:pt idx="516">
                  <c:v>7.5318495216612401E-7</c:v>
                </c:pt>
                <c:pt idx="517">
                  <c:v>9.5752141600541706E-8</c:v>
                </c:pt>
                <c:pt idx="518">
                  <c:v>7.9398267696775705E-7</c:v>
                </c:pt>
                <c:pt idx="519">
                  <c:v>8.4453094777506199E-8</c:v>
                </c:pt>
                <c:pt idx="520">
                  <c:v>3.7367007394087298E-6</c:v>
                </c:pt>
                <c:pt idx="521">
                  <c:v>5.8777116136569102E-7</c:v>
                </c:pt>
                <c:pt idx="522">
                  <c:v>3.8989127377719801E-7</c:v>
                </c:pt>
                <c:pt idx="523">
                  <c:v>5.0408031310797205E-7</c:v>
                </c:pt>
                <c:pt idx="524">
                  <c:v>1.29095504860318E-8</c:v>
                </c:pt>
                <c:pt idx="525">
                  <c:v>1.0970950381421301E-7</c:v>
                </c:pt>
                <c:pt idx="526">
                  <c:v>2.1716403035203602E-6</c:v>
                </c:pt>
                <c:pt idx="527">
                  <c:v>5.1563667828175603E-7</c:v>
                </c:pt>
                <c:pt idx="528">
                  <c:v>6.4937053273592003E-7</c:v>
                </c:pt>
                <c:pt idx="529">
                  <c:v>5.5254106049210198E-7</c:v>
                </c:pt>
                <c:pt idx="530">
                  <c:v>2.09478972738262E-7</c:v>
                </c:pt>
                <c:pt idx="531">
                  <c:v>3.9420481216432398E-7</c:v>
                </c:pt>
                <c:pt idx="532">
                  <c:v>1.56057283469321E-7</c:v>
                </c:pt>
                <c:pt idx="533">
                  <c:v>2.64003461968576E-8</c:v>
                </c:pt>
                <c:pt idx="534">
                  <c:v>3.68140182500101E-7</c:v>
                </c:pt>
                <c:pt idx="535">
                  <c:v>6.0222399836146297E-8</c:v>
                </c:pt>
                <c:pt idx="536">
                  <c:v>1.5909301233235501E-6</c:v>
                </c:pt>
                <c:pt idx="537">
                  <c:v>2.37981899800036E-8</c:v>
                </c:pt>
                <c:pt idx="538">
                  <c:v>2.4572058739245098E-7</c:v>
                </c:pt>
                <c:pt idx="539">
                  <c:v>1.0228383988484599E-6</c:v>
                </c:pt>
                <c:pt idx="540">
                  <c:v>2.0590752287688401E-7</c:v>
                </c:pt>
                <c:pt idx="541">
                  <c:v>6.2767024678927907E-8</c:v>
                </c:pt>
                <c:pt idx="542">
                  <c:v>4.3404007046496697E-8</c:v>
                </c:pt>
                <c:pt idx="543">
                  <c:v>9.4456235892068496E-7</c:v>
                </c:pt>
                <c:pt idx="544">
                  <c:v>5.8077295886902499E-8</c:v>
                </c:pt>
                <c:pt idx="545">
                  <c:v>2.8299268990626801E-7</c:v>
                </c:pt>
                <c:pt idx="546">
                  <c:v>2.9448671089964498E-7</c:v>
                </c:pt>
                <c:pt idx="547">
                  <c:v>7.3114832131708597E-8</c:v>
                </c:pt>
                <c:pt idx="548">
                  <c:v>1.23548079503251E-7</c:v>
                </c:pt>
                <c:pt idx="549">
                  <c:v>2.6423582292387301E-8</c:v>
                </c:pt>
                <c:pt idx="550">
                  <c:v>5.9288948459701099E-7</c:v>
                </c:pt>
                <c:pt idx="551">
                  <c:v>2.9692024064608699E-7</c:v>
                </c:pt>
                <c:pt idx="552">
                  <c:v>2.9095925511954099E-8</c:v>
                </c:pt>
                <c:pt idx="553">
                  <c:v>2.4176433328570099E-7</c:v>
                </c:pt>
                <c:pt idx="554">
                  <c:v>1.6186840089921499E-7</c:v>
                </c:pt>
                <c:pt idx="555">
                  <c:v>1.4296163563344399E-7</c:v>
                </c:pt>
                <c:pt idx="556">
                  <c:v>2.04892935152773E-8</c:v>
                </c:pt>
                <c:pt idx="557">
                  <c:v>4.8629088423027202E-7</c:v>
                </c:pt>
                <c:pt idx="558">
                  <c:v>1.9806034798313E-7</c:v>
                </c:pt>
                <c:pt idx="559">
                  <c:v>2.15365108866535E-7</c:v>
                </c:pt>
                <c:pt idx="560">
                  <c:v>9.8044888204571195E-8</c:v>
                </c:pt>
                <c:pt idx="561">
                  <c:v>1.70322679728581E-9</c:v>
                </c:pt>
                <c:pt idx="562">
                  <c:v>4.5324214596282997E-7</c:v>
                </c:pt>
                <c:pt idx="563">
                  <c:v>3.7990907824388401E-8</c:v>
                </c:pt>
                <c:pt idx="564">
                  <c:v>1.6925371914596299E-8</c:v>
                </c:pt>
                <c:pt idx="565">
                  <c:v>1.07797561346173E-7</c:v>
                </c:pt>
                <c:pt idx="566">
                  <c:v>4.8124431433680197E-7</c:v>
                </c:pt>
                <c:pt idx="567">
                  <c:v>2.5007760076262998E-7</c:v>
                </c:pt>
                <c:pt idx="568">
                  <c:v>1.19381083329421E-8</c:v>
                </c:pt>
                <c:pt idx="569">
                  <c:v>3.9597298323632002E-9</c:v>
                </c:pt>
                <c:pt idx="570">
                  <c:v>4.3300057880242899E-9</c:v>
                </c:pt>
                <c:pt idx="571">
                  <c:v>6.9861164652380506E-8</c:v>
                </c:pt>
                <c:pt idx="572">
                  <c:v>2.15008738517294E-7</c:v>
                </c:pt>
                <c:pt idx="573">
                  <c:v>5.4388695013264301E-8</c:v>
                </c:pt>
                <c:pt idx="574">
                  <c:v>5.0806331365228902E-8</c:v>
                </c:pt>
                <c:pt idx="575">
                  <c:v>1.3141909737210801E-7</c:v>
                </c:pt>
                <c:pt idx="576">
                  <c:v>1.4885397189959201E-9</c:v>
                </c:pt>
                <c:pt idx="577">
                  <c:v>5.8832702428941401E-8</c:v>
                </c:pt>
                <c:pt idx="578">
                  <c:v>5.4019132530588901E-8</c:v>
                </c:pt>
                <c:pt idx="579">
                  <c:v>2.6194341269356198E-7</c:v>
                </c:pt>
                <c:pt idx="580">
                  <c:v>1.50694679068963E-8</c:v>
                </c:pt>
                <c:pt idx="581">
                  <c:v>1.9810999791327101E-7</c:v>
                </c:pt>
                <c:pt idx="582">
                  <c:v>4.2708065408501303E-9</c:v>
                </c:pt>
                <c:pt idx="583">
                  <c:v>2.3909519367130701E-8</c:v>
                </c:pt>
                <c:pt idx="584">
                  <c:v>7.8904995276521997E-7</c:v>
                </c:pt>
                <c:pt idx="585">
                  <c:v>9.8493172855036908E-9</c:v>
                </c:pt>
                <c:pt idx="586">
                  <c:v>4.3575365503243902E-7</c:v>
                </c:pt>
                <c:pt idx="587">
                  <c:v>5.3734287171325098E-8</c:v>
                </c:pt>
                <c:pt idx="588">
                  <c:v>4.4090001340051998E-7</c:v>
                </c:pt>
                <c:pt idx="589">
                  <c:v>4.7512116709378698E-8</c:v>
                </c:pt>
                <c:pt idx="590">
                  <c:v>1.6626039730892801E-8</c:v>
                </c:pt>
                <c:pt idx="591">
                  <c:v>6.87646615596279E-8</c:v>
                </c:pt>
                <c:pt idx="592">
                  <c:v>2.9555906333936499E-8</c:v>
                </c:pt>
                <c:pt idx="593">
                  <c:v>4.0952786258194999E-8</c:v>
                </c:pt>
                <c:pt idx="594">
                  <c:v>8.7283963590851698E-8</c:v>
                </c:pt>
                <c:pt idx="595">
                  <c:v>1.03413467980193E-7</c:v>
                </c:pt>
                <c:pt idx="596">
                  <c:v>2.7135729130356999E-8</c:v>
                </c:pt>
                <c:pt idx="597">
                  <c:v>8.46762267443667E-8</c:v>
                </c:pt>
                <c:pt idx="598">
                  <c:v>9.3147501119224597E-8</c:v>
                </c:pt>
                <c:pt idx="599">
                  <c:v>1.38912133454806E-7</c:v>
                </c:pt>
                <c:pt idx="600">
                  <c:v>2.352443118154E-7</c:v>
                </c:pt>
                <c:pt idx="601">
                  <c:v>4.8681355629547201E-8</c:v>
                </c:pt>
                <c:pt idx="602">
                  <c:v>5.9396228364757703E-8</c:v>
                </c:pt>
                <c:pt idx="603">
                  <c:v>3.0446197306066303E-8</c:v>
                </c:pt>
                <c:pt idx="604">
                  <c:v>1.3304662206972E-8</c:v>
                </c:pt>
                <c:pt idx="605">
                  <c:v>1.6928949576585201E-7</c:v>
                </c:pt>
                <c:pt idx="606">
                  <c:v>1.6580244570668101E-7</c:v>
                </c:pt>
                <c:pt idx="607">
                  <c:v>1.38059640639224E-7</c:v>
                </c:pt>
                <c:pt idx="608">
                  <c:v>2.00350512403781E-8</c:v>
                </c:pt>
                <c:pt idx="609">
                  <c:v>2.63797225410173E-8</c:v>
                </c:pt>
                <c:pt idx="610">
                  <c:v>8.6339679076749395E-8</c:v>
                </c:pt>
                <c:pt idx="611">
                  <c:v>4.5029394200236602E-7</c:v>
                </c:pt>
                <c:pt idx="612">
                  <c:v>3.3066638508288601E-8</c:v>
                </c:pt>
                <c:pt idx="613">
                  <c:v>3.9342441569895E-7</c:v>
                </c:pt>
                <c:pt idx="614">
                  <c:v>2.9048148529970602E-7</c:v>
                </c:pt>
                <c:pt idx="615">
                  <c:v>4.3769018369041102E-7</c:v>
                </c:pt>
                <c:pt idx="616">
                  <c:v>6.0290577239015603E-7</c:v>
                </c:pt>
                <c:pt idx="617">
                  <c:v>3.8836735078017098E-9</c:v>
                </c:pt>
                <c:pt idx="618">
                  <c:v>3.041471028452E-8</c:v>
                </c:pt>
                <c:pt idx="619">
                  <c:v>3.41091393205075E-7</c:v>
                </c:pt>
                <c:pt idx="620">
                  <c:v>4.9837243171754396E-7</c:v>
                </c:pt>
                <c:pt idx="621">
                  <c:v>1.6620920531645501E-7</c:v>
                </c:pt>
                <c:pt idx="622">
                  <c:v>2.2114613897111399E-7</c:v>
                </c:pt>
                <c:pt idx="623">
                  <c:v>3.3772077583169698E-8</c:v>
                </c:pt>
                <c:pt idx="624">
                  <c:v>3.0304486398571903E-8</c:v>
                </c:pt>
                <c:pt idx="625">
                  <c:v>1.6943045420675501E-7</c:v>
                </c:pt>
                <c:pt idx="626">
                  <c:v>1.11349858192106E-7</c:v>
                </c:pt>
                <c:pt idx="627">
                  <c:v>7.25069223750957E-8</c:v>
                </c:pt>
                <c:pt idx="628">
                  <c:v>6.5780937283656096E-8</c:v>
                </c:pt>
                <c:pt idx="629">
                  <c:v>4.7575499132832702E-7</c:v>
                </c:pt>
                <c:pt idx="630">
                  <c:v>1.56122139570674E-7</c:v>
                </c:pt>
                <c:pt idx="631">
                  <c:v>3.5468045562081502E-7</c:v>
                </c:pt>
                <c:pt idx="632">
                  <c:v>8.8868543665731701E-7</c:v>
                </c:pt>
                <c:pt idx="633">
                  <c:v>3.9629518597557398E-7</c:v>
                </c:pt>
                <c:pt idx="634">
                  <c:v>7.5559493882281995E-8</c:v>
                </c:pt>
                <c:pt idx="635">
                  <c:v>3.6472775343351301E-9</c:v>
                </c:pt>
                <c:pt idx="636">
                  <c:v>6.5059231329374206E-8</c:v>
                </c:pt>
                <c:pt idx="637">
                  <c:v>8.2512967782971295E-8</c:v>
                </c:pt>
                <c:pt idx="638">
                  <c:v>1.53722588304115E-7</c:v>
                </c:pt>
                <c:pt idx="639">
                  <c:v>2.6892941695722199E-7</c:v>
                </c:pt>
                <c:pt idx="640">
                  <c:v>4.5441902005087101E-8</c:v>
                </c:pt>
                <c:pt idx="641">
                  <c:v>4.3755566552630499E-8</c:v>
                </c:pt>
                <c:pt idx="642">
                  <c:v>4.6186016131302798E-8</c:v>
                </c:pt>
                <c:pt idx="643">
                  <c:v>3.9305993938830298E-7</c:v>
                </c:pt>
                <c:pt idx="644">
                  <c:v>1.03548424534958E-7</c:v>
                </c:pt>
                <c:pt idx="645">
                  <c:v>3.7228536123116199E-8</c:v>
                </c:pt>
                <c:pt idx="646">
                  <c:v>2.1292365123216899E-7</c:v>
                </c:pt>
                <c:pt idx="647">
                  <c:v>4.5389256569167198E-6</c:v>
                </c:pt>
                <c:pt idx="648">
                  <c:v>1.31983651331729E-5</c:v>
                </c:pt>
                <c:pt idx="649">
                  <c:v>1.33804310918996E-5</c:v>
                </c:pt>
                <c:pt idx="650">
                  <c:v>4.5095479921623501E-8</c:v>
                </c:pt>
                <c:pt idx="651">
                  <c:v>1.04147802481443E-7</c:v>
                </c:pt>
                <c:pt idx="652">
                  <c:v>4.6945512113016099E-4</c:v>
                </c:pt>
                <c:pt idx="653">
                  <c:v>1.59556345069086E-4</c:v>
                </c:pt>
                <c:pt idx="654">
                  <c:v>2.4089279448521002E-7</c:v>
                </c:pt>
                <c:pt idx="655">
                  <c:v>6.8913680167570005E-8</c:v>
                </c:pt>
                <c:pt idx="656">
                  <c:v>1.01202101396082E-5</c:v>
                </c:pt>
                <c:pt idx="657">
                  <c:v>2.5439020551981898E-7</c:v>
                </c:pt>
                <c:pt idx="658">
                  <c:v>1.2707514809714999E-7</c:v>
                </c:pt>
                <c:pt idx="659">
                  <c:v>4.9076346083764597E-10</c:v>
                </c:pt>
                <c:pt idx="660">
                  <c:v>7.1036946719473801E-8</c:v>
                </c:pt>
                <c:pt idx="661">
                  <c:v>2.0382774455602299E-8</c:v>
                </c:pt>
                <c:pt idx="662">
                  <c:v>2.5496367285486099E-8</c:v>
                </c:pt>
                <c:pt idx="663">
                  <c:v>3.1787706956162198E-9</c:v>
                </c:pt>
                <c:pt idx="664">
                  <c:v>3.5956534657732597E-8</c:v>
                </c:pt>
                <c:pt idx="665">
                  <c:v>4.3036822095855198E-8</c:v>
                </c:pt>
                <c:pt idx="666">
                  <c:v>6.2846181602064402E-8</c:v>
                </c:pt>
                <c:pt idx="667">
                  <c:v>4.9338688342485903E-6</c:v>
                </c:pt>
                <c:pt idx="668">
                  <c:v>3.6204335074623201E-6</c:v>
                </c:pt>
                <c:pt idx="669">
                  <c:v>1.4892325331453501E-9</c:v>
                </c:pt>
                <c:pt idx="670">
                  <c:v>2.5539160173759602E-7</c:v>
                </c:pt>
                <c:pt idx="671">
                  <c:v>2.04080698639209E-8</c:v>
                </c:pt>
                <c:pt idx="672">
                  <c:v>1.2153348491898901E-8</c:v>
                </c:pt>
                <c:pt idx="673">
                  <c:v>3.1520607500145803E-8</c:v>
                </c:pt>
                <c:pt idx="674">
                  <c:v>6.3935038767417001E-8</c:v>
                </c:pt>
                <c:pt idx="675">
                  <c:v>5.0078803361639502E-7</c:v>
                </c:pt>
                <c:pt idx="676">
                  <c:v>9.4256860810451106E-8</c:v>
                </c:pt>
                <c:pt idx="677">
                  <c:v>3.3365672863463597E-8</c:v>
                </c:pt>
                <c:pt idx="678">
                  <c:v>8.6081845994760294E-8</c:v>
                </c:pt>
                <c:pt idx="679">
                  <c:v>4.23110324979002E-7</c:v>
                </c:pt>
                <c:pt idx="680">
                  <c:v>2.5409708577698199E-7</c:v>
                </c:pt>
                <c:pt idx="681">
                  <c:v>4.1775191817698601E-7</c:v>
                </c:pt>
                <c:pt idx="682">
                  <c:v>3.94022513444463E-7</c:v>
                </c:pt>
                <c:pt idx="683">
                  <c:v>9.5954772160826101E-7</c:v>
                </c:pt>
                <c:pt idx="684">
                  <c:v>1.99290886847545E-7</c:v>
                </c:pt>
                <c:pt idx="685">
                  <c:v>2.7896995389496099E-7</c:v>
                </c:pt>
                <c:pt idx="686">
                  <c:v>1.2239549733002599E-7</c:v>
                </c:pt>
                <c:pt idx="687">
                  <c:v>3.46682403104136E-8</c:v>
                </c:pt>
                <c:pt idx="688">
                  <c:v>4.2966675246838797E-8</c:v>
                </c:pt>
                <c:pt idx="689">
                  <c:v>1.3574074950169501E-7</c:v>
                </c:pt>
                <c:pt idx="690">
                  <c:v>4.7215876360413198E-8</c:v>
                </c:pt>
                <c:pt idx="691">
                  <c:v>9.5622687842678796E-9</c:v>
                </c:pt>
                <c:pt idx="692">
                  <c:v>2.0671404807722099E-8</c:v>
                </c:pt>
                <c:pt idx="693">
                  <c:v>5.2802633731564303E-8</c:v>
                </c:pt>
                <c:pt idx="694">
                  <c:v>6.3296198865240797E-8</c:v>
                </c:pt>
                <c:pt idx="695">
                  <c:v>1.63605817579547E-8</c:v>
                </c:pt>
                <c:pt idx="696">
                  <c:v>3.7994354474192797E-8</c:v>
                </c:pt>
                <c:pt idx="697">
                  <c:v>2.21079093182622E-8</c:v>
                </c:pt>
                <c:pt idx="698">
                  <c:v>6.4954753585200502E-9</c:v>
                </c:pt>
                <c:pt idx="699">
                  <c:v>4.9964400025874302E-9</c:v>
                </c:pt>
                <c:pt idx="700">
                  <c:v>1.1422909215956699E-8</c:v>
                </c:pt>
                <c:pt idx="701">
                  <c:v>3.0687496140061399E-8</c:v>
                </c:pt>
                <c:pt idx="702">
                  <c:v>1.27859502749592E-8</c:v>
                </c:pt>
                <c:pt idx="703">
                  <c:v>2.0217206780483399E-8</c:v>
                </c:pt>
                <c:pt idx="704">
                  <c:v>4.5386452625191E-8</c:v>
                </c:pt>
                <c:pt idx="705">
                  <c:v>5.8799135065042498E-8</c:v>
                </c:pt>
                <c:pt idx="706">
                  <c:v>4.9010022667211805E-7</c:v>
                </c:pt>
                <c:pt idx="707">
                  <c:v>2.4635562328962201E-8</c:v>
                </c:pt>
                <c:pt idx="708">
                  <c:v>8.1286457286140393E-9</c:v>
                </c:pt>
                <c:pt idx="709">
                  <c:v>8.2233911046195399E-9</c:v>
                </c:pt>
                <c:pt idx="710">
                  <c:v>5.9568334469674399E-9</c:v>
                </c:pt>
                <c:pt idx="711">
                  <c:v>4.1614216561261402E-8</c:v>
                </c:pt>
                <c:pt idx="712">
                  <c:v>5.3482649820428602E-8</c:v>
                </c:pt>
                <c:pt idx="713">
                  <c:v>2.7153183340120601E-8</c:v>
                </c:pt>
                <c:pt idx="714">
                  <c:v>1.29341866228138E-8</c:v>
                </c:pt>
                <c:pt idx="715">
                  <c:v>6.6444685410012604E-7</c:v>
                </c:pt>
                <c:pt idx="716">
                  <c:v>6.8633193410209405E-7</c:v>
                </c:pt>
                <c:pt idx="717">
                  <c:v>1.6053814451276201E-7</c:v>
                </c:pt>
                <c:pt idx="718">
                  <c:v>2.00790661247651E-6</c:v>
                </c:pt>
                <c:pt idx="719">
                  <c:v>7.2137838388399699E-6</c:v>
                </c:pt>
                <c:pt idx="720">
                  <c:v>4.9908076425424796E-7</c:v>
                </c:pt>
                <c:pt idx="721">
                  <c:v>5.4745035186359999E-6</c:v>
                </c:pt>
                <c:pt idx="722">
                  <c:v>1.09573640761318E-6</c:v>
                </c:pt>
                <c:pt idx="723">
                  <c:v>8.9481639379379699E-7</c:v>
                </c:pt>
                <c:pt idx="724">
                  <c:v>8.0020520987993502E-7</c:v>
                </c:pt>
                <c:pt idx="725">
                  <c:v>1.88767865321096E-7</c:v>
                </c:pt>
                <c:pt idx="726">
                  <c:v>8.1273525690335506E-8</c:v>
                </c:pt>
                <c:pt idx="727">
                  <c:v>8.7286397733280898E-8</c:v>
                </c:pt>
                <c:pt idx="728">
                  <c:v>1.5566144804410201E-7</c:v>
                </c:pt>
                <c:pt idx="729">
                  <c:v>1.3091943182832301E-7</c:v>
                </c:pt>
                <c:pt idx="730">
                  <c:v>9.0575681868178897E-8</c:v>
                </c:pt>
                <c:pt idx="731">
                  <c:v>6.0216937995581603E-7</c:v>
                </c:pt>
                <c:pt idx="732">
                  <c:v>1.3234462589373201E-6</c:v>
                </c:pt>
                <c:pt idx="733">
                  <c:v>7.5317536813530302E-6</c:v>
                </c:pt>
                <c:pt idx="734">
                  <c:v>1.6074208491178598E-5</c:v>
                </c:pt>
                <c:pt idx="735">
                  <c:v>2.5173398390986002E-7</c:v>
                </c:pt>
                <c:pt idx="736">
                  <c:v>6.3506080569223998E-7</c:v>
                </c:pt>
                <c:pt idx="737">
                  <c:v>2.82682678413155E-7</c:v>
                </c:pt>
                <c:pt idx="738">
                  <c:v>1.2516342744351799E-8</c:v>
                </c:pt>
                <c:pt idx="739">
                  <c:v>9.2150984814132597E-8</c:v>
                </c:pt>
                <c:pt idx="740">
                  <c:v>9.9344022432013398E-8</c:v>
                </c:pt>
                <c:pt idx="741">
                  <c:v>9.8996211200429098E-8</c:v>
                </c:pt>
                <c:pt idx="742">
                  <c:v>2.2279786444245599E-7</c:v>
                </c:pt>
                <c:pt idx="743">
                  <c:v>9.3090234188424901E-7</c:v>
                </c:pt>
                <c:pt idx="744">
                  <c:v>1.28924225585282E-7</c:v>
                </c:pt>
                <c:pt idx="745">
                  <c:v>1.12850594305486E-7</c:v>
                </c:pt>
                <c:pt idx="746">
                  <c:v>1.7833290424730401E-7</c:v>
                </c:pt>
                <c:pt idx="747">
                  <c:v>2.4315656461598803E-7</c:v>
                </c:pt>
                <c:pt idx="748">
                  <c:v>7.0884931582595501E-7</c:v>
                </c:pt>
                <c:pt idx="749">
                  <c:v>2.8885616129414799E-6</c:v>
                </c:pt>
                <c:pt idx="750">
                  <c:v>1.02706367113239E-5</c:v>
                </c:pt>
                <c:pt idx="751">
                  <c:v>1.5908592332708501E-5</c:v>
                </c:pt>
                <c:pt idx="752">
                  <c:v>1.9721715782744399E-5</c:v>
                </c:pt>
                <c:pt idx="753">
                  <c:v>4.4022510628101098E-6</c:v>
                </c:pt>
                <c:pt idx="754">
                  <c:v>2.1352685100401299E-6</c:v>
                </c:pt>
                <c:pt idx="755">
                  <c:v>3.1535147555557199E-6</c:v>
                </c:pt>
                <c:pt idx="756">
                  <c:v>1.5880645302276E-6</c:v>
                </c:pt>
                <c:pt idx="757">
                  <c:v>5.2953784604901197E-5</c:v>
                </c:pt>
                <c:pt idx="758">
                  <c:v>3.2738650685479701E-7</c:v>
                </c:pt>
                <c:pt idx="759">
                  <c:v>1.4925507532438799E-6</c:v>
                </c:pt>
                <c:pt idx="760">
                  <c:v>6.6540159717132803E-6</c:v>
                </c:pt>
                <c:pt idx="761">
                  <c:v>5.0932283417507202E-6</c:v>
                </c:pt>
                <c:pt idx="762">
                  <c:v>2.8173834280058301E-6</c:v>
                </c:pt>
                <c:pt idx="763">
                  <c:v>3.53760019013196E-6</c:v>
                </c:pt>
                <c:pt idx="764">
                  <c:v>9.5528531059023199E-9</c:v>
                </c:pt>
                <c:pt idx="765">
                  <c:v>5.4794201741321203E-7</c:v>
                </c:pt>
                <c:pt idx="766">
                  <c:v>1.90436601973127E-6</c:v>
                </c:pt>
                <c:pt idx="767">
                  <c:v>6.6289611082881296E-6</c:v>
                </c:pt>
                <c:pt idx="768">
                  <c:v>4.2359032656171701E-6</c:v>
                </c:pt>
                <c:pt idx="769">
                  <c:v>2.3330643595996601E-6</c:v>
                </c:pt>
                <c:pt idx="770">
                  <c:v>2.6941700997404198E-7</c:v>
                </c:pt>
                <c:pt idx="771">
                  <c:v>2.6100165798860502E-7</c:v>
                </c:pt>
                <c:pt idx="772">
                  <c:v>1.0270053334626501E-7</c:v>
                </c:pt>
                <c:pt idx="773">
                  <c:v>8.4137151862932695E-8</c:v>
                </c:pt>
                <c:pt idx="774">
                  <c:v>2.09036694742745E-7</c:v>
                </c:pt>
                <c:pt idx="775">
                  <c:v>1.24990528858184E-7</c:v>
                </c:pt>
                <c:pt idx="776">
                  <c:v>4.5307270877807102E-9</c:v>
                </c:pt>
                <c:pt idx="777">
                  <c:v>1.8093069882074701E-7</c:v>
                </c:pt>
                <c:pt idx="778">
                  <c:v>6.2576826689655005E-7</c:v>
                </c:pt>
                <c:pt idx="779">
                  <c:v>6.0267317413493495E-7</c:v>
                </c:pt>
                <c:pt idx="780">
                  <c:v>7.5461773019513499E-7</c:v>
                </c:pt>
                <c:pt idx="781">
                  <c:v>1.9263267136452899E-6</c:v>
                </c:pt>
                <c:pt idx="782">
                  <c:v>3.02730239916924E-7</c:v>
                </c:pt>
                <c:pt idx="783">
                  <c:v>1.8330647962365399E-6</c:v>
                </c:pt>
                <c:pt idx="784">
                  <c:v>5.7037561200561595E-7</c:v>
                </c:pt>
                <c:pt idx="785">
                  <c:v>3.3382557255369601E-7</c:v>
                </c:pt>
                <c:pt idx="786">
                  <c:v>7.5348191744880603E-7</c:v>
                </c:pt>
                <c:pt idx="787">
                  <c:v>3.3474196856273802E-7</c:v>
                </c:pt>
                <c:pt idx="788">
                  <c:v>1.37454289343502E-6</c:v>
                </c:pt>
                <c:pt idx="789">
                  <c:v>3.73015868459952E-7</c:v>
                </c:pt>
                <c:pt idx="790">
                  <c:v>9.0617436314179805E-7</c:v>
                </c:pt>
                <c:pt idx="791">
                  <c:v>6.2429780627237401E-7</c:v>
                </c:pt>
                <c:pt idx="792">
                  <c:v>5.2959872734617497E-7</c:v>
                </c:pt>
                <c:pt idx="793">
                  <c:v>1.14004752459716E-6</c:v>
                </c:pt>
                <c:pt idx="794">
                  <c:v>9.3330506957355395E-7</c:v>
                </c:pt>
                <c:pt idx="795">
                  <c:v>7.2451249874931799E-7</c:v>
                </c:pt>
                <c:pt idx="796">
                  <c:v>1.4838623015717001E-6</c:v>
                </c:pt>
                <c:pt idx="797">
                  <c:v>1.5761802557494801E-6</c:v>
                </c:pt>
                <c:pt idx="798">
                  <c:v>1.4885445968005101E-6</c:v>
                </c:pt>
                <c:pt idx="799">
                  <c:v>1.1181923741411199E-6</c:v>
                </c:pt>
                <c:pt idx="800">
                  <c:v>1.0206931715680901E-6</c:v>
                </c:pt>
                <c:pt idx="801">
                  <c:v>8.2733628571507804E-7</c:v>
                </c:pt>
                <c:pt idx="802">
                  <c:v>8.2285017533314101E-7</c:v>
                </c:pt>
                <c:pt idx="803">
                  <c:v>1.27016032797872E-6</c:v>
                </c:pt>
                <c:pt idx="804">
                  <c:v>8.4752633328612895E-7</c:v>
                </c:pt>
                <c:pt idx="805">
                  <c:v>1.17936981240064E-7</c:v>
                </c:pt>
                <c:pt idx="806">
                  <c:v>3.86003018362923E-8</c:v>
                </c:pt>
                <c:pt idx="807">
                  <c:v>2.9431248891733299E-7</c:v>
                </c:pt>
                <c:pt idx="808">
                  <c:v>1.5183265584291301E-7</c:v>
                </c:pt>
                <c:pt idx="809">
                  <c:v>2.90767273544916E-7</c:v>
                </c:pt>
                <c:pt idx="810">
                  <c:v>3.2187371484909403E-7</c:v>
                </c:pt>
                <c:pt idx="811">
                  <c:v>1.2915182978569699E-7</c:v>
                </c:pt>
                <c:pt idx="812">
                  <c:v>1.9068671949165902E-8</c:v>
                </c:pt>
                <c:pt idx="813">
                  <c:v>2.3089957172706901E-8</c:v>
                </c:pt>
                <c:pt idx="814">
                  <c:v>1.40824791990847E-8</c:v>
                </c:pt>
                <c:pt idx="815">
                  <c:v>6.3399724690498102E-9</c:v>
                </c:pt>
                <c:pt idx="816">
                  <c:v>1.9798526066256201E-7</c:v>
                </c:pt>
                <c:pt idx="817">
                  <c:v>7.6329433538717895E-8</c:v>
                </c:pt>
                <c:pt idx="818">
                  <c:v>1.38006975469346E-7</c:v>
                </c:pt>
                <c:pt idx="819">
                  <c:v>1.02982747160498E-7</c:v>
                </c:pt>
                <c:pt idx="820">
                  <c:v>6.1117735371250699E-8</c:v>
                </c:pt>
                <c:pt idx="821">
                  <c:v>5.9889669865091603E-8</c:v>
                </c:pt>
                <c:pt idx="822">
                  <c:v>4.8582325352468203E-8</c:v>
                </c:pt>
                <c:pt idx="823">
                  <c:v>1.04002553407732E-7</c:v>
                </c:pt>
                <c:pt idx="824">
                  <c:v>8.8705062248904006E-8</c:v>
                </c:pt>
                <c:pt idx="825">
                  <c:v>1.5239169402597401E-6</c:v>
                </c:pt>
                <c:pt idx="826">
                  <c:v>1.5237287497339099E-6</c:v>
                </c:pt>
                <c:pt idx="827">
                  <c:v>2.5697458851245101E-6</c:v>
                </c:pt>
                <c:pt idx="828">
                  <c:v>3.39271438860828E-6</c:v>
                </c:pt>
                <c:pt idx="829">
                  <c:v>6.1797400195438001E-6</c:v>
                </c:pt>
                <c:pt idx="830">
                  <c:v>3.0352661791382899E-7</c:v>
                </c:pt>
                <c:pt idx="831">
                  <c:v>4.49584646993768E-6</c:v>
                </c:pt>
                <c:pt idx="832">
                  <c:v>5.1573349026724598E-6</c:v>
                </c:pt>
                <c:pt idx="833">
                  <c:v>1.04721026171958E-5</c:v>
                </c:pt>
                <c:pt idx="834">
                  <c:v>1.0175465491688501E-6</c:v>
                </c:pt>
                <c:pt idx="835">
                  <c:v>4.3464879063614702E-6</c:v>
                </c:pt>
                <c:pt idx="836">
                  <c:v>3.1599030268625999E-6</c:v>
                </c:pt>
                <c:pt idx="837">
                  <c:v>3.1130397471830298E-6</c:v>
                </c:pt>
                <c:pt idx="838">
                  <c:v>7.6345327449688397E-8</c:v>
                </c:pt>
                <c:pt idx="839">
                  <c:v>1.1242591690222001E-7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D6-4367-8B14-95F615486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03562368"/>
        <c:axId val="1303562696"/>
      </c:barChart>
      <c:dateAx>
        <c:axId val="13035623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303562696"/>
        <c:crosses val="autoZero"/>
        <c:auto val="1"/>
        <c:lblOffset val="100"/>
        <c:baseTimeUnit val="months"/>
      </c:dateAx>
      <c:valAx>
        <c:axId val="130356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30356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dirty="0"/>
              <a:t>PPD RFR 240</a:t>
            </a:r>
            <a:r>
              <a:rPr lang="da-DK" baseline="0" dirty="0"/>
              <a:t> </a:t>
            </a:r>
            <a:r>
              <a:rPr lang="da-DK" baseline="0" dirty="0" err="1"/>
              <a:t>days</a:t>
            </a:r>
            <a:r>
              <a:rPr lang="da-DK" baseline="0" dirty="0"/>
              <a:t>, </a:t>
            </a:r>
            <a:r>
              <a:rPr lang="da-DK" dirty="0"/>
              <a:t>Risk Aversion 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RiskA=0'!$B$1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RiskA=0'!$B$2:$B$841</c:f>
              <c:numCache>
                <c:formatCode>0.00</c:formatCode>
                <c:ptCount val="840"/>
                <c:pt idx="0">
                  <c:v>1.3243812554150801E-9</c:v>
                </c:pt>
                <c:pt idx="1">
                  <c:v>5.2118094697763304E-7</c:v>
                </c:pt>
                <c:pt idx="2">
                  <c:v>2.2790212639518801E-8</c:v>
                </c:pt>
                <c:pt idx="3">
                  <c:v>4.5726610009552002E-9</c:v>
                </c:pt>
                <c:pt idx="4">
                  <c:v>8.5097561070651992E-9</c:v>
                </c:pt>
                <c:pt idx="5">
                  <c:v>2.7549252060360698E-10</c:v>
                </c:pt>
                <c:pt idx="6">
                  <c:v>1.48834616695186E-9</c:v>
                </c:pt>
                <c:pt idx="7">
                  <c:v>1.04652943954898E-10</c:v>
                </c:pt>
                <c:pt idx="8">
                  <c:v>5.1402840127401897E-10</c:v>
                </c:pt>
                <c:pt idx="9">
                  <c:v>2.4146923737550899E-9</c:v>
                </c:pt>
                <c:pt idx="10">
                  <c:v>9.7307515539683798E-9</c:v>
                </c:pt>
                <c:pt idx="11">
                  <c:v>1.9245296843546199E-9</c:v>
                </c:pt>
                <c:pt idx="12">
                  <c:v>3.2468517729138798E-8</c:v>
                </c:pt>
                <c:pt idx="13">
                  <c:v>4.7976065401038001E-7</c:v>
                </c:pt>
                <c:pt idx="14">
                  <c:v>3.1424009311521298E-8</c:v>
                </c:pt>
                <c:pt idx="15">
                  <c:v>5.4384825949589302E-9</c:v>
                </c:pt>
                <c:pt idx="16">
                  <c:v>8.6585956552226092E-9</c:v>
                </c:pt>
                <c:pt idx="17">
                  <c:v>3.2497234463846398E-10</c:v>
                </c:pt>
                <c:pt idx="18">
                  <c:v>1.85928962324586E-8</c:v>
                </c:pt>
                <c:pt idx="19">
                  <c:v>1.3908660172547001E-9</c:v>
                </c:pt>
                <c:pt idx="20">
                  <c:v>1.9812420353800601E-10</c:v>
                </c:pt>
                <c:pt idx="21">
                  <c:v>8.7991622416084702E-8</c:v>
                </c:pt>
                <c:pt idx="22">
                  <c:v>2.14480309866183E-8</c:v>
                </c:pt>
                <c:pt idx="23">
                  <c:v>2.02605610652483E-7</c:v>
                </c:pt>
                <c:pt idx="24">
                  <c:v>5.2771401763891598E-10</c:v>
                </c:pt>
                <c:pt idx="25">
                  <c:v>4.9385515048856595E-10</c:v>
                </c:pt>
                <c:pt idx="26">
                  <c:v>4.7549534140067298E-9</c:v>
                </c:pt>
                <c:pt idx="27">
                  <c:v>4.6459613807575001E-9</c:v>
                </c:pt>
                <c:pt idx="28">
                  <c:v>3.1789896530339202E-8</c:v>
                </c:pt>
                <c:pt idx="29">
                  <c:v>4.3610554704063701E-8</c:v>
                </c:pt>
                <c:pt idx="30">
                  <c:v>3.3548786871493898E-8</c:v>
                </c:pt>
                <c:pt idx="31">
                  <c:v>0.99999962468898596</c:v>
                </c:pt>
                <c:pt idx="32">
                  <c:v>7.0844497996585202E-9</c:v>
                </c:pt>
                <c:pt idx="33">
                  <c:v>7.6198237075439502E-6</c:v>
                </c:pt>
                <c:pt idx="34">
                  <c:v>1.3616754095005299E-7</c:v>
                </c:pt>
                <c:pt idx="35">
                  <c:v>2.3418756662265899E-7</c:v>
                </c:pt>
                <c:pt idx="36">
                  <c:v>6.2145303538732706E-8</c:v>
                </c:pt>
                <c:pt idx="37">
                  <c:v>1.3438890302780499E-7</c:v>
                </c:pt>
                <c:pt idx="38">
                  <c:v>1.5099703442566999E-9</c:v>
                </c:pt>
                <c:pt idx="39">
                  <c:v>2.4619564976937201E-9</c:v>
                </c:pt>
                <c:pt idx="40">
                  <c:v>6.6915124276537702E-6</c:v>
                </c:pt>
                <c:pt idx="41">
                  <c:v>7.8842470839499505E-9</c:v>
                </c:pt>
                <c:pt idx="42">
                  <c:v>2.71308744762487E-7</c:v>
                </c:pt>
                <c:pt idx="43">
                  <c:v>2.4644963553398302E-10</c:v>
                </c:pt>
                <c:pt idx="44">
                  <c:v>8.0781174392823993E-9</c:v>
                </c:pt>
                <c:pt idx="45">
                  <c:v>3.1187754072265902E-10</c:v>
                </c:pt>
                <c:pt idx="46">
                  <c:v>4.9200230129145503E-10</c:v>
                </c:pt>
                <c:pt idx="47">
                  <c:v>1.7298743642548999E-8</c:v>
                </c:pt>
                <c:pt idx="48">
                  <c:v>7.5412239611609598E-10</c:v>
                </c:pt>
                <c:pt idx="49">
                  <c:v>1.1442518297062399E-7</c:v>
                </c:pt>
                <c:pt idx="50">
                  <c:v>8.4076817827948197E-9</c:v>
                </c:pt>
                <c:pt idx="51">
                  <c:v>1.29362192758469E-8</c:v>
                </c:pt>
                <c:pt idx="52">
                  <c:v>3.7568814067952501E-7</c:v>
                </c:pt>
                <c:pt idx="53">
                  <c:v>6.0152419916048902E-10</c:v>
                </c:pt>
                <c:pt idx="54">
                  <c:v>6.0243990520536799E-10</c:v>
                </c:pt>
                <c:pt idx="55">
                  <c:v>7.3069262820844603E-10</c:v>
                </c:pt>
                <c:pt idx="56">
                  <c:v>5.587232692556E-10</c:v>
                </c:pt>
                <c:pt idx="57">
                  <c:v>1.3068418594216799E-8</c:v>
                </c:pt>
                <c:pt idx="58">
                  <c:v>3.4444826045882301E-10</c:v>
                </c:pt>
                <c:pt idx="59">
                  <c:v>2.4523788530223201E-11</c:v>
                </c:pt>
                <c:pt idx="60">
                  <c:v>1.3643745215470201E-10</c:v>
                </c:pt>
                <c:pt idx="61">
                  <c:v>1.12130288942993E-8</c:v>
                </c:pt>
                <c:pt idx="62">
                  <c:v>1.4678556036920999E-8</c:v>
                </c:pt>
                <c:pt idx="63">
                  <c:v>7.3947632782463E-8</c:v>
                </c:pt>
                <c:pt idx="64">
                  <c:v>1.6203920546350799E-9</c:v>
                </c:pt>
                <c:pt idx="65">
                  <c:v>4.4793381662811297E-8</c:v>
                </c:pt>
                <c:pt idx="66">
                  <c:v>5.9427389212932101E-10</c:v>
                </c:pt>
                <c:pt idx="67">
                  <c:v>2.1436226831041202E-9</c:v>
                </c:pt>
                <c:pt idx="68">
                  <c:v>3.3266957867690798E-9</c:v>
                </c:pt>
                <c:pt idx="69">
                  <c:v>4.4931812407659901E-9</c:v>
                </c:pt>
                <c:pt idx="70">
                  <c:v>0.99999921543495895</c:v>
                </c:pt>
                <c:pt idx="71">
                  <c:v>8.8056430213325793E-9</c:v>
                </c:pt>
                <c:pt idx="72">
                  <c:v>5.8176117691103801E-7</c:v>
                </c:pt>
                <c:pt idx="73">
                  <c:v>7.3706687332023405E-10</c:v>
                </c:pt>
                <c:pt idx="74">
                  <c:v>7.9504769053915294E-5</c:v>
                </c:pt>
                <c:pt idx="75">
                  <c:v>5.0470394445931999E-9</c:v>
                </c:pt>
                <c:pt idx="76">
                  <c:v>1.48508560733281E-6</c:v>
                </c:pt>
                <c:pt idx="77">
                  <c:v>1.12086943824933E-8</c:v>
                </c:pt>
                <c:pt idx="78">
                  <c:v>5.0592109064383E-8</c:v>
                </c:pt>
                <c:pt idx="79">
                  <c:v>3.5812691237340401E-8</c:v>
                </c:pt>
                <c:pt idx="80">
                  <c:v>0.99935113473670101</c:v>
                </c:pt>
                <c:pt idx="81">
                  <c:v>3.3466729787065999E-7</c:v>
                </c:pt>
                <c:pt idx="82">
                  <c:v>1.0070076266373601E-8</c:v>
                </c:pt>
                <c:pt idx="83">
                  <c:v>2.4447135507041199E-8</c:v>
                </c:pt>
                <c:pt idx="84">
                  <c:v>6.4007242189221605E-10</c:v>
                </c:pt>
                <c:pt idx="85">
                  <c:v>2.9725980139015901E-7</c:v>
                </c:pt>
                <c:pt idx="86">
                  <c:v>5.2679466342706302E-8</c:v>
                </c:pt>
                <c:pt idx="87">
                  <c:v>6.5154765660251897E-9</c:v>
                </c:pt>
                <c:pt idx="88">
                  <c:v>3.1786553479141202E-9</c:v>
                </c:pt>
                <c:pt idx="89">
                  <c:v>5.7766357459656701E-10</c:v>
                </c:pt>
                <c:pt idx="90">
                  <c:v>2.4701835307651599E-9</c:v>
                </c:pt>
                <c:pt idx="91">
                  <c:v>5.5474855814188399E-10</c:v>
                </c:pt>
                <c:pt idx="92">
                  <c:v>4.7940357109469401E-9</c:v>
                </c:pt>
                <c:pt idx="93">
                  <c:v>5.3228282489450802E-10</c:v>
                </c:pt>
                <c:pt idx="94">
                  <c:v>6.9698463485694999E-9</c:v>
                </c:pt>
                <c:pt idx="95">
                  <c:v>3.8266675732171501E-8</c:v>
                </c:pt>
                <c:pt idx="96">
                  <c:v>5.5825488737131701E-8</c:v>
                </c:pt>
                <c:pt idx="97">
                  <c:v>1.08342993011074E-8</c:v>
                </c:pt>
                <c:pt idx="98">
                  <c:v>5.6060542856590398E-8</c:v>
                </c:pt>
                <c:pt idx="99">
                  <c:v>2.70853362570866E-9</c:v>
                </c:pt>
                <c:pt idx="100">
                  <c:v>7.0384630491293204E-8</c:v>
                </c:pt>
                <c:pt idx="101">
                  <c:v>3.8455479984351897E-8</c:v>
                </c:pt>
                <c:pt idx="102">
                  <c:v>0.99973121929365505</c:v>
                </c:pt>
                <c:pt idx="103">
                  <c:v>9.4799966240279898E-8</c:v>
                </c:pt>
                <c:pt idx="104">
                  <c:v>1.5471456636325901E-7</c:v>
                </c:pt>
                <c:pt idx="105">
                  <c:v>7.4814307906342199E-10</c:v>
                </c:pt>
                <c:pt idx="106">
                  <c:v>1.09480071726697E-8</c:v>
                </c:pt>
                <c:pt idx="107">
                  <c:v>4.04378922258184E-10</c:v>
                </c:pt>
                <c:pt idx="108">
                  <c:v>1.1001787402118E-9</c:v>
                </c:pt>
                <c:pt idx="109">
                  <c:v>1.1172816071358301E-9</c:v>
                </c:pt>
                <c:pt idx="110">
                  <c:v>1.27966945227825E-9</c:v>
                </c:pt>
                <c:pt idx="111">
                  <c:v>2.61322186198418E-7</c:v>
                </c:pt>
                <c:pt idx="112">
                  <c:v>2.6526398663603599E-9</c:v>
                </c:pt>
                <c:pt idx="113">
                  <c:v>1.19201990253948E-9</c:v>
                </c:pt>
                <c:pt idx="114">
                  <c:v>1.10000254672449E-9</c:v>
                </c:pt>
                <c:pt idx="115">
                  <c:v>2.4863413495648599E-9</c:v>
                </c:pt>
                <c:pt idx="116">
                  <c:v>3.2344673436720701E-7</c:v>
                </c:pt>
                <c:pt idx="117">
                  <c:v>3.2418768638508801E-8</c:v>
                </c:pt>
                <c:pt idx="118">
                  <c:v>1.4088235135306399E-6</c:v>
                </c:pt>
                <c:pt idx="119">
                  <c:v>1.2988382242728401E-9</c:v>
                </c:pt>
                <c:pt idx="120">
                  <c:v>1.9733042788658099E-8</c:v>
                </c:pt>
                <c:pt idx="121">
                  <c:v>8.10916289559059E-8</c:v>
                </c:pt>
                <c:pt idx="122">
                  <c:v>1.27942392931573E-9</c:v>
                </c:pt>
                <c:pt idx="123">
                  <c:v>2.7866169045523499E-9</c:v>
                </c:pt>
                <c:pt idx="124">
                  <c:v>3.7969896202232003E-9</c:v>
                </c:pt>
                <c:pt idx="125">
                  <c:v>9.53465007402367E-10</c:v>
                </c:pt>
                <c:pt idx="126">
                  <c:v>1.2873109262678101E-9</c:v>
                </c:pt>
                <c:pt idx="127">
                  <c:v>1.8503691308250799E-9</c:v>
                </c:pt>
                <c:pt idx="128">
                  <c:v>8.3270633043730402E-10</c:v>
                </c:pt>
                <c:pt idx="129">
                  <c:v>1.2185132927146299E-7</c:v>
                </c:pt>
                <c:pt idx="130">
                  <c:v>2.2035562390066198E-8</c:v>
                </c:pt>
                <c:pt idx="131">
                  <c:v>6.9489788254550897E-10</c:v>
                </c:pt>
                <c:pt idx="132">
                  <c:v>3.8940706712718703E-9</c:v>
                </c:pt>
                <c:pt idx="133">
                  <c:v>6.0171745705133898E-9</c:v>
                </c:pt>
                <c:pt idx="134">
                  <c:v>4.46002858749507E-8</c:v>
                </c:pt>
                <c:pt idx="135">
                  <c:v>3.4412118200951098E-9</c:v>
                </c:pt>
                <c:pt idx="136">
                  <c:v>1.43632866106491E-9</c:v>
                </c:pt>
                <c:pt idx="137">
                  <c:v>4.3171509240267397E-8</c:v>
                </c:pt>
                <c:pt idx="138">
                  <c:v>2.0766897002908198E-9</c:v>
                </c:pt>
                <c:pt idx="139">
                  <c:v>3.7920349995670401E-8</c:v>
                </c:pt>
                <c:pt idx="140">
                  <c:v>0.99995671860692104</c:v>
                </c:pt>
                <c:pt idx="141">
                  <c:v>1.0165310692992401E-8</c:v>
                </c:pt>
                <c:pt idx="142">
                  <c:v>8.6258535307343196E-7</c:v>
                </c:pt>
                <c:pt idx="143">
                  <c:v>2.1158076613995401E-8</c:v>
                </c:pt>
                <c:pt idx="144">
                  <c:v>8.5173232918238504E-7</c:v>
                </c:pt>
                <c:pt idx="145">
                  <c:v>6.3033417982324003E-9</c:v>
                </c:pt>
                <c:pt idx="146">
                  <c:v>0.99998081677031603</c:v>
                </c:pt>
                <c:pt idx="147">
                  <c:v>3.2390444533464199E-8</c:v>
                </c:pt>
                <c:pt idx="148">
                  <c:v>8.5864669919628699E-9</c:v>
                </c:pt>
                <c:pt idx="149">
                  <c:v>9.2097562917758208E-9</c:v>
                </c:pt>
                <c:pt idx="150">
                  <c:v>0.99998825601969799</c:v>
                </c:pt>
                <c:pt idx="151">
                  <c:v>1.18526549409882E-7</c:v>
                </c:pt>
                <c:pt idx="152">
                  <c:v>1.97864431037314E-7</c:v>
                </c:pt>
                <c:pt idx="153">
                  <c:v>4.1386047491427303E-8</c:v>
                </c:pt>
                <c:pt idx="154">
                  <c:v>2.1236824642978101E-9</c:v>
                </c:pt>
                <c:pt idx="155">
                  <c:v>3.6537047381254403E-8</c:v>
                </c:pt>
                <c:pt idx="156">
                  <c:v>1.9221410852591299E-8</c:v>
                </c:pt>
                <c:pt idx="157">
                  <c:v>1.04530176352165E-8</c:v>
                </c:pt>
                <c:pt idx="158">
                  <c:v>3.9948441482503201E-7</c:v>
                </c:pt>
                <c:pt idx="159">
                  <c:v>6.0971157227016903E-9</c:v>
                </c:pt>
                <c:pt idx="160">
                  <c:v>1.7269444801561E-7</c:v>
                </c:pt>
                <c:pt idx="161">
                  <c:v>5.6994441134724897E-8</c:v>
                </c:pt>
                <c:pt idx="162">
                  <c:v>5.1373542714355401E-7</c:v>
                </c:pt>
                <c:pt idx="163">
                  <c:v>9.3094544679804607E-9</c:v>
                </c:pt>
                <c:pt idx="164">
                  <c:v>5.8619417266273404E-9</c:v>
                </c:pt>
                <c:pt idx="165">
                  <c:v>4.4543678721693598E-9</c:v>
                </c:pt>
                <c:pt idx="166">
                  <c:v>1.8995781464833501E-7</c:v>
                </c:pt>
                <c:pt idx="167">
                  <c:v>6.9040005579461101E-7</c:v>
                </c:pt>
                <c:pt idx="168">
                  <c:v>2.85097746917047E-8</c:v>
                </c:pt>
                <c:pt idx="169">
                  <c:v>1.48937900259947E-8</c:v>
                </c:pt>
                <c:pt idx="170">
                  <c:v>8.9090612206672903E-7</c:v>
                </c:pt>
                <c:pt idx="171">
                  <c:v>5.8044714461523999E-9</c:v>
                </c:pt>
                <c:pt idx="172">
                  <c:v>9.65588075848277E-10</c:v>
                </c:pt>
                <c:pt idx="173">
                  <c:v>2.2937256032124401E-8</c:v>
                </c:pt>
                <c:pt idx="174">
                  <c:v>9.3084285549384697E-7</c:v>
                </c:pt>
                <c:pt idx="175">
                  <c:v>7.3277833945734394E-8</c:v>
                </c:pt>
                <c:pt idx="176">
                  <c:v>2.34659624181684E-6</c:v>
                </c:pt>
                <c:pt idx="177">
                  <c:v>1.5978471110552901E-8</c:v>
                </c:pt>
                <c:pt idx="178">
                  <c:v>5.5244963271908198E-8</c:v>
                </c:pt>
                <c:pt idx="179">
                  <c:v>9.9928724413942499E-9</c:v>
                </c:pt>
                <c:pt idx="180">
                  <c:v>1.0167519878744901E-8</c:v>
                </c:pt>
                <c:pt idx="181">
                  <c:v>3.2711172510130999E-7</c:v>
                </c:pt>
                <c:pt idx="182">
                  <c:v>2.5002646381978202E-8</c:v>
                </c:pt>
                <c:pt idx="183">
                  <c:v>2.8970859381590301E-8</c:v>
                </c:pt>
                <c:pt idx="184">
                  <c:v>1.29735446477506E-7</c:v>
                </c:pt>
                <c:pt idx="185">
                  <c:v>4.1096681992552799E-8</c:v>
                </c:pt>
                <c:pt idx="186">
                  <c:v>2.92760957234043E-8</c:v>
                </c:pt>
                <c:pt idx="187">
                  <c:v>1.9149125565158701E-8</c:v>
                </c:pt>
                <c:pt idx="188">
                  <c:v>2.9424375959059E-8</c:v>
                </c:pt>
                <c:pt idx="189">
                  <c:v>6.5229965255564995E-8</c:v>
                </c:pt>
                <c:pt idx="190">
                  <c:v>1.90699522531435E-7</c:v>
                </c:pt>
                <c:pt idx="191">
                  <c:v>1.30191617470141E-6</c:v>
                </c:pt>
                <c:pt idx="192">
                  <c:v>7.4936593579208697E-8</c:v>
                </c:pt>
                <c:pt idx="193">
                  <c:v>9.8184239582179503E-8</c:v>
                </c:pt>
                <c:pt idx="194">
                  <c:v>5.2079554811414902E-7</c:v>
                </c:pt>
                <c:pt idx="195">
                  <c:v>8.6620312711568805E-8</c:v>
                </c:pt>
                <c:pt idx="196">
                  <c:v>1.4683134665367601E-7</c:v>
                </c:pt>
                <c:pt idx="197">
                  <c:v>3.7677805875480902E-9</c:v>
                </c:pt>
                <c:pt idx="198">
                  <c:v>8.3912724254725799E-9</c:v>
                </c:pt>
                <c:pt idx="199">
                  <c:v>1.40453669936099E-7</c:v>
                </c:pt>
                <c:pt idx="200">
                  <c:v>0.99993819008034301</c:v>
                </c:pt>
                <c:pt idx="201">
                  <c:v>1.2106189389313999E-10</c:v>
                </c:pt>
                <c:pt idx="202">
                  <c:v>7.5335650612028998E-8</c:v>
                </c:pt>
                <c:pt idx="203">
                  <c:v>4.74795841346636E-7</c:v>
                </c:pt>
                <c:pt idx="204">
                  <c:v>2.2165527192871399E-7</c:v>
                </c:pt>
                <c:pt idx="205">
                  <c:v>3.83316208163416E-9</c:v>
                </c:pt>
                <c:pt idx="206">
                  <c:v>7.5425383389503796E-7</c:v>
                </c:pt>
                <c:pt idx="207">
                  <c:v>1.39299843578957E-6</c:v>
                </c:pt>
                <c:pt idx="208">
                  <c:v>2.1756088688269599E-8</c:v>
                </c:pt>
                <c:pt idx="209">
                  <c:v>2.02784866624379E-8</c:v>
                </c:pt>
                <c:pt idx="210">
                  <c:v>8.1978036945525693E-9</c:v>
                </c:pt>
                <c:pt idx="211">
                  <c:v>2.9794505529562399E-8</c:v>
                </c:pt>
                <c:pt idx="212">
                  <c:v>1.47250117958486E-8</c:v>
                </c:pt>
                <c:pt idx="213">
                  <c:v>1.0924755470492001E-7</c:v>
                </c:pt>
                <c:pt idx="214">
                  <c:v>2.0579647379899101E-8</c:v>
                </c:pt>
                <c:pt idx="215">
                  <c:v>2.5294168312004098E-8</c:v>
                </c:pt>
                <c:pt idx="216">
                  <c:v>1.3039511807582801E-8</c:v>
                </c:pt>
                <c:pt idx="217">
                  <c:v>6.5498546452588395E-8</c:v>
                </c:pt>
                <c:pt idx="218">
                  <c:v>0.99999831482821899</c:v>
                </c:pt>
                <c:pt idx="219">
                  <c:v>1.42337111625764E-7</c:v>
                </c:pt>
                <c:pt idx="220">
                  <c:v>5.1378727220654202E-9</c:v>
                </c:pt>
                <c:pt idx="221">
                  <c:v>8.0474638957842599E-8</c:v>
                </c:pt>
                <c:pt idx="222">
                  <c:v>8.68434651990078E-7</c:v>
                </c:pt>
                <c:pt idx="223">
                  <c:v>3.7218729229186598E-7</c:v>
                </c:pt>
                <c:pt idx="224">
                  <c:v>2.6102617872399998E-8</c:v>
                </c:pt>
                <c:pt idx="225">
                  <c:v>9.3738501169343301E-7</c:v>
                </c:pt>
                <c:pt idx="226">
                  <c:v>1.5357131391287199E-8</c:v>
                </c:pt>
                <c:pt idx="227">
                  <c:v>1.2310160328969001E-7</c:v>
                </c:pt>
                <c:pt idx="228">
                  <c:v>6.9228640104762499E-8</c:v>
                </c:pt>
                <c:pt idx="229">
                  <c:v>1.4355053122019501E-6</c:v>
                </c:pt>
                <c:pt idx="230">
                  <c:v>1.7241016031120901E-8</c:v>
                </c:pt>
                <c:pt idx="231">
                  <c:v>6.6564307894889103E-9</c:v>
                </c:pt>
                <c:pt idx="232">
                  <c:v>1.3461512909115899E-7</c:v>
                </c:pt>
                <c:pt idx="233">
                  <c:v>8.8342304115793398E-10</c:v>
                </c:pt>
                <c:pt idx="234">
                  <c:v>1.4179125148518099E-8</c:v>
                </c:pt>
                <c:pt idx="235">
                  <c:v>6.7981059871532504E-9</c:v>
                </c:pt>
                <c:pt idx="236">
                  <c:v>4.6160920327728199E-9</c:v>
                </c:pt>
                <c:pt idx="237">
                  <c:v>2.74513334625543E-7</c:v>
                </c:pt>
                <c:pt idx="238">
                  <c:v>3.7943957907763702E-8</c:v>
                </c:pt>
                <c:pt idx="239">
                  <c:v>5.0424468406176995E-7</c:v>
                </c:pt>
                <c:pt idx="240">
                  <c:v>5.2163149976959397E-8</c:v>
                </c:pt>
                <c:pt idx="241">
                  <c:v>1.7303383647654801E-8</c:v>
                </c:pt>
                <c:pt idx="242">
                  <c:v>7.8959985799766403E-9</c:v>
                </c:pt>
                <c:pt idx="243">
                  <c:v>1.6777888482467201E-8</c:v>
                </c:pt>
                <c:pt idx="244">
                  <c:v>2.0134853727068601E-8</c:v>
                </c:pt>
                <c:pt idx="245">
                  <c:v>1.2471177732820901E-8</c:v>
                </c:pt>
                <c:pt idx="246">
                  <c:v>7.7279948136704895E-9</c:v>
                </c:pt>
                <c:pt idx="247">
                  <c:v>3.44830103489386E-10</c:v>
                </c:pt>
                <c:pt idx="248">
                  <c:v>7.0136662270486994E-8</c:v>
                </c:pt>
                <c:pt idx="249">
                  <c:v>5.1896676646475501E-9</c:v>
                </c:pt>
                <c:pt idx="250">
                  <c:v>1.04178513502036E-8</c:v>
                </c:pt>
                <c:pt idx="251">
                  <c:v>5.28577073472089E-7</c:v>
                </c:pt>
                <c:pt idx="252">
                  <c:v>2.8357905248828298E-9</c:v>
                </c:pt>
                <c:pt idx="253">
                  <c:v>3.83721671323733E-7</c:v>
                </c:pt>
                <c:pt idx="254">
                  <c:v>7.0256836273092401E-8</c:v>
                </c:pt>
                <c:pt idx="255">
                  <c:v>5.9967107913060503E-8</c:v>
                </c:pt>
                <c:pt idx="256">
                  <c:v>1.07507549606202E-7</c:v>
                </c:pt>
                <c:pt idx="257">
                  <c:v>9.4748288376943103E-8</c:v>
                </c:pt>
                <c:pt idx="258">
                  <c:v>8.6770441902594401E-10</c:v>
                </c:pt>
                <c:pt idx="259">
                  <c:v>9.3022928084756903E-7</c:v>
                </c:pt>
                <c:pt idx="260">
                  <c:v>7.7935840977321604E-11</c:v>
                </c:pt>
                <c:pt idx="261">
                  <c:v>2.04010885104105E-6</c:v>
                </c:pt>
                <c:pt idx="262">
                  <c:v>3.9505733324278604E-9</c:v>
                </c:pt>
                <c:pt idx="263">
                  <c:v>1.9855764708202099E-7</c:v>
                </c:pt>
                <c:pt idx="264">
                  <c:v>2.1698227720031901E-8</c:v>
                </c:pt>
                <c:pt idx="265">
                  <c:v>2.9153605274684901E-8</c:v>
                </c:pt>
                <c:pt idx="266">
                  <c:v>2.59478668479323E-7</c:v>
                </c:pt>
                <c:pt idx="267">
                  <c:v>9.3014328131173404E-7</c:v>
                </c:pt>
                <c:pt idx="268">
                  <c:v>3.29137610634939E-8</c:v>
                </c:pt>
                <c:pt idx="269">
                  <c:v>4.5207686091906601E-7</c:v>
                </c:pt>
                <c:pt idx="270">
                  <c:v>4.6893028088813897E-8</c:v>
                </c:pt>
                <c:pt idx="271">
                  <c:v>1.62367538448246E-7</c:v>
                </c:pt>
                <c:pt idx="272">
                  <c:v>5.8036322965060498E-8</c:v>
                </c:pt>
                <c:pt idx="273">
                  <c:v>2.2495674317204899E-8</c:v>
                </c:pt>
                <c:pt idx="274">
                  <c:v>1.4550235746147699E-9</c:v>
                </c:pt>
                <c:pt idx="275">
                  <c:v>6.9779005373133601E-7</c:v>
                </c:pt>
                <c:pt idx="276">
                  <c:v>2.9241551375647501E-7</c:v>
                </c:pt>
                <c:pt idx="277">
                  <c:v>6.3862891819096605E-8</c:v>
                </c:pt>
                <c:pt idx="278">
                  <c:v>2.6163277457011002E-8</c:v>
                </c:pt>
                <c:pt idx="279">
                  <c:v>1.07363747203437E-4</c:v>
                </c:pt>
                <c:pt idx="280">
                  <c:v>2.32490739814257E-7</c:v>
                </c:pt>
                <c:pt idx="281">
                  <c:v>1.46605168456052E-8</c:v>
                </c:pt>
                <c:pt idx="282">
                  <c:v>5.4468835920261202E-8</c:v>
                </c:pt>
                <c:pt idx="283">
                  <c:v>1.9544848374920902E-8</c:v>
                </c:pt>
                <c:pt idx="284">
                  <c:v>2.2075065260230001E-7</c:v>
                </c:pt>
                <c:pt idx="285">
                  <c:v>2.53879188794364E-8</c:v>
                </c:pt>
                <c:pt idx="286">
                  <c:v>1.07605506467669E-7</c:v>
                </c:pt>
                <c:pt idx="287">
                  <c:v>2.3892481199318699E-8</c:v>
                </c:pt>
                <c:pt idx="288">
                  <c:v>6.6059714336811002E-9</c:v>
                </c:pt>
                <c:pt idx="289">
                  <c:v>1.0249292007855299E-8</c:v>
                </c:pt>
                <c:pt idx="290">
                  <c:v>0.99975374040787102</c:v>
                </c:pt>
                <c:pt idx="291">
                  <c:v>0.99999844026245499</c:v>
                </c:pt>
                <c:pt idx="292">
                  <c:v>7.8275424386431195E-8</c:v>
                </c:pt>
                <c:pt idx="293">
                  <c:v>1.5039808991815699E-8</c:v>
                </c:pt>
                <c:pt idx="294">
                  <c:v>0.99999975673850705</c:v>
                </c:pt>
                <c:pt idx="295">
                  <c:v>6.0244511632777698E-9</c:v>
                </c:pt>
                <c:pt idx="296">
                  <c:v>2.8789833789151801E-6</c:v>
                </c:pt>
                <c:pt idx="297">
                  <c:v>6.3596270862867298E-8</c:v>
                </c:pt>
                <c:pt idx="298">
                  <c:v>0.99999808661642398</c:v>
                </c:pt>
                <c:pt idx="299">
                  <c:v>2.53304509020097E-6</c:v>
                </c:pt>
                <c:pt idx="300">
                  <c:v>2.3452871602313599E-7</c:v>
                </c:pt>
                <c:pt idx="301">
                  <c:v>4.0719172883883001E-8</c:v>
                </c:pt>
                <c:pt idx="302">
                  <c:v>1.87051939345361E-9</c:v>
                </c:pt>
                <c:pt idx="303">
                  <c:v>3.2333206015882898E-11</c:v>
                </c:pt>
                <c:pt idx="304">
                  <c:v>1.0396533586285601E-8</c:v>
                </c:pt>
                <c:pt idx="305">
                  <c:v>1.2095685880816201E-6</c:v>
                </c:pt>
                <c:pt idx="306">
                  <c:v>1.8597931449773999E-8</c:v>
                </c:pt>
                <c:pt idx="307">
                  <c:v>1.0657187524006299E-8</c:v>
                </c:pt>
                <c:pt idx="308">
                  <c:v>8.6134409498633999E-7</c:v>
                </c:pt>
                <c:pt idx="309">
                  <c:v>6.6616277793931702E-7</c:v>
                </c:pt>
                <c:pt idx="310">
                  <c:v>1.0214832336336901E-6</c:v>
                </c:pt>
                <c:pt idx="311">
                  <c:v>3.2301283667676299E-6</c:v>
                </c:pt>
                <c:pt idx="312">
                  <c:v>4.8216447505471001E-8</c:v>
                </c:pt>
                <c:pt idx="313">
                  <c:v>3.1869780321679901E-9</c:v>
                </c:pt>
                <c:pt idx="314">
                  <c:v>2.4259500682177798E-9</c:v>
                </c:pt>
                <c:pt idx="315">
                  <c:v>1.1796280556931901E-6</c:v>
                </c:pt>
                <c:pt idx="316">
                  <c:v>6.3915419934681797E-8</c:v>
                </c:pt>
                <c:pt idx="317">
                  <c:v>2.8053247639658998E-8</c:v>
                </c:pt>
                <c:pt idx="318">
                  <c:v>4.9771569047862003E-8</c:v>
                </c:pt>
                <c:pt idx="319">
                  <c:v>1.2184670331075599E-8</c:v>
                </c:pt>
                <c:pt idx="320">
                  <c:v>3.9942765439927999E-9</c:v>
                </c:pt>
                <c:pt idx="321">
                  <c:v>2.60526440972277E-8</c:v>
                </c:pt>
                <c:pt idx="322">
                  <c:v>4.7903763791376298E-10</c:v>
                </c:pt>
                <c:pt idx="323">
                  <c:v>2.85555267190545E-8</c:v>
                </c:pt>
                <c:pt idx="324">
                  <c:v>0.99998937931474696</c:v>
                </c:pt>
                <c:pt idx="325">
                  <c:v>2.7691720268108398E-11</c:v>
                </c:pt>
                <c:pt idx="326">
                  <c:v>1.5598737557631999E-7</c:v>
                </c:pt>
                <c:pt idx="327">
                  <c:v>1.30770540551023E-9</c:v>
                </c:pt>
                <c:pt idx="328">
                  <c:v>9.448198845816181E-10</c:v>
                </c:pt>
                <c:pt idx="329">
                  <c:v>3.16137806500912E-8</c:v>
                </c:pt>
                <c:pt idx="330">
                  <c:v>3.92234870424081E-9</c:v>
                </c:pt>
                <c:pt idx="331">
                  <c:v>2.8434235227288801E-9</c:v>
                </c:pt>
                <c:pt idx="332">
                  <c:v>6.1855605527061099E-10</c:v>
                </c:pt>
                <c:pt idx="333">
                  <c:v>6.0633885393376304E-9</c:v>
                </c:pt>
                <c:pt idx="334">
                  <c:v>7.5770445381078801E-7</c:v>
                </c:pt>
                <c:pt idx="335">
                  <c:v>1.2657863589044501E-9</c:v>
                </c:pt>
                <c:pt idx="336">
                  <c:v>1.03277280687723E-10</c:v>
                </c:pt>
                <c:pt idx="337">
                  <c:v>1.57960454297589E-9</c:v>
                </c:pt>
                <c:pt idx="338">
                  <c:v>1.4865853757997601E-9</c:v>
                </c:pt>
                <c:pt idx="339">
                  <c:v>0.99995919641717101</c:v>
                </c:pt>
                <c:pt idx="340">
                  <c:v>5.5138520861085703E-10</c:v>
                </c:pt>
                <c:pt idx="341">
                  <c:v>9.4163726906059001E-8</c:v>
                </c:pt>
                <c:pt idx="342">
                  <c:v>0.99999998901563802</c:v>
                </c:pt>
                <c:pt idx="343">
                  <c:v>1.9531371710518302E-9</c:v>
                </c:pt>
                <c:pt idx="344">
                  <c:v>4.2272503619255902E-9</c:v>
                </c:pt>
                <c:pt idx="345">
                  <c:v>1.7382924020885601E-9</c:v>
                </c:pt>
                <c:pt idx="346">
                  <c:v>2.0764314895648201E-9</c:v>
                </c:pt>
                <c:pt idx="347">
                  <c:v>2.8647383783876097E-7</c:v>
                </c:pt>
                <c:pt idx="348">
                  <c:v>1.39184389637277E-10</c:v>
                </c:pt>
                <c:pt idx="349">
                  <c:v>4.6581405101140701E-9</c:v>
                </c:pt>
                <c:pt idx="350">
                  <c:v>8.9688703797248503E-10</c:v>
                </c:pt>
                <c:pt idx="351">
                  <c:v>9.8214012907361297E-10</c:v>
                </c:pt>
                <c:pt idx="352">
                  <c:v>1.0966870600632701E-8</c:v>
                </c:pt>
                <c:pt idx="353">
                  <c:v>5.8816483452670803E-10</c:v>
                </c:pt>
                <c:pt idx="354">
                  <c:v>1.2858314908301299E-6</c:v>
                </c:pt>
                <c:pt idx="355">
                  <c:v>3.3161033680347799E-6</c:v>
                </c:pt>
                <c:pt idx="356">
                  <c:v>1.9374153899718002E-6</c:v>
                </c:pt>
                <c:pt idx="357">
                  <c:v>4.4963571390505497E-9</c:v>
                </c:pt>
                <c:pt idx="358">
                  <c:v>9.5764417616514595E-9</c:v>
                </c:pt>
                <c:pt idx="359">
                  <c:v>5.4383256559663501E-8</c:v>
                </c:pt>
                <c:pt idx="360">
                  <c:v>5.8120236549348697E-10</c:v>
                </c:pt>
                <c:pt idx="361">
                  <c:v>4.2328894603489303E-9</c:v>
                </c:pt>
                <c:pt idx="362">
                  <c:v>4.4749838386402603E-11</c:v>
                </c:pt>
                <c:pt idx="363">
                  <c:v>5.1779888436970697E-9</c:v>
                </c:pt>
                <c:pt idx="364">
                  <c:v>1.5181855515024199E-8</c:v>
                </c:pt>
                <c:pt idx="365">
                  <c:v>1.8706292201555599E-8</c:v>
                </c:pt>
                <c:pt idx="366">
                  <c:v>1.48622064731263E-9</c:v>
                </c:pt>
                <c:pt idx="367">
                  <c:v>5.6639520297767799E-7</c:v>
                </c:pt>
                <c:pt idx="368">
                  <c:v>4.8333363015083099E-9</c:v>
                </c:pt>
                <c:pt idx="369">
                  <c:v>5.9911844385257002E-9</c:v>
                </c:pt>
                <c:pt idx="370">
                  <c:v>3.9237279477276598E-9</c:v>
                </c:pt>
                <c:pt idx="371">
                  <c:v>2.51536750382477E-8</c:v>
                </c:pt>
                <c:pt idx="372">
                  <c:v>5.9110758208603297E-9</c:v>
                </c:pt>
                <c:pt idx="373">
                  <c:v>1.0292500592984199E-9</c:v>
                </c:pt>
                <c:pt idx="374">
                  <c:v>1.8717407684578399E-9</c:v>
                </c:pt>
                <c:pt idx="375">
                  <c:v>1.5086346045810801E-9</c:v>
                </c:pt>
                <c:pt idx="376">
                  <c:v>1.3052567549101399E-6</c:v>
                </c:pt>
                <c:pt idx="377">
                  <c:v>1.9543920214232402E-9</c:v>
                </c:pt>
                <c:pt idx="378">
                  <c:v>2.9056031742368999E-8</c:v>
                </c:pt>
                <c:pt idx="379">
                  <c:v>8.79114341302637E-8</c:v>
                </c:pt>
                <c:pt idx="380">
                  <c:v>1.87396687910748E-9</c:v>
                </c:pt>
                <c:pt idx="381">
                  <c:v>4.5349386353272404E-9</c:v>
                </c:pt>
                <c:pt idx="382">
                  <c:v>6.6975192256397003E-8</c:v>
                </c:pt>
                <c:pt idx="383">
                  <c:v>4.75094476415729E-7</c:v>
                </c:pt>
                <c:pt idx="384">
                  <c:v>1.83977446678968E-9</c:v>
                </c:pt>
                <c:pt idx="385">
                  <c:v>1.08444104101451E-8</c:v>
                </c:pt>
                <c:pt idx="386">
                  <c:v>7.3771986681385299E-9</c:v>
                </c:pt>
                <c:pt idx="387">
                  <c:v>2.0959829413813799E-9</c:v>
                </c:pt>
                <c:pt idx="388">
                  <c:v>1.4898880530877699E-8</c:v>
                </c:pt>
                <c:pt idx="389">
                  <c:v>1.1450404053229899E-8</c:v>
                </c:pt>
                <c:pt idx="390">
                  <c:v>1.3041464275477501E-6</c:v>
                </c:pt>
                <c:pt idx="391">
                  <c:v>1.5442212119250501E-7</c:v>
                </c:pt>
                <c:pt idx="392">
                  <c:v>1.5357871045757599E-9</c:v>
                </c:pt>
                <c:pt idx="393">
                  <c:v>7.8777830758388605E-8</c:v>
                </c:pt>
                <c:pt idx="394">
                  <c:v>5.4607025439714899E-9</c:v>
                </c:pt>
                <c:pt idx="395">
                  <c:v>9.4895486155486099E-8</c:v>
                </c:pt>
                <c:pt idx="396">
                  <c:v>1.4797699298982701E-9</c:v>
                </c:pt>
                <c:pt idx="397">
                  <c:v>1.64103179721765E-9</c:v>
                </c:pt>
                <c:pt idx="398">
                  <c:v>8.4711369111542998E-10</c:v>
                </c:pt>
                <c:pt idx="399">
                  <c:v>2.0235568347851501E-8</c:v>
                </c:pt>
                <c:pt idx="400">
                  <c:v>1.0900626990628799E-9</c:v>
                </c:pt>
                <c:pt idx="401">
                  <c:v>4.6162418111821302E-9</c:v>
                </c:pt>
                <c:pt idx="402">
                  <c:v>7.8020752544783E-11</c:v>
                </c:pt>
                <c:pt idx="403">
                  <c:v>1.67086776502911E-8</c:v>
                </c:pt>
                <c:pt idx="404">
                  <c:v>4.5980317625270898E-9</c:v>
                </c:pt>
                <c:pt idx="405">
                  <c:v>2.7356238696797E-8</c:v>
                </c:pt>
                <c:pt idx="406">
                  <c:v>2.3573213255554202E-8</c:v>
                </c:pt>
                <c:pt idx="407">
                  <c:v>4.59105217417003E-8</c:v>
                </c:pt>
                <c:pt idx="408">
                  <c:v>1.05031606497197E-8</c:v>
                </c:pt>
                <c:pt idx="409">
                  <c:v>5.5315497864605205E-7</c:v>
                </c:pt>
                <c:pt idx="410">
                  <c:v>2.0989100893342E-7</c:v>
                </c:pt>
                <c:pt idx="411">
                  <c:v>3.6397098316997403E-10</c:v>
                </c:pt>
                <c:pt idx="412">
                  <c:v>2.1678549646045799E-10</c:v>
                </c:pt>
                <c:pt idx="413">
                  <c:v>1.44716607482423E-9</c:v>
                </c:pt>
                <c:pt idx="414">
                  <c:v>5.9560142564954701E-8</c:v>
                </c:pt>
                <c:pt idx="415">
                  <c:v>2.9916095743039699E-10</c:v>
                </c:pt>
                <c:pt idx="416">
                  <c:v>0.99998104200716198</c:v>
                </c:pt>
                <c:pt idx="417">
                  <c:v>2.3762509030656602E-9</c:v>
                </c:pt>
                <c:pt idx="418">
                  <c:v>2.1162432447951601E-10</c:v>
                </c:pt>
                <c:pt idx="419">
                  <c:v>3.5876087042178902E-10</c:v>
                </c:pt>
                <c:pt idx="420">
                  <c:v>1.32940154492998E-10</c:v>
                </c:pt>
                <c:pt idx="421">
                  <c:v>9.0022083609037594E-8</c:v>
                </c:pt>
                <c:pt idx="422">
                  <c:v>2.0205748272890201E-8</c:v>
                </c:pt>
                <c:pt idx="423">
                  <c:v>9.7416504145358894E-11</c:v>
                </c:pt>
                <c:pt idx="424">
                  <c:v>4.8065341275091698E-8</c:v>
                </c:pt>
                <c:pt idx="425">
                  <c:v>1.8930902876787101E-10</c:v>
                </c:pt>
                <c:pt idx="426">
                  <c:v>0.99999394986853696</c:v>
                </c:pt>
                <c:pt idx="427">
                  <c:v>1.69221355632152E-8</c:v>
                </c:pt>
                <c:pt idx="428">
                  <c:v>3.7678176283546698E-10</c:v>
                </c:pt>
                <c:pt idx="429">
                  <c:v>2.18491162786064E-10</c:v>
                </c:pt>
                <c:pt idx="430">
                  <c:v>5.24478811743224E-10</c:v>
                </c:pt>
                <c:pt idx="431">
                  <c:v>3.1088317897770602E-7</c:v>
                </c:pt>
                <c:pt idx="432">
                  <c:v>3.1012517533417003E-8</c:v>
                </c:pt>
                <c:pt idx="433">
                  <c:v>1.7291925211885301E-8</c:v>
                </c:pt>
                <c:pt idx="434">
                  <c:v>1.02700994183188E-8</c:v>
                </c:pt>
                <c:pt idx="435">
                  <c:v>4.8837572305189901E-8</c:v>
                </c:pt>
                <c:pt idx="436">
                  <c:v>2.4930178072384398E-9</c:v>
                </c:pt>
                <c:pt idx="437">
                  <c:v>1.10053393481923E-9</c:v>
                </c:pt>
                <c:pt idx="438">
                  <c:v>3.3178447041414499E-7</c:v>
                </c:pt>
                <c:pt idx="439">
                  <c:v>1.48958116417475E-8</c:v>
                </c:pt>
                <c:pt idx="440">
                  <c:v>3.7978093260517997E-8</c:v>
                </c:pt>
                <c:pt idx="441">
                  <c:v>2.0025791218427599E-8</c:v>
                </c:pt>
                <c:pt idx="442">
                  <c:v>8.9729530568730403E-10</c:v>
                </c:pt>
                <c:pt idx="443">
                  <c:v>8.7164952893134495E-10</c:v>
                </c:pt>
                <c:pt idx="444">
                  <c:v>1.2883041766857099E-7</c:v>
                </c:pt>
                <c:pt idx="445">
                  <c:v>2.28587821527413E-7</c:v>
                </c:pt>
                <c:pt idx="446">
                  <c:v>2.6683650468232199E-7</c:v>
                </c:pt>
                <c:pt idx="447">
                  <c:v>2.9528622675051501E-8</c:v>
                </c:pt>
                <c:pt idx="448">
                  <c:v>8.3222678539095697E-7</c:v>
                </c:pt>
                <c:pt idx="449">
                  <c:v>2.6759790156062699E-8</c:v>
                </c:pt>
                <c:pt idx="450">
                  <c:v>1.4776912359941E-8</c:v>
                </c:pt>
                <c:pt idx="451">
                  <c:v>2.7764431297479001E-8</c:v>
                </c:pt>
                <c:pt idx="452">
                  <c:v>6.8805684348894505E-8</c:v>
                </c:pt>
                <c:pt idx="453">
                  <c:v>1.8425021128360701E-8</c:v>
                </c:pt>
                <c:pt idx="454">
                  <c:v>2.0383472347098799E-9</c:v>
                </c:pt>
                <c:pt idx="455">
                  <c:v>6.29214046934446E-10</c:v>
                </c:pt>
                <c:pt idx="456">
                  <c:v>6.4229630947889396E-9</c:v>
                </c:pt>
                <c:pt idx="457">
                  <c:v>6.0920656690731697E-9</c:v>
                </c:pt>
                <c:pt idx="458">
                  <c:v>3.9868714521776502E-7</c:v>
                </c:pt>
                <c:pt idx="459">
                  <c:v>2.02982321051209E-6</c:v>
                </c:pt>
                <c:pt idx="460">
                  <c:v>1.6094320509918299E-8</c:v>
                </c:pt>
                <c:pt idx="461">
                  <c:v>2.1534771380497099E-9</c:v>
                </c:pt>
                <c:pt idx="462">
                  <c:v>1.1552616341428099E-6</c:v>
                </c:pt>
                <c:pt idx="463">
                  <c:v>4.79744501780768E-10</c:v>
                </c:pt>
                <c:pt idx="464">
                  <c:v>1.19198490723096E-9</c:v>
                </c:pt>
                <c:pt idx="465">
                  <c:v>3.0874073892205402E-8</c:v>
                </c:pt>
                <c:pt idx="466">
                  <c:v>9.6310778407721998E-7</c:v>
                </c:pt>
                <c:pt idx="467">
                  <c:v>1.05593776051168E-8</c:v>
                </c:pt>
                <c:pt idx="468">
                  <c:v>2.14097546043909E-9</c:v>
                </c:pt>
                <c:pt idx="469">
                  <c:v>0.99999958512323905</c:v>
                </c:pt>
                <c:pt idx="470">
                  <c:v>2.7291873101461199E-8</c:v>
                </c:pt>
                <c:pt idx="471">
                  <c:v>2.3885702601812101E-9</c:v>
                </c:pt>
                <c:pt idx="472">
                  <c:v>8.38590107795815E-10</c:v>
                </c:pt>
                <c:pt idx="473">
                  <c:v>2.7006856668127201E-7</c:v>
                </c:pt>
                <c:pt idx="474">
                  <c:v>0.99999754551787201</c:v>
                </c:pt>
                <c:pt idx="475">
                  <c:v>8.99236520432314E-7</c:v>
                </c:pt>
                <c:pt idx="476">
                  <c:v>5.5826483729848399E-8</c:v>
                </c:pt>
                <c:pt idx="477">
                  <c:v>6.3268132102637396E-7</c:v>
                </c:pt>
                <c:pt idx="478">
                  <c:v>6.3805984979234704E-7</c:v>
                </c:pt>
                <c:pt idx="479">
                  <c:v>0.99996075865865497</c:v>
                </c:pt>
                <c:pt idx="480">
                  <c:v>4.69882785437169E-8</c:v>
                </c:pt>
                <c:pt idx="481">
                  <c:v>5.20752320281594E-9</c:v>
                </c:pt>
                <c:pt idx="482">
                  <c:v>3.50345501226692E-9</c:v>
                </c:pt>
                <c:pt idx="483">
                  <c:v>1.67483493974716E-9</c:v>
                </c:pt>
                <c:pt idx="484">
                  <c:v>5.6792576828400897E-8</c:v>
                </c:pt>
                <c:pt idx="485">
                  <c:v>1.10089806754278E-9</c:v>
                </c:pt>
                <c:pt idx="486">
                  <c:v>1.51665474152966E-9</c:v>
                </c:pt>
                <c:pt idx="487">
                  <c:v>2.6693013153773801E-9</c:v>
                </c:pt>
                <c:pt idx="488">
                  <c:v>1.9926675407167302E-9</c:v>
                </c:pt>
                <c:pt idx="489">
                  <c:v>7.6889973909141198E-10</c:v>
                </c:pt>
                <c:pt idx="490">
                  <c:v>9.5535695356580299E-9</c:v>
                </c:pt>
                <c:pt idx="491">
                  <c:v>3.1071718081472398E-8</c:v>
                </c:pt>
                <c:pt idx="492">
                  <c:v>2.2592289586891199E-9</c:v>
                </c:pt>
                <c:pt idx="493">
                  <c:v>4.7223283677552603E-9</c:v>
                </c:pt>
                <c:pt idx="494">
                  <c:v>2.8254413051487602E-10</c:v>
                </c:pt>
                <c:pt idx="495">
                  <c:v>1.61349414784191E-10</c:v>
                </c:pt>
                <c:pt idx="496">
                  <c:v>7.9412191721599504E-10</c:v>
                </c:pt>
                <c:pt idx="497">
                  <c:v>1.6575424602252401E-9</c:v>
                </c:pt>
                <c:pt idx="498">
                  <c:v>6.5159688612776697E-10</c:v>
                </c:pt>
                <c:pt idx="499">
                  <c:v>5.0725191745168499E-9</c:v>
                </c:pt>
                <c:pt idx="500">
                  <c:v>1.2580135949822899E-10</c:v>
                </c:pt>
                <c:pt idx="501">
                  <c:v>1.6060153559380901E-8</c:v>
                </c:pt>
                <c:pt idx="502">
                  <c:v>1.7362034868619699E-8</c:v>
                </c:pt>
                <c:pt idx="503">
                  <c:v>1.8738072587401801E-10</c:v>
                </c:pt>
                <c:pt idx="504">
                  <c:v>8.2211991202942504E-10</c:v>
                </c:pt>
                <c:pt idx="505">
                  <c:v>1.39443850972223E-9</c:v>
                </c:pt>
                <c:pt idx="506">
                  <c:v>5.3116270412128201E-10</c:v>
                </c:pt>
                <c:pt idx="507">
                  <c:v>4.4215167735423598E-8</c:v>
                </c:pt>
                <c:pt idx="508">
                  <c:v>6.4662633726580397E-9</c:v>
                </c:pt>
                <c:pt idx="509">
                  <c:v>6.7766919100364302E-7</c:v>
                </c:pt>
                <c:pt idx="510">
                  <c:v>1.0439451633089501E-5</c:v>
                </c:pt>
                <c:pt idx="511">
                  <c:v>1.10333084450866E-9</c:v>
                </c:pt>
                <c:pt idx="512">
                  <c:v>5.0807608780018999E-11</c:v>
                </c:pt>
                <c:pt idx="513">
                  <c:v>6.1284205208405603E-9</c:v>
                </c:pt>
                <c:pt idx="514">
                  <c:v>0.99996348086479203</c:v>
                </c:pt>
                <c:pt idx="515">
                  <c:v>1.27825062805084E-8</c:v>
                </c:pt>
                <c:pt idx="516">
                  <c:v>2.3975944570892499E-7</c:v>
                </c:pt>
                <c:pt idx="517">
                  <c:v>3.7103396686668601E-7</c:v>
                </c:pt>
                <c:pt idx="518">
                  <c:v>9.3469871039630609E-10</c:v>
                </c:pt>
                <c:pt idx="519">
                  <c:v>2.29491117321297E-9</c:v>
                </c:pt>
                <c:pt idx="520">
                  <c:v>1.22392981470801E-9</c:v>
                </c:pt>
                <c:pt idx="521">
                  <c:v>2.3821347548428499E-7</c:v>
                </c:pt>
                <c:pt idx="522">
                  <c:v>4.1522718485102497E-9</c:v>
                </c:pt>
                <c:pt idx="523">
                  <c:v>8.9758201963007203E-10</c:v>
                </c:pt>
                <c:pt idx="524">
                  <c:v>1.40658103148445E-8</c:v>
                </c:pt>
                <c:pt idx="525">
                  <c:v>5.9862459786807098E-10</c:v>
                </c:pt>
                <c:pt idx="526">
                  <c:v>7.3099994213800902E-11</c:v>
                </c:pt>
                <c:pt idx="527">
                  <c:v>8.9179717816581998E-9</c:v>
                </c:pt>
                <c:pt idx="528">
                  <c:v>3.45634230378357E-9</c:v>
                </c:pt>
                <c:pt idx="529">
                  <c:v>3.4256379180131098E-10</c:v>
                </c:pt>
                <c:pt idx="530">
                  <c:v>6.1466768479055398E-10</c:v>
                </c:pt>
                <c:pt idx="531">
                  <c:v>1.0572447937996701E-9</c:v>
                </c:pt>
                <c:pt idx="532">
                  <c:v>1.4407908020258099E-8</c:v>
                </c:pt>
                <c:pt idx="533">
                  <c:v>4.93024110886878E-9</c:v>
                </c:pt>
                <c:pt idx="534">
                  <c:v>1.6020418997208098E-8</c:v>
                </c:pt>
                <c:pt idx="535">
                  <c:v>1.47762336476959E-9</c:v>
                </c:pt>
                <c:pt idx="536">
                  <c:v>1.9961531819778898E-9</c:v>
                </c:pt>
                <c:pt idx="537">
                  <c:v>2.5956102230178702E-7</c:v>
                </c:pt>
                <c:pt idx="538">
                  <c:v>1.4291292775245E-7</c:v>
                </c:pt>
                <c:pt idx="539">
                  <c:v>1.45891739124614E-8</c:v>
                </c:pt>
                <c:pt idx="540">
                  <c:v>2.5012828393970401E-8</c:v>
                </c:pt>
                <c:pt idx="541">
                  <c:v>4.8768387825179502E-8</c:v>
                </c:pt>
                <c:pt idx="542">
                  <c:v>4.5052573547547903E-9</c:v>
                </c:pt>
                <c:pt idx="543">
                  <c:v>1.13669126183515E-7</c:v>
                </c:pt>
                <c:pt idx="544">
                  <c:v>1.5062421664093001E-10</c:v>
                </c:pt>
                <c:pt idx="545">
                  <c:v>7.1626247626011798E-9</c:v>
                </c:pt>
                <c:pt idx="546">
                  <c:v>7.2138268334241702E-9</c:v>
                </c:pt>
                <c:pt idx="547">
                  <c:v>7.0795802559347501E-9</c:v>
                </c:pt>
                <c:pt idx="548">
                  <c:v>5.5891669820587601E-9</c:v>
                </c:pt>
                <c:pt idx="549">
                  <c:v>4.5307444866671701E-7</c:v>
                </c:pt>
                <c:pt idx="550">
                  <c:v>2.48392376324507E-8</c:v>
                </c:pt>
                <c:pt idx="551">
                  <c:v>3.31075859149705E-8</c:v>
                </c:pt>
                <c:pt idx="552">
                  <c:v>2.53638632138029E-7</c:v>
                </c:pt>
                <c:pt idx="553">
                  <c:v>2.9627549845543401E-8</c:v>
                </c:pt>
                <c:pt idx="554">
                  <c:v>2.4812755905703399E-8</c:v>
                </c:pt>
                <c:pt idx="555">
                  <c:v>1.4352122619500001E-10</c:v>
                </c:pt>
                <c:pt idx="556">
                  <c:v>4.9694176086722298E-9</c:v>
                </c:pt>
                <c:pt idx="557">
                  <c:v>3.0888487811526403E-8</c:v>
                </c:pt>
                <c:pt idx="558">
                  <c:v>5.0383992787099299E-8</c:v>
                </c:pt>
                <c:pt idx="559">
                  <c:v>8.3737529423802004E-7</c:v>
                </c:pt>
                <c:pt idx="560">
                  <c:v>5.7884762779717798E-9</c:v>
                </c:pt>
                <c:pt idx="561">
                  <c:v>4.1005161994394399E-11</c:v>
                </c:pt>
                <c:pt idx="562">
                  <c:v>7.4092162300385798E-9</c:v>
                </c:pt>
                <c:pt idx="563">
                  <c:v>1.82631510496893E-6</c:v>
                </c:pt>
                <c:pt idx="564">
                  <c:v>2.69089026144792E-9</c:v>
                </c:pt>
                <c:pt idx="565">
                  <c:v>1.59037211768588E-7</c:v>
                </c:pt>
                <c:pt idx="566">
                  <c:v>6.1393613563101099E-9</c:v>
                </c:pt>
                <c:pt idx="567">
                  <c:v>3.6197194705237401E-9</c:v>
                </c:pt>
                <c:pt idx="568">
                  <c:v>3.1404116624760798E-9</c:v>
                </c:pt>
                <c:pt idx="569">
                  <c:v>8.7045539720587301E-10</c:v>
                </c:pt>
                <c:pt idx="570">
                  <c:v>3.52020557265226E-9</c:v>
                </c:pt>
                <c:pt idx="571">
                  <c:v>1.00820295475407E-8</c:v>
                </c:pt>
                <c:pt idx="572">
                  <c:v>3.3456721714984501E-9</c:v>
                </c:pt>
                <c:pt idx="573">
                  <c:v>2.3469584300727598E-9</c:v>
                </c:pt>
                <c:pt idx="574">
                  <c:v>1.36007736290874E-9</c:v>
                </c:pt>
                <c:pt idx="575">
                  <c:v>2.97606827129641E-9</c:v>
                </c:pt>
                <c:pt idx="576">
                  <c:v>3.5279654219602101E-9</c:v>
                </c:pt>
                <c:pt idx="577">
                  <c:v>5.7170971566082098E-9</c:v>
                </c:pt>
                <c:pt idx="578">
                  <c:v>2.15925127032659E-9</c:v>
                </c:pt>
                <c:pt idx="579">
                  <c:v>3.6129158919068499E-9</c:v>
                </c:pt>
                <c:pt idx="580">
                  <c:v>1.1008446081572499E-6</c:v>
                </c:pt>
                <c:pt idx="581">
                  <c:v>1.0087651607734601E-8</c:v>
                </c:pt>
                <c:pt idx="582">
                  <c:v>2.9214482352425299E-9</c:v>
                </c:pt>
                <c:pt idx="583">
                  <c:v>2.49524377994745E-8</c:v>
                </c:pt>
                <c:pt idx="584">
                  <c:v>2.3764885192358699E-9</c:v>
                </c:pt>
                <c:pt idx="585">
                  <c:v>9.9240373255371603E-9</c:v>
                </c:pt>
                <c:pt idx="586">
                  <c:v>1.67734875397972E-9</c:v>
                </c:pt>
                <c:pt idx="587">
                  <c:v>3.8591700904228702E-9</c:v>
                </c:pt>
                <c:pt idx="588">
                  <c:v>6.4970740156320301E-9</c:v>
                </c:pt>
                <c:pt idx="589">
                  <c:v>1.08777181392883E-7</c:v>
                </c:pt>
                <c:pt idx="590">
                  <c:v>7.5190935328259496E-8</c:v>
                </c:pt>
                <c:pt idx="591">
                  <c:v>6.7078003037729003E-8</c:v>
                </c:pt>
                <c:pt idx="592">
                  <c:v>5.5029909480062897E-9</c:v>
                </c:pt>
                <c:pt idx="593">
                  <c:v>6.1624277600681298E-8</c:v>
                </c:pt>
                <c:pt idx="594">
                  <c:v>2.09922167066298E-7</c:v>
                </c:pt>
                <c:pt idx="595">
                  <c:v>2.5144675087662299E-8</c:v>
                </c:pt>
                <c:pt idx="596">
                  <c:v>4.0038160826440698E-8</c:v>
                </c:pt>
                <c:pt idx="597">
                  <c:v>4.96321837482747E-9</c:v>
                </c:pt>
                <c:pt idx="598">
                  <c:v>4.7924335629926401E-9</c:v>
                </c:pt>
                <c:pt idx="599">
                  <c:v>5.1008686428892098E-8</c:v>
                </c:pt>
                <c:pt idx="600">
                  <c:v>1.7811744613441899E-8</c:v>
                </c:pt>
                <c:pt idx="601">
                  <c:v>4.1322976761476903E-9</c:v>
                </c:pt>
                <c:pt idx="602">
                  <c:v>9.6489463517006302E-8</c:v>
                </c:pt>
                <c:pt idx="603">
                  <c:v>1.79091009041231E-7</c:v>
                </c:pt>
                <c:pt idx="604">
                  <c:v>1.5883634419716499E-8</c:v>
                </c:pt>
                <c:pt idx="605">
                  <c:v>9.7381717882799503E-9</c:v>
                </c:pt>
                <c:pt idx="606">
                  <c:v>5.6564823091029298E-8</c:v>
                </c:pt>
                <c:pt idx="607">
                  <c:v>0.99994499617448795</c:v>
                </c:pt>
                <c:pt idx="608">
                  <c:v>2.6920038611859401E-7</c:v>
                </c:pt>
                <c:pt idx="609">
                  <c:v>5.0379872826914397E-8</c:v>
                </c:pt>
                <c:pt idx="610">
                  <c:v>1.18000412717858E-8</c:v>
                </c:pt>
                <c:pt idx="611">
                  <c:v>1.18370087424045E-7</c:v>
                </c:pt>
                <c:pt idx="612">
                  <c:v>2.5040638108340599E-8</c:v>
                </c:pt>
                <c:pt idx="613">
                  <c:v>6.6295950492189205E-10</c:v>
                </c:pt>
                <c:pt idx="614">
                  <c:v>8.6184871148763499E-9</c:v>
                </c:pt>
                <c:pt idx="615">
                  <c:v>9.5626255090694803E-9</c:v>
                </c:pt>
                <c:pt idx="616">
                  <c:v>1.43824993432952E-8</c:v>
                </c:pt>
                <c:pt idx="617">
                  <c:v>2.0067964817848702E-8</c:v>
                </c:pt>
                <c:pt idx="618">
                  <c:v>7.2989863331688096E-10</c:v>
                </c:pt>
                <c:pt idx="619">
                  <c:v>4.5336647615654699E-9</c:v>
                </c:pt>
                <c:pt idx="620">
                  <c:v>6.2383188774485403E-9</c:v>
                </c:pt>
                <c:pt idx="621">
                  <c:v>2.0282560348773799E-7</c:v>
                </c:pt>
                <c:pt idx="622">
                  <c:v>3.00088248138558E-9</c:v>
                </c:pt>
                <c:pt idx="623">
                  <c:v>5.3974333620872299E-8</c:v>
                </c:pt>
                <c:pt idx="624">
                  <c:v>1.00162873325332E-6</c:v>
                </c:pt>
                <c:pt idx="625">
                  <c:v>3.62792899435529E-8</c:v>
                </c:pt>
                <c:pt idx="626">
                  <c:v>1.7347591986985301E-10</c:v>
                </c:pt>
                <c:pt idx="627">
                  <c:v>6.0776845753451898E-9</c:v>
                </c:pt>
                <c:pt idx="628">
                  <c:v>6.8490560283033399E-9</c:v>
                </c:pt>
                <c:pt idx="629">
                  <c:v>1.9011271222993698E-9</c:v>
                </c:pt>
                <c:pt idx="630">
                  <c:v>4.5278297788304501E-9</c:v>
                </c:pt>
                <c:pt idx="631">
                  <c:v>5.3899440764050003E-8</c:v>
                </c:pt>
                <c:pt idx="632">
                  <c:v>4.7780140399007701E-9</c:v>
                </c:pt>
                <c:pt idx="633">
                  <c:v>2.0870985090847001E-8</c:v>
                </c:pt>
                <c:pt idx="634">
                  <c:v>2.0641158557266199E-8</c:v>
                </c:pt>
                <c:pt idx="635">
                  <c:v>5.6973927335348398E-10</c:v>
                </c:pt>
                <c:pt idx="636">
                  <c:v>6.4477189846039501E-9</c:v>
                </c:pt>
                <c:pt idx="637">
                  <c:v>4.1671675781684999E-9</c:v>
                </c:pt>
                <c:pt idx="638">
                  <c:v>2.2043549319400301E-9</c:v>
                </c:pt>
                <c:pt idx="639">
                  <c:v>1.9100411169566501E-9</c:v>
                </c:pt>
                <c:pt idx="640">
                  <c:v>4.6189347867032302E-9</c:v>
                </c:pt>
                <c:pt idx="641">
                  <c:v>7.4599080645102103E-9</c:v>
                </c:pt>
                <c:pt idx="642">
                  <c:v>1.8148882547636402E-8</c:v>
                </c:pt>
                <c:pt idx="643">
                  <c:v>4.14130470072571E-8</c:v>
                </c:pt>
                <c:pt idx="644">
                  <c:v>3.4560063733894E-9</c:v>
                </c:pt>
                <c:pt idx="645">
                  <c:v>3.58580058382042E-9</c:v>
                </c:pt>
                <c:pt idx="646">
                  <c:v>1.7215941929837701E-8</c:v>
                </c:pt>
                <c:pt idx="647">
                  <c:v>3.1471593563252499E-9</c:v>
                </c:pt>
                <c:pt idx="648">
                  <c:v>6.6460448262194597E-9</c:v>
                </c:pt>
                <c:pt idx="649">
                  <c:v>5.3822550101728697E-8</c:v>
                </c:pt>
                <c:pt idx="650">
                  <c:v>7.0172186532966896E-8</c:v>
                </c:pt>
                <c:pt idx="651">
                  <c:v>3.8156511180739601E-8</c:v>
                </c:pt>
                <c:pt idx="652">
                  <c:v>1.12911532634388E-8</c:v>
                </c:pt>
                <c:pt idx="653">
                  <c:v>4.8793817520748398E-9</c:v>
                </c:pt>
                <c:pt idx="654">
                  <c:v>3.0643493451330699E-10</c:v>
                </c:pt>
                <c:pt idx="655">
                  <c:v>5.5662830855860901E-9</c:v>
                </c:pt>
                <c:pt idx="656">
                  <c:v>7.81292602430882E-8</c:v>
                </c:pt>
                <c:pt idx="657">
                  <c:v>2.0926131117047302E-9</c:v>
                </c:pt>
                <c:pt idx="658">
                  <c:v>1.11617764650997E-7</c:v>
                </c:pt>
                <c:pt idx="659">
                  <c:v>4.4146096941302203E-9</c:v>
                </c:pt>
                <c:pt idx="660">
                  <c:v>6.1544543966435406E-8</c:v>
                </c:pt>
                <c:pt idx="661">
                  <c:v>2.1689250481510101E-7</c:v>
                </c:pt>
                <c:pt idx="662">
                  <c:v>1.33127428775397E-7</c:v>
                </c:pt>
                <c:pt idx="663">
                  <c:v>1.6127779888617601E-7</c:v>
                </c:pt>
                <c:pt idx="664">
                  <c:v>3.1488252166389198E-8</c:v>
                </c:pt>
                <c:pt idx="665">
                  <c:v>3.4415959750428799E-8</c:v>
                </c:pt>
                <c:pt idx="666">
                  <c:v>5.1717079526132399E-8</c:v>
                </c:pt>
                <c:pt idx="667">
                  <c:v>2.63411155814222E-8</c:v>
                </c:pt>
                <c:pt idx="668">
                  <c:v>1.5849259586568901E-7</c:v>
                </c:pt>
                <c:pt idx="669">
                  <c:v>3.1198012273179902E-7</c:v>
                </c:pt>
                <c:pt idx="670">
                  <c:v>1.13672216934626E-7</c:v>
                </c:pt>
                <c:pt idx="671">
                  <c:v>1.92629695090822E-9</c:v>
                </c:pt>
                <c:pt idx="672">
                  <c:v>4.45604852474218E-8</c:v>
                </c:pt>
                <c:pt idx="673">
                  <c:v>1.5615604252988501E-9</c:v>
                </c:pt>
                <c:pt idx="674">
                  <c:v>1.9818071692463201E-8</c:v>
                </c:pt>
                <c:pt idx="675">
                  <c:v>0.99997546401767301</c:v>
                </c:pt>
                <c:pt idx="676">
                  <c:v>3.8913413943435403E-8</c:v>
                </c:pt>
                <c:pt idx="677">
                  <c:v>4.3080948235651898E-7</c:v>
                </c:pt>
                <c:pt idx="678">
                  <c:v>1.11116356013986E-10</c:v>
                </c:pt>
                <c:pt idx="679">
                  <c:v>1.4060606442559101E-10</c:v>
                </c:pt>
                <c:pt idx="680">
                  <c:v>1.06976280282045E-9</c:v>
                </c:pt>
                <c:pt idx="681">
                  <c:v>1.63791165158305E-10</c:v>
                </c:pt>
                <c:pt idx="682">
                  <c:v>5.7886282152874899E-8</c:v>
                </c:pt>
                <c:pt idx="683">
                  <c:v>1.1077508944633E-7</c:v>
                </c:pt>
                <c:pt idx="684">
                  <c:v>1.3967092997663E-10</c:v>
                </c:pt>
                <c:pt idx="685">
                  <c:v>5.9865020215932197E-8</c:v>
                </c:pt>
                <c:pt idx="686">
                  <c:v>2.79059784292894E-9</c:v>
                </c:pt>
                <c:pt idx="687">
                  <c:v>2.4054677659648998E-9</c:v>
                </c:pt>
                <c:pt idx="688">
                  <c:v>3.2163853507058002E-9</c:v>
                </c:pt>
                <c:pt idx="689">
                  <c:v>1.8966724236975599E-10</c:v>
                </c:pt>
                <c:pt idx="690">
                  <c:v>1.00145013063401E-9</c:v>
                </c:pt>
                <c:pt idx="691">
                  <c:v>0.99992332202252299</c:v>
                </c:pt>
                <c:pt idx="692">
                  <c:v>6.4518787583114797E-8</c:v>
                </c:pt>
                <c:pt idx="693">
                  <c:v>2.91398148593983E-7</c:v>
                </c:pt>
                <c:pt idx="694">
                  <c:v>1.4614435697430599E-8</c:v>
                </c:pt>
                <c:pt idx="695">
                  <c:v>7.1026631508526703E-9</c:v>
                </c:pt>
                <c:pt idx="696">
                  <c:v>9.4097607946259606E-11</c:v>
                </c:pt>
                <c:pt idx="697">
                  <c:v>2.8974653254367797E-7</c:v>
                </c:pt>
                <c:pt idx="698">
                  <c:v>0.99999729271348403</c:v>
                </c:pt>
                <c:pt idx="699">
                  <c:v>3.8386938325959598E-8</c:v>
                </c:pt>
                <c:pt idx="700">
                  <c:v>2.3852942393356602E-8</c:v>
                </c:pt>
                <c:pt idx="701">
                  <c:v>1.5920078799987299E-8</c:v>
                </c:pt>
                <c:pt idx="702">
                  <c:v>8.2937910244224297E-8</c:v>
                </c:pt>
                <c:pt idx="703">
                  <c:v>3.4696823038384201E-10</c:v>
                </c:pt>
                <c:pt idx="704">
                  <c:v>1.1624310570953E-8</c:v>
                </c:pt>
                <c:pt idx="705">
                  <c:v>7.1573102606913802E-9</c:v>
                </c:pt>
                <c:pt idx="706">
                  <c:v>8.6306873619958792E-9</c:v>
                </c:pt>
                <c:pt idx="707">
                  <c:v>1.22562297365959E-7</c:v>
                </c:pt>
                <c:pt idx="708">
                  <c:v>2.7570477627371699E-8</c:v>
                </c:pt>
                <c:pt idx="709">
                  <c:v>1.18993371792133E-7</c:v>
                </c:pt>
                <c:pt idx="710">
                  <c:v>5.6247428580737698E-8</c:v>
                </c:pt>
                <c:pt idx="711">
                  <c:v>2.0321937500395601E-8</c:v>
                </c:pt>
                <c:pt idx="712">
                  <c:v>1.595726931123E-6</c:v>
                </c:pt>
                <c:pt idx="713">
                  <c:v>3.1503357012463897E-8</c:v>
                </c:pt>
                <c:pt idx="714">
                  <c:v>6.1239064384246905E-8</c:v>
                </c:pt>
                <c:pt idx="715">
                  <c:v>1.3013863785300199E-7</c:v>
                </c:pt>
                <c:pt idx="716">
                  <c:v>2.2630409185656498E-9</c:v>
                </c:pt>
                <c:pt idx="717">
                  <c:v>4.4428792425970296E-6</c:v>
                </c:pt>
                <c:pt idx="718">
                  <c:v>2.5625279048089501E-8</c:v>
                </c:pt>
                <c:pt idx="719">
                  <c:v>6.8377388434772399E-8</c:v>
                </c:pt>
                <c:pt idx="720">
                  <c:v>1.2050444530204999E-8</c:v>
                </c:pt>
                <c:pt idx="721">
                  <c:v>1.79014667491984E-9</c:v>
                </c:pt>
                <c:pt idx="722">
                  <c:v>1.0295717355755601E-8</c:v>
                </c:pt>
                <c:pt idx="723">
                  <c:v>4.1899797177490198E-8</c:v>
                </c:pt>
                <c:pt idx="724">
                  <c:v>3.04448333555624E-9</c:v>
                </c:pt>
                <c:pt idx="725">
                  <c:v>1.7837909800361599E-8</c:v>
                </c:pt>
                <c:pt idx="726">
                  <c:v>2.05289778174677E-8</c:v>
                </c:pt>
                <c:pt idx="727">
                  <c:v>1.3921462562574999E-7</c:v>
                </c:pt>
                <c:pt idx="728">
                  <c:v>2.61717169605253E-8</c:v>
                </c:pt>
                <c:pt idx="729">
                  <c:v>1.6749941432534799E-8</c:v>
                </c:pt>
                <c:pt idx="730">
                  <c:v>9.9580813316441801E-8</c:v>
                </c:pt>
                <c:pt idx="731">
                  <c:v>1.2257983988981701E-8</c:v>
                </c:pt>
                <c:pt idx="732">
                  <c:v>6.9429504045057004E-9</c:v>
                </c:pt>
                <c:pt idx="733">
                  <c:v>9.30128285935013E-10</c:v>
                </c:pt>
                <c:pt idx="734">
                  <c:v>4.5143257149007798E-9</c:v>
                </c:pt>
                <c:pt idx="735">
                  <c:v>1.96239529639878E-11</c:v>
                </c:pt>
                <c:pt idx="736">
                  <c:v>6.2148361467229496E-8</c:v>
                </c:pt>
                <c:pt idx="737">
                  <c:v>2.2990896412314E-8</c:v>
                </c:pt>
                <c:pt idx="738">
                  <c:v>1.84834612287318E-8</c:v>
                </c:pt>
                <c:pt idx="739">
                  <c:v>2.0437481962795799E-7</c:v>
                </c:pt>
                <c:pt idx="740">
                  <c:v>0.99998140616610498</c:v>
                </c:pt>
                <c:pt idx="741">
                  <c:v>1.7759317312646801E-9</c:v>
                </c:pt>
                <c:pt idx="742">
                  <c:v>4.0841580167583199E-7</c:v>
                </c:pt>
                <c:pt idx="743">
                  <c:v>1.5082292897650501E-8</c:v>
                </c:pt>
                <c:pt idx="744">
                  <c:v>1.0599615536483099E-6</c:v>
                </c:pt>
                <c:pt idx="745">
                  <c:v>3.9044880124065201E-7</c:v>
                </c:pt>
                <c:pt idx="746">
                  <c:v>1.2142339447553299E-7</c:v>
                </c:pt>
                <c:pt idx="747">
                  <c:v>3.0660075553445E-8</c:v>
                </c:pt>
                <c:pt idx="748">
                  <c:v>1.28910798581291E-10</c:v>
                </c:pt>
                <c:pt idx="749">
                  <c:v>2.7854516568442398E-10</c:v>
                </c:pt>
                <c:pt idx="750">
                  <c:v>9.2468318575512401E-11</c:v>
                </c:pt>
                <c:pt idx="751">
                  <c:v>6.6952323875420704E-9</c:v>
                </c:pt>
                <c:pt idx="752">
                  <c:v>7.5381446025157201E-10</c:v>
                </c:pt>
                <c:pt idx="753">
                  <c:v>3.8992636630432998E-8</c:v>
                </c:pt>
                <c:pt idx="754">
                  <c:v>1.94862396731888E-6</c:v>
                </c:pt>
                <c:pt idx="755">
                  <c:v>3.6273680460087301E-8</c:v>
                </c:pt>
                <c:pt idx="756">
                  <c:v>0.99999964313567002</c:v>
                </c:pt>
                <c:pt idx="757">
                  <c:v>3.6235213663056799E-9</c:v>
                </c:pt>
                <c:pt idx="758">
                  <c:v>4.2127904664448597E-9</c:v>
                </c:pt>
                <c:pt idx="759">
                  <c:v>8.5318814991898899E-10</c:v>
                </c:pt>
                <c:pt idx="760">
                  <c:v>1.2511850842312299E-10</c:v>
                </c:pt>
                <c:pt idx="761">
                  <c:v>9.5845788555137395E-8</c:v>
                </c:pt>
                <c:pt idx="762">
                  <c:v>8.1240707201120895E-8</c:v>
                </c:pt>
                <c:pt idx="763">
                  <c:v>8.8057190769796202E-8</c:v>
                </c:pt>
                <c:pt idx="764">
                  <c:v>0.99999097607069098</c:v>
                </c:pt>
                <c:pt idx="765">
                  <c:v>6.2329760819218603E-9</c:v>
                </c:pt>
                <c:pt idx="766">
                  <c:v>3.34489789504971E-9</c:v>
                </c:pt>
                <c:pt idx="767">
                  <c:v>1.6069693243410802E-8</c:v>
                </c:pt>
                <c:pt idx="768">
                  <c:v>8.1500204774628803E-9</c:v>
                </c:pt>
                <c:pt idx="769">
                  <c:v>3.5853095586789397E-8</c:v>
                </c:pt>
                <c:pt idx="770">
                  <c:v>1.36803255795781E-7</c:v>
                </c:pt>
                <c:pt idx="771">
                  <c:v>2.26923690286944E-8</c:v>
                </c:pt>
                <c:pt idx="772">
                  <c:v>8.7526711964914898E-10</c:v>
                </c:pt>
                <c:pt idx="773">
                  <c:v>1.6892546789840001E-8</c:v>
                </c:pt>
                <c:pt idx="774">
                  <c:v>3.7664775277468801E-8</c:v>
                </c:pt>
                <c:pt idx="775">
                  <c:v>4.31937129484133E-9</c:v>
                </c:pt>
                <c:pt idx="776">
                  <c:v>1.07890758910782E-7</c:v>
                </c:pt>
                <c:pt idx="777">
                  <c:v>9.5959069707108209E-10</c:v>
                </c:pt>
                <c:pt idx="778">
                  <c:v>3.8276381842781501E-8</c:v>
                </c:pt>
                <c:pt idx="779">
                  <c:v>3.6975762894589298E-8</c:v>
                </c:pt>
                <c:pt idx="780">
                  <c:v>1.0253854146813E-8</c:v>
                </c:pt>
                <c:pt idx="781">
                  <c:v>5.5765934123649699E-9</c:v>
                </c:pt>
                <c:pt idx="782">
                  <c:v>1.0278481203222499E-8</c:v>
                </c:pt>
                <c:pt idx="783">
                  <c:v>1.3105425351612401E-7</c:v>
                </c:pt>
                <c:pt idx="784">
                  <c:v>1.5107656228924501E-9</c:v>
                </c:pt>
                <c:pt idx="785">
                  <c:v>7.07982540994222E-10</c:v>
                </c:pt>
                <c:pt idx="786">
                  <c:v>6.9617261567302799E-9</c:v>
                </c:pt>
                <c:pt idx="787">
                  <c:v>3.1403299573275703E-8</c:v>
                </c:pt>
                <c:pt idx="788">
                  <c:v>8.6369204642565308E-9</c:v>
                </c:pt>
                <c:pt idx="789">
                  <c:v>0.99999973812569098</c:v>
                </c:pt>
                <c:pt idx="790">
                  <c:v>9.2889920678962401E-7</c:v>
                </c:pt>
                <c:pt idx="791">
                  <c:v>7.4364199613093304E-10</c:v>
                </c:pt>
                <c:pt idx="792">
                  <c:v>8.8538297774861899E-9</c:v>
                </c:pt>
                <c:pt idx="793">
                  <c:v>6.2210105272514199E-7</c:v>
                </c:pt>
                <c:pt idx="794">
                  <c:v>4.34667843607736E-9</c:v>
                </c:pt>
                <c:pt idx="795">
                  <c:v>7.37784853762137E-9</c:v>
                </c:pt>
                <c:pt idx="796">
                  <c:v>1.2364220141841199E-7</c:v>
                </c:pt>
                <c:pt idx="797">
                  <c:v>1.2857435096527501E-7</c:v>
                </c:pt>
                <c:pt idx="798">
                  <c:v>6.2795466867025304E-8</c:v>
                </c:pt>
                <c:pt idx="799">
                  <c:v>1.11300745670567E-7</c:v>
                </c:pt>
                <c:pt idx="800">
                  <c:v>1.8222308784423701E-8</c:v>
                </c:pt>
                <c:pt idx="801">
                  <c:v>4.7353347169481498E-10</c:v>
                </c:pt>
                <c:pt idx="802">
                  <c:v>3.3545235660387099E-8</c:v>
                </c:pt>
                <c:pt idx="803">
                  <c:v>9.7287320622777992E-9</c:v>
                </c:pt>
                <c:pt idx="804">
                  <c:v>2.4259759444388299E-9</c:v>
                </c:pt>
                <c:pt idx="805">
                  <c:v>6.1250956990739797E-9</c:v>
                </c:pt>
                <c:pt idx="806">
                  <c:v>5.1810753955462001E-9</c:v>
                </c:pt>
                <c:pt idx="807">
                  <c:v>1.12383095907727E-7</c:v>
                </c:pt>
                <c:pt idx="808">
                  <c:v>7.1328114012924801E-7</c:v>
                </c:pt>
                <c:pt idx="809">
                  <c:v>1.3485667156867601E-8</c:v>
                </c:pt>
                <c:pt idx="810">
                  <c:v>4.0916280544297102E-8</c:v>
                </c:pt>
                <c:pt idx="811">
                  <c:v>7.5405257615301304E-10</c:v>
                </c:pt>
                <c:pt idx="812">
                  <c:v>0.99999996590443696</c:v>
                </c:pt>
                <c:pt idx="813">
                  <c:v>6.4552740121527396E-8</c:v>
                </c:pt>
                <c:pt idx="814">
                  <c:v>8.2609692875792896E-9</c:v>
                </c:pt>
                <c:pt idx="815">
                  <c:v>3.8310758571609496E-9</c:v>
                </c:pt>
                <c:pt idx="816">
                  <c:v>9.6619056037941704E-9</c:v>
                </c:pt>
                <c:pt idx="817">
                  <c:v>3.5056641311878798E-9</c:v>
                </c:pt>
                <c:pt idx="818">
                  <c:v>1.6191856573908399E-7</c:v>
                </c:pt>
                <c:pt idx="819">
                  <c:v>5.6436085066224701E-9</c:v>
                </c:pt>
                <c:pt idx="820">
                  <c:v>3.7154129762555097E-8</c:v>
                </c:pt>
                <c:pt idx="821">
                  <c:v>2.89510680513132E-9</c:v>
                </c:pt>
                <c:pt idx="822">
                  <c:v>5.6609660742727897E-9</c:v>
                </c:pt>
                <c:pt idx="823">
                  <c:v>2.8570956342449701E-7</c:v>
                </c:pt>
                <c:pt idx="824">
                  <c:v>2.78201900646063E-9</c:v>
                </c:pt>
                <c:pt idx="825">
                  <c:v>8.3084700375938699E-9</c:v>
                </c:pt>
                <c:pt idx="826">
                  <c:v>2.07520244987531E-7</c:v>
                </c:pt>
                <c:pt idx="827">
                  <c:v>7.8732986852578204E-8</c:v>
                </c:pt>
                <c:pt idx="828">
                  <c:v>6.1447244346581898E-9</c:v>
                </c:pt>
                <c:pt idx="829">
                  <c:v>1.46232358611008E-8</c:v>
                </c:pt>
                <c:pt idx="830">
                  <c:v>7.1473771951217895E-10</c:v>
                </c:pt>
                <c:pt idx="831">
                  <c:v>2.6072143153426298E-9</c:v>
                </c:pt>
                <c:pt idx="832">
                  <c:v>1.36786119814942E-10</c:v>
                </c:pt>
                <c:pt idx="833">
                  <c:v>1.16621732894318E-6</c:v>
                </c:pt>
                <c:pt idx="834">
                  <c:v>6.2544621012622199E-7</c:v>
                </c:pt>
                <c:pt idx="835">
                  <c:v>1.062512087658E-8</c:v>
                </c:pt>
                <c:pt idx="836">
                  <c:v>4.1622400399241799E-9</c:v>
                </c:pt>
                <c:pt idx="837">
                  <c:v>0.99999996379914502</c:v>
                </c:pt>
                <c:pt idx="838">
                  <c:v>2.4695880249586402E-7</c:v>
                </c:pt>
                <c:pt idx="839">
                  <c:v>6.8294883272671698E-9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9-44C0-82D3-73C15CDA0C85}"/>
            </c:ext>
          </c:extLst>
        </c:ser>
        <c:ser>
          <c:idx val="1"/>
          <c:order val="1"/>
          <c:tx>
            <c:strRef>
              <c:f>'Weights for RiskA=0'!$C$1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RiskA=0'!$C$2:$C$841</c:f>
              <c:numCache>
                <c:formatCode>0.00</c:formatCode>
                <c:ptCount val="840"/>
                <c:pt idx="0">
                  <c:v>2.69244897392411E-9</c:v>
                </c:pt>
                <c:pt idx="1">
                  <c:v>3.8861722187979003E-8</c:v>
                </c:pt>
                <c:pt idx="2">
                  <c:v>8.360423507437E-9</c:v>
                </c:pt>
                <c:pt idx="3">
                  <c:v>7.3548768509431902E-9</c:v>
                </c:pt>
                <c:pt idx="4">
                  <c:v>0.99999345381346105</c:v>
                </c:pt>
                <c:pt idx="5">
                  <c:v>0.999999690734514</c:v>
                </c:pt>
                <c:pt idx="6">
                  <c:v>4.2583743722749702E-8</c:v>
                </c:pt>
                <c:pt idx="7">
                  <c:v>2.1464996067188201E-10</c:v>
                </c:pt>
                <c:pt idx="8">
                  <c:v>2.7250647259199998E-10</c:v>
                </c:pt>
                <c:pt idx="9">
                  <c:v>2.06252413789945E-9</c:v>
                </c:pt>
                <c:pt idx="10">
                  <c:v>8.7691487833929497E-9</c:v>
                </c:pt>
                <c:pt idx="11">
                  <c:v>2.5198393802382497E-7</c:v>
                </c:pt>
                <c:pt idx="12">
                  <c:v>0.99999895054032995</c:v>
                </c:pt>
                <c:pt idx="13">
                  <c:v>0.99988809212310703</c:v>
                </c:pt>
                <c:pt idx="14">
                  <c:v>0.99998770448784102</c:v>
                </c:pt>
                <c:pt idx="15">
                  <c:v>0.99999289361779997</c:v>
                </c:pt>
                <c:pt idx="16">
                  <c:v>1.1935203250580999E-7</c:v>
                </c:pt>
                <c:pt idx="17">
                  <c:v>4.9578755361397203E-8</c:v>
                </c:pt>
                <c:pt idx="18">
                  <c:v>2.86842078641627E-8</c:v>
                </c:pt>
                <c:pt idx="19">
                  <c:v>5.0520964386377401E-9</c:v>
                </c:pt>
                <c:pt idx="20">
                  <c:v>2.0893930517520001E-8</c:v>
                </c:pt>
                <c:pt idx="21">
                  <c:v>0.99998804439650002</c:v>
                </c:pt>
                <c:pt idx="22">
                  <c:v>3.2614529459777898E-8</c:v>
                </c:pt>
                <c:pt idx="23">
                  <c:v>4.8971642856643002E-7</c:v>
                </c:pt>
                <c:pt idx="24">
                  <c:v>1.5930271558037901E-9</c:v>
                </c:pt>
                <c:pt idx="25">
                  <c:v>2.2851323794104301E-9</c:v>
                </c:pt>
                <c:pt idx="26">
                  <c:v>9.5370599593756201E-8</c:v>
                </c:pt>
                <c:pt idx="27">
                  <c:v>6.6438874904580402E-8</c:v>
                </c:pt>
                <c:pt idx="28">
                  <c:v>1.1635547596568999E-8</c:v>
                </c:pt>
                <c:pt idx="29">
                  <c:v>2.85949119150285E-7</c:v>
                </c:pt>
                <c:pt idx="30">
                  <c:v>0.99999985859801899</c:v>
                </c:pt>
                <c:pt idx="31">
                  <c:v>3.4509037966955099E-10</c:v>
                </c:pt>
                <c:pt idx="32">
                  <c:v>6.1781122855574999E-6</c:v>
                </c:pt>
                <c:pt idx="33">
                  <c:v>0.999987501642291</c:v>
                </c:pt>
                <c:pt idx="34">
                  <c:v>0.99999740896231704</c:v>
                </c:pt>
                <c:pt idx="35">
                  <c:v>5.2161870886810796E-6</c:v>
                </c:pt>
                <c:pt idx="36">
                  <c:v>0.99999610596446298</c:v>
                </c:pt>
                <c:pt idx="37">
                  <c:v>0.99998821546112004</c:v>
                </c:pt>
                <c:pt idx="38">
                  <c:v>0.99999980884819295</c:v>
                </c:pt>
                <c:pt idx="39">
                  <c:v>0.99999928101611901</c:v>
                </c:pt>
                <c:pt idx="40">
                  <c:v>1.8448778561385399E-5</c:v>
                </c:pt>
                <c:pt idx="41">
                  <c:v>0.99999925834694103</c:v>
                </c:pt>
                <c:pt idx="42">
                  <c:v>0.999995819666607</c:v>
                </c:pt>
                <c:pt idx="43">
                  <c:v>1.08401154888403E-8</c:v>
                </c:pt>
                <c:pt idx="44">
                  <c:v>2.9550806288628598E-7</c:v>
                </c:pt>
                <c:pt idx="45">
                  <c:v>0.99999990296378705</c:v>
                </c:pt>
                <c:pt idx="46">
                  <c:v>2.91610637203358E-9</c:v>
                </c:pt>
                <c:pt idx="47">
                  <c:v>3.3667914769823498E-7</c:v>
                </c:pt>
                <c:pt idx="48">
                  <c:v>1.0975348571579401E-6</c:v>
                </c:pt>
                <c:pt idx="49">
                  <c:v>1.3529594574251901E-4</c:v>
                </c:pt>
                <c:pt idx="50">
                  <c:v>0.99999661600262502</c:v>
                </c:pt>
                <c:pt idx="51">
                  <c:v>2.8431765843245302E-9</c:v>
                </c:pt>
                <c:pt idx="52">
                  <c:v>5.20659410457252E-9</c:v>
                </c:pt>
                <c:pt idx="53">
                  <c:v>3.6276968387505902E-9</c:v>
                </c:pt>
                <c:pt idx="54">
                  <c:v>1.9672230157946501E-8</c:v>
                </c:pt>
                <c:pt idx="55">
                  <c:v>4.4130587782316901E-10</c:v>
                </c:pt>
                <c:pt idx="56">
                  <c:v>1.79060604015819E-9</c:v>
                </c:pt>
                <c:pt idx="57">
                  <c:v>6.0829564532968998E-6</c:v>
                </c:pt>
                <c:pt idx="58">
                  <c:v>1.13509898563072E-10</c:v>
                </c:pt>
                <c:pt idx="59">
                  <c:v>1.50387346926674E-11</c:v>
                </c:pt>
                <c:pt idx="60">
                  <c:v>1.54642721107062E-10</c:v>
                </c:pt>
                <c:pt idx="61">
                  <c:v>3.5483148511387802E-7</c:v>
                </c:pt>
                <c:pt idx="62">
                  <c:v>2.3823966019471998E-9</c:v>
                </c:pt>
                <c:pt idx="63">
                  <c:v>6.7690985731179802E-7</c:v>
                </c:pt>
                <c:pt idx="64">
                  <c:v>0.99999847562666899</c:v>
                </c:pt>
                <c:pt idx="65">
                  <c:v>5.2203741955847904E-7</c:v>
                </c:pt>
                <c:pt idx="66">
                  <c:v>1.5414925669260199E-7</c:v>
                </c:pt>
                <c:pt idx="67">
                  <c:v>1.1345395773741499E-8</c:v>
                </c:pt>
                <c:pt idx="68">
                  <c:v>0.999992029394971</c:v>
                </c:pt>
                <c:pt idx="69">
                  <c:v>0.99997177156858896</c:v>
                </c:pt>
                <c:pt idx="70">
                  <c:v>3.9074455003905902E-11</c:v>
                </c:pt>
                <c:pt idx="71">
                  <c:v>2.0277006940985899E-7</c:v>
                </c:pt>
                <c:pt idx="72">
                  <c:v>7.5739370259415097E-6</c:v>
                </c:pt>
                <c:pt idx="73">
                  <c:v>4.4371464576243002E-8</c:v>
                </c:pt>
                <c:pt idx="74">
                  <c:v>3.84384519758022E-7</c:v>
                </c:pt>
                <c:pt idx="75">
                  <c:v>9.0247680311692606E-8</c:v>
                </c:pt>
                <c:pt idx="76">
                  <c:v>3.86304409429181E-8</c:v>
                </c:pt>
                <c:pt idx="77">
                  <c:v>0.99996642141519898</c:v>
                </c:pt>
                <c:pt idx="78">
                  <c:v>1.21531814958018E-5</c:v>
                </c:pt>
                <c:pt idx="79">
                  <c:v>1.4843606973879201E-6</c:v>
                </c:pt>
                <c:pt idx="80">
                  <c:v>9.2687230519531905E-9</c:v>
                </c:pt>
                <c:pt idx="81">
                  <c:v>4.0300396903911597E-8</c:v>
                </c:pt>
                <c:pt idx="82">
                  <c:v>8.4159188555438996E-8</c:v>
                </c:pt>
                <c:pt idx="83">
                  <c:v>0.99999781499368501</c:v>
                </c:pt>
                <c:pt idx="84">
                  <c:v>0.99999903558775305</c:v>
                </c:pt>
                <c:pt idx="85">
                  <c:v>0.99997064079544096</c:v>
                </c:pt>
                <c:pt idx="86">
                  <c:v>2.38318035921227E-7</c:v>
                </c:pt>
                <c:pt idx="87">
                  <c:v>3.2773725422018202E-7</c:v>
                </c:pt>
                <c:pt idx="88">
                  <c:v>6.5854287728816997E-6</c:v>
                </c:pt>
                <c:pt idx="89">
                  <c:v>2.53583178232754E-8</c:v>
                </c:pt>
                <c:pt idx="90">
                  <c:v>9.7691572790065106E-8</c:v>
                </c:pt>
                <c:pt idx="91">
                  <c:v>4.5135321237056003E-6</c:v>
                </c:pt>
                <c:pt idx="92">
                  <c:v>3.3401768435804701E-7</c:v>
                </c:pt>
                <c:pt idx="93">
                  <c:v>3.2306017288055301E-9</c:v>
                </c:pt>
                <c:pt idx="94">
                  <c:v>2.73348631317374E-6</c:v>
                </c:pt>
                <c:pt idx="95">
                  <c:v>2.5292280862235999E-7</c:v>
                </c:pt>
                <c:pt idx="96">
                  <c:v>0.99999236905636602</c:v>
                </c:pt>
                <c:pt idx="97">
                  <c:v>0.99989566181732403</c:v>
                </c:pt>
                <c:pt idx="98">
                  <c:v>2.0451067862395701E-6</c:v>
                </c:pt>
                <c:pt idx="99">
                  <c:v>4.5581778666363401E-6</c:v>
                </c:pt>
                <c:pt idx="100">
                  <c:v>8.3498589586276306E-8</c:v>
                </c:pt>
                <c:pt idx="101">
                  <c:v>7.25050231900593E-7</c:v>
                </c:pt>
                <c:pt idx="102">
                  <c:v>1.44231152858942E-8</c:v>
                </c:pt>
                <c:pt idx="103">
                  <c:v>3.7229056456633301E-6</c:v>
                </c:pt>
                <c:pt idx="104">
                  <c:v>5.53735799398548E-7</c:v>
                </c:pt>
                <c:pt idx="105">
                  <c:v>3.8799462025522203E-9</c:v>
                </c:pt>
                <c:pt idx="106">
                  <c:v>5.5116179110350602E-8</c:v>
                </c:pt>
                <c:pt idx="107">
                  <c:v>3.6187058615229702E-9</c:v>
                </c:pt>
                <c:pt idx="108">
                  <c:v>9.1444039313403997E-7</c:v>
                </c:pt>
                <c:pt idx="109">
                  <c:v>3.8562376625322698E-9</c:v>
                </c:pt>
                <c:pt idx="110">
                  <c:v>2.0915200283303799E-9</c:v>
                </c:pt>
                <c:pt idx="111">
                  <c:v>1.03175701361051E-6</c:v>
                </c:pt>
                <c:pt idx="112">
                  <c:v>1.49953911741234E-8</c:v>
                </c:pt>
                <c:pt idx="113">
                  <c:v>5.9364402347986602E-9</c:v>
                </c:pt>
                <c:pt idx="114">
                  <c:v>4.6458001252770603E-9</c:v>
                </c:pt>
                <c:pt idx="115">
                  <c:v>0.99999807928720696</c:v>
                </c:pt>
                <c:pt idx="116">
                  <c:v>5.9623048325654201E-6</c:v>
                </c:pt>
                <c:pt idx="117">
                  <c:v>3.48741859382373E-8</c:v>
                </c:pt>
                <c:pt idx="118">
                  <c:v>0.99885030696440902</c:v>
                </c:pt>
                <c:pt idx="119">
                  <c:v>2.2807440743577E-8</c:v>
                </c:pt>
                <c:pt idx="120">
                  <c:v>0.99999320717256202</c:v>
                </c:pt>
                <c:pt idx="121">
                  <c:v>1.37084729483552E-6</c:v>
                </c:pt>
                <c:pt idx="122">
                  <c:v>0.99999883740917095</c:v>
                </c:pt>
                <c:pt idx="123">
                  <c:v>3.96421590450119E-8</c:v>
                </c:pt>
                <c:pt idx="124">
                  <c:v>1.70516849995216E-8</c:v>
                </c:pt>
                <c:pt idx="125">
                  <c:v>7.4491826587824402E-9</c:v>
                </c:pt>
                <c:pt idx="126">
                  <c:v>8.6899575652021304E-7</c:v>
                </c:pt>
                <c:pt idx="127">
                  <c:v>2.1828432749786899E-8</c:v>
                </c:pt>
                <c:pt idx="128">
                  <c:v>1.87033266450294E-9</c:v>
                </c:pt>
                <c:pt idx="129">
                  <c:v>2.34140300283455E-6</c:v>
                </c:pt>
                <c:pt idx="130">
                  <c:v>0.99998442216143202</c:v>
                </c:pt>
                <c:pt idx="131">
                  <c:v>2.3749005472671499E-7</c:v>
                </c:pt>
                <c:pt idx="132">
                  <c:v>1.3398851271390099E-8</c:v>
                </c:pt>
                <c:pt idx="133">
                  <c:v>4.2991352772479798E-8</c:v>
                </c:pt>
                <c:pt idx="134">
                  <c:v>1.43018084483843E-8</c:v>
                </c:pt>
                <c:pt idx="135">
                  <c:v>1.5402716811836999E-8</c:v>
                </c:pt>
                <c:pt idx="136">
                  <c:v>1.6287207649537E-8</c:v>
                </c:pt>
                <c:pt idx="137">
                  <c:v>5.76202827745619E-6</c:v>
                </c:pt>
                <c:pt idx="138">
                  <c:v>5.9579966403282296E-9</c:v>
                </c:pt>
                <c:pt idx="139">
                  <c:v>3.1727787829344497E-8</c:v>
                </c:pt>
                <c:pt idx="140">
                  <c:v>3.56631628609864E-6</c:v>
                </c:pt>
                <c:pt idx="141">
                  <c:v>9.7703414766984699E-9</c:v>
                </c:pt>
                <c:pt idx="142">
                  <c:v>2.67534963730733E-8</c:v>
                </c:pt>
                <c:pt idx="143">
                  <c:v>2.23245777118696E-7</c:v>
                </c:pt>
                <c:pt idx="144">
                  <c:v>3.9764638227964001E-7</c:v>
                </c:pt>
                <c:pt idx="145">
                  <c:v>1.9891404476016598E-6</c:v>
                </c:pt>
                <c:pt idx="146">
                  <c:v>1.5902892930919601E-6</c:v>
                </c:pt>
                <c:pt idx="147">
                  <c:v>7.8192473716275699E-7</c:v>
                </c:pt>
                <c:pt idx="148">
                  <c:v>0.99999626169723899</c:v>
                </c:pt>
                <c:pt idx="149">
                  <c:v>5.3228720675894601E-7</c:v>
                </c:pt>
                <c:pt idx="150">
                  <c:v>9.1225403299585901E-7</c:v>
                </c:pt>
                <c:pt idx="151">
                  <c:v>8.0082035262070495E-7</c:v>
                </c:pt>
                <c:pt idx="152">
                  <c:v>0.99998911195025997</c:v>
                </c:pt>
                <c:pt idx="153">
                  <c:v>0.99996459122208703</c:v>
                </c:pt>
                <c:pt idx="154">
                  <c:v>1.04379204625244E-7</c:v>
                </c:pt>
                <c:pt idx="155">
                  <c:v>2.2962908686879801E-4</c:v>
                </c:pt>
                <c:pt idx="156">
                  <c:v>6.5655562913420197E-7</c:v>
                </c:pt>
                <c:pt idx="157">
                  <c:v>2.60871591894246E-8</c:v>
                </c:pt>
                <c:pt idx="158">
                  <c:v>2.01128682345095E-6</c:v>
                </c:pt>
                <c:pt idx="159">
                  <c:v>0.999999148058072</c:v>
                </c:pt>
                <c:pt idx="160">
                  <c:v>0.99997062860672803</c:v>
                </c:pt>
                <c:pt idx="161">
                  <c:v>7.6005958269516298E-5</c:v>
                </c:pt>
                <c:pt idx="162">
                  <c:v>9.1301578917703901E-6</c:v>
                </c:pt>
                <c:pt idx="163">
                  <c:v>3.56170438824425E-7</c:v>
                </c:pt>
                <c:pt idx="164">
                  <c:v>1.2290354034720899E-8</c:v>
                </c:pt>
                <c:pt idx="165">
                  <c:v>4.1099435923562401E-9</c:v>
                </c:pt>
                <c:pt idx="166">
                  <c:v>8.4015917165036299E-9</c:v>
                </c:pt>
                <c:pt idx="167">
                  <c:v>0.99999783512614404</c:v>
                </c:pt>
                <c:pt idx="168">
                  <c:v>8.8940995484139304E-9</c:v>
                </c:pt>
                <c:pt idx="169">
                  <c:v>7.2339526828144603E-9</c:v>
                </c:pt>
                <c:pt idx="170">
                  <c:v>1.6411691721086401E-7</c:v>
                </c:pt>
                <c:pt idx="171">
                  <c:v>6.8740117699416699E-9</c:v>
                </c:pt>
                <c:pt idx="172">
                  <c:v>3.38206143614931E-10</c:v>
                </c:pt>
                <c:pt idx="173">
                  <c:v>1.7829227121324999E-8</c:v>
                </c:pt>
                <c:pt idx="174">
                  <c:v>5.8936217994756299E-8</c:v>
                </c:pt>
                <c:pt idx="175">
                  <c:v>1.85264182472541E-7</c:v>
                </c:pt>
                <c:pt idx="176">
                  <c:v>3.50703349888078E-7</c:v>
                </c:pt>
                <c:pt idx="177">
                  <c:v>4.41586227604022E-8</c:v>
                </c:pt>
                <c:pt idx="178">
                  <c:v>1.2486861171701799E-7</c:v>
                </c:pt>
                <c:pt idx="179">
                  <c:v>9.8512892857360498E-8</c:v>
                </c:pt>
                <c:pt idx="180">
                  <c:v>1.82449005436719E-7</c:v>
                </c:pt>
                <c:pt idx="181">
                  <c:v>1.09892532133224E-6</c:v>
                </c:pt>
                <c:pt idx="182">
                  <c:v>1.1737485760770799E-8</c:v>
                </c:pt>
                <c:pt idx="183">
                  <c:v>2.0944722763427699E-8</c:v>
                </c:pt>
                <c:pt idx="184">
                  <c:v>1.04015355891089E-7</c:v>
                </c:pt>
                <c:pt idx="185">
                  <c:v>1.5702492168317099E-8</c:v>
                </c:pt>
                <c:pt idx="186">
                  <c:v>2.49543290244E-8</c:v>
                </c:pt>
                <c:pt idx="187">
                  <c:v>7.8087354429230297E-9</c:v>
                </c:pt>
                <c:pt idx="188">
                  <c:v>1.9589907558520099E-7</c:v>
                </c:pt>
                <c:pt idx="189">
                  <c:v>2.0688752483353701E-8</c:v>
                </c:pt>
                <c:pt idx="190">
                  <c:v>1.88316692686024E-7</c:v>
                </c:pt>
                <c:pt idx="191">
                  <c:v>1.83198302437629E-7</c:v>
                </c:pt>
                <c:pt idx="192">
                  <c:v>2.9221150304313E-8</c:v>
                </c:pt>
                <c:pt idx="193">
                  <c:v>9.0793580959532499E-8</c:v>
                </c:pt>
                <c:pt idx="194">
                  <c:v>2.2809052617855701E-6</c:v>
                </c:pt>
                <c:pt idx="195">
                  <c:v>0.99993385221444397</c:v>
                </c:pt>
                <c:pt idx="196">
                  <c:v>3.7440574220419099E-7</c:v>
                </c:pt>
                <c:pt idx="197">
                  <c:v>3.19150045827394E-9</c:v>
                </c:pt>
                <c:pt idx="198">
                  <c:v>1.0695725140024899E-8</c:v>
                </c:pt>
                <c:pt idx="199">
                  <c:v>0.99999371079079302</c:v>
                </c:pt>
                <c:pt idx="200">
                  <c:v>6.4437940787550798E-6</c:v>
                </c:pt>
                <c:pt idx="201">
                  <c:v>1.75709000812831E-11</c:v>
                </c:pt>
                <c:pt idx="202">
                  <c:v>7.4266172782951395E-7</c:v>
                </c:pt>
                <c:pt idx="203">
                  <c:v>0.99999578392439303</c:v>
                </c:pt>
                <c:pt idx="204">
                  <c:v>0.99999696247607806</c:v>
                </c:pt>
                <c:pt idx="205">
                  <c:v>1.2154082128214699E-7</c:v>
                </c:pt>
                <c:pt idx="206">
                  <c:v>0.99998257659815104</c:v>
                </c:pt>
                <c:pt idx="207">
                  <c:v>0.99997749222828403</c:v>
                </c:pt>
                <c:pt idx="208">
                  <c:v>0.99999818679674801</c:v>
                </c:pt>
                <c:pt idx="209">
                  <c:v>1.01754219771412E-7</c:v>
                </c:pt>
                <c:pt idx="210">
                  <c:v>6.5337596303975097E-9</c:v>
                </c:pt>
                <c:pt idx="211">
                  <c:v>0.999997590325716</c:v>
                </c:pt>
                <c:pt idx="212">
                  <c:v>3.0186072456738E-7</c:v>
                </c:pt>
                <c:pt idx="213">
                  <c:v>5.42299024087523E-7</c:v>
                </c:pt>
                <c:pt idx="214">
                  <c:v>1.08366168980708E-7</c:v>
                </c:pt>
                <c:pt idx="215">
                  <c:v>0.99999747986002896</c:v>
                </c:pt>
                <c:pt idx="216">
                  <c:v>1.11193866531009E-8</c:v>
                </c:pt>
                <c:pt idx="217">
                  <c:v>2.2945709114263299E-7</c:v>
                </c:pt>
                <c:pt idx="218">
                  <c:v>1.9368885139346401E-7</c:v>
                </c:pt>
                <c:pt idx="219">
                  <c:v>1.12416358662772E-7</c:v>
                </c:pt>
                <c:pt idx="220">
                  <c:v>5.2495553525405401E-8</c:v>
                </c:pt>
                <c:pt idx="221">
                  <c:v>4.6119975435266098E-8</c:v>
                </c:pt>
                <c:pt idx="222">
                  <c:v>1.10268338193889E-8</c:v>
                </c:pt>
                <c:pt idx="223">
                  <c:v>6.1709015760713899E-7</c:v>
                </c:pt>
                <c:pt idx="224">
                  <c:v>1.44651695651952E-8</c:v>
                </c:pt>
                <c:pt idx="225">
                  <c:v>1.1204084263554099E-6</c:v>
                </c:pt>
                <c:pt idx="226">
                  <c:v>0.99999822419686502</c:v>
                </c:pt>
                <c:pt idx="227">
                  <c:v>8.7130212540031204E-8</c:v>
                </c:pt>
                <c:pt idx="228">
                  <c:v>8.0818759629308306E-8</c:v>
                </c:pt>
                <c:pt idx="229">
                  <c:v>0.99999712881095804</c:v>
                </c:pt>
                <c:pt idx="230">
                  <c:v>9.4468512525384801E-7</c:v>
                </c:pt>
                <c:pt idx="231">
                  <c:v>0.99999973041591605</c:v>
                </c:pt>
                <c:pt idx="232">
                  <c:v>0.99998604107544797</c:v>
                </c:pt>
                <c:pt idx="233">
                  <c:v>1.4523633573702799E-5</c:v>
                </c:pt>
                <c:pt idx="234">
                  <c:v>8.7373350104224304E-8</c:v>
                </c:pt>
                <c:pt idx="235">
                  <c:v>1.62881735817944E-6</c:v>
                </c:pt>
                <c:pt idx="236">
                  <c:v>0.99999867846132096</c:v>
                </c:pt>
                <c:pt idx="237">
                  <c:v>0.99998986416150504</c:v>
                </c:pt>
                <c:pt idx="238">
                  <c:v>6.2075717635241E-7</c:v>
                </c:pt>
                <c:pt idx="239">
                  <c:v>1.34066148687402E-6</c:v>
                </c:pt>
                <c:pt idx="240">
                  <c:v>1.14621312421905E-6</c:v>
                </c:pt>
                <c:pt idx="241">
                  <c:v>4.2614961665551598E-8</c:v>
                </c:pt>
                <c:pt idx="242">
                  <c:v>2.7304263362784601E-9</c:v>
                </c:pt>
                <c:pt idx="243">
                  <c:v>2.3378414156050802E-9</c:v>
                </c:pt>
                <c:pt idx="244">
                  <c:v>4.02806054888033E-9</c:v>
                </c:pt>
                <c:pt idx="245">
                  <c:v>0.99999850029300397</c:v>
                </c:pt>
                <c:pt idx="246">
                  <c:v>6.5869991181721401E-6</c:v>
                </c:pt>
                <c:pt idx="247">
                  <c:v>3.6247513627684699E-7</c:v>
                </c:pt>
                <c:pt idx="248">
                  <c:v>0.99947518919809097</c:v>
                </c:pt>
                <c:pt idx="249">
                  <c:v>1.44930594164782E-9</c:v>
                </c:pt>
                <c:pt idx="250">
                  <c:v>9.5569264342755103E-8</c:v>
                </c:pt>
                <c:pt idx="251">
                  <c:v>0.99998527755811994</c:v>
                </c:pt>
                <c:pt idx="252">
                  <c:v>5.6615090144984797E-9</c:v>
                </c:pt>
                <c:pt idx="253">
                  <c:v>8.6564230996431096E-6</c:v>
                </c:pt>
                <c:pt idx="254">
                  <c:v>1.89497875600144E-5</c:v>
                </c:pt>
                <c:pt idx="255">
                  <c:v>1.5182180440147201E-4</c:v>
                </c:pt>
                <c:pt idx="256">
                  <c:v>8.0657864075727599E-7</c:v>
                </c:pt>
                <c:pt idx="257">
                  <c:v>3.34819287439031E-6</c:v>
                </c:pt>
                <c:pt idx="258">
                  <c:v>1.19685867129618E-9</c:v>
                </c:pt>
                <c:pt idx="259">
                  <c:v>2.2339565361882802E-6</c:v>
                </c:pt>
                <c:pt idx="260">
                  <c:v>1.38284400456912E-11</c:v>
                </c:pt>
                <c:pt idx="261">
                  <c:v>0.99999462461446398</c:v>
                </c:pt>
                <c:pt idx="262">
                  <c:v>8.1426725232839997E-9</c:v>
                </c:pt>
                <c:pt idx="263">
                  <c:v>0.99999960594453097</c:v>
                </c:pt>
                <c:pt idx="264">
                  <c:v>1.5864400828498699E-8</c:v>
                </c:pt>
                <c:pt idx="265">
                  <c:v>1.1480162591597601E-5</c:v>
                </c:pt>
                <c:pt idx="266">
                  <c:v>9.5220571989514601E-9</c:v>
                </c:pt>
                <c:pt idx="267">
                  <c:v>3.21708259705826E-8</c:v>
                </c:pt>
                <c:pt idx="268">
                  <c:v>0.99999825880825</c:v>
                </c:pt>
                <c:pt idx="269">
                  <c:v>1.4450128715476601E-6</c:v>
                </c:pt>
                <c:pt idx="270">
                  <c:v>6.8013665990265302E-9</c:v>
                </c:pt>
                <c:pt idx="271">
                  <c:v>1.37917222284278E-8</c:v>
                </c:pt>
                <c:pt idx="272">
                  <c:v>1.7454023953903901E-8</c:v>
                </c:pt>
                <c:pt idx="273">
                  <c:v>1.3345211767999799E-8</c:v>
                </c:pt>
                <c:pt idx="274">
                  <c:v>1.4618516363617701E-9</c:v>
                </c:pt>
                <c:pt idx="275">
                  <c:v>2.02922900860045E-8</c:v>
                </c:pt>
                <c:pt idx="276">
                  <c:v>9.7075427069249292E-9</c:v>
                </c:pt>
                <c:pt idx="277">
                  <c:v>2.60601851649837E-8</c:v>
                </c:pt>
                <c:pt idx="278">
                  <c:v>1.9771282524918999E-8</c:v>
                </c:pt>
                <c:pt idx="279">
                  <c:v>1.8902362256922699E-7</c:v>
                </c:pt>
                <c:pt idx="280">
                  <c:v>7.8121390370637001E-8</c:v>
                </c:pt>
                <c:pt idx="281">
                  <c:v>2.5733545022616199E-9</c:v>
                </c:pt>
                <c:pt idx="282">
                  <c:v>2.1521334292595E-8</c:v>
                </c:pt>
                <c:pt idx="283">
                  <c:v>6.4719910401997598E-9</c:v>
                </c:pt>
                <c:pt idx="284">
                  <c:v>1.4895636256081201E-8</c:v>
                </c:pt>
                <c:pt idx="285">
                  <c:v>1.7319096861994499E-8</c:v>
                </c:pt>
                <c:pt idx="286">
                  <c:v>2.9085054914081099E-9</c:v>
                </c:pt>
                <c:pt idx="287">
                  <c:v>3.8904748448395903E-9</c:v>
                </c:pt>
                <c:pt idx="288">
                  <c:v>4.71961567541796E-9</c:v>
                </c:pt>
                <c:pt idx="289">
                  <c:v>1.06614558607469E-7</c:v>
                </c:pt>
                <c:pt idx="290">
                  <c:v>1.7392663973907401E-9</c:v>
                </c:pt>
                <c:pt idx="291">
                  <c:v>7.8484233868763605E-8</c:v>
                </c:pt>
                <c:pt idx="292">
                  <c:v>1.4526203385534899E-5</c:v>
                </c:pt>
                <c:pt idx="293">
                  <c:v>5.8018229896699603E-9</c:v>
                </c:pt>
                <c:pt idx="294">
                  <c:v>1.8384939214909899E-7</c:v>
                </c:pt>
                <c:pt idx="295">
                  <c:v>7.7503709263291199E-9</c:v>
                </c:pt>
                <c:pt idx="296">
                  <c:v>9.6130611833961296E-7</c:v>
                </c:pt>
                <c:pt idx="297">
                  <c:v>8.4051720385496507E-9</c:v>
                </c:pt>
                <c:pt idx="298">
                  <c:v>2.7303909441072099E-7</c:v>
                </c:pt>
                <c:pt idx="299">
                  <c:v>2.7795759745693401E-8</c:v>
                </c:pt>
                <c:pt idx="300">
                  <c:v>0.99998517446165003</c:v>
                </c:pt>
                <c:pt idx="301">
                  <c:v>6.4153285161494599E-7</c:v>
                </c:pt>
                <c:pt idx="302">
                  <c:v>4.4040166742183896E-9</c:v>
                </c:pt>
                <c:pt idx="303">
                  <c:v>5.5809772605286398E-11</c:v>
                </c:pt>
                <c:pt idx="304">
                  <c:v>4.9381068334601102E-8</c:v>
                </c:pt>
                <c:pt idx="305">
                  <c:v>7.6921798068945304E-7</c:v>
                </c:pt>
                <c:pt idx="306">
                  <c:v>1.26654360864517E-7</c:v>
                </c:pt>
                <c:pt idx="307">
                  <c:v>0.99996655936408896</c:v>
                </c:pt>
                <c:pt idx="308">
                  <c:v>8.4559503275463497E-6</c:v>
                </c:pt>
                <c:pt idx="309">
                  <c:v>9.9880602379289506E-7</c:v>
                </c:pt>
                <c:pt idx="310">
                  <c:v>7.0270052549462104E-7</c:v>
                </c:pt>
                <c:pt idx="311">
                  <c:v>6.0340186091908198E-6</c:v>
                </c:pt>
                <c:pt idx="312">
                  <c:v>3.3526401784782899E-8</c:v>
                </c:pt>
                <c:pt idx="313">
                  <c:v>5.0349027094059002E-9</c:v>
                </c:pt>
                <c:pt idx="314">
                  <c:v>2.5747820178592499E-9</c:v>
                </c:pt>
                <c:pt idx="315">
                  <c:v>3.2735830717361102E-6</c:v>
                </c:pt>
                <c:pt idx="316">
                  <c:v>2.9354226071291999E-8</c:v>
                </c:pt>
                <c:pt idx="317">
                  <c:v>4.1827570772620201E-8</c:v>
                </c:pt>
                <c:pt idx="318">
                  <c:v>1.8457210821580601E-7</c:v>
                </c:pt>
                <c:pt idx="319">
                  <c:v>2.9526832937276899E-8</c:v>
                </c:pt>
                <c:pt idx="320">
                  <c:v>1.9277965651206499E-9</c:v>
                </c:pt>
                <c:pt idx="321">
                  <c:v>1.9078005767314199E-7</c:v>
                </c:pt>
                <c:pt idx="322">
                  <c:v>2.4044268491917501E-10</c:v>
                </c:pt>
                <c:pt idx="323">
                  <c:v>7.8106304819461299E-8</c:v>
                </c:pt>
                <c:pt idx="324">
                  <c:v>3.08792861564188E-7</c:v>
                </c:pt>
                <c:pt idx="325">
                  <c:v>2.8948655573561899E-11</c:v>
                </c:pt>
                <c:pt idx="326">
                  <c:v>5.2665746008901003E-9</c:v>
                </c:pt>
                <c:pt idx="327">
                  <c:v>9.2926255774146201E-10</c:v>
                </c:pt>
                <c:pt idx="328">
                  <c:v>3.8342209709769501E-10</c:v>
                </c:pt>
                <c:pt idx="329">
                  <c:v>1.3440629414035201E-8</c:v>
                </c:pt>
                <c:pt idx="330">
                  <c:v>1.7459012936947799E-9</c:v>
                </c:pt>
                <c:pt idx="331">
                  <c:v>2.9548117315907102E-9</c:v>
                </c:pt>
                <c:pt idx="332">
                  <c:v>2.4824357668657698E-10</c:v>
                </c:pt>
                <c:pt idx="333">
                  <c:v>1.9242445429273201E-8</c:v>
                </c:pt>
                <c:pt idx="334">
                  <c:v>2.9126324620742199E-8</c:v>
                </c:pt>
                <c:pt idx="335">
                  <c:v>1.50143415197001E-9</c:v>
                </c:pt>
                <c:pt idx="336">
                  <c:v>5.7961858493882401E-11</c:v>
                </c:pt>
                <c:pt idx="337">
                  <c:v>1.3148451441269401E-9</c:v>
                </c:pt>
                <c:pt idx="338">
                  <c:v>5.2462901735506503E-9</c:v>
                </c:pt>
                <c:pt idx="339">
                  <c:v>1.6609284054782899E-8</c:v>
                </c:pt>
                <c:pt idx="340">
                  <c:v>3.3135377201909401E-9</c:v>
                </c:pt>
                <c:pt idx="341">
                  <c:v>1.25095877273286E-7</c:v>
                </c:pt>
                <c:pt idx="342">
                  <c:v>2.9568188971909201E-9</c:v>
                </c:pt>
                <c:pt idx="343">
                  <c:v>0.99999932978560302</c:v>
                </c:pt>
                <c:pt idx="344">
                  <c:v>0.99999995838630495</c:v>
                </c:pt>
                <c:pt idx="345">
                  <c:v>0.99999901833187099</c:v>
                </c:pt>
                <c:pt idx="346">
                  <c:v>0.99999979844450104</c:v>
                </c:pt>
                <c:pt idx="347">
                  <c:v>0.99999690520836604</c:v>
                </c:pt>
                <c:pt idx="348">
                  <c:v>2.3815749848973401E-10</c:v>
                </c:pt>
                <c:pt idx="349">
                  <c:v>4.0410074789964499E-8</c:v>
                </c:pt>
                <c:pt idx="350">
                  <c:v>0.99999978707477299</c:v>
                </c:pt>
                <c:pt idx="351">
                  <c:v>9.5039940004552306E-9</c:v>
                </c:pt>
                <c:pt idx="352">
                  <c:v>1.4844167518708399E-8</c:v>
                </c:pt>
                <c:pt idx="353">
                  <c:v>0.99999937600579802</c:v>
                </c:pt>
                <c:pt idx="354">
                  <c:v>4.2804405048094402E-7</c:v>
                </c:pt>
                <c:pt idx="355">
                  <c:v>0.99999002601148401</c:v>
                </c:pt>
                <c:pt idx="356">
                  <c:v>1.29049870457214E-6</c:v>
                </c:pt>
                <c:pt idx="357">
                  <c:v>1.21719528499869E-8</c:v>
                </c:pt>
                <c:pt idx="358">
                  <c:v>5.7767055216409796E-6</c:v>
                </c:pt>
                <c:pt idx="359">
                  <c:v>3.47572014561869E-4</c:v>
                </c:pt>
                <c:pt idx="360">
                  <c:v>3.5070252467915299E-9</c:v>
                </c:pt>
                <c:pt idx="361">
                  <c:v>0.99999833656870596</c:v>
                </c:pt>
                <c:pt idx="362">
                  <c:v>6.5458197105640101E-11</c:v>
                </c:pt>
                <c:pt idx="363">
                  <c:v>1.24881044115052E-6</c:v>
                </c:pt>
                <c:pt idx="364">
                  <c:v>7.8644025333055197E-7</c:v>
                </c:pt>
                <c:pt idx="365">
                  <c:v>1.39245462649792E-6</c:v>
                </c:pt>
                <c:pt idx="366">
                  <c:v>1.1916187343223E-8</c:v>
                </c:pt>
                <c:pt idx="367">
                  <c:v>3.2426726480814997E-5</c:v>
                </c:pt>
                <c:pt idx="368">
                  <c:v>2.8922064819524099E-8</c:v>
                </c:pt>
                <c:pt idx="369">
                  <c:v>9.6733907603086298E-8</c:v>
                </c:pt>
                <c:pt idx="370">
                  <c:v>5.8191677843490499E-8</c:v>
                </c:pt>
                <c:pt idx="371">
                  <c:v>7.5533494856759503E-8</c:v>
                </c:pt>
                <c:pt idx="372">
                  <c:v>2.79284022951101E-8</c:v>
                </c:pt>
                <c:pt idx="373">
                  <c:v>1.61440897536152E-8</c:v>
                </c:pt>
                <c:pt idx="374">
                  <c:v>1.36939300831085E-8</c:v>
                </c:pt>
                <c:pt idx="375">
                  <c:v>4.7444178302504799E-9</c:v>
                </c:pt>
                <c:pt idx="376">
                  <c:v>3.8966902910679904E-6</c:v>
                </c:pt>
                <c:pt idx="377">
                  <c:v>2.4633086209681801E-9</c:v>
                </c:pt>
                <c:pt idx="378">
                  <c:v>1.8612566600337401E-7</c:v>
                </c:pt>
                <c:pt idx="379">
                  <c:v>1.6399183224483601E-6</c:v>
                </c:pt>
                <c:pt idx="380">
                  <c:v>1.24438361053051E-7</c:v>
                </c:pt>
                <c:pt idx="381">
                  <c:v>1.23380298959606E-8</c:v>
                </c:pt>
                <c:pt idx="382">
                  <c:v>2.31901703006185E-7</c:v>
                </c:pt>
                <c:pt idx="383">
                  <c:v>2.3698367448382901E-7</c:v>
                </c:pt>
                <c:pt idx="384">
                  <c:v>1.4650656641298501E-9</c:v>
                </c:pt>
                <c:pt idx="385">
                  <c:v>2.9373954755162098E-7</c:v>
                </c:pt>
                <c:pt idx="386">
                  <c:v>3.8840811827785203E-9</c:v>
                </c:pt>
                <c:pt idx="387">
                  <c:v>0.99996681232866702</c:v>
                </c:pt>
                <c:pt idx="388">
                  <c:v>1.8318626373887E-8</c:v>
                </c:pt>
                <c:pt idx="389">
                  <c:v>6.3261568851100104E-7</c:v>
                </c:pt>
                <c:pt idx="390">
                  <c:v>0.99998429223164498</c:v>
                </c:pt>
                <c:pt idx="391">
                  <c:v>1.2982000821364599E-7</c:v>
                </c:pt>
                <c:pt idx="392">
                  <c:v>9.6263026067852098E-8</c:v>
                </c:pt>
                <c:pt idx="393">
                  <c:v>1.59342754739737E-6</c:v>
                </c:pt>
                <c:pt idx="394">
                  <c:v>1.75249642306519E-7</c:v>
                </c:pt>
                <c:pt idx="395">
                  <c:v>6.7097695052349497E-8</c:v>
                </c:pt>
                <c:pt idx="396">
                  <c:v>1.7286807972390301E-9</c:v>
                </c:pt>
                <c:pt idx="397">
                  <c:v>9.1623656163803801E-9</c:v>
                </c:pt>
                <c:pt idx="398">
                  <c:v>2.35879572773163E-9</c:v>
                </c:pt>
                <c:pt idx="399">
                  <c:v>5.2422832234411405E-7</c:v>
                </c:pt>
                <c:pt idx="400">
                  <c:v>4.6990907002101297E-8</c:v>
                </c:pt>
                <c:pt idx="401">
                  <c:v>4.2902844243322801E-7</c:v>
                </c:pt>
                <c:pt idx="402">
                  <c:v>3.8054689305026402E-10</c:v>
                </c:pt>
                <c:pt idx="403">
                  <c:v>1.0158584982176999E-8</c:v>
                </c:pt>
                <c:pt idx="404">
                  <c:v>1.2471126771339001E-6</c:v>
                </c:pt>
                <c:pt idx="405">
                  <c:v>1.21082787674753E-7</c:v>
                </c:pt>
                <c:pt idx="406">
                  <c:v>5.1507573507580702E-8</c:v>
                </c:pt>
                <c:pt idx="407">
                  <c:v>5.5242533058706602E-7</c:v>
                </c:pt>
                <c:pt idx="408">
                  <c:v>4.8713843849477799E-9</c:v>
                </c:pt>
                <c:pt idx="409">
                  <c:v>6.3893036469030598E-7</c:v>
                </c:pt>
                <c:pt idx="410">
                  <c:v>3.2769908724311701E-7</c:v>
                </c:pt>
                <c:pt idx="411">
                  <c:v>6.3733153664284896E-10</c:v>
                </c:pt>
                <c:pt idx="412">
                  <c:v>4.2342415708094697E-9</c:v>
                </c:pt>
                <c:pt idx="413">
                  <c:v>2.6992086081430499E-9</c:v>
                </c:pt>
                <c:pt idx="414">
                  <c:v>1.09796084806672E-7</c:v>
                </c:pt>
                <c:pt idx="415">
                  <c:v>3.2033809096348298E-9</c:v>
                </c:pt>
                <c:pt idx="416">
                  <c:v>5.8687130049353696E-9</c:v>
                </c:pt>
                <c:pt idx="417">
                  <c:v>4.9125465406285697E-8</c:v>
                </c:pt>
                <c:pt idx="418">
                  <c:v>6.4050277339614298E-10</c:v>
                </c:pt>
                <c:pt idx="419">
                  <c:v>1.53674124008458E-9</c:v>
                </c:pt>
                <c:pt idx="420">
                  <c:v>1.01770185157581E-9</c:v>
                </c:pt>
                <c:pt idx="421">
                  <c:v>2.0944365305262001E-7</c:v>
                </c:pt>
                <c:pt idx="422">
                  <c:v>6.7560437504625502E-7</c:v>
                </c:pt>
                <c:pt idx="423">
                  <c:v>9.3293049475118597E-10</c:v>
                </c:pt>
                <c:pt idx="424">
                  <c:v>6.6772940184563006E-8</c:v>
                </c:pt>
                <c:pt idx="425">
                  <c:v>2.64927089343826E-10</c:v>
                </c:pt>
                <c:pt idx="426">
                  <c:v>6.0454677255324404E-6</c:v>
                </c:pt>
                <c:pt idx="427">
                  <c:v>1.9231141285854E-8</c:v>
                </c:pt>
                <c:pt idx="428">
                  <c:v>2.54653754495316E-9</c:v>
                </c:pt>
                <c:pt idx="429">
                  <c:v>4.1760110134852999E-10</c:v>
                </c:pt>
                <c:pt idx="430">
                  <c:v>9.1272446062451799E-10</c:v>
                </c:pt>
                <c:pt idx="431">
                  <c:v>0.99999435958352301</c:v>
                </c:pt>
                <c:pt idx="432">
                  <c:v>0.99999095054033704</c:v>
                </c:pt>
                <c:pt idx="433">
                  <c:v>1.04891118822705E-7</c:v>
                </c:pt>
                <c:pt idx="434">
                  <c:v>1.7739739604712099E-8</c:v>
                </c:pt>
                <c:pt idx="435">
                  <c:v>3.0011084214634102E-7</c:v>
                </c:pt>
                <c:pt idx="436">
                  <c:v>6.3349121764077403E-7</c:v>
                </c:pt>
                <c:pt idx="437">
                  <c:v>3.4888323289683099E-8</c:v>
                </c:pt>
                <c:pt idx="438">
                  <c:v>1.8019889887055999E-7</c:v>
                </c:pt>
                <c:pt idx="439">
                  <c:v>0.99999879971184302</c:v>
                </c:pt>
                <c:pt idx="440">
                  <c:v>3.2769814078443899E-7</c:v>
                </c:pt>
                <c:pt idx="441">
                  <c:v>0.99999708189701797</c:v>
                </c:pt>
                <c:pt idx="442">
                  <c:v>9.8977263238809506E-8</c:v>
                </c:pt>
                <c:pt idx="443">
                  <c:v>0.99996343650769903</c:v>
                </c:pt>
                <c:pt idx="444">
                  <c:v>6.4828596896233407E-8</c:v>
                </c:pt>
                <c:pt idx="445">
                  <c:v>2.8223095513164102E-7</c:v>
                </c:pt>
                <c:pt idx="446">
                  <c:v>1.6866386839006901E-8</c:v>
                </c:pt>
                <c:pt idx="447">
                  <c:v>2.4911742539459302E-7</c:v>
                </c:pt>
                <c:pt idx="448">
                  <c:v>4.7423594480325201E-4</c:v>
                </c:pt>
                <c:pt idx="449">
                  <c:v>1.5852267815801801E-7</c:v>
                </c:pt>
                <c:pt idx="450">
                  <c:v>8.1848523185613401E-9</c:v>
                </c:pt>
                <c:pt idx="451">
                  <c:v>2.3821852925359101E-7</c:v>
                </c:pt>
                <c:pt idx="452">
                  <c:v>6.4869758017416394E-8</c:v>
                </c:pt>
                <c:pt idx="453">
                  <c:v>4.2680618542103099E-7</c:v>
                </c:pt>
                <c:pt idx="454">
                  <c:v>1.9217239038570601E-8</c:v>
                </c:pt>
                <c:pt idx="455">
                  <c:v>3.7226980149006001E-9</c:v>
                </c:pt>
                <c:pt idx="456">
                  <c:v>3.9349072068794198E-7</c:v>
                </c:pt>
                <c:pt idx="457">
                  <c:v>1.4885121741651199E-7</c:v>
                </c:pt>
                <c:pt idx="458">
                  <c:v>1.9244472241696701E-8</c:v>
                </c:pt>
                <c:pt idx="459">
                  <c:v>3.77899903960675E-7</c:v>
                </c:pt>
                <c:pt idx="460">
                  <c:v>5.3960816195269798E-8</c:v>
                </c:pt>
                <c:pt idx="461">
                  <c:v>0.99993621006398403</c:v>
                </c:pt>
                <c:pt idx="462">
                  <c:v>1.12912634007565E-6</c:v>
                </c:pt>
                <c:pt idx="463">
                  <c:v>3.7566314374005701E-7</c:v>
                </c:pt>
                <c:pt idx="464">
                  <c:v>4.3509805939462398E-9</c:v>
                </c:pt>
                <c:pt idx="465">
                  <c:v>1.1902245122797999E-8</c:v>
                </c:pt>
                <c:pt idx="466">
                  <c:v>0.99998939695753897</c:v>
                </c:pt>
                <c:pt idx="467">
                  <c:v>2.91704059177218E-8</c:v>
                </c:pt>
                <c:pt idx="468">
                  <c:v>1.00755134924699E-7</c:v>
                </c:pt>
                <c:pt idx="469">
                  <c:v>1.2427228518829E-9</c:v>
                </c:pt>
                <c:pt idx="470">
                  <c:v>6.4855645748155797E-7</c:v>
                </c:pt>
                <c:pt idx="471">
                  <c:v>4.6265341124085703E-6</c:v>
                </c:pt>
                <c:pt idx="472">
                  <c:v>0.999999845529986</c:v>
                </c:pt>
                <c:pt idx="473">
                  <c:v>0.99999668645725404</c:v>
                </c:pt>
                <c:pt idx="474">
                  <c:v>2.8909390006496601E-7</c:v>
                </c:pt>
                <c:pt idx="475">
                  <c:v>0.99998865950675997</c:v>
                </c:pt>
                <c:pt idx="476">
                  <c:v>0.99999450943565904</c:v>
                </c:pt>
                <c:pt idx="477">
                  <c:v>7.3601234556650497E-7</c:v>
                </c:pt>
                <c:pt idx="478">
                  <c:v>3.3917933706312802E-7</c:v>
                </c:pt>
                <c:pt idx="479">
                  <c:v>9.8941694470658393E-7</c:v>
                </c:pt>
                <c:pt idx="480">
                  <c:v>4.6227859503030098E-7</c:v>
                </c:pt>
                <c:pt idx="481">
                  <c:v>9.9828384988131602E-9</c:v>
                </c:pt>
                <c:pt idx="482">
                  <c:v>1.9119395525811399E-9</c:v>
                </c:pt>
                <c:pt idx="483">
                  <c:v>0.99999989772410203</c:v>
                </c:pt>
                <c:pt idx="484">
                  <c:v>1.31949130548572E-7</c:v>
                </c:pt>
                <c:pt idx="485">
                  <c:v>1.80660673944909E-8</c:v>
                </c:pt>
                <c:pt idx="486">
                  <c:v>1.53572385542195E-8</c:v>
                </c:pt>
                <c:pt idx="487">
                  <c:v>0.99993693864399502</c:v>
                </c:pt>
                <c:pt idx="488">
                  <c:v>4.6003833131143402E-9</c:v>
                </c:pt>
                <c:pt idx="489">
                  <c:v>7.1751616149557704E-9</c:v>
                </c:pt>
                <c:pt idx="490">
                  <c:v>2.5132216463269301E-8</c:v>
                </c:pt>
                <c:pt idx="491">
                  <c:v>1.25087314233164E-8</c:v>
                </c:pt>
                <c:pt idx="492">
                  <c:v>8.2591934919212398E-9</c:v>
                </c:pt>
                <c:pt idx="493">
                  <c:v>5.0203729709591001E-9</c:v>
                </c:pt>
                <c:pt idx="494">
                  <c:v>3.3512495821423601E-10</c:v>
                </c:pt>
                <c:pt idx="495">
                  <c:v>3.39794668526427E-10</c:v>
                </c:pt>
                <c:pt idx="496">
                  <c:v>1.05144774864222E-8</c:v>
                </c:pt>
                <c:pt idx="497">
                  <c:v>3.6550966354433297E-8</c:v>
                </c:pt>
                <c:pt idx="498">
                  <c:v>1.18660321284401E-7</c:v>
                </c:pt>
                <c:pt idx="499">
                  <c:v>5.2390232239417902E-8</c:v>
                </c:pt>
                <c:pt idx="500">
                  <c:v>1.3754260977191201E-9</c:v>
                </c:pt>
                <c:pt idx="501">
                  <c:v>1.9695689824132399E-8</c:v>
                </c:pt>
                <c:pt idx="502">
                  <c:v>6.3607800570223399E-9</c:v>
                </c:pt>
                <c:pt idx="503">
                  <c:v>4.4198115818944304E-6</c:v>
                </c:pt>
                <c:pt idx="504">
                  <c:v>5.4694984139905097E-10</c:v>
                </c:pt>
                <c:pt idx="505">
                  <c:v>2.76710161249395E-9</c:v>
                </c:pt>
                <c:pt idx="506">
                  <c:v>1.4747426665920199E-9</c:v>
                </c:pt>
                <c:pt idx="507">
                  <c:v>1.8333540617484701E-7</c:v>
                </c:pt>
                <c:pt idx="508">
                  <c:v>9.5629074766153705E-9</c:v>
                </c:pt>
                <c:pt idx="509">
                  <c:v>8.6140254504450199E-7</c:v>
                </c:pt>
                <c:pt idx="510">
                  <c:v>5.6939334266465997E-7</c:v>
                </c:pt>
                <c:pt idx="511">
                  <c:v>2.33337138804018E-8</c:v>
                </c:pt>
                <c:pt idx="512">
                  <c:v>1.02044713498385E-10</c:v>
                </c:pt>
                <c:pt idx="513">
                  <c:v>1.1131791480036001E-8</c:v>
                </c:pt>
                <c:pt idx="514">
                  <c:v>4.0878242167351199E-8</c:v>
                </c:pt>
                <c:pt idx="515">
                  <c:v>5.56099596874461E-8</c:v>
                </c:pt>
                <c:pt idx="516">
                  <c:v>0.99999666454675296</c:v>
                </c:pt>
                <c:pt idx="517">
                  <c:v>4.8310419069195099E-7</c:v>
                </c:pt>
                <c:pt idx="518">
                  <c:v>1.1394817203125001E-8</c:v>
                </c:pt>
                <c:pt idx="519">
                  <c:v>1.85104698962613E-8</c:v>
                </c:pt>
                <c:pt idx="520">
                  <c:v>7.9708033928841995E-9</c:v>
                </c:pt>
                <c:pt idx="521">
                  <c:v>1.3167196044974201E-6</c:v>
                </c:pt>
                <c:pt idx="522">
                  <c:v>8.4199001616405396E-9</c:v>
                </c:pt>
                <c:pt idx="523">
                  <c:v>3.2166163864005397E-8</c:v>
                </c:pt>
                <c:pt idx="524">
                  <c:v>3.7125973246018901E-7</c:v>
                </c:pt>
                <c:pt idx="525">
                  <c:v>8.3629285143200802E-9</c:v>
                </c:pt>
                <c:pt idx="526">
                  <c:v>5.3804919950498502E-11</c:v>
                </c:pt>
                <c:pt idx="527">
                  <c:v>9.8140310775552492E-9</c:v>
                </c:pt>
                <c:pt idx="528">
                  <c:v>1.5365672151339599E-9</c:v>
                </c:pt>
                <c:pt idx="529">
                  <c:v>6.0297371529860097E-10</c:v>
                </c:pt>
                <c:pt idx="530">
                  <c:v>1.7155890959005902E-8</c:v>
                </c:pt>
                <c:pt idx="531">
                  <c:v>1.0605582245689099E-8</c:v>
                </c:pt>
                <c:pt idx="532">
                  <c:v>3.8341036780311903E-7</c:v>
                </c:pt>
                <c:pt idx="533">
                  <c:v>3.1800896436046898E-7</c:v>
                </c:pt>
                <c:pt idx="534">
                  <c:v>4.24940323725414E-7</c:v>
                </c:pt>
                <c:pt idx="535">
                  <c:v>9.4663426196610908E-9</c:v>
                </c:pt>
                <c:pt idx="536">
                  <c:v>5.0716209931013697E-9</c:v>
                </c:pt>
                <c:pt idx="537">
                  <c:v>2.7126972677038401E-6</c:v>
                </c:pt>
                <c:pt idx="538">
                  <c:v>3.9525937167952799E-8</c:v>
                </c:pt>
                <c:pt idx="539">
                  <c:v>1.43550162696382E-8</c:v>
                </c:pt>
                <c:pt idx="540">
                  <c:v>5.6352538807060099E-8</c:v>
                </c:pt>
                <c:pt idx="541">
                  <c:v>1.3312295116376901E-8</c:v>
                </c:pt>
                <c:pt idx="542">
                  <c:v>8.1882914152689805E-7</c:v>
                </c:pt>
                <c:pt idx="543">
                  <c:v>7.9378606357355705E-9</c:v>
                </c:pt>
                <c:pt idx="544">
                  <c:v>9.6971368463306207E-9</c:v>
                </c:pt>
                <c:pt idx="545">
                  <c:v>1.3927056179512899E-7</c:v>
                </c:pt>
                <c:pt idx="546">
                  <c:v>5.6764547869215301E-8</c:v>
                </c:pt>
                <c:pt idx="547">
                  <c:v>1.2371149177275299E-6</c:v>
                </c:pt>
                <c:pt idx="548">
                  <c:v>5.7911477370389599E-8</c:v>
                </c:pt>
                <c:pt idx="549">
                  <c:v>3.5415796008702998E-8</c:v>
                </c:pt>
                <c:pt idx="550">
                  <c:v>8.5218152579258097E-9</c:v>
                </c:pt>
                <c:pt idx="551">
                  <c:v>1.37048386233094E-5</c:v>
                </c:pt>
                <c:pt idx="552">
                  <c:v>5.8236988118824803E-8</c:v>
                </c:pt>
                <c:pt idx="553">
                  <c:v>1.3353897955829701E-8</c:v>
                </c:pt>
                <c:pt idx="554">
                  <c:v>1.18328406673045E-7</c:v>
                </c:pt>
                <c:pt idx="555">
                  <c:v>6.4010455779869202E-8</c:v>
                </c:pt>
                <c:pt idx="556">
                  <c:v>7.8107262159227002E-7</c:v>
                </c:pt>
                <c:pt idx="557">
                  <c:v>0.99997901124325805</c:v>
                </c:pt>
                <c:pt idx="558">
                  <c:v>4.9592637841069603E-8</c:v>
                </c:pt>
                <c:pt idx="559">
                  <c:v>1.08943463402052E-6</c:v>
                </c:pt>
                <c:pt idx="560">
                  <c:v>1.2700589480111999E-8</c:v>
                </c:pt>
                <c:pt idx="561">
                  <c:v>2.2041617494077599E-11</c:v>
                </c:pt>
                <c:pt idx="562">
                  <c:v>1.84231783039312E-8</c:v>
                </c:pt>
                <c:pt idx="563">
                  <c:v>1.9803886559531199E-7</c:v>
                </c:pt>
                <c:pt idx="564">
                  <c:v>1.60395685306838E-7</c:v>
                </c:pt>
                <c:pt idx="565">
                  <c:v>6.6833452317975199E-6</c:v>
                </c:pt>
                <c:pt idx="566">
                  <c:v>4.2796276106824299E-7</c:v>
                </c:pt>
                <c:pt idx="567">
                  <c:v>0.99997205499224495</c:v>
                </c:pt>
                <c:pt idx="568">
                  <c:v>2.05327603782733E-8</c:v>
                </c:pt>
                <c:pt idx="569">
                  <c:v>0.99999836321734104</c:v>
                </c:pt>
                <c:pt idx="570">
                  <c:v>2.2582614616264801E-7</c:v>
                </c:pt>
                <c:pt idx="571">
                  <c:v>1.0427806812145E-7</c:v>
                </c:pt>
                <c:pt idx="572">
                  <c:v>5.0345678482286197E-9</c:v>
                </c:pt>
                <c:pt idx="573">
                  <c:v>6.9296893825271704E-9</c:v>
                </c:pt>
                <c:pt idx="574">
                  <c:v>3.72361598701855E-9</c:v>
                </c:pt>
                <c:pt idx="575">
                  <c:v>5.6094772167455302E-9</c:v>
                </c:pt>
                <c:pt idx="576">
                  <c:v>0.99999958419993096</c:v>
                </c:pt>
                <c:pt idx="577">
                  <c:v>1.9498985866644701E-8</c:v>
                </c:pt>
                <c:pt idx="578">
                  <c:v>4.04559477939598E-9</c:v>
                </c:pt>
                <c:pt idx="579">
                  <c:v>4.3013586182541697E-9</c:v>
                </c:pt>
                <c:pt idx="580">
                  <c:v>1.0251479035966401E-5</c:v>
                </c:pt>
                <c:pt idx="581">
                  <c:v>3.25623194956489E-7</c:v>
                </c:pt>
                <c:pt idx="582">
                  <c:v>1.12471503386777E-8</c:v>
                </c:pt>
                <c:pt idx="583">
                  <c:v>2.81685590856688E-8</c:v>
                </c:pt>
                <c:pt idx="584">
                  <c:v>2.6636855155485799E-9</c:v>
                </c:pt>
                <c:pt idx="585">
                  <c:v>3.1652387985815599E-7</c:v>
                </c:pt>
                <c:pt idx="586">
                  <c:v>0.99999949625894602</c:v>
                </c:pt>
                <c:pt idx="587">
                  <c:v>7.2153620563313896E-7</c:v>
                </c:pt>
                <c:pt idx="588">
                  <c:v>5.3230764224335897E-7</c:v>
                </c:pt>
                <c:pt idx="589">
                  <c:v>1.7483109107240099E-8</c:v>
                </c:pt>
                <c:pt idx="590">
                  <c:v>6.5871335363056604E-7</c:v>
                </c:pt>
                <c:pt idx="591">
                  <c:v>3.40650018355012E-8</c:v>
                </c:pt>
                <c:pt idx="592">
                  <c:v>5.54035946134098E-8</c:v>
                </c:pt>
                <c:pt idx="593">
                  <c:v>1.8125227632941401E-7</c:v>
                </c:pt>
                <c:pt idx="594">
                  <c:v>1.73555550955686E-6</c:v>
                </c:pt>
                <c:pt idx="595">
                  <c:v>2.5077067824829499E-8</c:v>
                </c:pt>
                <c:pt idx="596">
                  <c:v>2.94586958868113E-8</c:v>
                </c:pt>
                <c:pt idx="597">
                  <c:v>2.0849150037777301E-8</c:v>
                </c:pt>
                <c:pt idx="598">
                  <c:v>1.3587242946986401E-8</c:v>
                </c:pt>
                <c:pt idx="599">
                  <c:v>3.0725114326918099E-8</c:v>
                </c:pt>
                <c:pt idx="600">
                  <c:v>1.25742913808985E-8</c:v>
                </c:pt>
                <c:pt idx="601">
                  <c:v>1.89606304329124E-8</c:v>
                </c:pt>
                <c:pt idx="602">
                  <c:v>7.9907823513191805E-9</c:v>
                </c:pt>
                <c:pt idx="603">
                  <c:v>2.2082783588494001E-8</c:v>
                </c:pt>
                <c:pt idx="604">
                  <c:v>8.4540928070935607E-9</c:v>
                </c:pt>
                <c:pt idx="605">
                  <c:v>2.8584165427135001E-8</c:v>
                </c:pt>
                <c:pt idx="606">
                  <c:v>1.0980329142671699E-6</c:v>
                </c:pt>
                <c:pt idx="607">
                  <c:v>1.5930080104269699E-5</c:v>
                </c:pt>
                <c:pt idx="608">
                  <c:v>4.2716622769079201E-7</c:v>
                </c:pt>
                <c:pt idx="609">
                  <c:v>3.8759777855839102E-8</c:v>
                </c:pt>
                <c:pt idx="610">
                  <c:v>3.42017325055918E-8</c:v>
                </c:pt>
                <c:pt idx="611">
                  <c:v>8.4000557054315703E-8</c:v>
                </c:pt>
                <c:pt idx="612">
                  <c:v>2.2008850483689E-7</c:v>
                </c:pt>
                <c:pt idx="613">
                  <c:v>4.9086054140908996E-7</c:v>
                </c:pt>
                <c:pt idx="614">
                  <c:v>1.16094968055131E-7</c:v>
                </c:pt>
                <c:pt idx="615">
                  <c:v>2.0442184984072099E-5</c:v>
                </c:pt>
                <c:pt idx="616">
                  <c:v>2.0337639367606601E-6</c:v>
                </c:pt>
                <c:pt idx="617">
                  <c:v>2.8337260437027599E-5</c:v>
                </c:pt>
                <c:pt idx="618">
                  <c:v>0.999999905881507</c:v>
                </c:pt>
                <c:pt idx="619">
                  <c:v>5.8459150189696201E-8</c:v>
                </c:pt>
                <c:pt idx="620">
                  <c:v>2.58852230431532E-8</c:v>
                </c:pt>
                <c:pt idx="621">
                  <c:v>0.99999563466851005</c:v>
                </c:pt>
                <c:pt idx="622">
                  <c:v>0.99999916919110998</c:v>
                </c:pt>
                <c:pt idx="623">
                  <c:v>0.99999150654216395</c:v>
                </c:pt>
                <c:pt idx="624">
                  <c:v>7.17721715126542E-6</c:v>
                </c:pt>
                <c:pt idx="625">
                  <c:v>9.5073738695088794E-6</c:v>
                </c:pt>
                <c:pt idx="626">
                  <c:v>9.0036145680609703E-9</c:v>
                </c:pt>
                <c:pt idx="627">
                  <c:v>0.99996670405266896</c:v>
                </c:pt>
                <c:pt idx="628">
                  <c:v>6.0321891576134001E-8</c:v>
                </c:pt>
                <c:pt idx="629">
                  <c:v>0.99999973245983398</c:v>
                </c:pt>
                <c:pt idx="630">
                  <c:v>7.0472509016696998E-6</c:v>
                </c:pt>
                <c:pt idx="631">
                  <c:v>4.1491550881617699E-7</c:v>
                </c:pt>
                <c:pt idx="632">
                  <c:v>2.3371104709682099E-8</c:v>
                </c:pt>
                <c:pt idx="633">
                  <c:v>1.4864433745031E-6</c:v>
                </c:pt>
                <c:pt idx="634">
                  <c:v>6.0139863057121196E-9</c:v>
                </c:pt>
                <c:pt idx="635">
                  <c:v>8.08853749783471E-7</c:v>
                </c:pt>
                <c:pt idx="636">
                  <c:v>7.4436088469812E-9</c:v>
                </c:pt>
                <c:pt idx="637">
                  <c:v>1.3683502610637901E-8</c:v>
                </c:pt>
                <c:pt idx="638">
                  <c:v>7.5771387296964492E-9</c:v>
                </c:pt>
                <c:pt idx="639">
                  <c:v>1.05173885574802E-7</c:v>
                </c:pt>
                <c:pt idx="640">
                  <c:v>4.9814123542837603E-8</c:v>
                </c:pt>
                <c:pt idx="641">
                  <c:v>2.5281365160205001E-7</c:v>
                </c:pt>
                <c:pt idx="642">
                  <c:v>3.4503807448259599E-7</c:v>
                </c:pt>
                <c:pt idx="643">
                  <c:v>5.4787833958546395E-7</c:v>
                </c:pt>
                <c:pt idx="644">
                  <c:v>1.9296935073226499E-6</c:v>
                </c:pt>
                <c:pt idx="645">
                  <c:v>1.25007009676164E-8</c:v>
                </c:pt>
                <c:pt idx="646">
                  <c:v>7.5937711576439404E-8</c:v>
                </c:pt>
                <c:pt idx="647">
                  <c:v>1.05887551424269E-7</c:v>
                </c:pt>
                <c:pt idx="648">
                  <c:v>4.08116740042627E-7</c:v>
                </c:pt>
                <c:pt idx="649">
                  <c:v>4.8949831718790497E-6</c:v>
                </c:pt>
                <c:pt idx="650">
                  <c:v>9.7574643020571999E-9</c:v>
                </c:pt>
                <c:pt idx="651">
                  <c:v>3.8146384991478097E-8</c:v>
                </c:pt>
                <c:pt idx="652">
                  <c:v>5.0662216871339699E-8</c:v>
                </c:pt>
                <c:pt idx="653">
                  <c:v>2.44811681477265E-8</c:v>
                </c:pt>
                <c:pt idx="654">
                  <c:v>0.99999998760182496</c:v>
                </c:pt>
                <c:pt idx="655">
                  <c:v>0.99997758745060605</c:v>
                </c:pt>
                <c:pt idx="656">
                  <c:v>7.7143025380648298E-8</c:v>
                </c:pt>
                <c:pt idx="657">
                  <c:v>1.2466736866439999E-8</c:v>
                </c:pt>
                <c:pt idx="658">
                  <c:v>3.3309000769464797E-8</c:v>
                </c:pt>
                <c:pt idx="659">
                  <c:v>4.5181699207441499E-7</c:v>
                </c:pt>
                <c:pt idx="660">
                  <c:v>4.0117310859362E-7</c:v>
                </c:pt>
                <c:pt idx="661">
                  <c:v>7.4808252990946705E-9</c:v>
                </c:pt>
                <c:pt idx="662">
                  <c:v>6.1094940550184295E-8</c:v>
                </c:pt>
                <c:pt idx="663">
                  <c:v>1.7049824661407101E-6</c:v>
                </c:pt>
                <c:pt idx="664">
                  <c:v>5.5258144142177703E-9</c:v>
                </c:pt>
                <c:pt idx="665">
                  <c:v>5.4513380816508398E-7</c:v>
                </c:pt>
                <c:pt idx="666">
                  <c:v>0.99999551338213799</c:v>
                </c:pt>
                <c:pt idx="667">
                  <c:v>3.2924766266244799E-8</c:v>
                </c:pt>
                <c:pt idx="668">
                  <c:v>0.99939841222095605</c:v>
                </c:pt>
                <c:pt idx="669">
                  <c:v>1.0691137989760199E-6</c:v>
                </c:pt>
                <c:pt idx="670">
                  <c:v>2.0092838791765399E-7</c:v>
                </c:pt>
                <c:pt idx="671">
                  <c:v>1.47048743029685E-9</c:v>
                </c:pt>
                <c:pt idx="672">
                  <c:v>4.4189489865655603E-9</c:v>
                </c:pt>
                <c:pt idx="673">
                  <c:v>3.1127003760766202E-9</c:v>
                </c:pt>
                <c:pt idx="674">
                  <c:v>0.99956031589019501</c:v>
                </c:pt>
                <c:pt idx="675">
                  <c:v>2.1681015374217898E-6</c:v>
                </c:pt>
                <c:pt idx="676">
                  <c:v>8.6891927370975795E-8</c:v>
                </c:pt>
                <c:pt idx="677">
                  <c:v>4.0604923911706499E-7</c:v>
                </c:pt>
                <c:pt idx="678">
                  <c:v>1.1949000419454999E-9</c:v>
                </c:pt>
                <c:pt idx="679">
                  <c:v>1.1396436748008599E-9</c:v>
                </c:pt>
                <c:pt idx="680">
                  <c:v>1.8244799496981999E-10</c:v>
                </c:pt>
                <c:pt idx="681">
                  <c:v>8.4332637494526898E-10</c:v>
                </c:pt>
                <c:pt idx="682">
                  <c:v>6.8129632552682204E-7</c:v>
                </c:pt>
                <c:pt idx="683">
                  <c:v>5.3811555334262405E-7</c:v>
                </c:pt>
                <c:pt idx="684">
                  <c:v>1.60266167660857E-9</c:v>
                </c:pt>
                <c:pt idx="685">
                  <c:v>7.3748663961684401E-6</c:v>
                </c:pt>
                <c:pt idx="686">
                  <c:v>4.5777730682139298E-8</c:v>
                </c:pt>
                <c:pt idx="687">
                  <c:v>2.96041951310281E-9</c:v>
                </c:pt>
                <c:pt idx="688">
                  <c:v>2.88541123222861E-9</c:v>
                </c:pt>
                <c:pt idx="689">
                  <c:v>3.0848383735441398E-10</c:v>
                </c:pt>
                <c:pt idx="690">
                  <c:v>4.9659866040663304E-10</c:v>
                </c:pt>
                <c:pt idx="691">
                  <c:v>3.40330502020093E-7</c:v>
                </c:pt>
                <c:pt idx="692">
                  <c:v>1.7753786154984101E-6</c:v>
                </c:pt>
                <c:pt idx="693">
                  <c:v>4.67015870336329E-7</c:v>
                </c:pt>
                <c:pt idx="694">
                  <c:v>6.3428583128432302E-9</c:v>
                </c:pt>
                <c:pt idx="695">
                  <c:v>7.1879124423994297E-8</c:v>
                </c:pt>
                <c:pt idx="696">
                  <c:v>1.0469976880037599E-9</c:v>
                </c:pt>
                <c:pt idx="697">
                  <c:v>9.4674386227284498E-8</c:v>
                </c:pt>
                <c:pt idx="698">
                  <c:v>1.1417509423154201E-8</c:v>
                </c:pt>
                <c:pt idx="699">
                  <c:v>0.99999687689369599</c:v>
                </c:pt>
                <c:pt idx="700">
                  <c:v>3.8058881473360101E-6</c:v>
                </c:pt>
                <c:pt idx="701">
                  <c:v>3.6973441334156501E-7</c:v>
                </c:pt>
                <c:pt idx="702">
                  <c:v>7.5982183539912904E-7</c:v>
                </c:pt>
                <c:pt idx="703">
                  <c:v>6.5233601001566094E-11</c:v>
                </c:pt>
                <c:pt idx="704">
                  <c:v>8.0391326129264202E-9</c:v>
                </c:pt>
                <c:pt idx="705">
                  <c:v>1.4306743673891299E-8</c:v>
                </c:pt>
                <c:pt idx="706">
                  <c:v>5.4052108592990298E-8</c:v>
                </c:pt>
                <c:pt idx="707">
                  <c:v>1.00371663888209E-6</c:v>
                </c:pt>
                <c:pt idx="708">
                  <c:v>1.05609358808949E-7</c:v>
                </c:pt>
                <c:pt idx="709">
                  <c:v>4.7913450577360399E-7</c:v>
                </c:pt>
                <c:pt idx="710">
                  <c:v>3.0642383604399903E-7</c:v>
                </c:pt>
                <c:pt idx="711">
                  <c:v>6.1823287828535701E-9</c:v>
                </c:pt>
                <c:pt idx="712">
                  <c:v>6.0474912098775804E-7</c:v>
                </c:pt>
                <c:pt idx="713">
                  <c:v>9.2788289222971603E-8</c:v>
                </c:pt>
                <c:pt idx="714">
                  <c:v>1.8824230614038099E-7</c:v>
                </c:pt>
                <c:pt idx="715">
                  <c:v>7.7762569693872802E-9</c:v>
                </c:pt>
                <c:pt idx="716">
                  <c:v>1.40367177628968E-9</c:v>
                </c:pt>
                <c:pt idx="717">
                  <c:v>1.9195191387970201E-6</c:v>
                </c:pt>
                <c:pt idx="718">
                  <c:v>1.2352031509484601E-8</c:v>
                </c:pt>
                <c:pt idx="719">
                  <c:v>3.5906919890083499E-8</c:v>
                </c:pt>
                <c:pt idx="720">
                  <c:v>6.6072422407896504E-8</c:v>
                </c:pt>
                <c:pt idx="721">
                  <c:v>9.5936116827759904E-9</c:v>
                </c:pt>
                <c:pt idx="722">
                  <c:v>1.00453387282601E-8</c:v>
                </c:pt>
                <c:pt idx="723">
                  <c:v>1.1063932936166999E-6</c:v>
                </c:pt>
                <c:pt idx="724">
                  <c:v>1.9271562668101302E-6</c:v>
                </c:pt>
                <c:pt idx="725">
                  <c:v>1.7887774392827801E-7</c:v>
                </c:pt>
                <c:pt idx="726">
                  <c:v>1.40379722822492E-6</c:v>
                </c:pt>
                <c:pt idx="727">
                  <c:v>2.4244719898052598E-7</c:v>
                </c:pt>
                <c:pt idx="728">
                  <c:v>9.6295670874638596E-9</c:v>
                </c:pt>
                <c:pt idx="729">
                  <c:v>1.59094109720758E-7</c:v>
                </c:pt>
                <c:pt idx="730">
                  <c:v>0.99998762830524202</c:v>
                </c:pt>
                <c:pt idx="731">
                  <c:v>7.8486769630045896E-9</c:v>
                </c:pt>
                <c:pt idx="732">
                  <c:v>1.2777926807417899E-8</c:v>
                </c:pt>
                <c:pt idx="733">
                  <c:v>2.6465192951409801E-8</c:v>
                </c:pt>
                <c:pt idx="734">
                  <c:v>0.99992321432924403</c:v>
                </c:pt>
                <c:pt idx="735">
                  <c:v>9.3302507332892302E-10</c:v>
                </c:pt>
                <c:pt idx="736">
                  <c:v>1.2744194898148699E-8</c:v>
                </c:pt>
                <c:pt idx="737">
                  <c:v>1.9635337700752899E-7</c:v>
                </c:pt>
                <c:pt idx="738">
                  <c:v>1.3308370522335499E-8</c:v>
                </c:pt>
                <c:pt idx="739">
                  <c:v>5.8245314852548697E-7</c:v>
                </c:pt>
                <c:pt idx="740">
                  <c:v>3.5240783030686398E-7</c:v>
                </c:pt>
                <c:pt idx="741">
                  <c:v>2.2004220873729299E-9</c:v>
                </c:pt>
                <c:pt idx="742">
                  <c:v>2.9784989209291402E-7</c:v>
                </c:pt>
                <c:pt idx="743">
                  <c:v>1.2208924529151901E-8</c:v>
                </c:pt>
                <c:pt idx="744">
                  <c:v>2.7050021491611402E-7</c:v>
                </c:pt>
                <c:pt idx="745">
                  <c:v>1.31140700184639E-8</c:v>
                </c:pt>
                <c:pt idx="746">
                  <c:v>4.1375028253699599E-7</c:v>
                </c:pt>
                <c:pt idx="747">
                  <c:v>9.7839191870436095E-8</c:v>
                </c:pt>
                <c:pt idx="748">
                  <c:v>3.7538602034346699E-11</c:v>
                </c:pt>
                <c:pt idx="749">
                  <c:v>1.6103595275694399E-10</c:v>
                </c:pt>
                <c:pt idx="750">
                  <c:v>1.4674879127222701E-9</c:v>
                </c:pt>
                <c:pt idx="751">
                  <c:v>1.60832999839874E-9</c:v>
                </c:pt>
                <c:pt idx="752">
                  <c:v>0.99999978804008005</c:v>
                </c:pt>
                <c:pt idx="753">
                  <c:v>1.31440549410471E-7</c:v>
                </c:pt>
                <c:pt idx="754">
                  <c:v>5.1534098085870501E-8</c:v>
                </c:pt>
                <c:pt idx="755">
                  <c:v>1.5038440993274601E-6</c:v>
                </c:pt>
                <c:pt idx="756">
                  <c:v>1.5194057913976701E-7</c:v>
                </c:pt>
                <c:pt idx="757">
                  <c:v>0.99999996864448604</c:v>
                </c:pt>
                <c:pt idx="758">
                  <c:v>0.99999999146692298</c:v>
                </c:pt>
                <c:pt idx="759">
                  <c:v>1.3727568814338699E-9</c:v>
                </c:pt>
                <c:pt idx="760">
                  <c:v>9.8573532602223798E-10</c:v>
                </c:pt>
                <c:pt idx="761">
                  <c:v>5.6462349330612697E-7</c:v>
                </c:pt>
                <c:pt idx="762">
                  <c:v>1.3998083270637199E-6</c:v>
                </c:pt>
                <c:pt idx="763">
                  <c:v>8.9230524588168897E-7</c:v>
                </c:pt>
                <c:pt idx="764">
                  <c:v>1.7485941693832599E-8</c:v>
                </c:pt>
                <c:pt idx="765">
                  <c:v>5.3007498657027998E-7</c:v>
                </c:pt>
                <c:pt idx="766">
                  <c:v>1.2405937911336E-9</c:v>
                </c:pt>
                <c:pt idx="767">
                  <c:v>1.1031979812439399E-7</c:v>
                </c:pt>
                <c:pt idx="768">
                  <c:v>2.2540633053472001E-9</c:v>
                </c:pt>
                <c:pt idx="769">
                  <c:v>3.10572613875703E-8</c:v>
                </c:pt>
                <c:pt idx="770">
                  <c:v>2.5089744518126601E-6</c:v>
                </c:pt>
                <c:pt idx="771">
                  <c:v>4.7183630273423303E-8</c:v>
                </c:pt>
                <c:pt idx="772">
                  <c:v>1.8529157554020001E-7</c:v>
                </c:pt>
                <c:pt idx="773">
                  <c:v>2.9128618169251199E-9</c:v>
                </c:pt>
                <c:pt idx="774">
                  <c:v>4.1778133443227299E-7</c:v>
                </c:pt>
                <c:pt idx="775">
                  <c:v>8.3330844885462994E-9</c:v>
                </c:pt>
                <c:pt idx="776">
                  <c:v>1.0376964001058499E-8</c:v>
                </c:pt>
                <c:pt idx="777">
                  <c:v>2.3765668767293301E-8</c:v>
                </c:pt>
                <c:pt idx="778">
                  <c:v>1.5161241312259299E-7</c:v>
                </c:pt>
                <c:pt idx="779">
                  <c:v>6.5464375207368497E-9</c:v>
                </c:pt>
                <c:pt idx="780">
                  <c:v>1.2742856932346901E-7</c:v>
                </c:pt>
                <c:pt idx="781">
                  <c:v>2.1233597348663799E-9</c:v>
                </c:pt>
                <c:pt idx="782">
                  <c:v>4.2926099234317998E-8</c:v>
                </c:pt>
                <c:pt idx="783">
                  <c:v>2.2383184680590999E-6</c:v>
                </c:pt>
                <c:pt idx="784">
                  <c:v>1.2378723321533701E-8</c:v>
                </c:pt>
                <c:pt idx="785">
                  <c:v>0.99999974279701198</c:v>
                </c:pt>
                <c:pt idx="786">
                  <c:v>2.7707577358523199E-8</c:v>
                </c:pt>
                <c:pt idx="787">
                  <c:v>3.3943130362134698E-9</c:v>
                </c:pt>
                <c:pt idx="788">
                  <c:v>0.99999816645990602</c:v>
                </c:pt>
                <c:pt idx="789">
                  <c:v>2.3428348764728101E-7</c:v>
                </c:pt>
                <c:pt idx="790">
                  <c:v>4.6867745715840101E-7</c:v>
                </c:pt>
                <c:pt idx="791">
                  <c:v>1.0923589060015701E-9</c:v>
                </c:pt>
                <c:pt idx="792">
                  <c:v>4.3936165563055504E-9</c:v>
                </c:pt>
                <c:pt idx="793">
                  <c:v>9.3689456878774495E-7</c:v>
                </c:pt>
                <c:pt idx="794">
                  <c:v>3.0335642576187199E-9</c:v>
                </c:pt>
                <c:pt idx="795">
                  <c:v>1.00338357380018E-6</c:v>
                </c:pt>
                <c:pt idx="796">
                  <c:v>5.6134767062335299E-7</c:v>
                </c:pt>
                <c:pt idx="797">
                  <c:v>1.25777261850262E-8</c:v>
                </c:pt>
                <c:pt idx="798">
                  <c:v>3.9017716374457203E-7</c:v>
                </c:pt>
                <c:pt idx="799">
                  <c:v>8.7765601284553896E-7</c:v>
                </c:pt>
                <c:pt idx="800">
                  <c:v>1.7144312032150501E-7</c:v>
                </c:pt>
                <c:pt idx="801">
                  <c:v>1.51785237087133E-9</c:v>
                </c:pt>
                <c:pt idx="802">
                  <c:v>3.7789123129812304E-9</c:v>
                </c:pt>
                <c:pt idx="803">
                  <c:v>9.7483916552780399E-8</c:v>
                </c:pt>
                <c:pt idx="804">
                  <c:v>0.99999968054388599</c:v>
                </c:pt>
                <c:pt idx="805">
                  <c:v>5.7263041614024701E-9</c:v>
                </c:pt>
                <c:pt idx="806">
                  <c:v>2.9577020503111602E-6</c:v>
                </c:pt>
                <c:pt idx="807">
                  <c:v>3.2648503187516099E-7</c:v>
                </c:pt>
                <c:pt idx="808">
                  <c:v>3.42226198789654E-6</c:v>
                </c:pt>
                <c:pt idx="809">
                  <c:v>4.8245512178028198E-8</c:v>
                </c:pt>
                <c:pt idx="810">
                  <c:v>2.7103455905409399E-6</c:v>
                </c:pt>
                <c:pt idx="811">
                  <c:v>0.99999996605906005</c:v>
                </c:pt>
                <c:pt idx="812">
                  <c:v>3.9426898568825899E-10</c:v>
                </c:pt>
                <c:pt idx="813">
                  <c:v>1.13963245483461E-7</c:v>
                </c:pt>
                <c:pt idx="814">
                  <c:v>8.9481331442718E-7</c:v>
                </c:pt>
                <c:pt idx="815">
                  <c:v>1.44624391381898E-9</c:v>
                </c:pt>
                <c:pt idx="816">
                  <c:v>5.5364257585371499E-9</c:v>
                </c:pt>
                <c:pt idx="817">
                  <c:v>0.99998789990610804</c:v>
                </c:pt>
                <c:pt idx="818">
                  <c:v>4.3293967041169004E-9</c:v>
                </c:pt>
                <c:pt idx="819">
                  <c:v>0.99998939233311501</c:v>
                </c:pt>
                <c:pt idx="820">
                  <c:v>4.5414374343442498E-8</c:v>
                </c:pt>
                <c:pt idx="821">
                  <c:v>3.8735223584875897E-8</c:v>
                </c:pt>
                <c:pt idx="822">
                  <c:v>2.4194886214888E-8</c:v>
                </c:pt>
                <c:pt idx="823">
                  <c:v>1.9181093348873302E-6</c:v>
                </c:pt>
                <c:pt idx="824">
                  <c:v>0.99999980097196695</c:v>
                </c:pt>
                <c:pt idx="825">
                  <c:v>1.13161026826617E-6</c:v>
                </c:pt>
                <c:pt idx="826">
                  <c:v>1.2884167821670501E-6</c:v>
                </c:pt>
                <c:pt idx="827">
                  <c:v>8.5815293120021205E-7</c:v>
                </c:pt>
                <c:pt idx="828">
                  <c:v>6.7003453561355002E-8</c:v>
                </c:pt>
                <c:pt idx="829">
                  <c:v>2.0314802554916002E-9</c:v>
                </c:pt>
                <c:pt idx="830">
                  <c:v>4.3977443836828197E-9</c:v>
                </c:pt>
                <c:pt idx="831">
                  <c:v>5.4956094456192902E-6</c:v>
                </c:pt>
                <c:pt idx="832">
                  <c:v>1.69139890336894E-9</c:v>
                </c:pt>
                <c:pt idx="833">
                  <c:v>8.82016726140122E-7</c:v>
                </c:pt>
                <c:pt idx="834">
                  <c:v>8.1935012244185506E-8</c:v>
                </c:pt>
                <c:pt idx="835">
                  <c:v>0.99999974285689797</c:v>
                </c:pt>
                <c:pt idx="836">
                  <c:v>2.2120758792665399E-6</c:v>
                </c:pt>
                <c:pt idx="837">
                  <c:v>4.7244405301992802E-9</c:v>
                </c:pt>
                <c:pt idx="838">
                  <c:v>4.0666555186216402E-6</c:v>
                </c:pt>
                <c:pt idx="839">
                  <c:v>6.1653119449822396E-10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9-44C0-82D3-73C15CDA0C85}"/>
            </c:ext>
          </c:extLst>
        </c:ser>
        <c:ser>
          <c:idx val="2"/>
          <c:order val="2"/>
          <c:tx>
            <c:strRef>
              <c:f>'Weights for RiskA=0'!$D$1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RiskA=0'!$D$2:$D$841</c:f>
              <c:numCache>
                <c:formatCode>0.00</c:formatCode>
                <c:ptCount val="840"/>
                <c:pt idx="0">
                  <c:v>1.59951653044639E-9</c:v>
                </c:pt>
                <c:pt idx="1">
                  <c:v>3.0706361904070798E-7</c:v>
                </c:pt>
                <c:pt idx="2">
                  <c:v>2.1317740672100601E-7</c:v>
                </c:pt>
                <c:pt idx="3">
                  <c:v>7.9669443655685292E-9</c:v>
                </c:pt>
                <c:pt idx="4">
                  <c:v>4.55516572096142E-7</c:v>
                </c:pt>
                <c:pt idx="5">
                  <c:v>2.1193166035743801E-8</c:v>
                </c:pt>
                <c:pt idx="6">
                  <c:v>8.3788948716109599E-8</c:v>
                </c:pt>
                <c:pt idx="7">
                  <c:v>4.1936894999282901E-10</c:v>
                </c:pt>
                <c:pt idx="8">
                  <c:v>2.3139631862600499E-10</c:v>
                </c:pt>
                <c:pt idx="9">
                  <c:v>8.0406985153185401E-9</c:v>
                </c:pt>
                <c:pt idx="10">
                  <c:v>1.9583367642727001E-8</c:v>
                </c:pt>
                <c:pt idx="11">
                  <c:v>3.6741168829276799E-8</c:v>
                </c:pt>
                <c:pt idx="12">
                  <c:v>2.6147356880639199E-7</c:v>
                </c:pt>
                <c:pt idx="13">
                  <c:v>2.0415371168916901E-7</c:v>
                </c:pt>
                <c:pt idx="14">
                  <c:v>3.4308438217353703E-7</c:v>
                </c:pt>
                <c:pt idx="15">
                  <c:v>1.6002812494410901E-6</c:v>
                </c:pt>
                <c:pt idx="16">
                  <c:v>9.0495839827551206E-8</c:v>
                </c:pt>
                <c:pt idx="17">
                  <c:v>6.1159919740317301E-8</c:v>
                </c:pt>
                <c:pt idx="18">
                  <c:v>6.7864706105707394E-8</c:v>
                </c:pt>
                <c:pt idx="19">
                  <c:v>4.2370418545731303E-9</c:v>
                </c:pt>
                <c:pt idx="20">
                  <c:v>4.5707431338500397E-9</c:v>
                </c:pt>
                <c:pt idx="21">
                  <c:v>2.53316988996221E-6</c:v>
                </c:pt>
                <c:pt idx="22">
                  <c:v>1.17610789920857E-8</c:v>
                </c:pt>
                <c:pt idx="23">
                  <c:v>6.3356147634875096E-7</c:v>
                </c:pt>
                <c:pt idx="24">
                  <c:v>1.4760271894103999E-9</c:v>
                </c:pt>
                <c:pt idx="25">
                  <c:v>3.0258842914171198E-9</c:v>
                </c:pt>
                <c:pt idx="26">
                  <c:v>1.6234140270053201E-8</c:v>
                </c:pt>
                <c:pt idx="27">
                  <c:v>9.0747858005687403E-8</c:v>
                </c:pt>
                <c:pt idx="28">
                  <c:v>1.1696218489622101E-8</c:v>
                </c:pt>
                <c:pt idx="29">
                  <c:v>1.7890633626866001E-7</c:v>
                </c:pt>
                <c:pt idx="30">
                  <c:v>2.26556363939417E-8</c:v>
                </c:pt>
                <c:pt idx="31">
                  <c:v>5.3438860555904799E-10</c:v>
                </c:pt>
                <c:pt idx="32">
                  <c:v>3.25905512255748E-7</c:v>
                </c:pt>
                <c:pt idx="33">
                  <c:v>8.2920698081436601E-7</c:v>
                </c:pt>
                <c:pt idx="34">
                  <c:v>9.3850675125664905E-8</c:v>
                </c:pt>
                <c:pt idx="35">
                  <c:v>9.5335397239939505E-7</c:v>
                </c:pt>
                <c:pt idx="36">
                  <c:v>9.0866333934079796E-7</c:v>
                </c:pt>
                <c:pt idx="37">
                  <c:v>2.7145983074648901E-7</c:v>
                </c:pt>
                <c:pt idx="38">
                  <c:v>1.14562191847687E-8</c:v>
                </c:pt>
                <c:pt idx="39">
                  <c:v>6.9976682181616895E-7</c:v>
                </c:pt>
                <c:pt idx="40">
                  <c:v>1.18169520287884E-7</c:v>
                </c:pt>
                <c:pt idx="41">
                  <c:v>9.0737483757690803E-8</c:v>
                </c:pt>
                <c:pt idx="42">
                  <c:v>4.3581551417189001E-7</c:v>
                </c:pt>
                <c:pt idx="43">
                  <c:v>3.3145487004364001E-9</c:v>
                </c:pt>
                <c:pt idx="44">
                  <c:v>1.8075669533534602E-8</c:v>
                </c:pt>
                <c:pt idx="45">
                  <c:v>6.5500728449517901E-10</c:v>
                </c:pt>
                <c:pt idx="46">
                  <c:v>2.99930396091062E-10</c:v>
                </c:pt>
                <c:pt idx="47">
                  <c:v>4.1508323915771501E-8</c:v>
                </c:pt>
                <c:pt idx="48">
                  <c:v>6.1576695614837699E-8</c:v>
                </c:pt>
                <c:pt idx="49">
                  <c:v>3.2041746361784801E-6</c:v>
                </c:pt>
                <c:pt idx="50">
                  <c:v>3.8104358918475999E-7</c:v>
                </c:pt>
                <c:pt idx="51">
                  <c:v>1.21802936174794E-8</c:v>
                </c:pt>
                <c:pt idx="52">
                  <c:v>9.03364765772398E-7</c:v>
                </c:pt>
                <c:pt idx="53">
                  <c:v>1.9340071896767498E-8</c:v>
                </c:pt>
                <c:pt idx="54">
                  <c:v>1.4322860810332199E-8</c:v>
                </c:pt>
                <c:pt idx="55">
                  <c:v>4.4892649177684899E-10</c:v>
                </c:pt>
                <c:pt idx="56">
                  <c:v>2.5122885882674201E-9</c:v>
                </c:pt>
                <c:pt idx="57">
                  <c:v>1.16743260761609E-7</c:v>
                </c:pt>
                <c:pt idx="58">
                  <c:v>1.12624167478631E-10</c:v>
                </c:pt>
                <c:pt idx="59">
                  <c:v>1.4910058122621501E-11</c:v>
                </c:pt>
                <c:pt idx="60">
                  <c:v>1.06931931272428E-10</c:v>
                </c:pt>
                <c:pt idx="61">
                  <c:v>1.9142362193806401E-7</c:v>
                </c:pt>
                <c:pt idx="62">
                  <c:v>1.11285385382849E-8</c:v>
                </c:pt>
                <c:pt idx="63">
                  <c:v>2.3086581775781001E-7</c:v>
                </c:pt>
                <c:pt idx="64">
                  <c:v>7.7970065554745608E-9</c:v>
                </c:pt>
                <c:pt idx="65">
                  <c:v>3.1559028881465302E-7</c:v>
                </c:pt>
                <c:pt idx="66">
                  <c:v>2.6877617144340601E-7</c:v>
                </c:pt>
                <c:pt idx="67">
                  <c:v>7.4312308680081501E-9</c:v>
                </c:pt>
                <c:pt idx="68">
                  <c:v>7.1750638301884E-9</c:v>
                </c:pt>
                <c:pt idx="69">
                  <c:v>7.2106312155241304E-8</c:v>
                </c:pt>
                <c:pt idx="70">
                  <c:v>2.6856837788831199E-11</c:v>
                </c:pt>
                <c:pt idx="71">
                  <c:v>1.2425747560564701E-9</c:v>
                </c:pt>
                <c:pt idx="72">
                  <c:v>6.1893724534640897E-6</c:v>
                </c:pt>
                <c:pt idx="73">
                  <c:v>1.3138170624936699E-8</c:v>
                </c:pt>
                <c:pt idx="74">
                  <c:v>1.7394959120347999E-7</c:v>
                </c:pt>
                <c:pt idx="75">
                  <c:v>3.0620295681584302E-8</c:v>
                </c:pt>
                <c:pt idx="76">
                  <c:v>2.0371652352517801E-6</c:v>
                </c:pt>
                <c:pt idx="77">
                  <c:v>5.0170260046069498E-7</c:v>
                </c:pt>
                <c:pt idx="78">
                  <c:v>1.27300597386613E-6</c:v>
                </c:pt>
                <c:pt idx="79">
                  <c:v>8.2390792953412799E-7</c:v>
                </c:pt>
                <c:pt idx="80">
                  <c:v>6.9062651817895197E-9</c:v>
                </c:pt>
                <c:pt idx="81">
                  <c:v>4.1861662948717101E-8</c:v>
                </c:pt>
                <c:pt idx="82">
                  <c:v>2.6802865115501401E-8</c:v>
                </c:pt>
                <c:pt idx="83">
                  <c:v>3.7190774968335001E-7</c:v>
                </c:pt>
                <c:pt idx="84">
                  <c:v>1.5076546264636202E-8</c:v>
                </c:pt>
                <c:pt idx="85">
                  <c:v>5.7803955274074103E-7</c:v>
                </c:pt>
                <c:pt idx="86">
                  <c:v>0.99999018963948205</c:v>
                </c:pt>
                <c:pt idx="87">
                  <c:v>2.1203816791485001E-7</c:v>
                </c:pt>
                <c:pt idx="88">
                  <c:v>8.5193331882961901E-7</c:v>
                </c:pt>
                <c:pt idx="89">
                  <c:v>4.9276534091838099E-9</c:v>
                </c:pt>
                <c:pt idx="90">
                  <c:v>9.3385522786459996E-7</c:v>
                </c:pt>
                <c:pt idx="91">
                  <c:v>0.99999532522397805</c:v>
                </c:pt>
                <c:pt idx="92">
                  <c:v>3.0513717179277498E-8</c:v>
                </c:pt>
                <c:pt idx="93">
                  <c:v>0.99999726299845504</c:v>
                </c:pt>
                <c:pt idx="94">
                  <c:v>0.99999606111869499</c:v>
                </c:pt>
                <c:pt idx="95">
                  <c:v>1.78864112002286E-8</c:v>
                </c:pt>
                <c:pt idx="96">
                  <c:v>2.1378231696809998E-6</c:v>
                </c:pt>
                <c:pt idx="97">
                  <c:v>4.8161700542965299E-6</c:v>
                </c:pt>
                <c:pt idx="98">
                  <c:v>1.28341890077358E-6</c:v>
                </c:pt>
                <c:pt idx="99">
                  <c:v>3.06923825101859E-7</c:v>
                </c:pt>
                <c:pt idx="100">
                  <c:v>5.7965619284540404E-7</c:v>
                </c:pt>
                <c:pt idx="101">
                  <c:v>4.9959735403063501E-6</c:v>
                </c:pt>
                <c:pt idx="102">
                  <c:v>2.41634330540215E-8</c:v>
                </c:pt>
                <c:pt idx="103">
                  <c:v>1.4269253883914599E-6</c:v>
                </c:pt>
                <c:pt idx="104">
                  <c:v>1.46967502817514E-5</c:v>
                </c:pt>
                <c:pt idx="105">
                  <c:v>3.2159162411519201E-9</c:v>
                </c:pt>
                <c:pt idx="106">
                  <c:v>7.4729132646240898E-8</c:v>
                </c:pt>
                <c:pt idx="107">
                  <c:v>4.5027908967638099E-9</c:v>
                </c:pt>
                <c:pt idx="108">
                  <c:v>3.1745481260676198E-8</c:v>
                </c:pt>
                <c:pt idx="109">
                  <c:v>8.4682873129446295E-9</c:v>
                </c:pt>
                <c:pt idx="110">
                  <c:v>2.9553713251986101E-9</c:v>
                </c:pt>
                <c:pt idx="111">
                  <c:v>4.6763091625170996E-6</c:v>
                </c:pt>
                <c:pt idx="112">
                  <c:v>1.26958724878733E-8</c:v>
                </c:pt>
                <c:pt idx="113">
                  <c:v>7.3114009886184999E-9</c:v>
                </c:pt>
                <c:pt idx="114">
                  <c:v>1.5334270874540799E-8</c:v>
                </c:pt>
                <c:pt idx="115">
                  <c:v>5.8533864311690697E-8</c:v>
                </c:pt>
                <c:pt idx="116">
                  <c:v>7.61048881467024E-4</c:v>
                </c:pt>
                <c:pt idx="117">
                  <c:v>7.60693902199466E-8</c:v>
                </c:pt>
                <c:pt idx="118">
                  <c:v>5.692679097584E-6</c:v>
                </c:pt>
                <c:pt idx="119">
                  <c:v>1.8566177415645499E-8</c:v>
                </c:pt>
                <c:pt idx="120">
                  <c:v>4.17613309091702E-6</c:v>
                </c:pt>
                <c:pt idx="121">
                  <c:v>7.58852244278046E-4</c:v>
                </c:pt>
                <c:pt idx="122">
                  <c:v>2.7401207245436801E-8</c:v>
                </c:pt>
                <c:pt idx="123">
                  <c:v>2.41393678410745E-8</c:v>
                </c:pt>
                <c:pt idx="124">
                  <c:v>1.87074814879365E-8</c:v>
                </c:pt>
                <c:pt idx="125">
                  <c:v>4.7880146129251902E-9</c:v>
                </c:pt>
                <c:pt idx="126">
                  <c:v>2.21750062342907E-8</c:v>
                </c:pt>
                <c:pt idx="127">
                  <c:v>2.3198006148806499E-8</c:v>
                </c:pt>
                <c:pt idx="128">
                  <c:v>6.6557924573291902E-9</c:v>
                </c:pt>
                <c:pt idx="129">
                  <c:v>2.7512150510742201E-6</c:v>
                </c:pt>
                <c:pt idx="130">
                  <c:v>1.9235321935333E-7</c:v>
                </c:pt>
                <c:pt idx="131">
                  <c:v>2.4254594548332801E-8</c:v>
                </c:pt>
                <c:pt idx="132">
                  <c:v>1.34294803103612E-8</c:v>
                </c:pt>
                <c:pt idx="133">
                  <c:v>9.8308265666978496E-8</c:v>
                </c:pt>
                <c:pt idx="134">
                  <c:v>1.5470393096718501E-7</c:v>
                </c:pt>
                <c:pt idx="135">
                  <c:v>5.9802273276987297E-8</c:v>
                </c:pt>
                <c:pt idx="136">
                  <c:v>5.18887643894867E-8</c:v>
                </c:pt>
                <c:pt idx="137">
                  <c:v>4.1324326144720298E-6</c:v>
                </c:pt>
                <c:pt idx="138">
                  <c:v>7.5818466436731896E-9</c:v>
                </c:pt>
                <c:pt idx="139">
                  <c:v>1.07223474454467E-7</c:v>
                </c:pt>
                <c:pt idx="140">
                  <c:v>3.92497521646962E-6</c:v>
                </c:pt>
                <c:pt idx="141">
                  <c:v>2.06501692795357E-8</c:v>
                </c:pt>
                <c:pt idx="142">
                  <c:v>3.1835870889929999E-7</c:v>
                </c:pt>
                <c:pt idx="143">
                  <c:v>1.2136547145803599E-7</c:v>
                </c:pt>
                <c:pt idx="144">
                  <c:v>9.06440109763501E-8</c:v>
                </c:pt>
                <c:pt idx="145">
                  <c:v>1.3536533768961299E-8</c:v>
                </c:pt>
                <c:pt idx="146">
                  <c:v>2.0336089516874899E-6</c:v>
                </c:pt>
                <c:pt idx="147">
                  <c:v>1.12556975626496E-7</c:v>
                </c:pt>
                <c:pt idx="148">
                  <c:v>2.6417822041398401E-6</c:v>
                </c:pt>
                <c:pt idx="149">
                  <c:v>7.9359615133469504E-7</c:v>
                </c:pt>
                <c:pt idx="150">
                  <c:v>2.1757251519908999E-6</c:v>
                </c:pt>
                <c:pt idx="151">
                  <c:v>5.3399085577529398E-7</c:v>
                </c:pt>
                <c:pt idx="152">
                  <c:v>1.13807908475364E-6</c:v>
                </c:pt>
                <c:pt idx="153">
                  <c:v>6.6368885593662395E-7</c:v>
                </c:pt>
                <c:pt idx="154">
                  <c:v>2.3029198410897199E-8</c:v>
                </c:pt>
                <c:pt idx="155">
                  <c:v>0.99976044318181201</c:v>
                </c:pt>
                <c:pt idx="156">
                  <c:v>3.2957025169273898E-7</c:v>
                </c:pt>
                <c:pt idx="157">
                  <c:v>5.9099061978523597E-8</c:v>
                </c:pt>
                <c:pt idx="158">
                  <c:v>0.99998498955034798</c:v>
                </c:pt>
                <c:pt idx="159">
                  <c:v>3.7149607763029503E-7</c:v>
                </c:pt>
                <c:pt idx="160">
                  <c:v>1.99327963083077E-5</c:v>
                </c:pt>
                <c:pt idx="161">
                  <c:v>0.99989057513009305</c:v>
                </c:pt>
                <c:pt idx="162">
                  <c:v>0.99998144359066499</c:v>
                </c:pt>
                <c:pt idx="163">
                  <c:v>0.99993435446657397</c:v>
                </c:pt>
                <c:pt idx="164">
                  <c:v>4.7513434167077397E-8</c:v>
                </c:pt>
                <c:pt idx="165">
                  <c:v>9.0024401844505197E-9</c:v>
                </c:pt>
                <c:pt idx="166">
                  <c:v>0.999998897166408</c:v>
                </c:pt>
                <c:pt idx="167">
                  <c:v>1.0232699595449E-7</c:v>
                </c:pt>
                <c:pt idx="168">
                  <c:v>2.1220089723639099E-8</c:v>
                </c:pt>
                <c:pt idx="169">
                  <c:v>1.9167097215988399E-8</c:v>
                </c:pt>
                <c:pt idx="170">
                  <c:v>2.4952323503576301E-6</c:v>
                </c:pt>
                <c:pt idx="171">
                  <c:v>1.2036656674241599E-8</c:v>
                </c:pt>
                <c:pt idx="172">
                  <c:v>2.0603521621131798E-6</c:v>
                </c:pt>
                <c:pt idx="173">
                  <c:v>2.1621193347420699E-8</c:v>
                </c:pt>
                <c:pt idx="174">
                  <c:v>5.88007782237787E-8</c:v>
                </c:pt>
                <c:pt idx="175">
                  <c:v>1.09753788681669E-7</c:v>
                </c:pt>
                <c:pt idx="176">
                  <c:v>3.7050734102845298E-8</c:v>
                </c:pt>
                <c:pt idx="177">
                  <c:v>5.7496039601649597E-8</c:v>
                </c:pt>
                <c:pt idx="178">
                  <c:v>4.4525581045757397E-7</c:v>
                </c:pt>
                <c:pt idx="179">
                  <c:v>8.1714192255927797E-8</c:v>
                </c:pt>
                <c:pt idx="180">
                  <c:v>1.3713997955358501E-8</c:v>
                </c:pt>
                <c:pt idx="181">
                  <c:v>1.19050484506827E-7</c:v>
                </c:pt>
                <c:pt idx="182">
                  <c:v>1.0680543165037501E-8</c:v>
                </c:pt>
                <c:pt idx="183">
                  <c:v>2.5136787870534399E-8</c:v>
                </c:pt>
                <c:pt idx="184">
                  <c:v>1.6177287767384099E-8</c:v>
                </c:pt>
                <c:pt idx="185">
                  <c:v>1.3638089571120101E-8</c:v>
                </c:pt>
                <c:pt idx="186">
                  <c:v>2.78032124009669E-8</c:v>
                </c:pt>
                <c:pt idx="187">
                  <c:v>9.8413786442831804E-9</c:v>
                </c:pt>
                <c:pt idx="188">
                  <c:v>3.3942737504005899E-8</c:v>
                </c:pt>
                <c:pt idx="189">
                  <c:v>2.2734793309423701E-8</c:v>
                </c:pt>
                <c:pt idx="190">
                  <c:v>2.3684967758149701E-7</c:v>
                </c:pt>
                <c:pt idx="191">
                  <c:v>6.2368912810781904E-7</c:v>
                </c:pt>
                <c:pt idx="192">
                  <c:v>4.6847544323452803E-8</c:v>
                </c:pt>
                <c:pt idx="193">
                  <c:v>7.0267848017329694E-8</c:v>
                </c:pt>
                <c:pt idx="194">
                  <c:v>7.4971974887126302E-7</c:v>
                </c:pt>
                <c:pt idx="195">
                  <c:v>8.4766961457169096E-7</c:v>
                </c:pt>
                <c:pt idx="196">
                  <c:v>2.4753819242938298E-7</c:v>
                </c:pt>
                <c:pt idx="197">
                  <c:v>3.5693277782382701E-9</c:v>
                </c:pt>
                <c:pt idx="198">
                  <c:v>1.4163222878245601E-8</c:v>
                </c:pt>
                <c:pt idx="199">
                  <c:v>1.4320903799977499E-6</c:v>
                </c:pt>
                <c:pt idx="200">
                  <c:v>5.9268347713838099E-7</c:v>
                </c:pt>
                <c:pt idx="201">
                  <c:v>1.7040181399133901E-11</c:v>
                </c:pt>
                <c:pt idx="202">
                  <c:v>4.4317123227066698E-8</c:v>
                </c:pt>
                <c:pt idx="203">
                  <c:v>1.0820609227162101E-6</c:v>
                </c:pt>
                <c:pt idx="204">
                  <c:v>4.7291922595235898E-7</c:v>
                </c:pt>
                <c:pt idx="205">
                  <c:v>6.5214048901325097E-9</c:v>
                </c:pt>
                <c:pt idx="206">
                  <c:v>8.0908130802926401E-7</c:v>
                </c:pt>
                <c:pt idx="207">
                  <c:v>2.3432348987867501E-6</c:v>
                </c:pt>
                <c:pt idx="208">
                  <c:v>1.2296141607761801E-7</c:v>
                </c:pt>
                <c:pt idx="209">
                  <c:v>1.73456318386708E-8</c:v>
                </c:pt>
                <c:pt idx="210">
                  <c:v>6.4102742945805399E-9</c:v>
                </c:pt>
                <c:pt idx="211">
                  <c:v>4.0314238749577098E-8</c:v>
                </c:pt>
                <c:pt idx="212">
                  <c:v>1.8084475163140601E-8</c:v>
                </c:pt>
                <c:pt idx="213">
                  <c:v>6.8290202224975805E-8</c:v>
                </c:pt>
                <c:pt idx="214">
                  <c:v>7.7555586595304394E-8</c:v>
                </c:pt>
                <c:pt idx="215">
                  <c:v>3.6512353827672201E-7</c:v>
                </c:pt>
                <c:pt idx="216">
                  <c:v>9.5870658045244492E-9</c:v>
                </c:pt>
                <c:pt idx="217">
                  <c:v>3.30896679030714E-8</c:v>
                </c:pt>
                <c:pt idx="218">
                  <c:v>1.6949544949767599E-7</c:v>
                </c:pt>
                <c:pt idx="219">
                  <c:v>1.15725153808238E-7</c:v>
                </c:pt>
                <c:pt idx="220">
                  <c:v>1.8539812962344501E-8</c:v>
                </c:pt>
                <c:pt idx="221">
                  <c:v>1.6113066140247401E-7</c:v>
                </c:pt>
                <c:pt idx="222">
                  <c:v>4.1823418644619001E-7</c:v>
                </c:pt>
                <c:pt idx="223">
                  <c:v>9.2096522670375101E-8</c:v>
                </c:pt>
                <c:pt idx="224">
                  <c:v>1.21602129714203E-8</c:v>
                </c:pt>
                <c:pt idx="225">
                  <c:v>4.5438963261482001E-8</c:v>
                </c:pt>
                <c:pt idx="226">
                  <c:v>1.6173158168411901E-6</c:v>
                </c:pt>
                <c:pt idx="227">
                  <c:v>1.7492709349179401E-7</c:v>
                </c:pt>
                <c:pt idx="228">
                  <c:v>9.1786452265516901E-8</c:v>
                </c:pt>
                <c:pt idx="229">
                  <c:v>3.9160846547757702E-7</c:v>
                </c:pt>
                <c:pt idx="230">
                  <c:v>2.4643148423049701E-8</c:v>
                </c:pt>
                <c:pt idx="231">
                  <c:v>3.04622947484058E-8</c:v>
                </c:pt>
                <c:pt idx="232">
                  <c:v>1.02245204391005E-6</c:v>
                </c:pt>
                <c:pt idx="233">
                  <c:v>1.5400960268324699E-8</c:v>
                </c:pt>
                <c:pt idx="234">
                  <c:v>2.72195893805822E-8</c:v>
                </c:pt>
                <c:pt idx="235">
                  <c:v>9.2989077685532399E-9</c:v>
                </c:pt>
                <c:pt idx="236">
                  <c:v>1.5980198189676801E-8</c:v>
                </c:pt>
                <c:pt idx="237">
                  <c:v>1.02426647510676E-7</c:v>
                </c:pt>
                <c:pt idx="238">
                  <c:v>1.3134426357131299E-7</c:v>
                </c:pt>
                <c:pt idx="239">
                  <c:v>1.36912697035245E-7</c:v>
                </c:pt>
                <c:pt idx="240">
                  <c:v>0.99999770367047702</c:v>
                </c:pt>
                <c:pt idx="241">
                  <c:v>4.9902648613344598E-8</c:v>
                </c:pt>
                <c:pt idx="242">
                  <c:v>6.0400307293658503E-9</c:v>
                </c:pt>
                <c:pt idx="243">
                  <c:v>6.4415853647298699E-9</c:v>
                </c:pt>
                <c:pt idx="244">
                  <c:v>3.10501565624396E-9</c:v>
                </c:pt>
                <c:pt idx="245">
                  <c:v>1.08841002409398E-8</c:v>
                </c:pt>
                <c:pt idx="246">
                  <c:v>4.67814023534306E-9</c:v>
                </c:pt>
                <c:pt idx="247">
                  <c:v>1.1692978906166799E-8</c:v>
                </c:pt>
                <c:pt idx="248">
                  <c:v>5.3862415964195499E-9</c:v>
                </c:pt>
                <c:pt idx="249">
                  <c:v>1.78910313003373E-9</c:v>
                </c:pt>
                <c:pt idx="250">
                  <c:v>1.2346739879463399E-8</c:v>
                </c:pt>
                <c:pt idx="251">
                  <c:v>4.8380311875575903E-8</c:v>
                </c:pt>
                <c:pt idx="252">
                  <c:v>2.140928960461E-9</c:v>
                </c:pt>
                <c:pt idx="253">
                  <c:v>3.0219472390634197E-8</c:v>
                </c:pt>
                <c:pt idx="254">
                  <c:v>1.97224540867661E-8</c:v>
                </c:pt>
                <c:pt idx="255">
                  <c:v>2.16827841002575E-7</c:v>
                </c:pt>
                <c:pt idx="256">
                  <c:v>4.1973586607714899E-7</c:v>
                </c:pt>
                <c:pt idx="257">
                  <c:v>1.16401880321213E-6</c:v>
                </c:pt>
                <c:pt idx="258">
                  <c:v>8.3141051900955903E-10</c:v>
                </c:pt>
                <c:pt idx="259">
                  <c:v>9.3920234024349303E-6</c:v>
                </c:pt>
                <c:pt idx="260">
                  <c:v>5.2169350123120398E-11</c:v>
                </c:pt>
                <c:pt idx="261">
                  <c:v>8.6876796513983003E-9</c:v>
                </c:pt>
                <c:pt idx="262">
                  <c:v>8.9767653712974494E-9</c:v>
                </c:pt>
                <c:pt idx="263">
                  <c:v>8.4339006133150595E-8</c:v>
                </c:pt>
                <c:pt idx="264">
                  <c:v>5.2775529883657998E-8</c:v>
                </c:pt>
                <c:pt idx="265">
                  <c:v>1.82744694549302E-6</c:v>
                </c:pt>
                <c:pt idx="266">
                  <c:v>2.6845303163138501E-9</c:v>
                </c:pt>
                <c:pt idx="267">
                  <c:v>7.0677832647647301E-9</c:v>
                </c:pt>
                <c:pt idx="268">
                  <c:v>1.40949541011122E-7</c:v>
                </c:pt>
                <c:pt idx="269">
                  <c:v>7.42571694136318E-6</c:v>
                </c:pt>
                <c:pt idx="270">
                  <c:v>7.9710685648670497E-9</c:v>
                </c:pt>
                <c:pt idx="271">
                  <c:v>1.17911452858092E-8</c:v>
                </c:pt>
                <c:pt idx="272">
                  <c:v>5.1307806306041001E-8</c:v>
                </c:pt>
                <c:pt idx="273">
                  <c:v>6.44800866388762E-9</c:v>
                </c:pt>
                <c:pt idx="274">
                  <c:v>1.4888599289230701E-9</c:v>
                </c:pt>
                <c:pt idx="275">
                  <c:v>9.8445643964450605E-9</c:v>
                </c:pt>
                <c:pt idx="276">
                  <c:v>8.3266008099747502E-9</c:v>
                </c:pt>
                <c:pt idx="277">
                  <c:v>1.8745871079354101E-7</c:v>
                </c:pt>
                <c:pt idx="278">
                  <c:v>1.96150685149263E-8</c:v>
                </c:pt>
                <c:pt idx="279">
                  <c:v>3.4276945586988199E-9</c:v>
                </c:pt>
                <c:pt idx="280">
                  <c:v>8.0610982239830504E-8</c:v>
                </c:pt>
                <c:pt idx="281">
                  <c:v>3.8193978470924697E-9</c:v>
                </c:pt>
                <c:pt idx="282">
                  <c:v>3.9883043303010603E-8</c:v>
                </c:pt>
                <c:pt idx="283">
                  <c:v>7.9578676327551198E-9</c:v>
                </c:pt>
                <c:pt idx="284">
                  <c:v>1.2744541540424699E-7</c:v>
                </c:pt>
                <c:pt idx="285">
                  <c:v>1.1659823076059299E-7</c:v>
                </c:pt>
                <c:pt idx="286">
                  <c:v>5.5840762565474696E-9</c:v>
                </c:pt>
                <c:pt idx="287">
                  <c:v>8.7021053627172208E-9</c:v>
                </c:pt>
                <c:pt idx="288">
                  <c:v>1.15547198680493E-8</c:v>
                </c:pt>
                <c:pt idx="289">
                  <c:v>4.2325629684761502E-7</c:v>
                </c:pt>
                <c:pt idx="290">
                  <c:v>5.4767037312754904E-10</c:v>
                </c:pt>
                <c:pt idx="291">
                  <c:v>7.4380307443848094E-8</c:v>
                </c:pt>
                <c:pt idx="292">
                  <c:v>5.5279953902235498E-8</c:v>
                </c:pt>
                <c:pt idx="293">
                  <c:v>2.0560351953280601E-8</c:v>
                </c:pt>
                <c:pt idx="294">
                  <c:v>8.91299896746828E-9</c:v>
                </c:pt>
                <c:pt idx="295">
                  <c:v>3.9558947441910401E-9</c:v>
                </c:pt>
                <c:pt idx="296">
                  <c:v>4.1415913067051299E-7</c:v>
                </c:pt>
                <c:pt idx="297">
                  <c:v>8.7825731124309293E-9</c:v>
                </c:pt>
                <c:pt idx="298">
                  <c:v>1.7118877136161499E-7</c:v>
                </c:pt>
                <c:pt idx="299">
                  <c:v>3.4198349935670901E-9</c:v>
                </c:pt>
                <c:pt idx="300">
                  <c:v>1.5282380348769999E-7</c:v>
                </c:pt>
                <c:pt idx="301">
                  <c:v>1.0398248427797E-7</c:v>
                </c:pt>
                <c:pt idx="302">
                  <c:v>3.8554045522278798E-9</c:v>
                </c:pt>
                <c:pt idx="303">
                  <c:v>5.0580157020562303E-11</c:v>
                </c:pt>
                <c:pt idx="304">
                  <c:v>9.8684360944986796E-8</c:v>
                </c:pt>
                <c:pt idx="305">
                  <c:v>9.1270757695985405E-7</c:v>
                </c:pt>
                <c:pt idx="306">
                  <c:v>1.4241231984478401E-7</c:v>
                </c:pt>
                <c:pt idx="307">
                  <c:v>4.9111599919374899E-8</c:v>
                </c:pt>
                <c:pt idx="308">
                  <c:v>0.99995947547394004</c:v>
                </c:pt>
                <c:pt idx="309">
                  <c:v>6.7308912092642304E-4</c:v>
                </c:pt>
                <c:pt idx="310">
                  <c:v>5.6103908577373105E-7</c:v>
                </c:pt>
                <c:pt idx="311">
                  <c:v>4.06172951046644E-6</c:v>
                </c:pt>
                <c:pt idx="312">
                  <c:v>2.59939366234055E-8</c:v>
                </c:pt>
                <c:pt idx="313">
                  <c:v>2.9646676524356601E-9</c:v>
                </c:pt>
                <c:pt idx="314">
                  <c:v>5.50686544640966E-9</c:v>
                </c:pt>
                <c:pt idx="315">
                  <c:v>0.99996739768381604</c:v>
                </c:pt>
                <c:pt idx="316">
                  <c:v>1.1361951427316399E-8</c:v>
                </c:pt>
                <c:pt idx="317">
                  <c:v>1.72710247261544E-6</c:v>
                </c:pt>
                <c:pt idx="318">
                  <c:v>2.2983921951573901E-7</c:v>
                </c:pt>
                <c:pt idx="319">
                  <c:v>5.7087936230599698E-8</c:v>
                </c:pt>
                <c:pt idx="320">
                  <c:v>5.3533426524266196E-9</c:v>
                </c:pt>
                <c:pt idx="321">
                  <c:v>1.1788022109622701E-6</c:v>
                </c:pt>
                <c:pt idx="322">
                  <c:v>2.99127262296807E-10</c:v>
                </c:pt>
                <c:pt idx="323">
                  <c:v>7.9519925042339202E-7</c:v>
                </c:pt>
                <c:pt idx="324">
                  <c:v>1.60375448317805E-7</c:v>
                </c:pt>
                <c:pt idx="325">
                  <c:v>5.61028670940756E-11</c:v>
                </c:pt>
                <c:pt idx="326">
                  <c:v>6.8476051757503097E-8</c:v>
                </c:pt>
                <c:pt idx="327">
                  <c:v>2.2622251797874398E-9</c:v>
                </c:pt>
                <c:pt idx="328">
                  <c:v>6.24087957152488E-10</c:v>
                </c:pt>
                <c:pt idx="329">
                  <c:v>1.4748378439042801E-6</c:v>
                </c:pt>
                <c:pt idx="330">
                  <c:v>1.9764688047313998E-9</c:v>
                </c:pt>
                <c:pt idx="331">
                  <c:v>4.5664299483490996E-9</c:v>
                </c:pt>
                <c:pt idx="332">
                  <c:v>1.44320252641246E-9</c:v>
                </c:pt>
                <c:pt idx="333">
                  <c:v>2.03831991109928E-7</c:v>
                </c:pt>
                <c:pt idx="334">
                  <c:v>0.99720510973611198</c:v>
                </c:pt>
                <c:pt idx="335">
                  <c:v>6.3187655397739002E-9</c:v>
                </c:pt>
                <c:pt idx="336">
                  <c:v>1.02239827118332E-10</c:v>
                </c:pt>
                <c:pt idx="337">
                  <c:v>5.3403376847091101E-9</c:v>
                </c:pt>
                <c:pt idx="338">
                  <c:v>1.55127695344635E-8</c:v>
                </c:pt>
                <c:pt idx="339">
                  <c:v>1.6723016495054801E-7</c:v>
                </c:pt>
                <c:pt idx="340">
                  <c:v>5.5998565556345303E-8</c:v>
                </c:pt>
                <c:pt idx="341">
                  <c:v>1.2850979797347401E-6</c:v>
                </c:pt>
                <c:pt idx="342">
                  <c:v>2.1135434279308299E-9</c:v>
                </c:pt>
                <c:pt idx="343">
                  <c:v>4.4979475290581501E-7</c:v>
                </c:pt>
                <c:pt idx="344">
                  <c:v>1.7058085065579501E-8</c:v>
                </c:pt>
                <c:pt idx="345">
                  <c:v>7.6569965290614996E-7</c:v>
                </c:pt>
                <c:pt idx="346">
                  <c:v>1.3546641036913199E-7</c:v>
                </c:pt>
                <c:pt idx="347">
                  <c:v>1.76356443168791E-6</c:v>
                </c:pt>
                <c:pt idx="348">
                  <c:v>2.27593089123721E-10</c:v>
                </c:pt>
                <c:pt idx="349">
                  <c:v>7.2038984392158704E-9</c:v>
                </c:pt>
                <c:pt idx="350">
                  <c:v>9.3686670837650096E-9</c:v>
                </c:pt>
                <c:pt idx="351">
                  <c:v>4.4405325358666401E-8</c:v>
                </c:pt>
                <c:pt idx="352">
                  <c:v>1.5857778112502199E-8</c:v>
                </c:pt>
                <c:pt idx="353">
                  <c:v>3.8937081700103301E-10</c:v>
                </c:pt>
                <c:pt idx="354">
                  <c:v>3.7113807860311699E-7</c:v>
                </c:pt>
                <c:pt idx="355">
                  <c:v>1.0774780101906101E-6</c:v>
                </c:pt>
                <c:pt idx="356">
                  <c:v>6.6197380360927206E-5</c:v>
                </c:pt>
                <c:pt idx="357">
                  <c:v>2.0710070767388902E-8</c:v>
                </c:pt>
                <c:pt idx="358">
                  <c:v>0.99999261588370503</c:v>
                </c:pt>
                <c:pt idx="359">
                  <c:v>8.2878254537085504E-8</c:v>
                </c:pt>
                <c:pt idx="360">
                  <c:v>2.0059736567930502E-9</c:v>
                </c:pt>
                <c:pt idx="361">
                  <c:v>3.22458557593455E-7</c:v>
                </c:pt>
                <c:pt idx="362">
                  <c:v>3.2756595490475501E-11</c:v>
                </c:pt>
                <c:pt idx="363">
                  <c:v>8.0662978665317197E-7</c:v>
                </c:pt>
                <c:pt idx="364">
                  <c:v>2.6211588815077899E-7</c:v>
                </c:pt>
                <c:pt idx="365">
                  <c:v>4.0126419101040198E-7</c:v>
                </c:pt>
                <c:pt idx="366">
                  <c:v>1.4103987103623801E-7</c:v>
                </c:pt>
                <c:pt idx="367">
                  <c:v>0.99996490267160898</c:v>
                </c:pt>
                <c:pt idx="368">
                  <c:v>0.99999826711589501</c:v>
                </c:pt>
                <c:pt idx="369">
                  <c:v>1.9879201021552201E-7</c:v>
                </c:pt>
                <c:pt idx="370">
                  <c:v>1.5593919240291299E-7</c:v>
                </c:pt>
                <c:pt idx="371">
                  <c:v>1.26716214528092E-7</c:v>
                </c:pt>
                <c:pt idx="372">
                  <c:v>3.60631229721992E-8</c:v>
                </c:pt>
                <c:pt idx="373">
                  <c:v>1.31931591953338E-8</c:v>
                </c:pt>
                <c:pt idx="374">
                  <c:v>1.54076593964595E-8</c:v>
                </c:pt>
                <c:pt idx="375">
                  <c:v>5.6718774370369698E-9</c:v>
                </c:pt>
                <c:pt idx="376">
                  <c:v>1.6275022937303999E-6</c:v>
                </c:pt>
                <c:pt idx="377">
                  <c:v>2.13983466254864E-8</c:v>
                </c:pt>
                <c:pt idx="378">
                  <c:v>1.0365220985692801E-6</c:v>
                </c:pt>
                <c:pt idx="379">
                  <c:v>2.74133424792459E-7</c:v>
                </c:pt>
                <c:pt idx="380">
                  <c:v>5.4950604286994502E-8</c:v>
                </c:pt>
                <c:pt idx="381">
                  <c:v>1.80788968029554E-8</c:v>
                </c:pt>
                <c:pt idx="382">
                  <c:v>4.4868402059191E-7</c:v>
                </c:pt>
                <c:pt idx="383">
                  <c:v>3.2448950026449202E-7</c:v>
                </c:pt>
                <c:pt idx="384">
                  <c:v>3.2549167228176502E-9</c:v>
                </c:pt>
                <c:pt idx="385">
                  <c:v>3.5790220760919497E-8</c:v>
                </c:pt>
                <c:pt idx="386">
                  <c:v>1.8809782083038701E-8</c:v>
                </c:pt>
                <c:pt idx="387">
                  <c:v>1.5329383015174801E-6</c:v>
                </c:pt>
                <c:pt idx="388">
                  <c:v>9.6071473295327304E-9</c:v>
                </c:pt>
                <c:pt idx="389">
                  <c:v>4.15240399561777E-7</c:v>
                </c:pt>
                <c:pt idx="390">
                  <c:v>4.3795982532690701E-6</c:v>
                </c:pt>
                <c:pt idx="391">
                  <c:v>4.1807586581170101E-7</c:v>
                </c:pt>
                <c:pt idx="392">
                  <c:v>2.3482652488474601E-8</c:v>
                </c:pt>
                <c:pt idx="393">
                  <c:v>8.3902754688874298E-7</c:v>
                </c:pt>
                <c:pt idx="394">
                  <c:v>1.0098946638461E-6</c:v>
                </c:pt>
                <c:pt idx="395">
                  <c:v>7.8885628549210402E-7</c:v>
                </c:pt>
                <c:pt idx="396">
                  <c:v>1.4331441287953901E-8</c:v>
                </c:pt>
                <c:pt idx="397">
                  <c:v>9.1560652093780993E-9</c:v>
                </c:pt>
                <c:pt idx="398">
                  <c:v>5.7766335904779402E-9</c:v>
                </c:pt>
                <c:pt idx="399">
                  <c:v>3.1699089032802401E-6</c:v>
                </c:pt>
                <c:pt idx="400">
                  <c:v>1.23688912075798E-8</c:v>
                </c:pt>
                <c:pt idx="401">
                  <c:v>3.4081811551477299E-7</c:v>
                </c:pt>
                <c:pt idx="402">
                  <c:v>6.8711866622838001E-10</c:v>
                </c:pt>
                <c:pt idx="403">
                  <c:v>2.0231672345839501E-7</c:v>
                </c:pt>
                <c:pt idx="404">
                  <c:v>3.1185250556542002E-6</c:v>
                </c:pt>
                <c:pt idx="405">
                  <c:v>1.092977347647E-8</c:v>
                </c:pt>
                <c:pt idx="406">
                  <c:v>3.40805121898783E-8</c:v>
                </c:pt>
                <c:pt idx="407">
                  <c:v>3.6577713363083098E-7</c:v>
                </c:pt>
                <c:pt idx="408">
                  <c:v>3.1583517349120698E-9</c:v>
                </c:pt>
                <c:pt idx="409">
                  <c:v>1.3858688300582599E-6</c:v>
                </c:pt>
                <c:pt idx="410">
                  <c:v>5.8715854385613001E-7</c:v>
                </c:pt>
                <c:pt idx="411">
                  <c:v>6.9658113449209799E-9</c:v>
                </c:pt>
                <c:pt idx="412">
                  <c:v>3.3535898203740399E-8</c:v>
                </c:pt>
                <c:pt idx="413">
                  <c:v>6.4829161466520301E-9</c:v>
                </c:pt>
                <c:pt idx="414">
                  <c:v>1.4868621664754999E-7</c:v>
                </c:pt>
                <c:pt idx="415">
                  <c:v>2.7551103349428699E-9</c:v>
                </c:pt>
                <c:pt idx="416">
                  <c:v>4.3054413636302296E-9</c:v>
                </c:pt>
                <c:pt idx="417">
                  <c:v>7.1851987027945E-8</c:v>
                </c:pt>
                <c:pt idx="418">
                  <c:v>5.8816160700983597E-10</c:v>
                </c:pt>
                <c:pt idx="419">
                  <c:v>9.44495066992774E-9</c:v>
                </c:pt>
                <c:pt idx="420">
                  <c:v>2.7563288884530399E-9</c:v>
                </c:pt>
                <c:pt idx="421">
                  <c:v>3.6761779716252599E-7</c:v>
                </c:pt>
                <c:pt idx="422">
                  <c:v>2.7787230062817901E-3</c:v>
                </c:pt>
                <c:pt idx="423">
                  <c:v>6.1107896803467003E-10</c:v>
                </c:pt>
                <c:pt idx="424">
                  <c:v>3.9555337823568901E-8</c:v>
                </c:pt>
                <c:pt idx="425">
                  <c:v>7.3872912320278202E-10</c:v>
                </c:pt>
                <c:pt idx="426">
                  <c:v>2.5265045983094298E-10</c:v>
                </c:pt>
                <c:pt idx="427">
                  <c:v>2.5417336825590898E-7</c:v>
                </c:pt>
                <c:pt idx="428">
                  <c:v>1.04280317060549E-8</c:v>
                </c:pt>
                <c:pt idx="429">
                  <c:v>5.7331673722012399E-10</c:v>
                </c:pt>
                <c:pt idx="430">
                  <c:v>1.2483112834726001E-9</c:v>
                </c:pt>
                <c:pt idx="431">
                  <c:v>9.4573645865038198E-7</c:v>
                </c:pt>
                <c:pt idx="432">
                  <c:v>2.0167796649183201E-7</c:v>
                </c:pt>
                <c:pt idx="433">
                  <c:v>9.2548908407286397E-7</c:v>
                </c:pt>
                <c:pt idx="434">
                  <c:v>4.2912294238370197E-9</c:v>
                </c:pt>
                <c:pt idx="435">
                  <c:v>1.8211102009586599E-8</c:v>
                </c:pt>
                <c:pt idx="436">
                  <c:v>2.14398612732731E-9</c:v>
                </c:pt>
                <c:pt idx="437">
                  <c:v>7.4866674762319405E-9</c:v>
                </c:pt>
                <c:pt idx="438">
                  <c:v>8.1477789715784405E-7</c:v>
                </c:pt>
                <c:pt idx="439">
                  <c:v>1.87395577760885E-8</c:v>
                </c:pt>
                <c:pt idx="440">
                  <c:v>2.2573465613734801E-8</c:v>
                </c:pt>
                <c:pt idx="441">
                  <c:v>3.4784167596416899E-9</c:v>
                </c:pt>
                <c:pt idx="442">
                  <c:v>1.0068913470587201E-8</c:v>
                </c:pt>
                <c:pt idx="443">
                  <c:v>1.34613956558366E-9</c:v>
                </c:pt>
                <c:pt idx="444">
                  <c:v>4.0568179678884599E-7</c:v>
                </c:pt>
                <c:pt idx="445">
                  <c:v>1.0693024619555701E-6</c:v>
                </c:pt>
                <c:pt idx="446">
                  <c:v>1.5394552007129899E-8</c:v>
                </c:pt>
                <c:pt idx="447">
                  <c:v>2.3337693862965099E-7</c:v>
                </c:pt>
                <c:pt idx="448">
                  <c:v>6.5780947230341999E-8</c:v>
                </c:pt>
                <c:pt idx="449">
                  <c:v>2.1082973459109199E-7</c:v>
                </c:pt>
                <c:pt idx="450">
                  <c:v>2.0331992193705001E-8</c:v>
                </c:pt>
                <c:pt idx="451">
                  <c:v>1.85166360829654E-6</c:v>
                </c:pt>
                <c:pt idx="452">
                  <c:v>5.9859320347071594E-8</c:v>
                </c:pt>
                <c:pt idx="453">
                  <c:v>2.0112350803472201E-6</c:v>
                </c:pt>
                <c:pt idx="454">
                  <c:v>2.3434457579893499E-7</c:v>
                </c:pt>
                <c:pt idx="455">
                  <c:v>7.30895460385655E-9</c:v>
                </c:pt>
                <c:pt idx="456">
                  <c:v>8.5713140637378698E-7</c:v>
                </c:pt>
                <c:pt idx="457">
                  <c:v>1.1789675608874699E-8</c:v>
                </c:pt>
                <c:pt idx="458">
                  <c:v>9.2682033702625102E-8</c:v>
                </c:pt>
                <c:pt idx="459">
                  <c:v>7.7395709760090802E-8</c:v>
                </c:pt>
                <c:pt idx="460">
                  <c:v>3.73258145119177E-7</c:v>
                </c:pt>
                <c:pt idx="461">
                  <c:v>5.8552127500019002E-9</c:v>
                </c:pt>
                <c:pt idx="462">
                  <c:v>1.844219417E-7</c:v>
                </c:pt>
                <c:pt idx="463">
                  <c:v>9.2024430443171005E-9</c:v>
                </c:pt>
                <c:pt idx="464">
                  <c:v>5.8673496722428804E-9</c:v>
                </c:pt>
                <c:pt idx="465">
                  <c:v>9.2771648135537804E-8</c:v>
                </c:pt>
                <c:pt idx="466">
                  <c:v>1.1075041366635899E-6</c:v>
                </c:pt>
                <c:pt idx="467">
                  <c:v>3.0237827874982702E-8</c:v>
                </c:pt>
                <c:pt idx="468">
                  <c:v>7.80089506757504E-7</c:v>
                </c:pt>
                <c:pt idx="469">
                  <c:v>6.8783401405933599E-10</c:v>
                </c:pt>
                <c:pt idx="470">
                  <c:v>4.9867643936100701E-8</c:v>
                </c:pt>
                <c:pt idx="471">
                  <c:v>1.53138415560856E-9</c:v>
                </c:pt>
                <c:pt idx="472">
                  <c:v>1.6033231973651899E-8</c:v>
                </c:pt>
                <c:pt idx="473">
                  <c:v>2.17733774827115E-7</c:v>
                </c:pt>
                <c:pt idx="474">
                  <c:v>3.2389156163841601E-7</c:v>
                </c:pt>
                <c:pt idx="475">
                  <c:v>5.27369630253383E-7</c:v>
                </c:pt>
                <c:pt idx="476">
                  <c:v>1.5822296888998101E-6</c:v>
                </c:pt>
                <c:pt idx="477">
                  <c:v>1.5623326093058499E-6</c:v>
                </c:pt>
                <c:pt idx="478">
                  <c:v>4.3690126706396501E-6</c:v>
                </c:pt>
                <c:pt idx="479">
                  <c:v>1.6495559919025199E-6</c:v>
                </c:pt>
                <c:pt idx="480">
                  <c:v>3.0034053542183499E-7</c:v>
                </c:pt>
                <c:pt idx="481">
                  <c:v>3.7804747565325203E-8</c:v>
                </c:pt>
                <c:pt idx="482">
                  <c:v>1.2851014030193201E-8</c:v>
                </c:pt>
                <c:pt idx="483">
                  <c:v>6.8986840679702604E-8</c:v>
                </c:pt>
                <c:pt idx="484">
                  <c:v>1.08226519581554E-7</c:v>
                </c:pt>
                <c:pt idx="485">
                  <c:v>1.2729963719052801E-7</c:v>
                </c:pt>
                <c:pt idx="486">
                  <c:v>2.5506032089292301E-8</c:v>
                </c:pt>
                <c:pt idx="487">
                  <c:v>6.3047450628864107E-5</c:v>
                </c:pt>
                <c:pt idx="488">
                  <c:v>1.7975690756920701E-8</c:v>
                </c:pt>
                <c:pt idx="489">
                  <c:v>4.00173275761153E-7</c:v>
                </c:pt>
                <c:pt idx="490">
                  <c:v>1.6729112971498001E-7</c:v>
                </c:pt>
                <c:pt idx="491">
                  <c:v>2.94043469690535E-8</c:v>
                </c:pt>
                <c:pt idx="492">
                  <c:v>2.9529118540823999E-8</c:v>
                </c:pt>
                <c:pt idx="493">
                  <c:v>1.2521917649525201E-8</c:v>
                </c:pt>
                <c:pt idx="494">
                  <c:v>8.1234765446610298E-10</c:v>
                </c:pt>
                <c:pt idx="495">
                  <c:v>2.5483027768335703E-10</c:v>
                </c:pt>
                <c:pt idx="496">
                  <c:v>7.4873301192496196E-8</c:v>
                </c:pt>
                <c:pt idx="497">
                  <c:v>9.3258621354296206E-9</c:v>
                </c:pt>
                <c:pt idx="498">
                  <c:v>1.1865061147066101E-8</c:v>
                </c:pt>
                <c:pt idx="499">
                  <c:v>1.2714149462592899E-8</c:v>
                </c:pt>
                <c:pt idx="500">
                  <c:v>1.8910565840549299E-9</c:v>
                </c:pt>
                <c:pt idx="501">
                  <c:v>5.43773528107111E-8</c:v>
                </c:pt>
                <c:pt idx="502">
                  <c:v>4.7420886704126197E-5</c:v>
                </c:pt>
                <c:pt idx="503">
                  <c:v>0.99999557219895796</c:v>
                </c:pt>
                <c:pt idx="504">
                  <c:v>7.6805678591540602E-10</c:v>
                </c:pt>
                <c:pt idx="505">
                  <c:v>8.3604582783732692E-9</c:v>
                </c:pt>
                <c:pt idx="506">
                  <c:v>2.6217070217524901E-9</c:v>
                </c:pt>
                <c:pt idx="507">
                  <c:v>2.47625544171135E-7</c:v>
                </c:pt>
                <c:pt idx="508">
                  <c:v>3.5295943952770299E-8</c:v>
                </c:pt>
                <c:pt idx="509">
                  <c:v>0.99996482563623301</c:v>
                </c:pt>
                <c:pt idx="510">
                  <c:v>5.1855311541075599E-7</c:v>
                </c:pt>
                <c:pt idx="511">
                  <c:v>1.2317401925793199E-7</c:v>
                </c:pt>
                <c:pt idx="512">
                  <c:v>1.06139598838882E-10</c:v>
                </c:pt>
                <c:pt idx="513">
                  <c:v>1.1477487034486901E-8</c:v>
                </c:pt>
                <c:pt idx="514">
                  <c:v>4.4287423996743796E-9</c:v>
                </c:pt>
                <c:pt idx="515">
                  <c:v>1.07935853249792E-6</c:v>
                </c:pt>
                <c:pt idx="516">
                  <c:v>7.3827471036710296E-7</c:v>
                </c:pt>
                <c:pt idx="517">
                  <c:v>6.5536773367658404E-7</c:v>
                </c:pt>
                <c:pt idx="518">
                  <c:v>1.7659751527081499E-8</c:v>
                </c:pt>
                <c:pt idx="519">
                  <c:v>1.7613210478867599E-7</c:v>
                </c:pt>
                <c:pt idx="520">
                  <c:v>2.6233151741354899E-8</c:v>
                </c:pt>
                <c:pt idx="521">
                  <c:v>2.74719528842734E-6</c:v>
                </c:pt>
                <c:pt idx="522">
                  <c:v>9.0754720753511296E-8</c:v>
                </c:pt>
                <c:pt idx="523">
                  <c:v>2.14313081559472E-8</c:v>
                </c:pt>
                <c:pt idx="524">
                  <c:v>0.99999822162797303</c:v>
                </c:pt>
                <c:pt idx="525">
                  <c:v>1.9139189885180201E-7</c:v>
                </c:pt>
                <c:pt idx="526">
                  <c:v>2.8489469077235802E-9</c:v>
                </c:pt>
                <c:pt idx="527">
                  <c:v>8.5232142113420608E-9</c:v>
                </c:pt>
                <c:pt idx="528">
                  <c:v>7.0921333394633298E-9</c:v>
                </c:pt>
                <c:pt idx="529">
                  <c:v>1.5432444682453799E-9</c:v>
                </c:pt>
                <c:pt idx="530">
                  <c:v>3.6851997908506497E-7</c:v>
                </c:pt>
                <c:pt idx="531">
                  <c:v>5.3410439460089203E-8</c:v>
                </c:pt>
                <c:pt idx="532">
                  <c:v>9.3418443965795103E-7</c:v>
                </c:pt>
                <c:pt idx="533">
                  <c:v>4.7174319470205802E-7</c:v>
                </c:pt>
                <c:pt idx="534">
                  <c:v>6.2633377609171605E-7</c:v>
                </c:pt>
                <c:pt idx="535">
                  <c:v>1.3662188771201499E-8</c:v>
                </c:pt>
                <c:pt idx="536">
                  <c:v>3.6148592100806699E-8</c:v>
                </c:pt>
                <c:pt idx="537">
                  <c:v>7.4581466458450997E-7</c:v>
                </c:pt>
                <c:pt idx="538">
                  <c:v>8.0508037399285095E-8</c:v>
                </c:pt>
                <c:pt idx="539">
                  <c:v>1.4942886378314901E-8</c:v>
                </c:pt>
                <c:pt idx="540">
                  <c:v>3.9727885869170203E-8</c:v>
                </c:pt>
                <c:pt idx="541">
                  <c:v>1.9645108654796599E-8</c:v>
                </c:pt>
                <c:pt idx="542">
                  <c:v>8.3537697400129804E-9</c:v>
                </c:pt>
                <c:pt idx="543">
                  <c:v>3.5756590619035397E-8</c:v>
                </c:pt>
                <c:pt idx="544">
                  <c:v>7.1333488242534298E-9</c:v>
                </c:pt>
                <c:pt idx="545">
                  <c:v>1.34793953790471E-9</c:v>
                </c:pt>
                <c:pt idx="546">
                  <c:v>3.5742140207085403E-8</c:v>
                </c:pt>
                <c:pt idx="547">
                  <c:v>3.2177465304105299E-8</c:v>
                </c:pt>
                <c:pt idx="548">
                  <c:v>1.5124169660206899E-7</c:v>
                </c:pt>
                <c:pt idx="549">
                  <c:v>6.6830432967268302E-7</c:v>
                </c:pt>
                <c:pt idx="550">
                  <c:v>2.365735939981E-8</c:v>
                </c:pt>
                <c:pt idx="551">
                  <c:v>3.0591911310184802E-7</c:v>
                </c:pt>
                <c:pt idx="552">
                  <c:v>5.0342011508775603E-8</c:v>
                </c:pt>
                <c:pt idx="553">
                  <c:v>2.5699906529282799E-8</c:v>
                </c:pt>
                <c:pt idx="554">
                  <c:v>3.1313778737883197E-8</c:v>
                </c:pt>
                <c:pt idx="555">
                  <c:v>2.7154149485258301E-8</c:v>
                </c:pt>
                <c:pt idx="556">
                  <c:v>9.41697823014884E-8</c:v>
                </c:pt>
                <c:pt idx="557">
                  <c:v>6.5850610784099895E-8</c:v>
                </c:pt>
                <c:pt idx="558">
                  <c:v>2.87971133238304E-8</c:v>
                </c:pt>
                <c:pt idx="559">
                  <c:v>1.7079812466124799E-6</c:v>
                </c:pt>
                <c:pt idx="560">
                  <c:v>1.18988504860822E-8</c:v>
                </c:pt>
                <c:pt idx="561">
                  <c:v>1.8982215450078802E-11</c:v>
                </c:pt>
                <c:pt idx="562">
                  <c:v>1.61358811538505E-8</c:v>
                </c:pt>
                <c:pt idx="563">
                  <c:v>6.9498997708647598E-8</c:v>
                </c:pt>
                <c:pt idx="564">
                  <c:v>1.6922451944566199E-8</c:v>
                </c:pt>
                <c:pt idx="565">
                  <c:v>9.1725631670821899E-7</c:v>
                </c:pt>
                <c:pt idx="566">
                  <c:v>3.1038020524005501E-8</c:v>
                </c:pt>
                <c:pt idx="567">
                  <c:v>6.4203612384754599E-9</c:v>
                </c:pt>
                <c:pt idx="568">
                  <c:v>1.8988100593840998E-8</c:v>
                </c:pt>
                <c:pt idx="569">
                  <c:v>1.07540453783239E-7</c:v>
                </c:pt>
                <c:pt idx="570">
                  <c:v>1.19897968334906E-7</c:v>
                </c:pt>
                <c:pt idx="571">
                  <c:v>2.3267232773042899E-7</c:v>
                </c:pt>
                <c:pt idx="572">
                  <c:v>1.27605083992121E-8</c:v>
                </c:pt>
                <c:pt idx="573">
                  <c:v>8.5662682944729495E-9</c:v>
                </c:pt>
                <c:pt idx="574">
                  <c:v>4.4594256367987397E-9</c:v>
                </c:pt>
                <c:pt idx="575">
                  <c:v>1.4190888071971299E-8</c:v>
                </c:pt>
                <c:pt idx="576">
                  <c:v>4.9684953103119101E-8</c:v>
                </c:pt>
                <c:pt idx="577">
                  <c:v>1.79353145117301E-8</c:v>
                </c:pt>
                <c:pt idx="578">
                  <c:v>3.9124367553859698E-9</c:v>
                </c:pt>
                <c:pt idx="579">
                  <c:v>1.1400608703520199E-8</c:v>
                </c:pt>
                <c:pt idx="580">
                  <c:v>1.46610769110808E-5</c:v>
                </c:pt>
                <c:pt idx="581">
                  <c:v>4.6482225105454399E-8</c:v>
                </c:pt>
                <c:pt idx="582">
                  <c:v>9.1666484761019505E-9</c:v>
                </c:pt>
                <c:pt idx="583">
                  <c:v>5.72437399165383E-8</c:v>
                </c:pt>
                <c:pt idx="584">
                  <c:v>9.6705262326393994E-9</c:v>
                </c:pt>
                <c:pt idx="585">
                  <c:v>2.21246298302537E-7</c:v>
                </c:pt>
                <c:pt idx="586">
                  <c:v>2.4330534691474897E-7</c:v>
                </c:pt>
                <c:pt idx="587">
                  <c:v>1.7312362317421E-7</c:v>
                </c:pt>
                <c:pt idx="588">
                  <c:v>8.4649018382718806E-8</c:v>
                </c:pt>
                <c:pt idx="589">
                  <c:v>1.3141755160283E-8</c:v>
                </c:pt>
                <c:pt idx="590">
                  <c:v>1.8054906930614299E-8</c:v>
                </c:pt>
                <c:pt idx="591">
                  <c:v>8.7939009082351002E-8</c:v>
                </c:pt>
                <c:pt idx="592">
                  <c:v>1.97750664437353E-8</c:v>
                </c:pt>
                <c:pt idx="593">
                  <c:v>6.6246872999076297E-8</c:v>
                </c:pt>
                <c:pt idx="594">
                  <c:v>3.8147223960990897E-6</c:v>
                </c:pt>
                <c:pt idx="595">
                  <c:v>3.1203935543847002E-8</c:v>
                </c:pt>
                <c:pt idx="596">
                  <c:v>0.999999589284296</c:v>
                </c:pt>
                <c:pt idx="597">
                  <c:v>1.17353820444648E-7</c:v>
                </c:pt>
                <c:pt idx="598">
                  <c:v>1.5056657841325501E-8</c:v>
                </c:pt>
                <c:pt idx="599">
                  <c:v>4.5156758775675498E-8</c:v>
                </c:pt>
                <c:pt idx="600">
                  <c:v>2.29312216383145E-8</c:v>
                </c:pt>
                <c:pt idx="601">
                  <c:v>1.18527342453495E-8</c:v>
                </c:pt>
                <c:pt idx="602">
                  <c:v>6.0906342784192406E-8</c:v>
                </c:pt>
                <c:pt idx="603">
                  <c:v>1.88455721854139E-7</c:v>
                </c:pt>
                <c:pt idx="604">
                  <c:v>0.99999975261116703</c:v>
                </c:pt>
                <c:pt idx="605">
                  <c:v>3.8077468252816102E-8</c:v>
                </c:pt>
                <c:pt idx="606">
                  <c:v>6.1630069400067298E-7</c:v>
                </c:pt>
                <c:pt idx="607">
                  <c:v>8.98151084218721E-8</c:v>
                </c:pt>
                <c:pt idx="608">
                  <c:v>8.3705853991884901E-7</c:v>
                </c:pt>
                <c:pt idx="609">
                  <c:v>4.05968896523552E-8</c:v>
                </c:pt>
                <c:pt idx="610">
                  <c:v>2.2028232958177899E-8</c:v>
                </c:pt>
                <c:pt idx="611">
                  <c:v>1.37979879602523E-7</c:v>
                </c:pt>
                <c:pt idx="612">
                  <c:v>2.5189729092097499E-7</c:v>
                </c:pt>
                <c:pt idx="613">
                  <c:v>2.4939895193411403E-7</c:v>
                </c:pt>
                <c:pt idx="614">
                  <c:v>3.9380858334735299E-8</c:v>
                </c:pt>
                <c:pt idx="615">
                  <c:v>1.0911746050817899E-8</c:v>
                </c:pt>
                <c:pt idx="616">
                  <c:v>2.64968036205458E-7</c:v>
                </c:pt>
                <c:pt idx="617">
                  <c:v>9.4017930676992605E-8</c:v>
                </c:pt>
                <c:pt idx="618">
                  <c:v>6.4686435025355499E-8</c:v>
                </c:pt>
                <c:pt idx="619">
                  <c:v>5.3324356755749698E-8</c:v>
                </c:pt>
                <c:pt idx="620">
                  <c:v>8.10536487482328E-8</c:v>
                </c:pt>
                <c:pt idx="621">
                  <c:v>4.6260620948405603E-8</c:v>
                </c:pt>
                <c:pt idx="622">
                  <c:v>6.2073190196464306E-8</c:v>
                </c:pt>
                <c:pt idx="623">
                  <c:v>6.4653214460716704E-8</c:v>
                </c:pt>
                <c:pt idx="624">
                  <c:v>7.9652279336870506E-8</c:v>
                </c:pt>
                <c:pt idx="625">
                  <c:v>4.3318484311286898E-8</c:v>
                </c:pt>
                <c:pt idx="626">
                  <c:v>1.42453873432734E-9</c:v>
                </c:pt>
                <c:pt idx="627">
                  <c:v>1.3456133726578201E-7</c:v>
                </c:pt>
                <c:pt idx="628">
                  <c:v>2.60354917641053E-8</c:v>
                </c:pt>
                <c:pt idx="629">
                  <c:v>1.9319804145094401E-7</c:v>
                </c:pt>
                <c:pt idx="630">
                  <c:v>1.3734426164414699E-8</c:v>
                </c:pt>
                <c:pt idx="631">
                  <c:v>1.4440527340713601E-7</c:v>
                </c:pt>
                <c:pt idx="632">
                  <c:v>6.0323102302567104E-9</c:v>
                </c:pt>
                <c:pt idx="633">
                  <c:v>1.02671713526767E-7</c:v>
                </c:pt>
                <c:pt idx="634">
                  <c:v>1.9187806221784302E-8</c:v>
                </c:pt>
                <c:pt idx="635">
                  <c:v>1.9855738857266201E-7</c:v>
                </c:pt>
                <c:pt idx="636">
                  <c:v>1.2672565399146299E-6</c:v>
                </c:pt>
                <c:pt idx="637">
                  <c:v>3.8376378043665298E-9</c:v>
                </c:pt>
                <c:pt idx="638">
                  <c:v>9.3735995173498402E-9</c:v>
                </c:pt>
                <c:pt idx="639">
                  <c:v>2.7090242326816698E-8</c:v>
                </c:pt>
                <c:pt idx="640">
                  <c:v>5.0400608798779998E-8</c:v>
                </c:pt>
                <c:pt idx="641">
                  <c:v>8.6873551506614906E-8</c:v>
                </c:pt>
                <c:pt idx="642">
                  <c:v>1.6654284805821E-7</c:v>
                </c:pt>
                <c:pt idx="643">
                  <c:v>5.0980444541073397E-8</c:v>
                </c:pt>
                <c:pt idx="644">
                  <c:v>2.8445540151215401E-7</c:v>
                </c:pt>
                <c:pt idx="645">
                  <c:v>2.2539274199203599E-8</c:v>
                </c:pt>
                <c:pt idx="646">
                  <c:v>7.6768075923830206E-8</c:v>
                </c:pt>
                <c:pt idx="647">
                  <c:v>1.0983491626335801E-8</c:v>
                </c:pt>
                <c:pt idx="648">
                  <c:v>8.5049288660294405E-8</c:v>
                </c:pt>
                <c:pt idx="649">
                  <c:v>1.4755099763397101E-6</c:v>
                </c:pt>
                <c:pt idx="650">
                  <c:v>1.6122711179919501E-8</c:v>
                </c:pt>
                <c:pt idx="651">
                  <c:v>2.4062703540285798E-8</c:v>
                </c:pt>
                <c:pt idx="652">
                  <c:v>1.23131858686972E-7</c:v>
                </c:pt>
                <c:pt idx="653">
                  <c:v>1.4983580640744299E-7</c:v>
                </c:pt>
                <c:pt idx="654">
                  <c:v>4.2528471705479103E-11</c:v>
                </c:pt>
                <c:pt idx="655">
                  <c:v>7.9613797245633595E-9</c:v>
                </c:pt>
                <c:pt idx="656">
                  <c:v>7.3528927778946503E-8</c:v>
                </c:pt>
                <c:pt idx="657">
                  <c:v>2.2265814055629298E-8</c:v>
                </c:pt>
                <c:pt idx="658">
                  <c:v>3.7451359927776604E-9</c:v>
                </c:pt>
                <c:pt idx="659">
                  <c:v>4.9273894470545497E-9</c:v>
                </c:pt>
                <c:pt idx="660">
                  <c:v>1.26592515964397E-5</c:v>
                </c:pt>
                <c:pt idx="661">
                  <c:v>2.6727822184861102E-8</c:v>
                </c:pt>
                <c:pt idx="662">
                  <c:v>4.1323184127333601E-7</c:v>
                </c:pt>
                <c:pt idx="663">
                  <c:v>8.7186801602507695E-8</c:v>
                </c:pt>
                <c:pt idx="664">
                  <c:v>2.0013220535268799E-8</c:v>
                </c:pt>
                <c:pt idx="665">
                  <c:v>9.0222744284192998E-8</c:v>
                </c:pt>
                <c:pt idx="666">
                  <c:v>2.1371021081439099E-6</c:v>
                </c:pt>
                <c:pt idx="667">
                  <c:v>0.99999902371046201</c:v>
                </c:pt>
                <c:pt idx="668">
                  <c:v>1.10004218240283E-7</c:v>
                </c:pt>
                <c:pt idx="669">
                  <c:v>6.1755043254802195E-7</c:v>
                </c:pt>
                <c:pt idx="670">
                  <c:v>6.2947763904284304E-8</c:v>
                </c:pt>
                <c:pt idx="671">
                  <c:v>1.7868328956621801E-9</c:v>
                </c:pt>
                <c:pt idx="672">
                  <c:v>5.9666546231748203E-9</c:v>
                </c:pt>
                <c:pt idx="673">
                  <c:v>1.7295975559672501E-9</c:v>
                </c:pt>
                <c:pt idx="674">
                  <c:v>1.75519628599329E-8</c:v>
                </c:pt>
                <c:pt idx="675">
                  <c:v>1.4881105480205E-6</c:v>
                </c:pt>
                <c:pt idx="676">
                  <c:v>1.38486580285033E-8</c:v>
                </c:pt>
                <c:pt idx="677">
                  <c:v>3.8217248451787599E-7</c:v>
                </c:pt>
                <c:pt idx="678">
                  <c:v>1.2530374755309601E-9</c:v>
                </c:pt>
                <c:pt idx="679">
                  <c:v>1.37458174008626E-9</c:v>
                </c:pt>
                <c:pt idx="680">
                  <c:v>3.5965893378887098E-9</c:v>
                </c:pt>
                <c:pt idx="681">
                  <c:v>8.2740868522705795E-10</c:v>
                </c:pt>
                <c:pt idx="682">
                  <c:v>3.4393064080808898E-8</c:v>
                </c:pt>
                <c:pt idx="683">
                  <c:v>1.25236872093115E-6</c:v>
                </c:pt>
                <c:pt idx="684">
                  <c:v>2.3543219932388498E-9</c:v>
                </c:pt>
                <c:pt idx="685">
                  <c:v>2.9666014049536902E-6</c:v>
                </c:pt>
                <c:pt idx="686">
                  <c:v>3.4579350844394698E-9</c:v>
                </c:pt>
                <c:pt idx="687">
                  <c:v>0.99999998736500295</c:v>
                </c:pt>
                <c:pt idx="688">
                  <c:v>2.3107804078245199E-8</c:v>
                </c:pt>
                <c:pt idx="689">
                  <c:v>1.0173902620440899E-9</c:v>
                </c:pt>
                <c:pt idx="690">
                  <c:v>7.8746796414522299E-10</c:v>
                </c:pt>
                <c:pt idx="691">
                  <c:v>3.1261628358563902E-7</c:v>
                </c:pt>
                <c:pt idx="692">
                  <c:v>8.9650444690158096E-7</c:v>
                </c:pt>
                <c:pt idx="693">
                  <c:v>4.1955428714047502E-7</c:v>
                </c:pt>
                <c:pt idx="694">
                  <c:v>4.9081903481203796E-9</c:v>
                </c:pt>
                <c:pt idx="695">
                  <c:v>1.7425795722256E-7</c:v>
                </c:pt>
                <c:pt idx="696">
                  <c:v>1.0531575272984301E-9</c:v>
                </c:pt>
                <c:pt idx="697">
                  <c:v>5.5454588907075802E-7</c:v>
                </c:pt>
                <c:pt idx="698">
                  <c:v>2.8705858525445101E-7</c:v>
                </c:pt>
                <c:pt idx="699">
                  <c:v>2.3320138354756199E-8</c:v>
                </c:pt>
                <c:pt idx="700">
                  <c:v>3.0884644790235398E-7</c:v>
                </c:pt>
                <c:pt idx="701">
                  <c:v>3.33378456588914E-7</c:v>
                </c:pt>
                <c:pt idx="702">
                  <c:v>2.0831614816528599E-7</c:v>
                </c:pt>
                <c:pt idx="703">
                  <c:v>0.99997185426584201</c:v>
                </c:pt>
                <c:pt idx="704">
                  <c:v>6.1156107946713902E-9</c:v>
                </c:pt>
                <c:pt idx="705">
                  <c:v>1.14634208804955E-8</c:v>
                </c:pt>
                <c:pt idx="706">
                  <c:v>7.0492940635404097E-8</c:v>
                </c:pt>
                <c:pt idx="707">
                  <c:v>3.0909836519076202E-6</c:v>
                </c:pt>
                <c:pt idx="708">
                  <c:v>2.8355522516625501E-8</c:v>
                </c:pt>
                <c:pt idx="709">
                  <c:v>2.3885753587567602E-7</c:v>
                </c:pt>
                <c:pt idx="710">
                  <c:v>8.0054520268304098E-7</c:v>
                </c:pt>
                <c:pt idx="711">
                  <c:v>1.9749484757424801E-8</c:v>
                </c:pt>
                <c:pt idx="712">
                  <c:v>3.0096365029682699E-7</c:v>
                </c:pt>
                <c:pt idx="713">
                  <c:v>0.999999387567857</c:v>
                </c:pt>
                <c:pt idx="714">
                  <c:v>2.7282591445114202E-7</c:v>
                </c:pt>
                <c:pt idx="715">
                  <c:v>1.51651983120804E-8</c:v>
                </c:pt>
                <c:pt idx="716">
                  <c:v>0.99954059114906402</c:v>
                </c:pt>
                <c:pt idx="717">
                  <c:v>0.99999339977934398</c:v>
                </c:pt>
                <c:pt idx="718">
                  <c:v>1.5199922776537501E-8</c:v>
                </c:pt>
                <c:pt idx="719">
                  <c:v>8.4008123889949E-8</c:v>
                </c:pt>
                <c:pt idx="720">
                  <c:v>6.84052749072615E-8</c:v>
                </c:pt>
                <c:pt idx="721">
                  <c:v>1.78847631871597E-8</c:v>
                </c:pt>
                <c:pt idx="722">
                  <c:v>3.0807896138508101E-9</c:v>
                </c:pt>
                <c:pt idx="723">
                  <c:v>2.69569473690494E-8</c:v>
                </c:pt>
                <c:pt idx="724">
                  <c:v>2.2966818135877699E-5</c:v>
                </c:pt>
                <c:pt idx="725">
                  <c:v>1.14424546758523E-8</c:v>
                </c:pt>
                <c:pt idx="726">
                  <c:v>1.64759037645065E-6</c:v>
                </c:pt>
                <c:pt idx="727">
                  <c:v>0.99999836676874099</c:v>
                </c:pt>
                <c:pt idx="728">
                  <c:v>2.1654374685580499E-6</c:v>
                </c:pt>
                <c:pt idx="729">
                  <c:v>2.2234751877460599E-7</c:v>
                </c:pt>
                <c:pt idx="730">
                  <c:v>2.8818682594412702E-7</c:v>
                </c:pt>
                <c:pt idx="731">
                  <c:v>1.21997552398887E-7</c:v>
                </c:pt>
                <c:pt idx="732">
                  <c:v>8.1778009282787805E-9</c:v>
                </c:pt>
                <c:pt idx="733">
                  <c:v>6.8104495428369199E-8</c:v>
                </c:pt>
                <c:pt idx="734">
                  <c:v>7.4634627617769004E-7</c:v>
                </c:pt>
                <c:pt idx="735">
                  <c:v>2.1823974667532099E-10</c:v>
                </c:pt>
                <c:pt idx="736">
                  <c:v>1.7949616979174799E-7</c:v>
                </c:pt>
                <c:pt idx="737">
                  <c:v>2.1023283980655998E-6</c:v>
                </c:pt>
                <c:pt idx="738">
                  <c:v>9.8541902987406303E-9</c:v>
                </c:pt>
                <c:pt idx="739">
                  <c:v>1.1382998183087699E-6</c:v>
                </c:pt>
                <c:pt idx="740">
                  <c:v>8.8682860172615003E-7</c:v>
                </c:pt>
                <c:pt idx="741">
                  <c:v>8.1729394302702497E-9</c:v>
                </c:pt>
                <c:pt idx="742">
                  <c:v>2.3180942169493E-7</c:v>
                </c:pt>
                <c:pt idx="743">
                  <c:v>2.4370161107669498E-7</c:v>
                </c:pt>
                <c:pt idx="744">
                  <c:v>5.6087357225281901E-8</c:v>
                </c:pt>
                <c:pt idx="745">
                  <c:v>6.2606496700181996E-7</c:v>
                </c:pt>
                <c:pt idx="746">
                  <c:v>3.3147758885546001E-7</c:v>
                </c:pt>
                <c:pt idx="747">
                  <c:v>7.4552585001288704E-8</c:v>
                </c:pt>
                <c:pt idx="748">
                  <c:v>5.79651738162678E-11</c:v>
                </c:pt>
                <c:pt idx="749">
                  <c:v>3.6991212517306698E-11</c:v>
                </c:pt>
                <c:pt idx="750">
                  <c:v>1.1657134202381001E-10</c:v>
                </c:pt>
                <c:pt idx="751">
                  <c:v>3.2597103973214402E-10</c:v>
                </c:pt>
                <c:pt idx="752">
                  <c:v>1.8907923521072399E-10</c:v>
                </c:pt>
                <c:pt idx="753">
                  <c:v>4.1058510715013698E-11</c:v>
                </c:pt>
                <c:pt idx="754">
                  <c:v>2.2704109100125701E-7</c:v>
                </c:pt>
                <c:pt idx="755">
                  <c:v>1.31457728298138E-7</c:v>
                </c:pt>
                <c:pt idx="756">
                  <c:v>2.43601511769088E-8</c:v>
                </c:pt>
                <c:pt idx="757">
                  <c:v>7.61673506827612E-11</c:v>
                </c:pt>
                <c:pt idx="758">
                  <c:v>4.7049042381418595E-10</c:v>
                </c:pt>
                <c:pt idx="759">
                  <c:v>0.99999999080862301</c:v>
                </c:pt>
                <c:pt idx="760">
                  <c:v>1.06832774696771E-8</c:v>
                </c:pt>
                <c:pt idx="761">
                  <c:v>9.0984281186497705E-8</c:v>
                </c:pt>
                <c:pt idx="762">
                  <c:v>1.03527567907446E-7</c:v>
                </c:pt>
                <c:pt idx="763">
                  <c:v>3.8723709921535E-8</c:v>
                </c:pt>
                <c:pt idx="764">
                  <c:v>2.6564579900184501E-8</c:v>
                </c:pt>
                <c:pt idx="765">
                  <c:v>1.9559817067215399E-8</c:v>
                </c:pt>
                <c:pt idx="766">
                  <c:v>1.9797775238455702E-9</c:v>
                </c:pt>
                <c:pt idx="767">
                  <c:v>1.30874544858397E-5</c:v>
                </c:pt>
                <c:pt idx="768">
                  <c:v>1.2775488221938E-8</c:v>
                </c:pt>
                <c:pt idx="769">
                  <c:v>4.6857280669432502E-8</c:v>
                </c:pt>
                <c:pt idx="770">
                  <c:v>1.16701899447564E-7</c:v>
                </c:pt>
                <c:pt idx="771">
                  <c:v>0.99999990124717097</c:v>
                </c:pt>
                <c:pt idx="772">
                  <c:v>1.04735865510423E-7</c:v>
                </c:pt>
                <c:pt idx="773">
                  <c:v>8.99378343958155E-9</c:v>
                </c:pt>
                <c:pt idx="774">
                  <c:v>2.0150390193414199E-7</c:v>
                </c:pt>
                <c:pt idx="775">
                  <c:v>2.0342874174697E-8</c:v>
                </c:pt>
                <c:pt idx="776">
                  <c:v>3.5004762485299002E-7</c:v>
                </c:pt>
                <c:pt idx="777">
                  <c:v>2.2490802106815598E-8</c:v>
                </c:pt>
                <c:pt idx="778">
                  <c:v>8.9463535644403297E-8</c:v>
                </c:pt>
                <c:pt idx="779">
                  <c:v>7.4228257570829404E-9</c:v>
                </c:pt>
                <c:pt idx="780">
                  <c:v>2.2736007469466601E-7</c:v>
                </c:pt>
                <c:pt idx="781">
                  <c:v>6.1210416644459102E-9</c:v>
                </c:pt>
                <c:pt idx="782">
                  <c:v>1.148591813331E-7</c:v>
                </c:pt>
                <c:pt idx="783">
                  <c:v>1.3265935656507899E-7</c:v>
                </c:pt>
                <c:pt idx="784">
                  <c:v>1.9994146122717601E-8</c:v>
                </c:pt>
                <c:pt idx="785">
                  <c:v>9.8706922070149406E-10</c:v>
                </c:pt>
                <c:pt idx="786">
                  <c:v>3.9272635775381903E-6</c:v>
                </c:pt>
                <c:pt idx="787">
                  <c:v>1.58165432345462E-9</c:v>
                </c:pt>
                <c:pt idx="788">
                  <c:v>7.3482840128936101E-7</c:v>
                </c:pt>
                <c:pt idx="789">
                  <c:v>2.6772456245326499E-8</c:v>
                </c:pt>
                <c:pt idx="790">
                  <c:v>5.9052354866239605E-7</c:v>
                </c:pt>
                <c:pt idx="791">
                  <c:v>1.06383426474096E-9</c:v>
                </c:pt>
                <c:pt idx="792">
                  <c:v>3.0252170891235402E-9</c:v>
                </c:pt>
                <c:pt idx="793">
                  <c:v>1.07496938448999E-7</c:v>
                </c:pt>
                <c:pt idx="794">
                  <c:v>9.6389320896119195E-10</c:v>
                </c:pt>
                <c:pt idx="795">
                  <c:v>6.1470109656536905E-7</c:v>
                </c:pt>
                <c:pt idx="796">
                  <c:v>1.36645290425342E-6</c:v>
                </c:pt>
                <c:pt idx="797">
                  <c:v>2.5515811753272201E-8</c:v>
                </c:pt>
                <c:pt idx="798">
                  <c:v>1.36283961175401E-6</c:v>
                </c:pt>
                <c:pt idx="799">
                  <c:v>0.99999521477049202</c:v>
                </c:pt>
                <c:pt idx="800">
                  <c:v>1.6899390841771499E-8</c:v>
                </c:pt>
                <c:pt idx="801">
                  <c:v>8.5173867025919805E-10</c:v>
                </c:pt>
                <c:pt idx="802">
                  <c:v>2.3040188519346498E-9</c:v>
                </c:pt>
                <c:pt idx="803">
                  <c:v>4.4249927884126903E-9</c:v>
                </c:pt>
                <c:pt idx="804">
                  <c:v>2.5141644718700501E-8</c:v>
                </c:pt>
                <c:pt idx="805">
                  <c:v>4.5460775802892701E-8</c:v>
                </c:pt>
                <c:pt idx="806">
                  <c:v>5.9282646186075003E-7</c:v>
                </c:pt>
                <c:pt idx="807">
                  <c:v>9.5707391944248304E-6</c:v>
                </c:pt>
                <c:pt idx="808">
                  <c:v>0.99997422820194803</c:v>
                </c:pt>
                <c:pt idx="809">
                  <c:v>4.31969753657713E-6</c:v>
                </c:pt>
                <c:pt idx="810">
                  <c:v>8.8546211435310602E-8</c:v>
                </c:pt>
                <c:pt idx="811">
                  <c:v>1.94314629596639E-8</c:v>
                </c:pt>
                <c:pt idx="812">
                  <c:v>1.29671910722521E-9</c:v>
                </c:pt>
                <c:pt idx="813">
                  <c:v>2.9206572623873101E-6</c:v>
                </c:pt>
                <c:pt idx="814">
                  <c:v>3.2893335181430298E-5</c:v>
                </c:pt>
                <c:pt idx="815">
                  <c:v>1.93543249675817E-10</c:v>
                </c:pt>
                <c:pt idx="816">
                  <c:v>4.1073366928174896E-9</c:v>
                </c:pt>
                <c:pt idx="817">
                  <c:v>2.1701486937206498E-6</c:v>
                </c:pt>
                <c:pt idx="818">
                  <c:v>1.43244720655932E-8</c:v>
                </c:pt>
                <c:pt idx="819">
                  <c:v>2.8373304438860103E-7</c:v>
                </c:pt>
                <c:pt idx="820">
                  <c:v>7.6375386208634095E-7</c:v>
                </c:pt>
                <c:pt idx="821">
                  <c:v>1.00420718399059E-7</c:v>
                </c:pt>
                <c:pt idx="822">
                  <c:v>1.6645196127913401E-9</c:v>
                </c:pt>
                <c:pt idx="823">
                  <c:v>6.9095027824880196E-9</c:v>
                </c:pt>
                <c:pt idx="824">
                  <c:v>1.6809450799411099E-7</c:v>
                </c:pt>
                <c:pt idx="825">
                  <c:v>8.0500530181594801E-10</c:v>
                </c:pt>
                <c:pt idx="826">
                  <c:v>0.99999178129228505</c:v>
                </c:pt>
                <c:pt idx="827">
                  <c:v>5.7520805538794101E-8</c:v>
                </c:pt>
                <c:pt idx="828">
                  <c:v>4.3031424003533703E-9</c:v>
                </c:pt>
                <c:pt idx="829">
                  <c:v>6.7640152702124998E-10</c:v>
                </c:pt>
                <c:pt idx="830">
                  <c:v>2.0959496825209001E-9</c:v>
                </c:pt>
                <c:pt idx="831">
                  <c:v>2.0387829901429799E-8</c:v>
                </c:pt>
                <c:pt idx="832">
                  <c:v>1.3184779208342301E-10</c:v>
                </c:pt>
                <c:pt idx="833">
                  <c:v>1.2438173218610401E-7</c:v>
                </c:pt>
                <c:pt idx="834">
                  <c:v>2.7634424047030499E-8</c:v>
                </c:pt>
                <c:pt idx="835">
                  <c:v>4.2937446800664298E-8</c:v>
                </c:pt>
                <c:pt idx="836">
                  <c:v>1.08105425059178E-7</c:v>
                </c:pt>
                <c:pt idx="837">
                  <c:v>4.2151660420958997E-9</c:v>
                </c:pt>
                <c:pt idx="838">
                  <c:v>1.6657501012112601E-7</c:v>
                </c:pt>
                <c:pt idx="839">
                  <c:v>3.5949773764177798E-10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19-44C0-82D3-73C15CDA0C85}"/>
            </c:ext>
          </c:extLst>
        </c:ser>
        <c:ser>
          <c:idx val="3"/>
          <c:order val="3"/>
          <c:tx>
            <c:strRef>
              <c:f>'Weights for RiskA=0'!$E$1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RiskA=0'!$E$2:$E$841</c:f>
              <c:numCache>
                <c:formatCode>0.00</c:formatCode>
                <c:ptCount val="840"/>
                <c:pt idx="0">
                  <c:v>8.6789430225933002E-10</c:v>
                </c:pt>
                <c:pt idx="1">
                  <c:v>3.1066490892360802E-9</c:v>
                </c:pt>
                <c:pt idx="2">
                  <c:v>3.2683266912612301E-7</c:v>
                </c:pt>
                <c:pt idx="3">
                  <c:v>2.71332860999739E-6</c:v>
                </c:pt>
                <c:pt idx="4">
                  <c:v>8.9778797137827898E-7</c:v>
                </c:pt>
                <c:pt idx="5">
                  <c:v>3.8332957539708297E-8</c:v>
                </c:pt>
                <c:pt idx="6">
                  <c:v>6.1984462590251802E-7</c:v>
                </c:pt>
                <c:pt idx="7">
                  <c:v>1.7653166104967501E-6</c:v>
                </c:pt>
                <c:pt idx="8">
                  <c:v>1.52638169171081E-9</c:v>
                </c:pt>
                <c:pt idx="9">
                  <c:v>6.8885760051338098E-9</c:v>
                </c:pt>
                <c:pt idx="10">
                  <c:v>2.63813020976138E-7</c:v>
                </c:pt>
                <c:pt idx="11">
                  <c:v>1.7228831252862702E-8</c:v>
                </c:pt>
                <c:pt idx="12">
                  <c:v>2.2882490590668199E-8</c:v>
                </c:pt>
                <c:pt idx="13">
                  <c:v>1.35935906559778E-8</c:v>
                </c:pt>
                <c:pt idx="14">
                  <c:v>1.87447050574269E-9</c:v>
                </c:pt>
                <c:pt idx="15">
                  <c:v>6.8368238233108798E-9</c:v>
                </c:pt>
                <c:pt idx="16">
                  <c:v>6.1015802395636202E-10</c:v>
                </c:pt>
                <c:pt idx="17">
                  <c:v>3.0525757124415697E-8</c:v>
                </c:pt>
                <c:pt idx="18">
                  <c:v>3.1222842809303E-8</c:v>
                </c:pt>
                <c:pt idx="19">
                  <c:v>2.59856128083762E-8</c:v>
                </c:pt>
                <c:pt idx="20">
                  <c:v>1.47151188681168E-10</c:v>
                </c:pt>
                <c:pt idx="21">
                  <c:v>7.3551189402168999E-8</c:v>
                </c:pt>
                <c:pt idx="22">
                  <c:v>1.1531874173176E-7</c:v>
                </c:pt>
                <c:pt idx="23">
                  <c:v>1.1761484898954799E-6</c:v>
                </c:pt>
                <c:pt idx="24">
                  <c:v>2.7910961835883901E-8</c:v>
                </c:pt>
                <c:pt idx="25">
                  <c:v>1.20901252170012E-8</c:v>
                </c:pt>
                <c:pt idx="26">
                  <c:v>1.6566248838653901E-10</c:v>
                </c:pt>
                <c:pt idx="27">
                  <c:v>1.2702200074442701E-7</c:v>
                </c:pt>
                <c:pt idx="28">
                  <c:v>5.8096834697131796E-7</c:v>
                </c:pt>
                <c:pt idx="29">
                  <c:v>4.2381941108715203E-8</c:v>
                </c:pt>
                <c:pt idx="30">
                  <c:v>6.0938676727811105E-11</c:v>
                </c:pt>
                <c:pt idx="31">
                  <c:v>3.2815623660407998E-10</c:v>
                </c:pt>
                <c:pt idx="32">
                  <c:v>2.7569843054612799E-9</c:v>
                </c:pt>
                <c:pt idx="33">
                  <c:v>2.5287665777577898E-10</c:v>
                </c:pt>
                <c:pt idx="34">
                  <c:v>3.2423332044529598E-9</c:v>
                </c:pt>
                <c:pt idx="35">
                  <c:v>7.3624271708421103E-8</c:v>
                </c:pt>
                <c:pt idx="36">
                  <c:v>3.1329678551277298E-8</c:v>
                </c:pt>
                <c:pt idx="37">
                  <c:v>2.7645169843046099E-9</c:v>
                </c:pt>
                <c:pt idx="38">
                  <c:v>4.28852763712555E-11</c:v>
                </c:pt>
                <c:pt idx="39">
                  <c:v>5.8036413509261503E-10</c:v>
                </c:pt>
                <c:pt idx="40">
                  <c:v>7.2871056274282602E-9</c:v>
                </c:pt>
                <c:pt idx="41">
                  <c:v>1.3592354824200199E-10</c:v>
                </c:pt>
                <c:pt idx="42">
                  <c:v>3.2790693643476402E-8</c:v>
                </c:pt>
                <c:pt idx="43">
                  <c:v>1.31489418053524E-10</c:v>
                </c:pt>
                <c:pt idx="44">
                  <c:v>8.1206971365855706E-8</c:v>
                </c:pt>
                <c:pt idx="45">
                  <c:v>4.2724820242903602E-11</c:v>
                </c:pt>
                <c:pt idx="46">
                  <c:v>6.1654987245559801E-11</c:v>
                </c:pt>
                <c:pt idx="47">
                  <c:v>4.7600465915428802E-8</c:v>
                </c:pt>
                <c:pt idx="48">
                  <c:v>6.7380646012996699E-9</c:v>
                </c:pt>
                <c:pt idx="49">
                  <c:v>8.8406427279617796E-8</c:v>
                </c:pt>
                <c:pt idx="50">
                  <c:v>2.0948674925327799E-9</c:v>
                </c:pt>
                <c:pt idx="51">
                  <c:v>4.6479080803113401E-7</c:v>
                </c:pt>
                <c:pt idx="52">
                  <c:v>1.4282133213168601E-7</c:v>
                </c:pt>
                <c:pt idx="53">
                  <c:v>6.6851474459059703E-9</c:v>
                </c:pt>
                <c:pt idx="54">
                  <c:v>8.4682065794188892E-9</c:v>
                </c:pt>
                <c:pt idx="55">
                  <c:v>2.3271236027110599E-8</c:v>
                </c:pt>
                <c:pt idx="56">
                  <c:v>1.46187985017666E-8</c:v>
                </c:pt>
                <c:pt idx="57">
                  <c:v>8.8565325169004805E-9</c:v>
                </c:pt>
                <c:pt idx="58">
                  <c:v>4.49921847358272E-10</c:v>
                </c:pt>
                <c:pt idx="59">
                  <c:v>1.03885656688542E-10</c:v>
                </c:pt>
                <c:pt idx="60">
                  <c:v>1.7280183091113399E-10</c:v>
                </c:pt>
                <c:pt idx="61">
                  <c:v>4.2706091051971101E-8</c:v>
                </c:pt>
                <c:pt idx="62">
                  <c:v>1.0951450093107601E-6</c:v>
                </c:pt>
                <c:pt idx="63">
                  <c:v>1.6157954776515799E-6</c:v>
                </c:pt>
                <c:pt idx="64">
                  <c:v>2.5944481837083601E-8</c:v>
                </c:pt>
                <c:pt idx="65">
                  <c:v>5.2043930114461597E-8</c:v>
                </c:pt>
                <c:pt idx="66">
                  <c:v>1.97440888027744E-8</c:v>
                </c:pt>
                <c:pt idx="67">
                  <c:v>7.3368280112973094E-8</c:v>
                </c:pt>
                <c:pt idx="68">
                  <c:v>1.58773789348232E-9</c:v>
                </c:pt>
                <c:pt idx="69">
                  <c:v>2.0845890588159001E-9</c:v>
                </c:pt>
                <c:pt idx="70">
                  <c:v>3.9112738184958999E-11</c:v>
                </c:pt>
                <c:pt idx="71">
                  <c:v>1.1694885545996899E-10</c:v>
                </c:pt>
                <c:pt idx="72">
                  <c:v>1.04711918965644E-8</c:v>
                </c:pt>
                <c:pt idx="73">
                  <c:v>2.6861309154592599E-8</c:v>
                </c:pt>
                <c:pt idx="74">
                  <c:v>4.0522844361379098E-8</c:v>
                </c:pt>
                <c:pt idx="75">
                  <c:v>2.74209229529275E-8</c:v>
                </c:pt>
                <c:pt idx="76">
                  <c:v>5.1523800444536603E-8</c:v>
                </c:pt>
                <c:pt idx="77">
                  <c:v>1.6413654651201599E-8</c:v>
                </c:pt>
                <c:pt idx="78">
                  <c:v>6.2177439763390104E-8</c:v>
                </c:pt>
                <c:pt idx="79">
                  <c:v>4.0003838282738903E-8</c:v>
                </c:pt>
                <c:pt idx="80">
                  <c:v>4.6675548850141901E-9</c:v>
                </c:pt>
                <c:pt idx="81">
                  <c:v>4.1981132718365598E-8</c:v>
                </c:pt>
                <c:pt idx="82">
                  <c:v>4.8892954747630301E-8</c:v>
                </c:pt>
                <c:pt idx="83">
                  <c:v>2.3906955903631499E-8</c:v>
                </c:pt>
                <c:pt idx="84">
                  <c:v>2.22539910681008E-8</c:v>
                </c:pt>
                <c:pt idx="85">
                  <c:v>5.0091287624480901E-8</c:v>
                </c:pt>
                <c:pt idx="86">
                  <c:v>1.78194772084864E-7</c:v>
                </c:pt>
                <c:pt idx="87">
                  <c:v>1.506001895896E-7</c:v>
                </c:pt>
                <c:pt idx="88">
                  <c:v>1.9801938054558901E-9</c:v>
                </c:pt>
                <c:pt idx="89">
                  <c:v>1.85670916851296E-8</c:v>
                </c:pt>
                <c:pt idx="90">
                  <c:v>1.7892062323454399E-8</c:v>
                </c:pt>
                <c:pt idx="91">
                  <c:v>5.9340030444220197E-10</c:v>
                </c:pt>
                <c:pt idx="92">
                  <c:v>1.3184387401105599E-9</c:v>
                </c:pt>
                <c:pt idx="93">
                  <c:v>8.0606219417396499E-10</c:v>
                </c:pt>
                <c:pt idx="94">
                  <c:v>4.3662412224665803E-9</c:v>
                </c:pt>
                <c:pt idx="95">
                  <c:v>4.9508063167538199E-8</c:v>
                </c:pt>
                <c:pt idx="96">
                  <c:v>3.7880601397512902E-8</c:v>
                </c:pt>
                <c:pt idx="97">
                  <c:v>2.8924503499249102E-9</c:v>
                </c:pt>
                <c:pt idx="98">
                  <c:v>2.43615249059812E-8</c:v>
                </c:pt>
                <c:pt idx="99">
                  <c:v>1.19558845849381E-9</c:v>
                </c:pt>
                <c:pt idx="100">
                  <c:v>6.0963812494488003E-9</c:v>
                </c:pt>
                <c:pt idx="101">
                  <c:v>1.6524334642245901E-8</c:v>
                </c:pt>
                <c:pt idx="102">
                  <c:v>7.4893399886847095E-9</c:v>
                </c:pt>
                <c:pt idx="103">
                  <c:v>7.7242459194050299E-7</c:v>
                </c:pt>
                <c:pt idx="104">
                  <c:v>7.2871769493665295E-8</c:v>
                </c:pt>
                <c:pt idx="105">
                  <c:v>3.1881349165436098E-8</c:v>
                </c:pt>
                <c:pt idx="106">
                  <c:v>2.8366024300231601E-8</c:v>
                </c:pt>
                <c:pt idx="107">
                  <c:v>4.0413276960381399E-7</c:v>
                </c:pt>
                <c:pt idx="108">
                  <c:v>2.0233165259126999E-8</c:v>
                </c:pt>
                <c:pt idx="109">
                  <c:v>0.99999973037057399</c:v>
                </c:pt>
                <c:pt idx="110">
                  <c:v>5.9844560805514406E-8</c:v>
                </c:pt>
                <c:pt idx="111">
                  <c:v>7.5930609124265402E-7</c:v>
                </c:pt>
                <c:pt idx="112">
                  <c:v>8.2132623118889697E-7</c:v>
                </c:pt>
                <c:pt idx="113">
                  <c:v>4.4266612205032098E-8</c:v>
                </c:pt>
                <c:pt idx="114">
                  <c:v>0.99999963286568105</c:v>
                </c:pt>
                <c:pt idx="115">
                  <c:v>1.7924698265302399E-8</c:v>
                </c:pt>
                <c:pt idx="116">
                  <c:v>6.5398419021502394E-8</c:v>
                </c:pt>
                <c:pt idx="117">
                  <c:v>6.1249630132399896E-8</c:v>
                </c:pt>
                <c:pt idx="118">
                  <c:v>1.64541187283947E-6</c:v>
                </c:pt>
                <c:pt idx="119">
                  <c:v>4.0800084318350102E-8</c:v>
                </c:pt>
                <c:pt idx="120">
                  <c:v>5.0438894820085598E-8</c:v>
                </c:pt>
                <c:pt idx="121">
                  <c:v>1.7052791552190801E-6</c:v>
                </c:pt>
                <c:pt idx="122">
                  <c:v>1.07688498473149E-8</c:v>
                </c:pt>
                <c:pt idx="123">
                  <c:v>9.1817152745408505E-8</c:v>
                </c:pt>
                <c:pt idx="124">
                  <c:v>5.0278397023039699E-8</c:v>
                </c:pt>
                <c:pt idx="125">
                  <c:v>2.92655704546035E-8</c:v>
                </c:pt>
                <c:pt idx="126">
                  <c:v>2.10468239605163E-8</c:v>
                </c:pt>
                <c:pt idx="127">
                  <c:v>7.1436436151453195E-8</c:v>
                </c:pt>
                <c:pt idx="128">
                  <c:v>1.7017482134273801E-8</c:v>
                </c:pt>
                <c:pt idx="129">
                  <c:v>5.7127033077107897E-8</c:v>
                </c:pt>
                <c:pt idx="130">
                  <c:v>3.7311785847007804E-9</c:v>
                </c:pt>
                <c:pt idx="131">
                  <c:v>7.23285709278375E-9</c:v>
                </c:pt>
                <c:pt idx="132">
                  <c:v>4.8823395555388998E-8</c:v>
                </c:pt>
                <c:pt idx="133">
                  <c:v>6.3731584390041802E-8</c:v>
                </c:pt>
                <c:pt idx="134">
                  <c:v>1.3867622213512201E-7</c:v>
                </c:pt>
                <c:pt idx="135">
                  <c:v>6.0087986232953401E-8</c:v>
                </c:pt>
                <c:pt idx="136">
                  <c:v>1.03099764081743E-7</c:v>
                </c:pt>
                <c:pt idx="137">
                  <c:v>9.5676550707459503E-7</c:v>
                </c:pt>
                <c:pt idx="138">
                  <c:v>1.3636949317989101E-8</c:v>
                </c:pt>
                <c:pt idx="139">
                  <c:v>4.99351029743951E-8</c:v>
                </c:pt>
                <c:pt idx="140">
                  <c:v>7.5077161047618796E-7</c:v>
                </c:pt>
                <c:pt idx="141">
                  <c:v>1.3886048362613301E-8</c:v>
                </c:pt>
                <c:pt idx="142">
                  <c:v>3.9180367417850603E-8</c:v>
                </c:pt>
                <c:pt idx="143">
                  <c:v>1.6754086709628199E-8</c:v>
                </c:pt>
                <c:pt idx="144">
                  <c:v>5.6687026771672398E-9</c:v>
                </c:pt>
                <c:pt idx="145">
                  <c:v>1.61972829625572E-8</c:v>
                </c:pt>
                <c:pt idx="146">
                  <c:v>8.6523740637040004E-7</c:v>
                </c:pt>
                <c:pt idx="147">
                  <c:v>2.80023734858585E-8</c:v>
                </c:pt>
                <c:pt idx="148">
                  <c:v>1.07997883258142E-8</c:v>
                </c:pt>
                <c:pt idx="149">
                  <c:v>1.71671121607386E-8</c:v>
                </c:pt>
                <c:pt idx="150">
                  <c:v>2.78385296301794E-7</c:v>
                </c:pt>
                <c:pt idx="151">
                  <c:v>9.3058243205435394E-9</c:v>
                </c:pt>
                <c:pt idx="152">
                  <c:v>3.3436292185042298E-8</c:v>
                </c:pt>
                <c:pt idx="153">
                  <c:v>2.5747614271831199E-8</c:v>
                </c:pt>
                <c:pt idx="154">
                  <c:v>5.9938502495451698E-9</c:v>
                </c:pt>
                <c:pt idx="155">
                  <c:v>5.8163307252105498E-8</c:v>
                </c:pt>
                <c:pt idx="156">
                  <c:v>3.1585058112847202E-8</c:v>
                </c:pt>
                <c:pt idx="157">
                  <c:v>9.7851157243098503E-8</c:v>
                </c:pt>
                <c:pt idx="158">
                  <c:v>1.5253620223600102E-8</c:v>
                </c:pt>
                <c:pt idx="159">
                  <c:v>1.6697016977185799E-8</c:v>
                </c:pt>
                <c:pt idx="160">
                  <c:v>8.6620839439901496E-8</c:v>
                </c:pt>
                <c:pt idx="161">
                  <c:v>7.1475074524078806E-8</c:v>
                </c:pt>
                <c:pt idx="162">
                  <c:v>3.3486956049388201E-8</c:v>
                </c:pt>
                <c:pt idx="163">
                  <c:v>4.9929919161250695E-7</c:v>
                </c:pt>
                <c:pt idx="164">
                  <c:v>1.4457554340500801E-8</c:v>
                </c:pt>
                <c:pt idx="165">
                  <c:v>4.6099744351110602E-8</c:v>
                </c:pt>
                <c:pt idx="166">
                  <c:v>3.9863117367851303E-7</c:v>
                </c:pt>
                <c:pt idx="167">
                  <c:v>1.1972225146691601E-7</c:v>
                </c:pt>
                <c:pt idx="168">
                  <c:v>2.62779141049616E-7</c:v>
                </c:pt>
                <c:pt idx="169">
                  <c:v>6.4898907649262094E-8</c:v>
                </c:pt>
                <c:pt idx="170">
                  <c:v>8.1354732016586699E-7</c:v>
                </c:pt>
                <c:pt idx="171">
                  <c:v>2.0201050802449901E-7</c:v>
                </c:pt>
                <c:pt idx="172">
                  <c:v>0.99999787339942203</c:v>
                </c:pt>
                <c:pt idx="173">
                  <c:v>9.6442294953422702E-7</c:v>
                </c:pt>
                <c:pt idx="174">
                  <c:v>0.99999677797934905</c:v>
                </c:pt>
                <c:pt idx="175">
                  <c:v>2.45248865497229E-7</c:v>
                </c:pt>
                <c:pt idx="176">
                  <c:v>8.4288378170567198E-8</c:v>
                </c:pt>
                <c:pt idx="177">
                  <c:v>2.3611250110535701E-7</c:v>
                </c:pt>
                <c:pt idx="178">
                  <c:v>3.7049427199813803E-7</c:v>
                </c:pt>
                <c:pt idx="179">
                  <c:v>1.14285919330132E-8</c:v>
                </c:pt>
                <c:pt idx="180">
                  <c:v>4.4088233676910703E-8</c:v>
                </c:pt>
                <c:pt idx="181">
                  <c:v>0.99930037872358102</c:v>
                </c:pt>
                <c:pt idx="182">
                  <c:v>2.0129686247089101E-8</c:v>
                </c:pt>
                <c:pt idx="183">
                  <c:v>5.5543719193679698E-7</c:v>
                </c:pt>
                <c:pt idx="184">
                  <c:v>4.1073739222947499E-7</c:v>
                </c:pt>
                <c:pt idx="185">
                  <c:v>2.54679827268475E-8</c:v>
                </c:pt>
                <c:pt idx="186">
                  <c:v>1.37138133292878E-7</c:v>
                </c:pt>
                <c:pt idx="187">
                  <c:v>5.8489879096556902E-7</c:v>
                </c:pt>
                <c:pt idx="188">
                  <c:v>1.8627173797703701E-7</c:v>
                </c:pt>
                <c:pt idx="189">
                  <c:v>3.2145945297681602E-7</c:v>
                </c:pt>
                <c:pt idx="190">
                  <c:v>3.6416777594226601E-7</c:v>
                </c:pt>
                <c:pt idx="191">
                  <c:v>1.75677899670362E-6</c:v>
                </c:pt>
                <c:pt idx="192">
                  <c:v>0.99994801361917895</c:v>
                </c:pt>
                <c:pt idx="193">
                  <c:v>7.9921830735574199E-5</c:v>
                </c:pt>
                <c:pt idx="194">
                  <c:v>4.9531893778114196E-6</c:v>
                </c:pt>
                <c:pt idx="195">
                  <c:v>4.0192089439693999E-6</c:v>
                </c:pt>
                <c:pt idx="196">
                  <c:v>0.99999200182987402</c:v>
                </c:pt>
                <c:pt idx="197">
                  <c:v>4.58095382065203E-8</c:v>
                </c:pt>
                <c:pt idx="198">
                  <c:v>0.99999973607682102</c:v>
                </c:pt>
                <c:pt idx="199">
                  <c:v>2.7004748962363802E-7</c:v>
                </c:pt>
                <c:pt idx="200">
                  <c:v>7.0740384288080199E-6</c:v>
                </c:pt>
                <c:pt idx="201">
                  <c:v>0.99999496109221697</c:v>
                </c:pt>
                <c:pt idx="202">
                  <c:v>4.0220258208711898E-8</c:v>
                </c:pt>
                <c:pt idx="203">
                  <c:v>8.87688149136585E-8</c:v>
                </c:pt>
                <c:pt idx="204">
                  <c:v>2.0891439489299601E-7</c:v>
                </c:pt>
                <c:pt idx="205">
                  <c:v>2.8441507839860599E-8</c:v>
                </c:pt>
                <c:pt idx="206">
                  <c:v>1.44933735787031E-7</c:v>
                </c:pt>
                <c:pt idx="207">
                  <c:v>8.8597190792865105E-7</c:v>
                </c:pt>
                <c:pt idx="208">
                  <c:v>1.01943518403249E-7</c:v>
                </c:pt>
                <c:pt idx="209">
                  <c:v>1.5138103917920098E-8</c:v>
                </c:pt>
                <c:pt idx="210">
                  <c:v>3.8041913932802802E-8</c:v>
                </c:pt>
                <c:pt idx="211">
                  <c:v>2.8311693686432199E-8</c:v>
                </c:pt>
                <c:pt idx="212">
                  <c:v>1.0794307453917E-8</c:v>
                </c:pt>
                <c:pt idx="213">
                  <c:v>8.5482591811059799E-8</c:v>
                </c:pt>
                <c:pt idx="214">
                  <c:v>1.1432255846812699E-7</c:v>
                </c:pt>
                <c:pt idx="215">
                  <c:v>5.0464027040615898E-8</c:v>
                </c:pt>
                <c:pt idx="216">
                  <c:v>2.58324330183501E-8</c:v>
                </c:pt>
                <c:pt idx="217">
                  <c:v>3.0012232715869001E-8</c:v>
                </c:pt>
                <c:pt idx="218">
                  <c:v>1.6453870411032501E-7</c:v>
                </c:pt>
                <c:pt idx="219">
                  <c:v>9.7520490062924297E-8</c:v>
                </c:pt>
                <c:pt idx="220">
                  <c:v>2.0723637463549502E-8</c:v>
                </c:pt>
                <c:pt idx="221">
                  <c:v>1.4370258221213701E-7</c:v>
                </c:pt>
                <c:pt idx="222">
                  <c:v>2.3693757247057E-8</c:v>
                </c:pt>
                <c:pt idx="223">
                  <c:v>4.2640571071423602E-8</c:v>
                </c:pt>
                <c:pt idx="224">
                  <c:v>1.58672317316877E-8</c:v>
                </c:pt>
                <c:pt idx="225">
                  <c:v>3.1413120807027101E-8</c:v>
                </c:pt>
                <c:pt idx="226">
                  <c:v>8.0397783089889899E-9</c:v>
                </c:pt>
                <c:pt idx="227">
                  <c:v>1.0246586024821901E-6</c:v>
                </c:pt>
                <c:pt idx="228">
                  <c:v>1.11147046591062E-7</c:v>
                </c:pt>
                <c:pt idx="229">
                  <c:v>3.7040644766848798E-8</c:v>
                </c:pt>
                <c:pt idx="230">
                  <c:v>5.1932067287749602E-9</c:v>
                </c:pt>
                <c:pt idx="231">
                  <c:v>8.6669992817433303E-9</c:v>
                </c:pt>
                <c:pt idx="232">
                  <c:v>1.6417926857283901E-7</c:v>
                </c:pt>
                <c:pt idx="233">
                  <c:v>4.7477573808329496E-10</c:v>
                </c:pt>
                <c:pt idx="234">
                  <c:v>1.8567636905094299E-6</c:v>
                </c:pt>
                <c:pt idx="235">
                  <c:v>0.999998227653626</c:v>
                </c:pt>
                <c:pt idx="236">
                  <c:v>1.15077331253378E-8</c:v>
                </c:pt>
                <c:pt idx="237">
                  <c:v>2.4881133952136599E-7</c:v>
                </c:pt>
                <c:pt idx="238">
                  <c:v>4.26457946433933E-7</c:v>
                </c:pt>
                <c:pt idx="239">
                  <c:v>4.4877011052716702E-8</c:v>
                </c:pt>
                <c:pt idx="240">
                  <c:v>2.2360920265276801E-8</c:v>
                </c:pt>
                <c:pt idx="241">
                  <c:v>6.17831280947701E-6</c:v>
                </c:pt>
                <c:pt idx="242">
                  <c:v>1.08219636817091E-8</c:v>
                </c:pt>
                <c:pt idx="243">
                  <c:v>5.2887941200368298E-9</c:v>
                </c:pt>
                <c:pt idx="244">
                  <c:v>0.99999821718725201</c:v>
                </c:pt>
                <c:pt idx="245">
                  <c:v>1.3238599160783801E-8</c:v>
                </c:pt>
                <c:pt idx="246">
                  <c:v>8.5617007583867002E-10</c:v>
                </c:pt>
                <c:pt idx="247">
                  <c:v>1.51853141560338E-9</c:v>
                </c:pt>
                <c:pt idx="248">
                  <c:v>1.22470738423175E-9</c:v>
                </c:pt>
                <c:pt idx="249">
                  <c:v>3.0778269975575298E-9</c:v>
                </c:pt>
                <c:pt idx="250">
                  <c:v>6.4020659955162799E-8</c:v>
                </c:pt>
                <c:pt idx="251">
                  <c:v>7.8487770289458694E-8</c:v>
                </c:pt>
                <c:pt idx="252">
                  <c:v>4.9210582349530598E-7</c:v>
                </c:pt>
                <c:pt idx="253">
                  <c:v>2.8008467680208E-8</c:v>
                </c:pt>
                <c:pt idx="254">
                  <c:v>2.58616159911854E-9</c:v>
                </c:pt>
                <c:pt idx="255">
                  <c:v>3.58084797839024E-8</c:v>
                </c:pt>
                <c:pt idx="256">
                  <c:v>1.84872271976894E-7</c:v>
                </c:pt>
                <c:pt idx="257">
                  <c:v>3.2990888378350399E-8</c:v>
                </c:pt>
                <c:pt idx="258">
                  <c:v>6.0084488023508596E-9</c:v>
                </c:pt>
                <c:pt idx="259">
                  <c:v>1.7712892714789701E-7</c:v>
                </c:pt>
                <c:pt idx="260">
                  <c:v>3.6401532332050501E-6</c:v>
                </c:pt>
                <c:pt idx="261">
                  <c:v>1.02002619278698E-8</c:v>
                </c:pt>
                <c:pt idx="262">
                  <c:v>1.25592665394121E-6</c:v>
                </c:pt>
                <c:pt idx="263">
                  <c:v>1.0083955159250501E-9</c:v>
                </c:pt>
                <c:pt idx="264">
                  <c:v>9.8721075555623804E-9</c:v>
                </c:pt>
                <c:pt idx="265">
                  <c:v>1.86009360784811E-9</c:v>
                </c:pt>
                <c:pt idx="266">
                  <c:v>2.5114842455414202E-9</c:v>
                </c:pt>
                <c:pt idx="267">
                  <c:v>1.3585875659519999E-8</c:v>
                </c:pt>
                <c:pt idx="268">
                  <c:v>7.8061714918087102E-10</c:v>
                </c:pt>
                <c:pt idx="269">
                  <c:v>3.0071475790325098E-6</c:v>
                </c:pt>
                <c:pt idx="270">
                  <c:v>1.21848020679517E-8</c:v>
                </c:pt>
                <c:pt idx="271">
                  <c:v>2.9148494184165499E-8</c:v>
                </c:pt>
                <c:pt idx="272">
                  <c:v>1.36165341496455E-8</c:v>
                </c:pt>
                <c:pt idx="273">
                  <c:v>9.99701960539752E-8</c:v>
                </c:pt>
                <c:pt idx="274">
                  <c:v>6.4473139559261099E-8</c:v>
                </c:pt>
                <c:pt idx="275">
                  <c:v>6.3218313175469097E-8</c:v>
                </c:pt>
                <c:pt idx="276">
                  <c:v>1.2723196086110301E-7</c:v>
                </c:pt>
                <c:pt idx="277">
                  <c:v>0.99998518656185098</c:v>
                </c:pt>
                <c:pt idx="278">
                  <c:v>1.0990635810930101E-7</c:v>
                </c:pt>
                <c:pt idx="279">
                  <c:v>4.8150508344824798E-8</c:v>
                </c:pt>
                <c:pt idx="280">
                  <c:v>4.9902670897034997E-6</c:v>
                </c:pt>
                <c:pt idx="281">
                  <c:v>1.25269426439139E-6</c:v>
                </c:pt>
                <c:pt idx="282">
                  <c:v>2.05252595430398E-6</c:v>
                </c:pt>
                <c:pt idx="283">
                  <c:v>4.42408661169638E-6</c:v>
                </c:pt>
                <c:pt idx="284">
                  <c:v>8.3105424247842105E-7</c:v>
                </c:pt>
                <c:pt idx="285">
                  <c:v>2.4667112635693199E-7</c:v>
                </c:pt>
                <c:pt idx="286">
                  <c:v>8.3461923422315498E-7</c:v>
                </c:pt>
                <c:pt idx="287">
                  <c:v>1.45542505897134E-6</c:v>
                </c:pt>
                <c:pt idx="288">
                  <c:v>3.1000794460493697E-5</c:v>
                </c:pt>
                <c:pt idx="289">
                  <c:v>6.7031810756679601E-7</c:v>
                </c:pt>
                <c:pt idx="290">
                  <c:v>5.4001035713689704E-10</c:v>
                </c:pt>
                <c:pt idx="291">
                  <c:v>9.9242222125793598E-8</c:v>
                </c:pt>
                <c:pt idx="292">
                  <c:v>1.28360696881121E-8</c:v>
                </c:pt>
                <c:pt idx="293">
                  <c:v>1.6046604380538599E-10</c:v>
                </c:pt>
                <c:pt idx="294">
                  <c:v>2.38300314794959E-9</c:v>
                </c:pt>
                <c:pt idx="295">
                  <c:v>1.58638372394382E-7</c:v>
                </c:pt>
                <c:pt idx="296">
                  <c:v>1.43659817851914E-7</c:v>
                </c:pt>
                <c:pt idx="297">
                  <c:v>5.6484876664889495E-10</c:v>
                </c:pt>
                <c:pt idx="298">
                  <c:v>1.2438931519028801E-7</c:v>
                </c:pt>
                <c:pt idx="299">
                  <c:v>8.2606387083094107E-9</c:v>
                </c:pt>
                <c:pt idx="300">
                  <c:v>2.3524771665799099E-7</c:v>
                </c:pt>
                <c:pt idx="301">
                  <c:v>6.2866279354663E-7</c:v>
                </c:pt>
                <c:pt idx="302">
                  <c:v>1.6106041170074801E-8</c:v>
                </c:pt>
                <c:pt idx="303">
                  <c:v>1.23812263903415E-9</c:v>
                </c:pt>
                <c:pt idx="304">
                  <c:v>3.6219540914291197E-10</c:v>
                </c:pt>
                <c:pt idx="305">
                  <c:v>1.00563569806967E-7</c:v>
                </c:pt>
                <c:pt idx="306">
                  <c:v>8.6934560362642303E-10</c:v>
                </c:pt>
                <c:pt idx="307">
                  <c:v>6.3113482278335702E-10</c:v>
                </c:pt>
                <c:pt idx="308">
                  <c:v>2.6288019396834802E-7</c:v>
                </c:pt>
                <c:pt idx="309">
                  <c:v>8.5658580657575299E-8</c:v>
                </c:pt>
                <c:pt idx="310">
                  <c:v>6.67497798534285E-7</c:v>
                </c:pt>
                <c:pt idx="311">
                  <c:v>1.19250801906677E-5</c:v>
                </c:pt>
                <c:pt idx="312">
                  <c:v>5.8941825095546603E-7</c:v>
                </c:pt>
                <c:pt idx="313">
                  <c:v>3.9175909527474601E-8</c:v>
                </c:pt>
                <c:pt idx="314">
                  <c:v>5.6889936664528304E-7</c:v>
                </c:pt>
                <c:pt idx="315">
                  <c:v>1.91933131059982E-7</c:v>
                </c:pt>
                <c:pt idx="316">
                  <c:v>1.5795565594310301E-9</c:v>
                </c:pt>
                <c:pt idx="317">
                  <c:v>2.6760875071155801E-8</c:v>
                </c:pt>
                <c:pt idx="318">
                  <c:v>4.5753209023001104E-6</c:v>
                </c:pt>
                <c:pt idx="319">
                  <c:v>5.4683869022710801E-7</c:v>
                </c:pt>
                <c:pt idx="320">
                  <c:v>4.14001610618336E-7</c:v>
                </c:pt>
                <c:pt idx="321">
                  <c:v>4.6843077446736199E-7</c:v>
                </c:pt>
                <c:pt idx="322">
                  <c:v>9.7312283600097894E-8</c:v>
                </c:pt>
                <c:pt idx="323">
                  <c:v>1.3285037834508099E-6</c:v>
                </c:pt>
                <c:pt idx="324">
                  <c:v>1.5292154602109801E-6</c:v>
                </c:pt>
                <c:pt idx="325">
                  <c:v>3.67165182469752E-10</c:v>
                </c:pt>
                <c:pt idx="326">
                  <c:v>2.3727853346543401E-7</c:v>
                </c:pt>
                <c:pt idx="327">
                  <c:v>0.99996982608964002</c:v>
                </c:pt>
                <c:pt idx="328">
                  <c:v>6.0306202245392501E-8</c:v>
                </c:pt>
                <c:pt idx="329">
                  <c:v>4.6908225471648299E-6</c:v>
                </c:pt>
                <c:pt idx="330">
                  <c:v>2.6566857020150403E-7</c:v>
                </c:pt>
                <c:pt idx="331">
                  <c:v>1.1210567607417E-6</c:v>
                </c:pt>
                <c:pt idx="332">
                  <c:v>8.5038160179318103E-7</c:v>
                </c:pt>
                <c:pt idx="333">
                  <c:v>8.9769662316575601E-7</c:v>
                </c:pt>
                <c:pt idx="334">
                  <c:v>5.1535220627622099E-9</c:v>
                </c:pt>
                <c:pt idx="335">
                  <c:v>1.1548099488399399E-6</c:v>
                </c:pt>
                <c:pt idx="336">
                  <c:v>1.2051973466340601E-7</c:v>
                </c:pt>
                <c:pt idx="337">
                  <c:v>2.2003419999119499E-7</c:v>
                </c:pt>
                <c:pt idx="338">
                  <c:v>2.6900615135558201E-7</c:v>
                </c:pt>
                <c:pt idx="339">
                  <c:v>3.14503164535635E-8</c:v>
                </c:pt>
                <c:pt idx="340">
                  <c:v>1.2128205268666099E-8</c:v>
                </c:pt>
                <c:pt idx="341">
                  <c:v>1.06488395423132E-7</c:v>
                </c:pt>
                <c:pt idx="342">
                  <c:v>6.5499717456434904E-10</c:v>
                </c:pt>
                <c:pt idx="343">
                  <c:v>1.9830260657013599E-10</c:v>
                </c:pt>
                <c:pt idx="344">
                  <c:v>1.30256501963256E-10</c:v>
                </c:pt>
                <c:pt idx="345">
                  <c:v>1.21458078643201E-8</c:v>
                </c:pt>
                <c:pt idx="346">
                  <c:v>4.5052643016577099E-10</c:v>
                </c:pt>
                <c:pt idx="347">
                  <c:v>1.31023459200466E-8</c:v>
                </c:pt>
                <c:pt idx="348">
                  <c:v>2.0609897700057701E-7</c:v>
                </c:pt>
                <c:pt idx="349">
                  <c:v>2.8339145831165798E-7</c:v>
                </c:pt>
                <c:pt idx="350">
                  <c:v>1.0776104862319E-8</c:v>
                </c:pt>
                <c:pt idx="351">
                  <c:v>2.40764987904847E-7</c:v>
                </c:pt>
                <c:pt idx="352">
                  <c:v>1.81508487427282E-6</c:v>
                </c:pt>
                <c:pt idx="353">
                  <c:v>3.0013543013507903E-11</c:v>
                </c:pt>
                <c:pt idx="354">
                  <c:v>4.5258808645078098E-8</c:v>
                </c:pt>
                <c:pt idx="355">
                  <c:v>1.0684863364399E-7</c:v>
                </c:pt>
                <c:pt idx="356">
                  <c:v>2.53957583892309E-9</c:v>
                </c:pt>
                <c:pt idx="357">
                  <c:v>2.3165247571544301E-7</c:v>
                </c:pt>
                <c:pt idx="358">
                  <c:v>7.1063935133452702E-9</c:v>
                </c:pt>
                <c:pt idx="359">
                  <c:v>4.5918813942235398E-9</c:v>
                </c:pt>
                <c:pt idx="360">
                  <c:v>2.26560128705009E-7</c:v>
                </c:pt>
                <c:pt idx="361">
                  <c:v>9.4040903392820893E-9</c:v>
                </c:pt>
                <c:pt idx="362">
                  <c:v>4.9511582228200802E-10</c:v>
                </c:pt>
                <c:pt idx="363">
                  <c:v>3.6807581321806898E-8</c:v>
                </c:pt>
                <c:pt idx="364">
                  <c:v>3.4854982553456598E-10</c:v>
                </c:pt>
                <c:pt idx="365">
                  <c:v>1.0919729045926099E-9</c:v>
                </c:pt>
                <c:pt idx="366">
                  <c:v>0.99999854405618005</c:v>
                </c:pt>
                <c:pt idx="367">
                  <c:v>1.31795047214437E-8</c:v>
                </c:pt>
                <c:pt idx="368">
                  <c:v>1.6501634196464601E-8</c:v>
                </c:pt>
                <c:pt idx="369">
                  <c:v>5.0109321221802798E-7</c:v>
                </c:pt>
                <c:pt idx="370">
                  <c:v>2.16637343861869E-8</c:v>
                </c:pt>
                <c:pt idx="371">
                  <c:v>6.7869642320420197E-7</c:v>
                </c:pt>
                <c:pt idx="372">
                  <c:v>2.15802155463388E-7</c:v>
                </c:pt>
                <c:pt idx="373">
                  <c:v>5.0556951547860202E-9</c:v>
                </c:pt>
                <c:pt idx="374">
                  <c:v>1.09093915995841E-8</c:v>
                </c:pt>
                <c:pt idx="375">
                  <c:v>6.6630239399043801E-11</c:v>
                </c:pt>
                <c:pt idx="376">
                  <c:v>1.62006398709042E-9</c:v>
                </c:pt>
                <c:pt idx="377">
                  <c:v>1.87685887149068E-7</c:v>
                </c:pt>
                <c:pt idx="378">
                  <c:v>2.81604309599952E-7</c:v>
                </c:pt>
                <c:pt idx="379">
                  <c:v>6.7708031647705099E-10</c:v>
                </c:pt>
                <c:pt idx="380">
                  <c:v>1.5435436204675E-9</c:v>
                </c:pt>
                <c:pt idx="381">
                  <c:v>3.7116635765098901E-8</c:v>
                </c:pt>
                <c:pt idx="382">
                  <c:v>1.4649007747948801E-7</c:v>
                </c:pt>
                <c:pt idx="383">
                  <c:v>3.1625848590176498E-8</c:v>
                </c:pt>
                <c:pt idx="384">
                  <c:v>8.1872513168861898E-11</c:v>
                </c:pt>
                <c:pt idx="385">
                  <c:v>1.15760074728255E-8</c:v>
                </c:pt>
                <c:pt idx="386">
                  <c:v>3.05916106613072E-7</c:v>
                </c:pt>
                <c:pt idx="387">
                  <c:v>1.0690168673265E-9</c:v>
                </c:pt>
                <c:pt idx="388">
                  <c:v>5.0727593648260101E-10</c:v>
                </c:pt>
                <c:pt idx="389">
                  <c:v>6.5815632613783103E-8</c:v>
                </c:pt>
                <c:pt idx="390">
                  <c:v>6.3895509607924001E-8</c:v>
                </c:pt>
                <c:pt idx="391">
                  <c:v>2.6262643798012798E-8</c:v>
                </c:pt>
                <c:pt idx="392">
                  <c:v>1.38386223144371E-9</c:v>
                </c:pt>
                <c:pt idx="393">
                  <c:v>2.7458783661299598E-9</c:v>
                </c:pt>
                <c:pt idx="394">
                  <c:v>2.9068146791862199E-10</c:v>
                </c:pt>
                <c:pt idx="395">
                  <c:v>3.3191994023117499E-9</c:v>
                </c:pt>
                <c:pt idx="396">
                  <c:v>1.4490872255959199E-10</c:v>
                </c:pt>
                <c:pt idx="397">
                  <c:v>1.22121480081155E-8</c:v>
                </c:pt>
                <c:pt idx="398">
                  <c:v>7.0518611129739404E-9</c:v>
                </c:pt>
                <c:pt idx="399">
                  <c:v>7.5967224375504401E-7</c:v>
                </c:pt>
                <c:pt idx="400">
                  <c:v>4.9660336778587099E-11</c:v>
                </c:pt>
                <c:pt idx="401">
                  <c:v>5.3716707997582599E-9</c:v>
                </c:pt>
                <c:pt idx="402">
                  <c:v>1.69297841220766E-7</c:v>
                </c:pt>
                <c:pt idx="403">
                  <c:v>2.9609610324664799E-6</c:v>
                </c:pt>
                <c:pt idx="404">
                  <c:v>3.8240046111788503E-9</c:v>
                </c:pt>
                <c:pt idx="405">
                  <c:v>1.62814811256167E-10</c:v>
                </c:pt>
                <c:pt idx="406">
                  <c:v>4.0594283211292601E-7</c:v>
                </c:pt>
                <c:pt idx="407">
                  <c:v>4.9388815865919696E-9</c:v>
                </c:pt>
                <c:pt idx="408">
                  <c:v>9.1758041666365304E-11</c:v>
                </c:pt>
                <c:pt idx="409">
                  <c:v>7.4578535153024803E-8</c:v>
                </c:pt>
                <c:pt idx="410">
                  <c:v>2.03022995980586E-9</c:v>
                </c:pt>
                <c:pt idx="411">
                  <c:v>6.2873913980347994E-11</c:v>
                </c:pt>
                <c:pt idx="412">
                  <c:v>5.3375023586869897E-7</c:v>
                </c:pt>
                <c:pt idx="413">
                  <c:v>3.9513026057058501E-8</c:v>
                </c:pt>
                <c:pt idx="414">
                  <c:v>2.9657337196624499E-6</c:v>
                </c:pt>
                <c:pt idx="415">
                  <c:v>3.9714228193187199E-8</c:v>
                </c:pt>
                <c:pt idx="416">
                  <c:v>2.92683028752546E-9</c:v>
                </c:pt>
                <c:pt idx="417">
                  <c:v>4.3588949714890197E-8</c:v>
                </c:pt>
                <c:pt idx="418">
                  <c:v>7.28878614725466E-9</c:v>
                </c:pt>
                <c:pt idx="419">
                  <c:v>5.7401059287257802E-9</c:v>
                </c:pt>
                <c:pt idx="420">
                  <c:v>8.6037485601461103E-9</c:v>
                </c:pt>
                <c:pt idx="421">
                  <c:v>3.0840501491977099E-6</c:v>
                </c:pt>
                <c:pt idx="422">
                  <c:v>4.09165423454463E-9</c:v>
                </c:pt>
                <c:pt idx="423">
                  <c:v>1.06330627886099E-9</c:v>
                </c:pt>
                <c:pt idx="424">
                  <c:v>1.1112248972284499E-7</c:v>
                </c:pt>
                <c:pt idx="425">
                  <c:v>6.9461101041601293E-8</c:v>
                </c:pt>
                <c:pt idx="426">
                  <c:v>1.92521375691633E-10</c:v>
                </c:pt>
                <c:pt idx="427">
                  <c:v>8.4269648916254394E-11</c:v>
                </c:pt>
                <c:pt idx="428">
                  <c:v>5.2906094108765399E-11</c:v>
                </c:pt>
                <c:pt idx="429">
                  <c:v>7.3725294439332496E-10</c:v>
                </c:pt>
                <c:pt idx="430">
                  <c:v>1.67122547934114E-8</c:v>
                </c:pt>
                <c:pt idx="431">
                  <c:v>1.32962357122551E-8</c:v>
                </c:pt>
                <c:pt idx="432">
                  <c:v>2.3337779223180599E-9</c:v>
                </c:pt>
                <c:pt idx="433">
                  <c:v>3.2960460722975298E-9</c:v>
                </c:pt>
                <c:pt idx="434">
                  <c:v>7.4629665714966698E-11</c:v>
                </c:pt>
                <c:pt idx="435">
                  <c:v>2.8688885869415399E-9</c:v>
                </c:pt>
                <c:pt idx="436">
                  <c:v>4.03116049252177E-11</c:v>
                </c:pt>
                <c:pt idx="437">
                  <c:v>5.8547022900474005E-11</c:v>
                </c:pt>
                <c:pt idx="438">
                  <c:v>4.4145039875077002E-8</c:v>
                </c:pt>
                <c:pt idx="439">
                  <c:v>8.9272535358362199E-11</c:v>
                </c:pt>
                <c:pt idx="440">
                  <c:v>3.0837690060070602E-10</c:v>
                </c:pt>
                <c:pt idx="441">
                  <c:v>7.6134915808137302E-10</c:v>
                </c:pt>
                <c:pt idx="442">
                  <c:v>2.9909248784031399E-9</c:v>
                </c:pt>
                <c:pt idx="443">
                  <c:v>3.56722649426148E-10</c:v>
                </c:pt>
                <c:pt idx="444">
                  <c:v>3.3015873111077698E-6</c:v>
                </c:pt>
                <c:pt idx="445">
                  <c:v>8.7630098091186805E-9</c:v>
                </c:pt>
                <c:pt idx="446">
                  <c:v>5.8327926720336102E-8</c:v>
                </c:pt>
                <c:pt idx="447">
                  <c:v>1.31167467795737E-7</c:v>
                </c:pt>
                <c:pt idx="448">
                  <c:v>2.5200330857648302E-8</c:v>
                </c:pt>
                <c:pt idx="449">
                  <c:v>6.9042823946173604E-9</c:v>
                </c:pt>
                <c:pt idx="450">
                  <c:v>1.3952384938797299E-7</c:v>
                </c:pt>
                <c:pt idx="451">
                  <c:v>2.8563992895494099E-8</c:v>
                </c:pt>
                <c:pt idx="452">
                  <c:v>9.7696635688950001E-8</c:v>
                </c:pt>
                <c:pt idx="453">
                  <c:v>9.8600353609356395E-9</c:v>
                </c:pt>
                <c:pt idx="454">
                  <c:v>3.6924866308617101E-8</c:v>
                </c:pt>
                <c:pt idx="455">
                  <c:v>8.1177575876323999E-9</c:v>
                </c:pt>
                <c:pt idx="456">
                  <c:v>2.33878111783396E-10</c:v>
                </c:pt>
                <c:pt idx="457">
                  <c:v>9.1272683269698193E-9</c:v>
                </c:pt>
                <c:pt idx="458">
                  <c:v>7.8920817922129003E-9</c:v>
                </c:pt>
                <c:pt idx="459">
                  <c:v>2.16344368824244E-9</c:v>
                </c:pt>
                <c:pt idx="460">
                  <c:v>2.3169715893782901E-10</c:v>
                </c:pt>
                <c:pt idx="461">
                  <c:v>3.7879710428689199E-10</c:v>
                </c:pt>
                <c:pt idx="462">
                  <c:v>4.0991386534842798E-8</c:v>
                </c:pt>
                <c:pt idx="463">
                  <c:v>9.6055551005891997E-10</c:v>
                </c:pt>
                <c:pt idx="464">
                  <c:v>4.1716414070267697E-8</c:v>
                </c:pt>
                <c:pt idx="465">
                  <c:v>4.9495676424337797E-7</c:v>
                </c:pt>
                <c:pt idx="466">
                  <c:v>6.3510849693847997E-9</c:v>
                </c:pt>
                <c:pt idx="467">
                  <c:v>3.2394663558749997E-8</c:v>
                </c:pt>
                <c:pt idx="468">
                  <c:v>6.0566234389643601E-9</c:v>
                </c:pt>
                <c:pt idx="469">
                  <c:v>3.3436246208796901E-10</c:v>
                </c:pt>
                <c:pt idx="470">
                  <c:v>8.9304495346250101E-9</c:v>
                </c:pt>
                <c:pt idx="471">
                  <c:v>4.0565485189770102E-11</c:v>
                </c:pt>
                <c:pt idx="472">
                  <c:v>1.6446991236972499E-9</c:v>
                </c:pt>
                <c:pt idx="473">
                  <c:v>5.9972519697763904E-9</c:v>
                </c:pt>
                <c:pt idx="474">
                  <c:v>3.8641675773438002E-8</c:v>
                </c:pt>
                <c:pt idx="475">
                  <c:v>2.8125625401679799E-9</c:v>
                </c:pt>
                <c:pt idx="476">
                  <c:v>6.1194041168474597E-10</c:v>
                </c:pt>
                <c:pt idx="477">
                  <c:v>7.8272174657630199E-7</c:v>
                </c:pt>
                <c:pt idx="478">
                  <c:v>1.24608908821498E-5</c:v>
                </c:pt>
                <c:pt idx="479">
                  <c:v>1.94961466541188E-6</c:v>
                </c:pt>
                <c:pt idx="480">
                  <c:v>1.4178630885357001E-7</c:v>
                </c:pt>
                <c:pt idx="481">
                  <c:v>2.5895126581358801E-6</c:v>
                </c:pt>
                <c:pt idx="482">
                  <c:v>1.4396172468136599E-7</c:v>
                </c:pt>
                <c:pt idx="483">
                  <c:v>4.3056148612844202E-10</c:v>
                </c:pt>
                <c:pt idx="484">
                  <c:v>9.1511144088883903E-7</c:v>
                </c:pt>
                <c:pt idx="485">
                  <c:v>7.3706952550333799E-9</c:v>
                </c:pt>
                <c:pt idx="486">
                  <c:v>1.2434543240721299E-8</c:v>
                </c:pt>
                <c:pt idx="487">
                  <c:v>1.5038031243370101E-10</c:v>
                </c:pt>
                <c:pt idx="488">
                  <c:v>0.99999187470121198</c:v>
                </c:pt>
                <c:pt idx="489">
                  <c:v>1.11167800018813E-8</c:v>
                </c:pt>
                <c:pt idx="490">
                  <c:v>3.3665574490865298E-4</c:v>
                </c:pt>
                <c:pt idx="491">
                  <c:v>1.4413181857725699E-7</c:v>
                </c:pt>
                <c:pt idx="492">
                  <c:v>0.999993316333047</c:v>
                </c:pt>
                <c:pt idx="493">
                  <c:v>5.3911510976978197E-7</c:v>
                </c:pt>
                <c:pt idx="494">
                  <c:v>1.03302623754274E-8</c:v>
                </c:pt>
                <c:pt idx="495">
                  <c:v>6.04003902467396E-10</c:v>
                </c:pt>
                <c:pt idx="496">
                  <c:v>6.2224450399571198E-9</c:v>
                </c:pt>
                <c:pt idx="497">
                  <c:v>1.49500032905812E-8</c:v>
                </c:pt>
                <c:pt idx="498">
                  <c:v>1.16584875980129E-8</c:v>
                </c:pt>
                <c:pt idx="499">
                  <c:v>4.2943186343941002E-7</c:v>
                </c:pt>
                <c:pt idx="500">
                  <c:v>1.235091140033E-7</c:v>
                </c:pt>
                <c:pt idx="501">
                  <c:v>4.5981439450630799E-6</c:v>
                </c:pt>
                <c:pt idx="502">
                  <c:v>1.3429491236017301E-9</c:v>
                </c:pt>
                <c:pt idx="503">
                  <c:v>7.4973368651231599E-11</c:v>
                </c:pt>
                <c:pt idx="504">
                  <c:v>1.01620997190239E-7</c:v>
                </c:pt>
                <c:pt idx="505">
                  <c:v>2.0395405252128099E-7</c:v>
                </c:pt>
                <c:pt idx="506">
                  <c:v>2.2146303579978899E-7</c:v>
                </c:pt>
                <c:pt idx="507">
                  <c:v>8.4136679584371199E-7</c:v>
                </c:pt>
                <c:pt idx="508">
                  <c:v>7.1654220648147896E-8</c:v>
                </c:pt>
                <c:pt idx="509">
                  <c:v>2.2212366883434699E-8</c:v>
                </c:pt>
                <c:pt idx="510">
                  <c:v>4.16489664388161E-6</c:v>
                </c:pt>
                <c:pt idx="511">
                  <c:v>1.6912981303199099E-7</c:v>
                </c:pt>
                <c:pt idx="512">
                  <c:v>4.5463404520533501E-8</c:v>
                </c:pt>
                <c:pt idx="513">
                  <c:v>2.5360023313279501E-8</c:v>
                </c:pt>
                <c:pt idx="514">
                  <c:v>4.0015733710224202E-9</c:v>
                </c:pt>
                <c:pt idx="515">
                  <c:v>3.16735053405555E-8</c:v>
                </c:pt>
                <c:pt idx="516">
                  <c:v>2.8398914954187301E-8</c:v>
                </c:pt>
                <c:pt idx="517">
                  <c:v>2.9596866360202101E-5</c:v>
                </c:pt>
                <c:pt idx="518">
                  <c:v>2.0566664346637699E-8</c:v>
                </c:pt>
                <c:pt idx="519">
                  <c:v>1.7423406216141199E-8</c:v>
                </c:pt>
                <c:pt idx="520">
                  <c:v>1.9244716501529601E-8</c:v>
                </c:pt>
                <c:pt idx="521">
                  <c:v>3.10112358906169E-5</c:v>
                </c:pt>
                <c:pt idx="522">
                  <c:v>1.4266949121432401E-7</c:v>
                </c:pt>
                <c:pt idx="523">
                  <c:v>2.9959299801147799E-8</c:v>
                </c:pt>
                <c:pt idx="524">
                  <c:v>7.9064542743163103E-8</c:v>
                </c:pt>
                <c:pt idx="525">
                  <c:v>2.2418178298176399E-8</c:v>
                </c:pt>
                <c:pt idx="526">
                  <c:v>2.3864870679001902E-10</c:v>
                </c:pt>
                <c:pt idx="527">
                  <c:v>3.5746107775106197E-8</c:v>
                </c:pt>
                <c:pt idx="528">
                  <c:v>2.0363185988643199E-7</c:v>
                </c:pt>
                <c:pt idx="529">
                  <c:v>4.6221780167255402E-8</c:v>
                </c:pt>
                <c:pt idx="530">
                  <c:v>1.5638182333192301E-8</c:v>
                </c:pt>
                <c:pt idx="531">
                  <c:v>9.1017507825697603E-9</c:v>
                </c:pt>
                <c:pt idx="532">
                  <c:v>4.7566756987657597E-9</c:v>
                </c:pt>
                <c:pt idx="533">
                  <c:v>2.46447448739976E-8</c:v>
                </c:pt>
                <c:pt idx="534">
                  <c:v>5.4488867277830603E-9</c:v>
                </c:pt>
                <c:pt idx="535">
                  <c:v>2.27535960887402E-7</c:v>
                </c:pt>
                <c:pt idx="536">
                  <c:v>7.2271724153472596E-9</c:v>
                </c:pt>
                <c:pt idx="537">
                  <c:v>1.8286700613937301E-7</c:v>
                </c:pt>
                <c:pt idx="538">
                  <c:v>4.5427739798087998E-7</c:v>
                </c:pt>
                <c:pt idx="539">
                  <c:v>2.47523061473108E-7</c:v>
                </c:pt>
                <c:pt idx="540">
                  <c:v>3.1870072219870899E-7</c:v>
                </c:pt>
                <c:pt idx="541">
                  <c:v>5.6034162241924398E-8</c:v>
                </c:pt>
                <c:pt idx="542">
                  <c:v>2.7947417710977998E-9</c:v>
                </c:pt>
                <c:pt idx="543">
                  <c:v>2.3933622617210899E-8</c:v>
                </c:pt>
                <c:pt idx="544">
                  <c:v>3.4114489423474002E-10</c:v>
                </c:pt>
                <c:pt idx="545">
                  <c:v>8.1281537862572496E-11</c:v>
                </c:pt>
                <c:pt idx="546">
                  <c:v>8.3329932392619497E-10</c:v>
                </c:pt>
                <c:pt idx="547">
                  <c:v>9.759759289439551E-10</c:v>
                </c:pt>
                <c:pt idx="548">
                  <c:v>1.7231308016384201E-8</c:v>
                </c:pt>
                <c:pt idx="549">
                  <c:v>3.6094319633379598E-8</c:v>
                </c:pt>
                <c:pt idx="550">
                  <c:v>2.1110522659777398E-6</c:v>
                </c:pt>
                <c:pt idx="551">
                  <c:v>2.86830360843934E-9</c:v>
                </c:pt>
                <c:pt idx="552">
                  <c:v>6.9735239671429399E-9</c:v>
                </c:pt>
                <c:pt idx="553">
                  <c:v>1.4511159367206899E-6</c:v>
                </c:pt>
                <c:pt idx="554">
                  <c:v>3.7289534740563403E-9</c:v>
                </c:pt>
                <c:pt idx="555">
                  <c:v>7.5110158065995802E-10</c:v>
                </c:pt>
                <c:pt idx="556">
                  <c:v>9.0649165155447405E-10</c:v>
                </c:pt>
                <c:pt idx="557">
                  <c:v>2.9635128433017601E-9</c:v>
                </c:pt>
                <c:pt idx="558">
                  <c:v>1.4768711487184599E-7</c:v>
                </c:pt>
                <c:pt idx="559">
                  <c:v>7.8909106748861703E-5</c:v>
                </c:pt>
                <c:pt idx="560">
                  <c:v>0.99999973016833399</c:v>
                </c:pt>
                <c:pt idx="561">
                  <c:v>1.7932711853266299E-8</c:v>
                </c:pt>
                <c:pt idx="562">
                  <c:v>2.34806853633979E-7</c:v>
                </c:pt>
                <c:pt idx="563">
                  <c:v>5.0091271186931096E-7</c:v>
                </c:pt>
                <c:pt idx="564">
                  <c:v>4.6771960169465897E-9</c:v>
                </c:pt>
                <c:pt idx="565">
                  <c:v>5.28177787992802E-8</c:v>
                </c:pt>
                <c:pt idx="566">
                  <c:v>2.3391076808889199E-8</c:v>
                </c:pt>
                <c:pt idx="567">
                  <c:v>6.0443060780873505E-10</c:v>
                </c:pt>
                <c:pt idx="568">
                  <c:v>1.9444139041575199E-8</c:v>
                </c:pt>
                <c:pt idx="569">
                  <c:v>9.1214109856822796E-10</c:v>
                </c:pt>
                <c:pt idx="570">
                  <c:v>1.12784363745965E-7</c:v>
                </c:pt>
                <c:pt idx="571">
                  <c:v>2.7411120466622099E-7</c:v>
                </c:pt>
                <c:pt idx="572">
                  <c:v>9.2332229018889796E-7</c:v>
                </c:pt>
                <c:pt idx="573">
                  <c:v>2.68963323444293E-8</c:v>
                </c:pt>
                <c:pt idx="574">
                  <c:v>3.3595518820381E-8</c:v>
                </c:pt>
                <c:pt idx="575">
                  <c:v>8.4116319373870197E-7</c:v>
                </c:pt>
                <c:pt idx="576">
                  <c:v>1.6042843909009501E-8</c:v>
                </c:pt>
                <c:pt idx="577">
                  <c:v>1.5652353844707799E-8</c:v>
                </c:pt>
                <c:pt idx="578">
                  <c:v>7.82367434377012E-8</c:v>
                </c:pt>
                <c:pt idx="579">
                  <c:v>8.9896018740185497E-7</c:v>
                </c:pt>
                <c:pt idx="580">
                  <c:v>5.4842600458564197E-6</c:v>
                </c:pt>
                <c:pt idx="581">
                  <c:v>1.15430690553731E-7</c:v>
                </c:pt>
                <c:pt idx="582">
                  <c:v>1.2680180034111199E-8</c:v>
                </c:pt>
                <c:pt idx="583">
                  <c:v>5.2529035291823498E-8</c:v>
                </c:pt>
                <c:pt idx="584">
                  <c:v>2.2090804388172601E-8</c:v>
                </c:pt>
                <c:pt idx="585">
                  <c:v>1.6006903698559501E-8</c:v>
                </c:pt>
                <c:pt idx="586">
                  <c:v>3.11340904532458E-9</c:v>
                </c:pt>
                <c:pt idx="587">
                  <c:v>1.8891452230348302E-9</c:v>
                </c:pt>
                <c:pt idx="588">
                  <c:v>1.8269376767039298E-8</c:v>
                </c:pt>
                <c:pt idx="589">
                  <c:v>2.12736516312813E-7</c:v>
                </c:pt>
                <c:pt idx="590">
                  <c:v>2.7896787913743201E-8</c:v>
                </c:pt>
                <c:pt idx="591">
                  <c:v>2.7892641815392099E-8</c:v>
                </c:pt>
                <c:pt idx="592">
                  <c:v>1.94644000256447E-8</c:v>
                </c:pt>
                <c:pt idx="593">
                  <c:v>2.87585804470713E-8</c:v>
                </c:pt>
                <c:pt idx="594">
                  <c:v>5.7734507297767E-8</c:v>
                </c:pt>
                <c:pt idx="595">
                  <c:v>5.6380047080022701E-8</c:v>
                </c:pt>
                <c:pt idx="596">
                  <c:v>3.6502171508658402E-8</c:v>
                </c:pt>
                <c:pt idx="597">
                  <c:v>3.7673106762303497E-8</c:v>
                </c:pt>
                <c:pt idx="598">
                  <c:v>1.6453017288571301E-8</c:v>
                </c:pt>
                <c:pt idx="599">
                  <c:v>8.6792732009613505E-7</c:v>
                </c:pt>
                <c:pt idx="600">
                  <c:v>6.5750602217899599E-8</c:v>
                </c:pt>
                <c:pt idx="601">
                  <c:v>1.7672172592051499E-8</c:v>
                </c:pt>
                <c:pt idx="602">
                  <c:v>2.6803689292688201E-7</c:v>
                </c:pt>
                <c:pt idx="603">
                  <c:v>1.4089882269855301E-6</c:v>
                </c:pt>
                <c:pt idx="604">
                  <c:v>1.5768805957735999E-8</c:v>
                </c:pt>
                <c:pt idx="605">
                  <c:v>1.40646047776726E-7</c:v>
                </c:pt>
                <c:pt idx="606">
                  <c:v>3.4841063173537801E-7</c:v>
                </c:pt>
                <c:pt idx="607">
                  <c:v>2.6301454985485099E-8</c:v>
                </c:pt>
                <c:pt idx="608">
                  <c:v>2.0167484351719902E-6</c:v>
                </c:pt>
                <c:pt idx="609">
                  <c:v>2.7170987565059601E-7</c:v>
                </c:pt>
                <c:pt idx="610">
                  <c:v>1.08489979520156E-8</c:v>
                </c:pt>
                <c:pt idx="611">
                  <c:v>1.19942753471304E-6</c:v>
                </c:pt>
                <c:pt idx="612">
                  <c:v>2.2586174948916201E-8</c:v>
                </c:pt>
                <c:pt idx="613">
                  <c:v>1.1205906161283901E-9</c:v>
                </c:pt>
                <c:pt idx="614">
                  <c:v>1.17533315540993E-7</c:v>
                </c:pt>
                <c:pt idx="615">
                  <c:v>2.0202593861090099E-8</c:v>
                </c:pt>
                <c:pt idx="616">
                  <c:v>1.05667102400619E-8</c:v>
                </c:pt>
                <c:pt idx="617">
                  <c:v>2.0037735852943499E-8</c:v>
                </c:pt>
                <c:pt idx="618">
                  <c:v>8.5154438426999598E-10</c:v>
                </c:pt>
                <c:pt idx="619">
                  <c:v>6.9156932442740899E-9</c:v>
                </c:pt>
                <c:pt idx="620">
                  <c:v>8.4914898615747494E-9</c:v>
                </c:pt>
                <c:pt idx="621">
                  <c:v>5.0820857424419503E-8</c:v>
                </c:pt>
                <c:pt idx="622">
                  <c:v>4.9171969723725003E-9</c:v>
                </c:pt>
                <c:pt idx="623">
                  <c:v>5.0780157648167699E-8</c:v>
                </c:pt>
                <c:pt idx="624">
                  <c:v>1.8149212075489301E-8</c:v>
                </c:pt>
                <c:pt idx="625">
                  <c:v>2.8122728796488402E-9</c:v>
                </c:pt>
                <c:pt idx="626">
                  <c:v>7.3422341380838999E-11</c:v>
                </c:pt>
                <c:pt idx="627">
                  <c:v>1.4866846342988E-9</c:v>
                </c:pt>
                <c:pt idx="628">
                  <c:v>1.33312981777885E-9</c:v>
                </c:pt>
                <c:pt idx="629">
                  <c:v>1.25806009001461E-9</c:v>
                </c:pt>
                <c:pt idx="630">
                  <c:v>1.3838985105149399E-9</c:v>
                </c:pt>
                <c:pt idx="631">
                  <c:v>5.9520119960194496E-7</c:v>
                </c:pt>
                <c:pt idx="632">
                  <c:v>0.99999906112074299</c:v>
                </c:pt>
                <c:pt idx="633">
                  <c:v>1.0018546915877199E-6</c:v>
                </c:pt>
                <c:pt idx="634">
                  <c:v>5.0417041170431298E-8</c:v>
                </c:pt>
                <c:pt idx="635">
                  <c:v>1.7883681076071001E-8</c:v>
                </c:pt>
                <c:pt idx="636">
                  <c:v>5.1574779735591599E-7</c:v>
                </c:pt>
                <c:pt idx="637">
                  <c:v>6.0388389601416802E-6</c:v>
                </c:pt>
                <c:pt idx="638">
                  <c:v>1.6654303906949602E-8</c:v>
                </c:pt>
                <c:pt idx="639">
                  <c:v>4.2568059716619999E-8</c:v>
                </c:pt>
                <c:pt idx="640">
                  <c:v>1.74967894121759E-8</c:v>
                </c:pt>
                <c:pt idx="641">
                  <c:v>1.0230223459510499E-7</c:v>
                </c:pt>
                <c:pt idx="642">
                  <c:v>3.0862036134207299E-7</c:v>
                </c:pt>
                <c:pt idx="643">
                  <c:v>4.2362026040130099E-7</c:v>
                </c:pt>
                <c:pt idx="644">
                  <c:v>2.6750937241625101E-8</c:v>
                </c:pt>
                <c:pt idx="645">
                  <c:v>2.5108199305215299E-8</c:v>
                </c:pt>
                <c:pt idx="646">
                  <c:v>0.99999920851707902</c:v>
                </c:pt>
                <c:pt idx="647">
                  <c:v>9.5226746365411907E-10</c:v>
                </c:pt>
                <c:pt idx="648">
                  <c:v>8.1188230348344E-9</c:v>
                </c:pt>
                <c:pt idx="649">
                  <c:v>1.43269436369976E-8</c:v>
                </c:pt>
                <c:pt idx="650">
                  <c:v>2.9250436403664699E-6</c:v>
                </c:pt>
                <c:pt idx="651">
                  <c:v>6.2322079665802998E-8</c:v>
                </c:pt>
                <c:pt idx="652">
                  <c:v>1.1336337165548199E-7</c:v>
                </c:pt>
                <c:pt idx="653">
                  <c:v>6.8505127306810502E-9</c:v>
                </c:pt>
                <c:pt idx="654">
                  <c:v>6.1166701607431794E-11</c:v>
                </c:pt>
                <c:pt idx="655">
                  <c:v>1.0861400117163801E-6</c:v>
                </c:pt>
                <c:pt idx="656">
                  <c:v>2.1802867764724201E-7</c:v>
                </c:pt>
                <c:pt idx="657">
                  <c:v>2.9961032857020501E-10</c:v>
                </c:pt>
                <c:pt idx="658">
                  <c:v>4.7878228141820598E-9</c:v>
                </c:pt>
                <c:pt idx="659">
                  <c:v>1.7128777692163799E-10</c:v>
                </c:pt>
                <c:pt idx="660">
                  <c:v>3.2597517593663899E-8</c:v>
                </c:pt>
                <c:pt idx="661">
                  <c:v>3.0398461373321099E-7</c:v>
                </c:pt>
                <c:pt idx="662">
                  <c:v>9.6543779711919608E-9</c:v>
                </c:pt>
                <c:pt idx="663">
                  <c:v>2.8616675230348301E-7</c:v>
                </c:pt>
                <c:pt idx="664">
                  <c:v>5.1545928284293404E-10</c:v>
                </c:pt>
                <c:pt idx="665">
                  <c:v>7.9562871132526501E-9</c:v>
                </c:pt>
                <c:pt idx="666">
                  <c:v>5.63800098421267E-9</c:v>
                </c:pt>
                <c:pt idx="667">
                  <c:v>6.16954818364072E-7</c:v>
                </c:pt>
                <c:pt idx="668">
                  <c:v>3.8616836372631401E-8</c:v>
                </c:pt>
                <c:pt idx="669">
                  <c:v>7.1187146459671997E-8</c:v>
                </c:pt>
                <c:pt idx="670">
                  <c:v>1.3805474874813899E-6</c:v>
                </c:pt>
                <c:pt idx="671">
                  <c:v>3.55454502934412E-8</c:v>
                </c:pt>
                <c:pt idx="672">
                  <c:v>2.2220182805404698E-9</c:v>
                </c:pt>
                <c:pt idx="673">
                  <c:v>6.0864642613344998E-10</c:v>
                </c:pt>
                <c:pt idx="674">
                  <c:v>1.0808287669361001E-8</c:v>
                </c:pt>
                <c:pt idx="675">
                  <c:v>6.8907389485725299E-7</c:v>
                </c:pt>
                <c:pt idx="676">
                  <c:v>9.8817305957014407E-9</c:v>
                </c:pt>
                <c:pt idx="677">
                  <c:v>6.9710053015410301E-7</c:v>
                </c:pt>
                <c:pt idx="678">
                  <c:v>4.3566867450771902E-10</c:v>
                </c:pt>
                <c:pt idx="679">
                  <c:v>5.6239609598715902E-10</c:v>
                </c:pt>
                <c:pt idx="680">
                  <c:v>1.9389401313204899E-10</c:v>
                </c:pt>
                <c:pt idx="681">
                  <c:v>1.07251348303917E-10</c:v>
                </c:pt>
                <c:pt idx="682">
                  <c:v>3.1852968849019201E-7</c:v>
                </c:pt>
                <c:pt idx="683">
                  <c:v>6.1295863558702197E-7</c:v>
                </c:pt>
                <c:pt idx="684">
                  <c:v>1.19221630015612E-10</c:v>
                </c:pt>
                <c:pt idx="685">
                  <c:v>3.9252398587822501E-7</c:v>
                </c:pt>
                <c:pt idx="686">
                  <c:v>8.6228254461215704E-8</c:v>
                </c:pt>
                <c:pt idx="687">
                  <c:v>1.6527876235324101E-10</c:v>
                </c:pt>
                <c:pt idx="688">
                  <c:v>1.56159720326228E-7</c:v>
                </c:pt>
                <c:pt idx="689">
                  <c:v>3.4488801943148897E-8</c:v>
                </c:pt>
                <c:pt idx="690">
                  <c:v>3.4270885524715701E-9</c:v>
                </c:pt>
                <c:pt idx="691">
                  <c:v>7.1220428080759506E-5</c:v>
                </c:pt>
                <c:pt idx="692">
                  <c:v>7.5306051671396498E-7</c:v>
                </c:pt>
                <c:pt idx="693">
                  <c:v>0.99999256351864296</c:v>
                </c:pt>
                <c:pt idx="694">
                  <c:v>1.81882596243646E-6</c:v>
                </c:pt>
                <c:pt idx="695">
                  <c:v>4.2752706033817704E-9</c:v>
                </c:pt>
                <c:pt idx="696">
                  <c:v>1.30064543099217E-9</c:v>
                </c:pt>
                <c:pt idx="697">
                  <c:v>5.6430384717787599E-7</c:v>
                </c:pt>
                <c:pt idx="698">
                  <c:v>3.2035786993766001E-8</c:v>
                </c:pt>
                <c:pt idx="699">
                  <c:v>6.6731960004179703E-8</c:v>
                </c:pt>
                <c:pt idx="700">
                  <c:v>1.0949483166333701E-8</c:v>
                </c:pt>
                <c:pt idx="701">
                  <c:v>7.1923138068048897E-9</c:v>
                </c:pt>
                <c:pt idx="702">
                  <c:v>1.4947683804275301E-6</c:v>
                </c:pt>
                <c:pt idx="703">
                  <c:v>2.8121768252956701E-5</c:v>
                </c:pt>
                <c:pt idx="704">
                  <c:v>3.9131909954731198E-8</c:v>
                </c:pt>
                <c:pt idx="705">
                  <c:v>1.19609202127295E-8</c:v>
                </c:pt>
                <c:pt idx="706">
                  <c:v>2.5575872199461799E-8</c:v>
                </c:pt>
                <c:pt idx="707">
                  <c:v>8.9701887340236103E-9</c:v>
                </c:pt>
                <c:pt idx="708">
                  <c:v>4.8931340637506899E-9</c:v>
                </c:pt>
                <c:pt idx="709">
                  <c:v>0.99999451252441995</c:v>
                </c:pt>
                <c:pt idx="710">
                  <c:v>1.9582382161100701E-6</c:v>
                </c:pt>
                <c:pt idx="711">
                  <c:v>3.0873615583531602E-7</c:v>
                </c:pt>
                <c:pt idx="712">
                  <c:v>4.0410698240770501E-7</c:v>
                </c:pt>
                <c:pt idx="713">
                  <c:v>4.1704741940852099E-8</c:v>
                </c:pt>
                <c:pt idx="714">
                  <c:v>7.5549730986740098E-9</c:v>
                </c:pt>
                <c:pt idx="715">
                  <c:v>2.39815393219099E-8</c:v>
                </c:pt>
                <c:pt idx="716">
                  <c:v>1.3096743603876701E-9</c:v>
                </c:pt>
                <c:pt idx="717">
                  <c:v>1.2031616596090299E-7</c:v>
                </c:pt>
                <c:pt idx="718">
                  <c:v>2.72610683654334E-7</c:v>
                </c:pt>
                <c:pt idx="719">
                  <c:v>5.4680030682585404E-6</c:v>
                </c:pt>
                <c:pt idx="720">
                  <c:v>6.1694386576283296E-7</c:v>
                </c:pt>
                <c:pt idx="721">
                  <c:v>5.9614247292050096E-9</c:v>
                </c:pt>
                <c:pt idx="722">
                  <c:v>4.6336860203447297E-8</c:v>
                </c:pt>
                <c:pt idx="723">
                  <c:v>2.0266616308816099E-7</c:v>
                </c:pt>
                <c:pt idx="724">
                  <c:v>7.2911669716393799E-9</c:v>
                </c:pt>
                <c:pt idx="725">
                  <c:v>4.8413316591919999E-9</c:v>
                </c:pt>
                <c:pt idx="726">
                  <c:v>1.0995885494516201E-8</c:v>
                </c:pt>
                <c:pt idx="727">
                  <c:v>1.3282923261959999E-7</c:v>
                </c:pt>
                <c:pt idx="728">
                  <c:v>6.8692602357310196E-7</c:v>
                </c:pt>
                <c:pt idx="729">
                  <c:v>6.2312958717730303E-7</c:v>
                </c:pt>
                <c:pt idx="730">
                  <c:v>3.5542020653669998E-8</c:v>
                </c:pt>
                <c:pt idx="731">
                  <c:v>3.2992303454964802E-7</c:v>
                </c:pt>
                <c:pt idx="732">
                  <c:v>8.5186887333093093E-8</c:v>
                </c:pt>
                <c:pt idx="733">
                  <c:v>2.1436210368761899E-7</c:v>
                </c:pt>
                <c:pt idx="734">
                  <c:v>9.8371071355268006E-8</c:v>
                </c:pt>
                <c:pt idx="735">
                  <c:v>8.5461077670725994E-11</c:v>
                </c:pt>
                <c:pt idx="736">
                  <c:v>3.77349378026482E-7</c:v>
                </c:pt>
                <c:pt idx="737">
                  <c:v>1.72808082933762E-7</c:v>
                </c:pt>
                <c:pt idx="738">
                  <c:v>2.2833910422849401E-8</c:v>
                </c:pt>
                <c:pt idx="739">
                  <c:v>1.07883940516522E-6</c:v>
                </c:pt>
                <c:pt idx="740">
                  <c:v>4.23537881383902E-7</c:v>
                </c:pt>
                <c:pt idx="741">
                  <c:v>1.94835264763672E-9</c:v>
                </c:pt>
                <c:pt idx="742">
                  <c:v>1.0026952566988799E-8</c:v>
                </c:pt>
                <c:pt idx="743">
                  <c:v>0.99996830699917705</c:v>
                </c:pt>
                <c:pt idx="744">
                  <c:v>1.1185229400933301E-8</c:v>
                </c:pt>
                <c:pt idx="745">
                  <c:v>4.4213962674178903E-8</c:v>
                </c:pt>
                <c:pt idx="746">
                  <c:v>6.2302660522371798E-7</c:v>
                </c:pt>
                <c:pt idx="747">
                  <c:v>2.2584865223409E-7</c:v>
                </c:pt>
                <c:pt idx="748">
                  <c:v>3.1382177070757302E-10</c:v>
                </c:pt>
                <c:pt idx="749">
                  <c:v>6.0270645848224598E-11</c:v>
                </c:pt>
                <c:pt idx="750">
                  <c:v>1.1839550375294999E-9</c:v>
                </c:pt>
                <c:pt idx="751">
                  <c:v>1.7312789005993099E-8</c:v>
                </c:pt>
                <c:pt idx="752">
                  <c:v>7.7847864507585603E-10</c:v>
                </c:pt>
                <c:pt idx="753">
                  <c:v>1.9258859287548901E-8</c:v>
                </c:pt>
                <c:pt idx="754">
                  <c:v>2.13091313581824E-7</c:v>
                </c:pt>
                <c:pt idx="755">
                  <c:v>2.26693124473944E-10</c:v>
                </c:pt>
                <c:pt idx="756">
                  <c:v>2.7666085549308701E-9</c:v>
                </c:pt>
                <c:pt idx="757">
                  <c:v>4.6880370438799495E-10</c:v>
                </c:pt>
                <c:pt idx="758">
                  <c:v>8.49615249593971E-10</c:v>
                </c:pt>
                <c:pt idx="759">
                  <c:v>5.8398228793155304E-10</c:v>
                </c:pt>
                <c:pt idx="760">
                  <c:v>9.2507936221604904E-10</c:v>
                </c:pt>
                <c:pt idx="761">
                  <c:v>9.6257965926673397E-7</c:v>
                </c:pt>
                <c:pt idx="762">
                  <c:v>1.51568846258772E-7</c:v>
                </c:pt>
                <c:pt idx="763">
                  <c:v>1.8909594502770001E-10</c:v>
                </c:pt>
                <c:pt idx="764">
                  <c:v>2.74243513304536E-8</c:v>
                </c:pt>
                <c:pt idx="765">
                  <c:v>1.4255683163606399E-8</c:v>
                </c:pt>
                <c:pt idx="766">
                  <c:v>6.4230766568858099E-9</c:v>
                </c:pt>
                <c:pt idx="767">
                  <c:v>1.9371383668753001E-8</c:v>
                </c:pt>
                <c:pt idx="768">
                  <c:v>9.6610227294803798E-10</c:v>
                </c:pt>
                <c:pt idx="769">
                  <c:v>2.7978633561755901E-8</c:v>
                </c:pt>
                <c:pt idx="770">
                  <c:v>5.2770544498232602E-7</c:v>
                </c:pt>
                <c:pt idx="771">
                  <c:v>1.2195797718664599E-9</c:v>
                </c:pt>
                <c:pt idx="772">
                  <c:v>2.9011697389700798E-9</c:v>
                </c:pt>
                <c:pt idx="773">
                  <c:v>1.9593538830346201E-8</c:v>
                </c:pt>
                <c:pt idx="774">
                  <c:v>1.7901625672757099E-7</c:v>
                </c:pt>
                <c:pt idx="775">
                  <c:v>2.84313843462814E-8</c:v>
                </c:pt>
                <c:pt idx="776">
                  <c:v>4.0525996714041602E-6</c:v>
                </c:pt>
                <c:pt idx="777">
                  <c:v>3.8820844157987001E-8</c:v>
                </c:pt>
                <c:pt idx="778">
                  <c:v>2.6994272578971799E-8</c:v>
                </c:pt>
                <c:pt idx="779">
                  <c:v>7.7698768391412104E-8</c:v>
                </c:pt>
                <c:pt idx="780">
                  <c:v>1.2058988538088999E-7</c:v>
                </c:pt>
                <c:pt idx="781">
                  <c:v>1.2476707083046201E-9</c:v>
                </c:pt>
                <c:pt idx="782">
                  <c:v>1.9687788012596802E-9</c:v>
                </c:pt>
                <c:pt idx="783">
                  <c:v>1.6529431771832599E-6</c:v>
                </c:pt>
                <c:pt idx="784">
                  <c:v>3.3502523119780301E-8</c:v>
                </c:pt>
                <c:pt idx="785">
                  <c:v>1.56018902299759E-10</c:v>
                </c:pt>
                <c:pt idx="786">
                  <c:v>2.0211416439517901E-10</c:v>
                </c:pt>
                <c:pt idx="787">
                  <c:v>8.7611372607836304E-10</c:v>
                </c:pt>
                <c:pt idx="788">
                  <c:v>1.3230510177765099E-8</c:v>
                </c:pt>
                <c:pt idx="789">
                  <c:v>5.47193471258834E-11</c:v>
                </c:pt>
                <c:pt idx="790">
                  <c:v>2.53121329759823E-7</c:v>
                </c:pt>
                <c:pt idx="791">
                  <c:v>1.3107382484058799E-8</c:v>
                </c:pt>
                <c:pt idx="792">
                  <c:v>9.2610708571753993E-9</c:v>
                </c:pt>
                <c:pt idx="793">
                  <c:v>6.1861657505617499E-7</c:v>
                </c:pt>
                <c:pt idx="794">
                  <c:v>6.2665812675157098E-10</c:v>
                </c:pt>
                <c:pt idx="795">
                  <c:v>3.3909166471153801E-8</c:v>
                </c:pt>
                <c:pt idx="796">
                  <c:v>1.4316641790698999E-7</c:v>
                </c:pt>
                <c:pt idx="797">
                  <c:v>2.0643843068181099E-6</c:v>
                </c:pt>
                <c:pt idx="798">
                  <c:v>2.3465288786174601E-7</c:v>
                </c:pt>
                <c:pt idx="799">
                  <c:v>5.04652348931405E-7</c:v>
                </c:pt>
                <c:pt idx="800">
                  <c:v>2.3233849266570899E-9</c:v>
                </c:pt>
                <c:pt idx="801">
                  <c:v>5.3008693069370496E-9</c:v>
                </c:pt>
                <c:pt idx="802">
                  <c:v>4.7104337538069596E-6</c:v>
                </c:pt>
                <c:pt idx="803">
                  <c:v>1.6267383350784699E-7</c:v>
                </c:pt>
                <c:pt idx="804">
                  <c:v>4.7839855623716098E-9</c:v>
                </c:pt>
                <c:pt idx="805">
                  <c:v>1.32484972549774E-8</c:v>
                </c:pt>
                <c:pt idx="806">
                  <c:v>1.0834721472790901E-7</c:v>
                </c:pt>
                <c:pt idx="807">
                  <c:v>2.1660377364743699E-7</c:v>
                </c:pt>
                <c:pt idx="808">
                  <c:v>4.3775053154250902E-7</c:v>
                </c:pt>
                <c:pt idx="809">
                  <c:v>6.1248903523915699E-8</c:v>
                </c:pt>
                <c:pt idx="810">
                  <c:v>1.55761533454392E-9</c:v>
                </c:pt>
                <c:pt idx="811">
                  <c:v>1.1164242158665E-9</c:v>
                </c:pt>
                <c:pt idx="812">
                  <c:v>4.1372596837931202E-10</c:v>
                </c:pt>
                <c:pt idx="813">
                  <c:v>1.85625075391057E-8</c:v>
                </c:pt>
                <c:pt idx="814">
                  <c:v>1.40004105478674E-8</c:v>
                </c:pt>
                <c:pt idx="815">
                  <c:v>8.9950473920656801E-10</c:v>
                </c:pt>
                <c:pt idx="816">
                  <c:v>4.3204216247134398E-9</c:v>
                </c:pt>
                <c:pt idx="817">
                  <c:v>1.6120300032781099E-8</c:v>
                </c:pt>
                <c:pt idx="818">
                  <c:v>1.0681362201552E-8</c:v>
                </c:pt>
                <c:pt idx="819">
                  <c:v>9.1626132456425803E-9</c:v>
                </c:pt>
                <c:pt idx="820">
                  <c:v>2.1767478398481899E-9</c:v>
                </c:pt>
                <c:pt idx="821">
                  <c:v>3.5136429213310598E-9</c:v>
                </c:pt>
                <c:pt idx="822">
                  <c:v>3.4474716076571798E-10</c:v>
                </c:pt>
                <c:pt idx="823">
                  <c:v>2.93471691769258E-9</c:v>
                </c:pt>
                <c:pt idx="824">
                  <c:v>4.07910331168366E-10</c:v>
                </c:pt>
                <c:pt idx="825">
                  <c:v>2.0621787654640601E-9</c:v>
                </c:pt>
                <c:pt idx="826">
                  <c:v>1.6325709827123901E-7</c:v>
                </c:pt>
                <c:pt idx="827">
                  <c:v>4.6845569107921303E-7</c:v>
                </c:pt>
                <c:pt idx="828">
                  <c:v>5.9307418461327996E-10</c:v>
                </c:pt>
                <c:pt idx="829">
                  <c:v>7.62967786059262E-7</c:v>
                </c:pt>
                <c:pt idx="830">
                  <c:v>2.2652171067937999E-9</c:v>
                </c:pt>
                <c:pt idx="831">
                  <c:v>8.2443120833568397E-8</c:v>
                </c:pt>
                <c:pt idx="832">
                  <c:v>1.2213688560719399E-9</c:v>
                </c:pt>
                <c:pt idx="833">
                  <c:v>5.1403552143482105E-7</c:v>
                </c:pt>
                <c:pt idx="834">
                  <c:v>9.4083210190666604E-8</c:v>
                </c:pt>
                <c:pt idx="835">
                  <c:v>3.5881825319184401E-9</c:v>
                </c:pt>
                <c:pt idx="836">
                  <c:v>2.6349023075130502E-7</c:v>
                </c:pt>
                <c:pt idx="837">
                  <c:v>1.05966134611838E-9</c:v>
                </c:pt>
                <c:pt idx="838">
                  <c:v>6.1848212290190399E-7</c:v>
                </c:pt>
                <c:pt idx="839">
                  <c:v>1.61001808957631E-9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19-44C0-82D3-73C15CDA0C85}"/>
            </c:ext>
          </c:extLst>
        </c:ser>
        <c:ser>
          <c:idx val="4"/>
          <c:order val="4"/>
          <c:tx>
            <c:strRef>
              <c:f>'Weights for RiskA=0'!$F$1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RiskA=0'!$F$2:$F$841</c:f>
              <c:numCache>
                <c:formatCode>0.00</c:formatCode>
                <c:ptCount val="840"/>
                <c:pt idx="0">
                  <c:v>0.99999987819180303</c:v>
                </c:pt>
                <c:pt idx="1">
                  <c:v>0.99999827908651595</c:v>
                </c:pt>
                <c:pt idx="2">
                  <c:v>1.9041867216517E-7</c:v>
                </c:pt>
                <c:pt idx="3">
                  <c:v>6.8983287152953501E-9</c:v>
                </c:pt>
                <c:pt idx="4">
                  <c:v>2.51620675521281E-7</c:v>
                </c:pt>
                <c:pt idx="5">
                  <c:v>1.5098580794493601E-8</c:v>
                </c:pt>
                <c:pt idx="6">
                  <c:v>5.13604301787958E-8</c:v>
                </c:pt>
                <c:pt idx="7">
                  <c:v>5.45509970497451E-10</c:v>
                </c:pt>
                <c:pt idx="8">
                  <c:v>0.99999996928219403</c:v>
                </c:pt>
                <c:pt idx="9">
                  <c:v>7.0989593409703505E-8</c:v>
                </c:pt>
                <c:pt idx="10">
                  <c:v>1.81031287604135E-6</c:v>
                </c:pt>
                <c:pt idx="11">
                  <c:v>6.4430381239711695E-8</c:v>
                </c:pt>
                <c:pt idx="12">
                  <c:v>1.4576743502769599E-7</c:v>
                </c:pt>
                <c:pt idx="13">
                  <c:v>4.1860842909632503E-8</c:v>
                </c:pt>
                <c:pt idx="14">
                  <c:v>6.0981000562070294E-8</c:v>
                </c:pt>
                <c:pt idx="15">
                  <c:v>5.3599189897947696E-6</c:v>
                </c:pt>
                <c:pt idx="16">
                  <c:v>0.99999967866722905</c:v>
                </c:pt>
                <c:pt idx="17">
                  <c:v>5.7320054597451603E-8</c:v>
                </c:pt>
                <c:pt idx="18">
                  <c:v>2.33218878858999E-5</c:v>
                </c:pt>
                <c:pt idx="19">
                  <c:v>5.0880436530716503E-8</c:v>
                </c:pt>
                <c:pt idx="20">
                  <c:v>3.16675353025598E-9</c:v>
                </c:pt>
                <c:pt idx="21">
                  <c:v>1.1982555600372899E-7</c:v>
                </c:pt>
                <c:pt idx="22">
                  <c:v>1.6573722533983199E-8</c:v>
                </c:pt>
                <c:pt idx="23">
                  <c:v>6.8615354895969303E-7</c:v>
                </c:pt>
                <c:pt idx="24">
                  <c:v>5.7044489270519801E-9</c:v>
                </c:pt>
                <c:pt idx="25">
                  <c:v>0.99999962057640601</c:v>
                </c:pt>
                <c:pt idx="26">
                  <c:v>2.18139247968939E-7</c:v>
                </c:pt>
                <c:pt idx="27">
                  <c:v>5.5280748551514299E-8</c:v>
                </c:pt>
                <c:pt idx="28">
                  <c:v>4.3125766604768702E-7</c:v>
                </c:pt>
                <c:pt idx="29">
                  <c:v>8.3260590334838995E-8</c:v>
                </c:pt>
                <c:pt idx="30">
                  <c:v>5.1671595378832297E-9</c:v>
                </c:pt>
                <c:pt idx="31">
                  <c:v>5.8832471099557999E-10</c:v>
                </c:pt>
                <c:pt idx="32">
                  <c:v>8.6399356418603096E-9</c:v>
                </c:pt>
                <c:pt idx="33">
                  <c:v>1.15283249930093E-8</c:v>
                </c:pt>
                <c:pt idx="34">
                  <c:v>3.6995688230750301E-7</c:v>
                </c:pt>
                <c:pt idx="35">
                  <c:v>1.98871253685517E-7</c:v>
                </c:pt>
                <c:pt idx="36">
                  <c:v>2.6188548455264098E-7</c:v>
                </c:pt>
                <c:pt idx="37">
                  <c:v>8.0558876377528508E-9</c:v>
                </c:pt>
                <c:pt idx="38">
                  <c:v>1.57813541449721E-10</c:v>
                </c:pt>
                <c:pt idx="39">
                  <c:v>3.0847697449224199E-9</c:v>
                </c:pt>
                <c:pt idx="40">
                  <c:v>2.7944817514473E-8</c:v>
                </c:pt>
                <c:pt idx="41">
                  <c:v>1.3297997881964301E-9</c:v>
                </c:pt>
                <c:pt idx="42">
                  <c:v>1.14702474729786E-7</c:v>
                </c:pt>
                <c:pt idx="43">
                  <c:v>9.06402641803214E-10</c:v>
                </c:pt>
                <c:pt idx="44">
                  <c:v>7.6176158184213395E-7</c:v>
                </c:pt>
                <c:pt idx="45">
                  <c:v>5.6906398372533499E-9</c:v>
                </c:pt>
                <c:pt idx="46">
                  <c:v>6.8468800131627795E-10</c:v>
                </c:pt>
                <c:pt idx="47">
                  <c:v>0.99999446106518397</c:v>
                </c:pt>
                <c:pt idx="48">
                  <c:v>9.3215112785982995E-8</c:v>
                </c:pt>
                <c:pt idx="49">
                  <c:v>1.58847307061226E-6</c:v>
                </c:pt>
                <c:pt idx="50">
                  <c:v>7.2986120290832602E-9</c:v>
                </c:pt>
                <c:pt idx="51">
                  <c:v>3.8481059561026E-9</c:v>
                </c:pt>
                <c:pt idx="52">
                  <c:v>5.6860261489013202E-9</c:v>
                </c:pt>
                <c:pt idx="53">
                  <c:v>6.0086604888033299E-9</c:v>
                </c:pt>
                <c:pt idx="54">
                  <c:v>5.1888702562749303E-9</c:v>
                </c:pt>
                <c:pt idx="55">
                  <c:v>7.2914029101721096E-10</c:v>
                </c:pt>
                <c:pt idx="56">
                  <c:v>1.3108734800067099E-8</c:v>
                </c:pt>
                <c:pt idx="57">
                  <c:v>4.3314193476660701E-7</c:v>
                </c:pt>
                <c:pt idx="58">
                  <c:v>3.9810520466236201E-10</c:v>
                </c:pt>
                <c:pt idx="59">
                  <c:v>2.5913758032699101E-11</c:v>
                </c:pt>
                <c:pt idx="60">
                  <c:v>2.4990338659071802E-10</c:v>
                </c:pt>
                <c:pt idx="61">
                  <c:v>6.4441489567223696E-7</c:v>
                </c:pt>
                <c:pt idx="62">
                  <c:v>3.3106026185472399E-9</c:v>
                </c:pt>
                <c:pt idx="63">
                  <c:v>4.62889931638374E-8</c:v>
                </c:pt>
                <c:pt idx="64">
                  <c:v>1.7582185089705999E-7</c:v>
                </c:pt>
                <c:pt idx="65">
                  <c:v>2.8312555731225699E-6</c:v>
                </c:pt>
                <c:pt idx="66">
                  <c:v>1.05209384514605E-8</c:v>
                </c:pt>
                <c:pt idx="67">
                  <c:v>9.1303186775709997E-9</c:v>
                </c:pt>
                <c:pt idx="68">
                  <c:v>1.4304811276513E-7</c:v>
                </c:pt>
                <c:pt idx="69">
                  <c:v>2.5600300992790298E-5</c:v>
                </c:pt>
                <c:pt idx="70">
                  <c:v>4.3555011025315699E-11</c:v>
                </c:pt>
                <c:pt idx="71">
                  <c:v>4.8749832041935297E-9</c:v>
                </c:pt>
                <c:pt idx="72">
                  <c:v>3.7677425409682802E-7</c:v>
                </c:pt>
                <c:pt idx="73">
                  <c:v>1.9787756459081101E-8</c:v>
                </c:pt>
                <c:pt idx="74">
                  <c:v>3.0031460574981099E-8</c:v>
                </c:pt>
                <c:pt idx="75">
                  <c:v>5.0465836406527105E-7</c:v>
                </c:pt>
                <c:pt idx="76">
                  <c:v>7.2598553958467801E-8</c:v>
                </c:pt>
                <c:pt idx="77">
                  <c:v>7.9974016803745994E-8</c:v>
                </c:pt>
                <c:pt idx="78">
                  <c:v>5.1903117982281495E-7</c:v>
                </c:pt>
                <c:pt idx="79">
                  <c:v>1.0397718689404899E-6</c:v>
                </c:pt>
                <c:pt idx="80">
                  <c:v>1.0987345984541399E-8</c:v>
                </c:pt>
                <c:pt idx="81">
                  <c:v>2.5803685951164098E-7</c:v>
                </c:pt>
                <c:pt idx="82">
                  <c:v>5.0930469858471302E-7</c:v>
                </c:pt>
                <c:pt idx="83">
                  <c:v>3.0504248642543299E-7</c:v>
                </c:pt>
                <c:pt idx="84">
                  <c:v>1.9698388213523099E-8</c:v>
                </c:pt>
                <c:pt idx="85">
                  <c:v>9.2922643764553398E-7</c:v>
                </c:pt>
                <c:pt idx="86">
                  <c:v>6.7748304954148099E-6</c:v>
                </c:pt>
                <c:pt idx="87">
                  <c:v>1.6199932171119699E-7</c:v>
                </c:pt>
                <c:pt idx="88">
                  <c:v>2.4513870330542801E-8</c:v>
                </c:pt>
                <c:pt idx="89">
                  <c:v>3.6695480583833201E-8</c:v>
                </c:pt>
                <c:pt idx="90">
                  <c:v>2.6199575072738598E-7</c:v>
                </c:pt>
                <c:pt idx="91">
                  <c:v>1.03556934156255E-8</c:v>
                </c:pt>
                <c:pt idx="92">
                  <c:v>5.7112677367927299E-8</c:v>
                </c:pt>
                <c:pt idx="93">
                  <c:v>1.2370404446163401E-8</c:v>
                </c:pt>
                <c:pt idx="94">
                  <c:v>4.53008944794155E-7</c:v>
                </c:pt>
                <c:pt idx="95">
                  <c:v>3.6908917060902398E-6</c:v>
                </c:pt>
                <c:pt idx="96">
                  <c:v>6.6002179077470704E-8</c:v>
                </c:pt>
                <c:pt idx="97">
                  <c:v>9.8734302420501395E-5</c:v>
                </c:pt>
                <c:pt idx="98">
                  <c:v>4.0687857028726302E-7</c:v>
                </c:pt>
                <c:pt idx="99">
                  <c:v>7.24892522872112E-8</c:v>
                </c:pt>
                <c:pt idx="100">
                  <c:v>2.1918663329552001E-7</c:v>
                </c:pt>
                <c:pt idx="101">
                  <c:v>6.7050199880041598E-7</c:v>
                </c:pt>
                <c:pt idx="102">
                  <c:v>1.0686525961298401E-8</c:v>
                </c:pt>
                <c:pt idx="103">
                  <c:v>4.3799098375409103E-7</c:v>
                </c:pt>
                <c:pt idx="104">
                  <c:v>2.7377907436581E-6</c:v>
                </c:pt>
                <c:pt idx="105">
                  <c:v>6.1888740752166502E-9</c:v>
                </c:pt>
                <c:pt idx="106">
                  <c:v>1.34865219457002E-6</c:v>
                </c:pt>
                <c:pt idx="107">
                  <c:v>2.8161335565779001E-9</c:v>
                </c:pt>
                <c:pt idx="108">
                  <c:v>1.0158811824547699E-8</c:v>
                </c:pt>
                <c:pt idx="109">
                  <c:v>8.2508669901686502E-9</c:v>
                </c:pt>
                <c:pt idx="110">
                  <c:v>4.9976678404642697E-9</c:v>
                </c:pt>
                <c:pt idx="111">
                  <c:v>6.4869487680107598E-7</c:v>
                </c:pt>
                <c:pt idx="112">
                  <c:v>1.4642973243681801E-8</c:v>
                </c:pt>
                <c:pt idx="113">
                  <c:v>4.8594124241401898E-9</c:v>
                </c:pt>
                <c:pt idx="114">
                  <c:v>1.6552050126218299E-8</c:v>
                </c:pt>
                <c:pt idx="115">
                  <c:v>1.30312848452365E-8</c:v>
                </c:pt>
                <c:pt idx="116">
                  <c:v>6.7982895522114798E-8</c:v>
                </c:pt>
                <c:pt idx="117">
                  <c:v>0.99999811266042105</c:v>
                </c:pt>
                <c:pt idx="118">
                  <c:v>1.0534806248429199E-6</c:v>
                </c:pt>
                <c:pt idx="119">
                  <c:v>1.9308342030003502E-8</c:v>
                </c:pt>
                <c:pt idx="120">
                  <c:v>7.6268565107147196E-7</c:v>
                </c:pt>
                <c:pt idx="121">
                  <c:v>0.99922600745144496</c:v>
                </c:pt>
                <c:pt idx="122">
                  <c:v>2.6351869109552702E-8</c:v>
                </c:pt>
                <c:pt idx="123">
                  <c:v>2.84508341516747E-8</c:v>
                </c:pt>
                <c:pt idx="124">
                  <c:v>3.1007568398483801E-8</c:v>
                </c:pt>
                <c:pt idx="125">
                  <c:v>7.1419728121213202E-9</c:v>
                </c:pt>
                <c:pt idx="126">
                  <c:v>2.0430064568524701E-8</c:v>
                </c:pt>
                <c:pt idx="127">
                  <c:v>1.7990228197013201E-8</c:v>
                </c:pt>
                <c:pt idx="128">
                  <c:v>1.12061739783538E-8</c:v>
                </c:pt>
                <c:pt idx="129">
                  <c:v>4.2687854710449504E-6</c:v>
                </c:pt>
                <c:pt idx="130">
                  <c:v>5.4478551064433598E-8</c:v>
                </c:pt>
                <c:pt idx="131">
                  <c:v>3.3031313691251601E-8</c:v>
                </c:pt>
                <c:pt idx="132">
                  <c:v>1.5823087548963201E-8</c:v>
                </c:pt>
                <c:pt idx="133">
                  <c:v>8.0333601094827104E-8</c:v>
                </c:pt>
                <c:pt idx="134">
                  <c:v>7.4790358952478793E-8</c:v>
                </c:pt>
                <c:pt idx="135">
                  <c:v>8.6832627820042697E-8</c:v>
                </c:pt>
                <c:pt idx="136">
                  <c:v>2.16274127936129E-8</c:v>
                </c:pt>
                <c:pt idx="137">
                  <c:v>0.99998676820457799</c:v>
                </c:pt>
                <c:pt idx="138">
                  <c:v>5.5474557609194199E-9</c:v>
                </c:pt>
                <c:pt idx="139">
                  <c:v>5.1178939760832497E-8</c:v>
                </c:pt>
                <c:pt idx="140">
                  <c:v>2.3392437221419301E-6</c:v>
                </c:pt>
                <c:pt idx="141">
                  <c:v>0.99999959431340801</c:v>
                </c:pt>
                <c:pt idx="142">
                  <c:v>1.98228629187739E-7</c:v>
                </c:pt>
                <c:pt idx="143">
                  <c:v>1.4380278508009599E-6</c:v>
                </c:pt>
                <c:pt idx="144">
                  <c:v>2.2409854826544401E-8</c:v>
                </c:pt>
                <c:pt idx="145">
                  <c:v>0.99999778428394903</c:v>
                </c:pt>
                <c:pt idx="146">
                  <c:v>2.1215677788084501E-6</c:v>
                </c:pt>
                <c:pt idx="147">
                  <c:v>8.19122098402047E-8</c:v>
                </c:pt>
                <c:pt idx="148">
                  <c:v>3.0848449135819002E-7</c:v>
                </c:pt>
                <c:pt idx="149">
                  <c:v>7.6231429465048897E-7</c:v>
                </c:pt>
                <c:pt idx="150">
                  <c:v>5.6536058175451002E-7</c:v>
                </c:pt>
                <c:pt idx="151">
                  <c:v>0.999997801720515</c:v>
                </c:pt>
                <c:pt idx="152">
                  <c:v>5.0871723471403304E-7</c:v>
                </c:pt>
                <c:pt idx="153">
                  <c:v>5.4343690454263905E-7</c:v>
                </c:pt>
                <c:pt idx="154">
                  <c:v>3.3521326341052103E-8</c:v>
                </c:pt>
                <c:pt idx="155">
                  <c:v>1.7841691888531701E-7</c:v>
                </c:pt>
                <c:pt idx="156">
                  <c:v>5.2045041630268597E-8</c:v>
                </c:pt>
                <c:pt idx="157">
                  <c:v>4.8924435178400602E-8</c:v>
                </c:pt>
                <c:pt idx="158">
                  <c:v>1.7605361507397499E-7</c:v>
                </c:pt>
                <c:pt idx="159">
                  <c:v>5.5031958276403301E-8</c:v>
                </c:pt>
                <c:pt idx="160">
                  <c:v>1.5457781146089101E-6</c:v>
                </c:pt>
                <c:pt idx="161">
                  <c:v>1.3958229669298001E-6</c:v>
                </c:pt>
                <c:pt idx="162">
                  <c:v>3.47259293375593E-6</c:v>
                </c:pt>
                <c:pt idx="163">
                  <c:v>6.0659424599778705E-7</c:v>
                </c:pt>
                <c:pt idx="164">
                  <c:v>0.99999968714193499</c:v>
                </c:pt>
                <c:pt idx="165">
                  <c:v>7.37834654933065E-9</c:v>
                </c:pt>
                <c:pt idx="166">
                  <c:v>2.16378501088828E-7</c:v>
                </c:pt>
                <c:pt idx="167">
                  <c:v>1.2615037595060201E-7</c:v>
                </c:pt>
                <c:pt idx="168">
                  <c:v>2.6551449263137801E-8</c:v>
                </c:pt>
                <c:pt idx="169">
                  <c:v>1.9055841241509999E-8</c:v>
                </c:pt>
                <c:pt idx="170">
                  <c:v>0.99996320613180401</c:v>
                </c:pt>
                <c:pt idx="171">
                  <c:v>1.13850238835527E-8</c:v>
                </c:pt>
                <c:pt idx="172">
                  <c:v>7.2532502859605902E-10</c:v>
                </c:pt>
                <c:pt idx="173">
                  <c:v>1.0485090287662599E-8</c:v>
                </c:pt>
                <c:pt idx="174">
                  <c:v>5.2316842454513797E-8</c:v>
                </c:pt>
                <c:pt idx="175">
                  <c:v>1.8775449746048399E-7</c:v>
                </c:pt>
                <c:pt idx="176">
                  <c:v>2.5513158634434899E-8</c:v>
                </c:pt>
                <c:pt idx="177">
                  <c:v>1.2415939966492199E-7</c:v>
                </c:pt>
                <c:pt idx="178">
                  <c:v>1.00287253103575E-7</c:v>
                </c:pt>
                <c:pt idx="179">
                  <c:v>0.999999697568278</c:v>
                </c:pt>
                <c:pt idx="180">
                  <c:v>3.2686947077682099E-9</c:v>
                </c:pt>
                <c:pt idx="181">
                  <c:v>6.7995645058289596E-8</c:v>
                </c:pt>
                <c:pt idx="182">
                  <c:v>5.9457630178286701E-9</c:v>
                </c:pt>
                <c:pt idx="183">
                  <c:v>6.3617186014008996E-9</c:v>
                </c:pt>
                <c:pt idx="184">
                  <c:v>1.35387069489847E-8</c:v>
                </c:pt>
                <c:pt idx="185">
                  <c:v>1.18637569911743E-8</c:v>
                </c:pt>
                <c:pt idx="186">
                  <c:v>2.7233888600132599E-8</c:v>
                </c:pt>
                <c:pt idx="187">
                  <c:v>8.9669895486154396E-9</c:v>
                </c:pt>
                <c:pt idx="188">
                  <c:v>2.15564659375704E-8</c:v>
                </c:pt>
                <c:pt idx="189">
                  <c:v>1.75433280771908E-8</c:v>
                </c:pt>
                <c:pt idx="190">
                  <c:v>1.3095139361489101E-7</c:v>
                </c:pt>
                <c:pt idx="191">
                  <c:v>3.1524659954311199E-7</c:v>
                </c:pt>
                <c:pt idx="192">
                  <c:v>8.6698138732766592E-9</c:v>
                </c:pt>
                <c:pt idx="193">
                  <c:v>1.5320517958647601E-8</c:v>
                </c:pt>
                <c:pt idx="194">
                  <c:v>3.6587504869290199E-7</c:v>
                </c:pt>
                <c:pt idx="195">
                  <c:v>9.4598464870732103E-7</c:v>
                </c:pt>
                <c:pt idx="196">
                  <c:v>7.1584820010296398E-8</c:v>
                </c:pt>
                <c:pt idx="197">
                  <c:v>3.03470056644555E-9</c:v>
                </c:pt>
                <c:pt idx="198">
                  <c:v>1.02490187836021E-8</c:v>
                </c:pt>
                <c:pt idx="199">
                  <c:v>1.51437492453606E-6</c:v>
                </c:pt>
                <c:pt idx="200">
                  <c:v>6.2367486110997095E-7</c:v>
                </c:pt>
                <c:pt idx="201">
                  <c:v>2.10993899395076E-11</c:v>
                </c:pt>
                <c:pt idx="202">
                  <c:v>1.26085762918022E-8</c:v>
                </c:pt>
                <c:pt idx="203">
                  <c:v>1.42224302416931E-7</c:v>
                </c:pt>
                <c:pt idx="204">
                  <c:v>4.0823575428640001E-7</c:v>
                </c:pt>
                <c:pt idx="205">
                  <c:v>4.1695739411166503E-9</c:v>
                </c:pt>
                <c:pt idx="206">
                  <c:v>4.7506696061212902E-7</c:v>
                </c:pt>
                <c:pt idx="207">
                  <c:v>3.122076468539E-7</c:v>
                </c:pt>
                <c:pt idx="208">
                  <c:v>1.2714918646788701E-7</c:v>
                </c:pt>
                <c:pt idx="209">
                  <c:v>1.09643249408936E-8</c:v>
                </c:pt>
                <c:pt idx="210">
                  <c:v>5.2717441464348097E-9</c:v>
                </c:pt>
                <c:pt idx="211">
                  <c:v>1.8906022066201499E-8</c:v>
                </c:pt>
                <c:pt idx="212">
                  <c:v>9.0404903475972903E-9</c:v>
                </c:pt>
                <c:pt idx="213">
                  <c:v>4.2772840602106102E-8</c:v>
                </c:pt>
                <c:pt idx="214">
                  <c:v>4.0168121666219201E-8</c:v>
                </c:pt>
                <c:pt idx="215">
                  <c:v>6.1990574788514305E-8</c:v>
                </c:pt>
                <c:pt idx="216">
                  <c:v>5.1515957848855298E-9</c:v>
                </c:pt>
                <c:pt idx="217">
                  <c:v>1.39665182007223E-8</c:v>
                </c:pt>
                <c:pt idx="218">
                  <c:v>1.07659017153772E-7</c:v>
                </c:pt>
                <c:pt idx="219">
                  <c:v>3.5500015914078598E-8</c:v>
                </c:pt>
                <c:pt idx="220">
                  <c:v>8.8395378693424994E-9</c:v>
                </c:pt>
                <c:pt idx="221">
                  <c:v>3.2180536060641603E-8</c:v>
                </c:pt>
                <c:pt idx="222">
                  <c:v>9.0905509110511306E-9</c:v>
                </c:pt>
                <c:pt idx="223">
                  <c:v>4.1382899956128301E-8</c:v>
                </c:pt>
                <c:pt idx="224">
                  <c:v>1.0342172784005E-8</c:v>
                </c:pt>
                <c:pt idx="225">
                  <c:v>1.47533839163704E-8</c:v>
                </c:pt>
                <c:pt idx="226">
                  <c:v>3.0798160568790903E-8</c:v>
                </c:pt>
                <c:pt idx="227">
                  <c:v>5.92264162190057E-8</c:v>
                </c:pt>
                <c:pt idx="228">
                  <c:v>3.6200246974571498E-8</c:v>
                </c:pt>
                <c:pt idx="229">
                  <c:v>9.2652886251015196E-8</c:v>
                </c:pt>
                <c:pt idx="230">
                  <c:v>1.7753396706220401E-8</c:v>
                </c:pt>
                <c:pt idx="231">
                  <c:v>1.3600265382925001E-7</c:v>
                </c:pt>
                <c:pt idx="232">
                  <c:v>1.1363531934436001E-5</c:v>
                </c:pt>
                <c:pt idx="233">
                  <c:v>0.999985415411626</c:v>
                </c:pt>
                <c:pt idx="234">
                  <c:v>1.3193021880399199E-7</c:v>
                </c:pt>
                <c:pt idx="235">
                  <c:v>7.7714113661857906E-9</c:v>
                </c:pt>
                <c:pt idx="236">
                  <c:v>1.11594673342894E-6</c:v>
                </c:pt>
                <c:pt idx="237">
                  <c:v>6.4697467978642602E-6</c:v>
                </c:pt>
                <c:pt idx="238">
                  <c:v>4.0194911314209698E-6</c:v>
                </c:pt>
                <c:pt idx="239">
                  <c:v>0.99999732534803298</c:v>
                </c:pt>
                <c:pt idx="240">
                  <c:v>5.1973714450454802E-7</c:v>
                </c:pt>
                <c:pt idx="241">
                  <c:v>1.18301796051278E-8</c:v>
                </c:pt>
                <c:pt idx="242">
                  <c:v>5.6010170859952098E-9</c:v>
                </c:pt>
                <c:pt idx="243">
                  <c:v>2.99783941687585E-9</c:v>
                </c:pt>
                <c:pt idx="244">
                  <c:v>3.05571419864372E-9</c:v>
                </c:pt>
                <c:pt idx="245">
                  <c:v>6.8040446060490397E-9</c:v>
                </c:pt>
                <c:pt idx="246">
                  <c:v>3.5375111226193399E-7</c:v>
                </c:pt>
                <c:pt idx="247">
                  <c:v>0.999999616730743</c:v>
                </c:pt>
                <c:pt idx="248">
                  <c:v>5.2470274194490996E-4</c:v>
                </c:pt>
                <c:pt idx="249">
                  <c:v>0.99999438162892396</c:v>
                </c:pt>
                <c:pt idx="250">
                  <c:v>0.99999963282652404</c:v>
                </c:pt>
                <c:pt idx="251">
                  <c:v>1.2454732351362099E-5</c:v>
                </c:pt>
                <c:pt idx="252">
                  <c:v>2.0191146957785899E-8</c:v>
                </c:pt>
                <c:pt idx="253">
                  <c:v>0.99998856861914098</c:v>
                </c:pt>
                <c:pt idx="254">
                  <c:v>0.99998091469060402</c:v>
                </c:pt>
                <c:pt idx="255">
                  <c:v>0.99984378262655604</c:v>
                </c:pt>
                <c:pt idx="256">
                  <c:v>0.999997214343748</c:v>
                </c:pt>
                <c:pt idx="257">
                  <c:v>0.99999132172587701</c:v>
                </c:pt>
                <c:pt idx="258">
                  <c:v>1.63675863332213E-9</c:v>
                </c:pt>
                <c:pt idx="259">
                  <c:v>0.999981243984428</c:v>
                </c:pt>
                <c:pt idx="260">
                  <c:v>1.2937142092705601E-9</c:v>
                </c:pt>
                <c:pt idx="261">
                  <c:v>1.3182946277704599E-6</c:v>
                </c:pt>
                <c:pt idx="262">
                  <c:v>1.3653263118951299E-8</c:v>
                </c:pt>
                <c:pt idx="263">
                  <c:v>1.00710242045991E-8</c:v>
                </c:pt>
                <c:pt idx="264">
                  <c:v>1.0723221183549501E-8</c:v>
                </c:pt>
                <c:pt idx="265">
                  <c:v>2.5771598344604098E-7</c:v>
                </c:pt>
                <c:pt idx="266">
                  <c:v>9.9115018651507697E-9</c:v>
                </c:pt>
                <c:pt idx="267">
                  <c:v>3.4539775492687899E-8</c:v>
                </c:pt>
                <c:pt idx="268">
                  <c:v>2.2651440316376201E-7</c:v>
                </c:pt>
                <c:pt idx="269">
                  <c:v>1.4319692999054499E-7</c:v>
                </c:pt>
                <c:pt idx="270">
                  <c:v>4.3420316174681696E-9</c:v>
                </c:pt>
                <c:pt idx="271">
                  <c:v>6.1943260730847105E-7</c:v>
                </c:pt>
                <c:pt idx="272">
                  <c:v>0.99999958756629204</c:v>
                </c:pt>
                <c:pt idx="273">
                  <c:v>3.05821419207261E-9</c:v>
                </c:pt>
                <c:pt idx="274">
                  <c:v>8.7052377889134202E-10</c:v>
                </c:pt>
                <c:pt idx="275">
                  <c:v>6.4442769474840097E-9</c:v>
                </c:pt>
                <c:pt idx="276">
                  <c:v>5.1188715604754697E-9</c:v>
                </c:pt>
                <c:pt idx="277">
                  <c:v>2.0423137583561801E-8</c:v>
                </c:pt>
                <c:pt idx="278">
                  <c:v>0.99999811170989905</c:v>
                </c:pt>
                <c:pt idx="279">
                  <c:v>5.3852342370324204E-9</c:v>
                </c:pt>
                <c:pt idx="280">
                  <c:v>3.0438363358837902E-8</c:v>
                </c:pt>
                <c:pt idx="281">
                  <c:v>1.01969647160936E-9</c:v>
                </c:pt>
                <c:pt idx="282">
                  <c:v>3.1202948790881099E-7</c:v>
                </c:pt>
                <c:pt idx="283">
                  <c:v>1.55441445409501E-8</c:v>
                </c:pt>
                <c:pt idx="284">
                  <c:v>6.6187283660946601E-8</c:v>
                </c:pt>
                <c:pt idx="285">
                  <c:v>3.4814731468345899E-8</c:v>
                </c:pt>
                <c:pt idx="286">
                  <c:v>2.4046431579891902E-9</c:v>
                </c:pt>
                <c:pt idx="287">
                  <c:v>1.2082295034555601E-8</c:v>
                </c:pt>
                <c:pt idx="288">
                  <c:v>8.1045625091271505E-9</c:v>
                </c:pt>
                <c:pt idx="289">
                  <c:v>0.99999609195282202</c:v>
                </c:pt>
                <c:pt idx="290">
                  <c:v>5.8490505883027699E-10</c:v>
                </c:pt>
                <c:pt idx="291">
                  <c:v>6.0625989677516193E-8</c:v>
                </c:pt>
                <c:pt idx="292">
                  <c:v>8.6936836848994805E-9</c:v>
                </c:pt>
                <c:pt idx="293">
                  <c:v>1.8884800448613E-6</c:v>
                </c:pt>
                <c:pt idx="294">
                  <c:v>3.4136543500067401E-9</c:v>
                </c:pt>
                <c:pt idx="295">
                  <c:v>4.0456157272369303E-9</c:v>
                </c:pt>
                <c:pt idx="296">
                  <c:v>3.25593943581296E-7</c:v>
                </c:pt>
                <c:pt idx="297">
                  <c:v>3.1070622138368702E-9</c:v>
                </c:pt>
                <c:pt idx="298">
                  <c:v>2.1717798896735601E-8</c:v>
                </c:pt>
                <c:pt idx="299">
                  <c:v>1.83750047842983E-9</c:v>
                </c:pt>
                <c:pt idx="300">
                  <c:v>6.8143715872556996E-6</c:v>
                </c:pt>
                <c:pt idx="301">
                  <c:v>2.522919989014E-8</c:v>
                </c:pt>
                <c:pt idx="302">
                  <c:v>3.4583321209724901E-9</c:v>
                </c:pt>
                <c:pt idx="303">
                  <c:v>2.1722309135330599E-11</c:v>
                </c:pt>
                <c:pt idx="304">
                  <c:v>6.7452284888364101E-7</c:v>
                </c:pt>
                <c:pt idx="305">
                  <c:v>0.99999470999608597</c:v>
                </c:pt>
                <c:pt idx="306">
                  <c:v>0.999998433828577</c:v>
                </c:pt>
                <c:pt idx="307">
                  <c:v>3.32769743368321E-5</c:v>
                </c:pt>
                <c:pt idx="308">
                  <c:v>3.0060101880173699E-6</c:v>
                </c:pt>
                <c:pt idx="309">
                  <c:v>1.9144681516442901E-8</c:v>
                </c:pt>
                <c:pt idx="310">
                  <c:v>3.71051464109607E-8</c:v>
                </c:pt>
                <c:pt idx="311">
                  <c:v>3.9316026862216596E-6</c:v>
                </c:pt>
                <c:pt idx="312">
                  <c:v>7.4461681784205998E-9</c:v>
                </c:pt>
                <c:pt idx="313">
                  <c:v>2.2899476424833999E-9</c:v>
                </c:pt>
                <c:pt idx="314">
                  <c:v>1.76073412178745E-9</c:v>
                </c:pt>
                <c:pt idx="315">
                  <c:v>2.44590794650553E-6</c:v>
                </c:pt>
                <c:pt idx="316">
                  <c:v>3.5963942215401901E-10</c:v>
                </c:pt>
                <c:pt idx="317">
                  <c:v>2.5135390432925099E-8</c:v>
                </c:pt>
                <c:pt idx="318">
                  <c:v>1.10340809136914E-8</c:v>
                </c:pt>
                <c:pt idx="319">
                  <c:v>8.9148684573877992E-9</c:v>
                </c:pt>
                <c:pt idx="320">
                  <c:v>6.5001882089637697E-10</c:v>
                </c:pt>
                <c:pt idx="321">
                  <c:v>9.957834676897579E-7</c:v>
                </c:pt>
                <c:pt idx="322">
                  <c:v>1.8169346560373299E-10</c:v>
                </c:pt>
                <c:pt idx="323">
                  <c:v>1.28999728894133E-6</c:v>
                </c:pt>
                <c:pt idx="324">
                  <c:v>2.14144791791358E-7</c:v>
                </c:pt>
                <c:pt idx="325">
                  <c:v>1.7973174145143399E-11</c:v>
                </c:pt>
                <c:pt idx="326">
                  <c:v>2.7692951220082102E-9</c:v>
                </c:pt>
                <c:pt idx="327">
                  <c:v>7.5092901779768196E-10</c:v>
                </c:pt>
                <c:pt idx="328">
                  <c:v>1.4762854705560301E-10</c:v>
                </c:pt>
                <c:pt idx="329">
                  <c:v>9.1416766389630102E-7</c:v>
                </c:pt>
                <c:pt idx="330">
                  <c:v>7.56788872431346E-10</c:v>
                </c:pt>
                <c:pt idx="331">
                  <c:v>8.9631675333420702E-10</c:v>
                </c:pt>
                <c:pt idx="332">
                  <c:v>6.7097232443902702E-10</c:v>
                </c:pt>
                <c:pt idx="333">
                  <c:v>1.79421036751075E-9</c:v>
                </c:pt>
                <c:pt idx="334">
                  <c:v>4.6932819772853399E-9</c:v>
                </c:pt>
                <c:pt idx="335">
                  <c:v>4.7763878889268103E-10</c:v>
                </c:pt>
                <c:pt idx="336">
                  <c:v>7.1380966212338897E-11</c:v>
                </c:pt>
                <c:pt idx="337">
                  <c:v>3.3394652716590698E-10</c:v>
                </c:pt>
                <c:pt idx="338">
                  <c:v>7.9665063863137404E-10</c:v>
                </c:pt>
                <c:pt idx="339">
                  <c:v>8.4032062470826593E-9</c:v>
                </c:pt>
                <c:pt idx="340">
                  <c:v>3.9478763743213296E-9</c:v>
                </c:pt>
                <c:pt idx="341">
                  <c:v>0.99999738964219098</c:v>
                </c:pt>
                <c:pt idx="342">
                  <c:v>4.3386468957306799E-10</c:v>
                </c:pt>
                <c:pt idx="343">
                  <c:v>2.7509704471397298E-8</c:v>
                </c:pt>
                <c:pt idx="344">
                  <c:v>4.3605301707212698E-9</c:v>
                </c:pt>
                <c:pt idx="345">
                  <c:v>6.8428402342775094E-8</c:v>
                </c:pt>
                <c:pt idx="346">
                  <c:v>2.7726187354471401E-9</c:v>
                </c:pt>
                <c:pt idx="347">
                  <c:v>4.12832062010214E-10</c:v>
                </c:pt>
                <c:pt idx="348">
                  <c:v>2.49888779291602E-10</c:v>
                </c:pt>
                <c:pt idx="349">
                  <c:v>2.1373863560014202E-9</c:v>
                </c:pt>
                <c:pt idx="350">
                  <c:v>1.3045242319260799E-9</c:v>
                </c:pt>
                <c:pt idx="351">
                  <c:v>2.3626871570001298E-9</c:v>
                </c:pt>
                <c:pt idx="352">
                  <c:v>5.4349827954387598E-8</c:v>
                </c:pt>
                <c:pt idx="353">
                  <c:v>6.2224921207548996E-7</c:v>
                </c:pt>
                <c:pt idx="354">
                  <c:v>0.99999613836363299</c:v>
                </c:pt>
                <c:pt idx="355">
                  <c:v>1.42750045750857E-6</c:v>
                </c:pt>
                <c:pt idx="356">
                  <c:v>0.99992775150732904</c:v>
                </c:pt>
                <c:pt idx="357">
                  <c:v>9.9192539317067701E-10</c:v>
                </c:pt>
                <c:pt idx="358">
                  <c:v>1.3767364577805901E-6</c:v>
                </c:pt>
                <c:pt idx="359">
                  <c:v>9.2943213060695306E-9</c:v>
                </c:pt>
                <c:pt idx="360">
                  <c:v>9.5466133845269897E-10</c:v>
                </c:pt>
                <c:pt idx="361">
                  <c:v>1.5347640319764899E-7</c:v>
                </c:pt>
                <c:pt idx="362">
                  <c:v>1.9684217706768501E-11</c:v>
                </c:pt>
                <c:pt idx="363">
                  <c:v>0.99999720472484599</c:v>
                </c:pt>
                <c:pt idx="364">
                  <c:v>0.99999840188929701</c:v>
                </c:pt>
                <c:pt idx="365">
                  <c:v>4.2133067656589699E-7</c:v>
                </c:pt>
                <c:pt idx="366">
                  <c:v>2.6695339611728201E-8</c:v>
                </c:pt>
                <c:pt idx="367">
                  <c:v>1.21427463456121E-6</c:v>
                </c:pt>
                <c:pt idx="368">
                  <c:v>3.9505426338386399E-8</c:v>
                </c:pt>
                <c:pt idx="369">
                  <c:v>2.7382826680554599E-8</c:v>
                </c:pt>
                <c:pt idx="370">
                  <c:v>2.2863496443455899E-7</c:v>
                </c:pt>
                <c:pt idx="371">
                  <c:v>1.25870132807193E-8</c:v>
                </c:pt>
                <c:pt idx="372">
                  <c:v>1.4981179286556601E-8</c:v>
                </c:pt>
                <c:pt idx="373">
                  <c:v>8.2183581416866698E-9</c:v>
                </c:pt>
                <c:pt idx="374">
                  <c:v>2.2972941942981899E-8</c:v>
                </c:pt>
                <c:pt idx="375">
                  <c:v>0.99999998648115096</c:v>
                </c:pt>
                <c:pt idx="376">
                  <c:v>1.8011657291669901E-7</c:v>
                </c:pt>
                <c:pt idx="377">
                  <c:v>1.21677046311096E-9</c:v>
                </c:pt>
                <c:pt idx="378">
                  <c:v>8.0029738009474403E-7</c:v>
                </c:pt>
                <c:pt idx="379">
                  <c:v>0.99999768786878696</c:v>
                </c:pt>
                <c:pt idx="380">
                  <c:v>1.6758522785884901E-7</c:v>
                </c:pt>
                <c:pt idx="381">
                  <c:v>4.1819160773603003E-9</c:v>
                </c:pt>
                <c:pt idx="382">
                  <c:v>6.8031464100701495E-7</c:v>
                </c:pt>
                <c:pt idx="383">
                  <c:v>0.99999845019634503</c:v>
                </c:pt>
                <c:pt idx="384">
                  <c:v>0.99999999073318402</c:v>
                </c:pt>
                <c:pt idx="385">
                  <c:v>3.0061223223235899E-8</c:v>
                </c:pt>
                <c:pt idx="386">
                  <c:v>5.16615844654796E-9</c:v>
                </c:pt>
                <c:pt idx="387">
                  <c:v>3.1560147580832798E-5</c:v>
                </c:pt>
                <c:pt idx="388">
                  <c:v>1.6874236521852099E-7</c:v>
                </c:pt>
                <c:pt idx="389">
                  <c:v>0.99998910621652704</c:v>
                </c:pt>
                <c:pt idx="390">
                  <c:v>1.90435983259628E-6</c:v>
                </c:pt>
                <c:pt idx="391">
                  <c:v>0.99999891166718002</c:v>
                </c:pt>
                <c:pt idx="392">
                  <c:v>0.99999984588313096</c:v>
                </c:pt>
                <c:pt idx="393">
                  <c:v>7.0113113260000999E-8</c:v>
                </c:pt>
                <c:pt idx="394">
                  <c:v>0.99999793277176696</c:v>
                </c:pt>
                <c:pt idx="395">
                  <c:v>0.99999845698500001</c:v>
                </c:pt>
                <c:pt idx="396">
                  <c:v>0.99999996528967805</c:v>
                </c:pt>
                <c:pt idx="397">
                  <c:v>4.5520350398280099E-9</c:v>
                </c:pt>
                <c:pt idx="398">
                  <c:v>5.2085808997503297E-9</c:v>
                </c:pt>
                <c:pt idx="399">
                  <c:v>3.28361677526516E-6</c:v>
                </c:pt>
                <c:pt idx="400">
                  <c:v>0.99999993533811604</c:v>
                </c:pt>
                <c:pt idx="401">
                  <c:v>0.99999846990795804</c:v>
                </c:pt>
                <c:pt idx="402">
                  <c:v>2.8942934940526601E-9</c:v>
                </c:pt>
                <c:pt idx="403">
                  <c:v>1.3123342547170599E-8</c:v>
                </c:pt>
                <c:pt idx="404">
                  <c:v>0.99998898682547199</c:v>
                </c:pt>
                <c:pt idx="405">
                  <c:v>1.56306321963147E-9</c:v>
                </c:pt>
                <c:pt idx="406">
                  <c:v>6.6710540182337599E-8</c:v>
                </c:pt>
                <c:pt idx="407">
                  <c:v>0.99999686543413002</c:v>
                </c:pt>
                <c:pt idx="408">
                  <c:v>0.999999967601513</c:v>
                </c:pt>
                <c:pt idx="409">
                  <c:v>0.99999595977931299</c:v>
                </c:pt>
                <c:pt idx="410">
                  <c:v>5.1642321410565802E-6</c:v>
                </c:pt>
                <c:pt idx="411">
                  <c:v>0.99999999016426999</c:v>
                </c:pt>
                <c:pt idx="412">
                  <c:v>0.99999886838430596</c:v>
                </c:pt>
                <c:pt idx="413">
                  <c:v>8.77028234381597E-10</c:v>
                </c:pt>
                <c:pt idx="414">
                  <c:v>9.6100018900734498E-8</c:v>
                </c:pt>
                <c:pt idx="415">
                  <c:v>1.0833840003398999E-8</c:v>
                </c:pt>
                <c:pt idx="416">
                  <c:v>3.1643947010544798E-9</c:v>
                </c:pt>
                <c:pt idx="417">
                  <c:v>0.99999862926524996</c:v>
                </c:pt>
                <c:pt idx="418">
                  <c:v>7.8048083363148797E-10</c:v>
                </c:pt>
                <c:pt idx="419">
                  <c:v>6.38736034255489E-9</c:v>
                </c:pt>
                <c:pt idx="420">
                  <c:v>1.5103186028624101E-9</c:v>
                </c:pt>
                <c:pt idx="421">
                  <c:v>1.57486563709602E-7</c:v>
                </c:pt>
                <c:pt idx="422">
                  <c:v>0.997214808585277</c:v>
                </c:pt>
                <c:pt idx="423">
                  <c:v>3.2960820955056201E-10</c:v>
                </c:pt>
                <c:pt idx="424">
                  <c:v>2.3679717909154598E-8</c:v>
                </c:pt>
                <c:pt idx="425">
                  <c:v>5.8480615048745896E-10</c:v>
                </c:pt>
                <c:pt idx="426">
                  <c:v>2.1841703711527599E-10</c:v>
                </c:pt>
                <c:pt idx="427">
                  <c:v>1.0854349373130799E-7</c:v>
                </c:pt>
                <c:pt idx="428">
                  <c:v>0.99999998450023697</c:v>
                </c:pt>
                <c:pt idx="429">
                  <c:v>6.3892070064605E-10</c:v>
                </c:pt>
                <c:pt idx="430">
                  <c:v>1.20946116440655E-9</c:v>
                </c:pt>
                <c:pt idx="431">
                  <c:v>1.0223657610525599E-7</c:v>
                </c:pt>
                <c:pt idx="432">
                  <c:v>5.6141601986972699E-8</c:v>
                </c:pt>
                <c:pt idx="433">
                  <c:v>9.5332786969671303E-8</c:v>
                </c:pt>
                <c:pt idx="434">
                  <c:v>0.999999964952488</c:v>
                </c:pt>
                <c:pt idx="435">
                  <c:v>9.0451669744880005E-8</c:v>
                </c:pt>
                <c:pt idx="436">
                  <c:v>0.99999936039575099</c:v>
                </c:pt>
                <c:pt idx="437">
                  <c:v>0.99999995171126799</c:v>
                </c:pt>
                <c:pt idx="438">
                  <c:v>0.99999772729275105</c:v>
                </c:pt>
                <c:pt idx="439">
                  <c:v>1.1131941717846201E-6</c:v>
                </c:pt>
                <c:pt idx="440">
                  <c:v>0.99999942951376797</c:v>
                </c:pt>
                <c:pt idx="441">
                  <c:v>1.08283327187116E-7</c:v>
                </c:pt>
                <c:pt idx="442">
                  <c:v>0.99999966231175297</c:v>
                </c:pt>
                <c:pt idx="443">
                  <c:v>3.6363005957072703E-5</c:v>
                </c:pt>
                <c:pt idx="444">
                  <c:v>1.8374406010888999E-7</c:v>
                </c:pt>
                <c:pt idx="445">
                  <c:v>4.3354153509101903E-6</c:v>
                </c:pt>
                <c:pt idx="446">
                  <c:v>3.7267049113989296E-9</c:v>
                </c:pt>
                <c:pt idx="447">
                  <c:v>7.0165524109551805E-7</c:v>
                </c:pt>
                <c:pt idx="448">
                  <c:v>1.88182142553405E-8</c:v>
                </c:pt>
                <c:pt idx="449">
                  <c:v>1.2373899121868E-6</c:v>
                </c:pt>
                <c:pt idx="450">
                  <c:v>7.3386084386455296E-9</c:v>
                </c:pt>
                <c:pt idx="451">
                  <c:v>0.99998957459446303</c:v>
                </c:pt>
                <c:pt idx="452">
                  <c:v>2.0870343638257001E-7</c:v>
                </c:pt>
                <c:pt idx="453">
                  <c:v>0.99999655434989698</c:v>
                </c:pt>
                <c:pt idx="454">
                  <c:v>1.45346887584657E-6</c:v>
                </c:pt>
                <c:pt idx="455">
                  <c:v>4.4282258143566501E-9</c:v>
                </c:pt>
                <c:pt idx="456">
                  <c:v>0.99999769783989101</c:v>
                </c:pt>
                <c:pt idx="457">
                  <c:v>1.5518396967145099E-8</c:v>
                </c:pt>
                <c:pt idx="458">
                  <c:v>1.0096837907631101E-6</c:v>
                </c:pt>
                <c:pt idx="459">
                  <c:v>5.3779270893713497E-9</c:v>
                </c:pt>
                <c:pt idx="460">
                  <c:v>0.99999847296655298</c:v>
                </c:pt>
                <c:pt idx="461">
                  <c:v>6.3774778190514499E-5</c:v>
                </c:pt>
                <c:pt idx="462">
                  <c:v>5.4278894611413604E-7</c:v>
                </c:pt>
                <c:pt idx="463">
                  <c:v>0.99999959495398005</c:v>
                </c:pt>
                <c:pt idx="464">
                  <c:v>1.3898683755731199E-9</c:v>
                </c:pt>
                <c:pt idx="465">
                  <c:v>1.04296058259736E-8</c:v>
                </c:pt>
                <c:pt idx="466">
                  <c:v>4.8317039288712501E-8</c:v>
                </c:pt>
                <c:pt idx="467">
                  <c:v>2.5747606344822501E-8</c:v>
                </c:pt>
                <c:pt idx="468">
                  <c:v>0.99999879211674703</c:v>
                </c:pt>
                <c:pt idx="469">
                  <c:v>1.2839950414898301E-8</c:v>
                </c:pt>
                <c:pt idx="470">
                  <c:v>7.4388692821675798E-8</c:v>
                </c:pt>
                <c:pt idx="471">
                  <c:v>5.0992765938082896E-9</c:v>
                </c:pt>
                <c:pt idx="472">
                  <c:v>9.0702161845127403E-8</c:v>
                </c:pt>
                <c:pt idx="473">
                  <c:v>6.8295396950376497E-8</c:v>
                </c:pt>
                <c:pt idx="474">
                  <c:v>9.5602614319601494E-8</c:v>
                </c:pt>
                <c:pt idx="475">
                  <c:v>1.2245809876858701E-8</c:v>
                </c:pt>
                <c:pt idx="476">
                  <c:v>2.98492476179332E-6</c:v>
                </c:pt>
                <c:pt idx="477">
                  <c:v>2.2082694829840599E-7</c:v>
                </c:pt>
                <c:pt idx="478">
                  <c:v>1.2168180957514701E-6</c:v>
                </c:pt>
                <c:pt idx="479">
                  <c:v>1.22861931122005E-7</c:v>
                </c:pt>
                <c:pt idx="480">
                  <c:v>3.0186341222437201E-8</c:v>
                </c:pt>
                <c:pt idx="481">
                  <c:v>1.4488781166859399E-9</c:v>
                </c:pt>
                <c:pt idx="482">
                  <c:v>5.77832042442802E-9</c:v>
                </c:pt>
                <c:pt idx="483">
                  <c:v>1.21429551243456E-8</c:v>
                </c:pt>
                <c:pt idx="484">
                  <c:v>2.1973890301691001E-9</c:v>
                </c:pt>
                <c:pt idx="485">
                  <c:v>0.99999977628364001</c:v>
                </c:pt>
                <c:pt idx="486">
                  <c:v>0.99999908235735901</c:v>
                </c:pt>
                <c:pt idx="487">
                  <c:v>2.2551865823347501E-10</c:v>
                </c:pt>
                <c:pt idx="488">
                  <c:v>5.1003870187465202E-9</c:v>
                </c:pt>
                <c:pt idx="489">
                  <c:v>0.99999952545691395</c:v>
                </c:pt>
                <c:pt idx="490">
                  <c:v>2.1455506757635199E-8</c:v>
                </c:pt>
                <c:pt idx="491">
                  <c:v>7.6794007938856207E-9</c:v>
                </c:pt>
                <c:pt idx="492">
                  <c:v>4.3492703412648097E-9</c:v>
                </c:pt>
                <c:pt idx="493">
                  <c:v>2.9379703127009402E-9</c:v>
                </c:pt>
                <c:pt idx="494">
                  <c:v>1.2233296137653799E-10</c:v>
                </c:pt>
                <c:pt idx="495">
                  <c:v>6.8960567173035804E-11</c:v>
                </c:pt>
                <c:pt idx="496">
                  <c:v>7.0602906657052697E-9</c:v>
                </c:pt>
                <c:pt idx="497">
                  <c:v>4.6697384742633299E-9</c:v>
                </c:pt>
                <c:pt idx="498">
                  <c:v>1.33377213814861E-8</c:v>
                </c:pt>
                <c:pt idx="499">
                  <c:v>4.0034800980857803E-9</c:v>
                </c:pt>
                <c:pt idx="500">
                  <c:v>7.2755378946281502E-10</c:v>
                </c:pt>
                <c:pt idx="501">
                  <c:v>5.3480668316129801E-9</c:v>
                </c:pt>
                <c:pt idx="502">
                  <c:v>4.2602941369368799E-8</c:v>
                </c:pt>
                <c:pt idx="503">
                  <c:v>3.43694154751479E-9</c:v>
                </c:pt>
                <c:pt idx="504">
                  <c:v>4.06400421669523E-10</c:v>
                </c:pt>
                <c:pt idx="505">
                  <c:v>1.2131668143696499E-9</c:v>
                </c:pt>
                <c:pt idx="506">
                  <c:v>8.4781533741162902E-10</c:v>
                </c:pt>
                <c:pt idx="507">
                  <c:v>3.2582011792075299E-8</c:v>
                </c:pt>
                <c:pt idx="508">
                  <c:v>1.05585339110243E-8</c:v>
                </c:pt>
                <c:pt idx="509">
                  <c:v>3.2000870359011301E-5</c:v>
                </c:pt>
                <c:pt idx="510">
                  <c:v>9.8110211700761204E-9</c:v>
                </c:pt>
                <c:pt idx="511">
                  <c:v>6.0224328561005997E-8</c:v>
                </c:pt>
                <c:pt idx="512">
                  <c:v>1.1419250833895301E-11</c:v>
                </c:pt>
                <c:pt idx="513">
                  <c:v>2.7298927091423401E-9</c:v>
                </c:pt>
                <c:pt idx="514">
                  <c:v>1.44009300063057E-9</c:v>
                </c:pt>
                <c:pt idx="515">
                  <c:v>1.47675844840568E-8</c:v>
                </c:pt>
                <c:pt idx="516">
                  <c:v>3.8112087858522599E-7</c:v>
                </c:pt>
                <c:pt idx="517">
                  <c:v>1.5239341635280699E-7</c:v>
                </c:pt>
                <c:pt idx="518">
                  <c:v>5.0441859492711299E-9</c:v>
                </c:pt>
                <c:pt idx="519">
                  <c:v>1.6425084196450899E-8</c:v>
                </c:pt>
                <c:pt idx="520">
                  <c:v>4.4600352141126603E-9</c:v>
                </c:pt>
                <c:pt idx="521">
                  <c:v>8.9517911494672096E-7</c:v>
                </c:pt>
                <c:pt idx="522">
                  <c:v>6.5565098063107401E-9</c:v>
                </c:pt>
                <c:pt idx="523">
                  <c:v>5.9598047838611296E-9</c:v>
                </c:pt>
                <c:pt idx="524">
                  <c:v>1.09459535134196E-7</c:v>
                </c:pt>
                <c:pt idx="525">
                  <c:v>2.4860022505862899E-8</c:v>
                </c:pt>
                <c:pt idx="526">
                  <c:v>5.1204436874994201E-11</c:v>
                </c:pt>
                <c:pt idx="527">
                  <c:v>3.1430130836788899E-9</c:v>
                </c:pt>
                <c:pt idx="528">
                  <c:v>7.0523534611813403E-10</c:v>
                </c:pt>
                <c:pt idx="529">
                  <c:v>4.8960193729019199E-10</c:v>
                </c:pt>
                <c:pt idx="530">
                  <c:v>0.99999871247408201</c:v>
                </c:pt>
                <c:pt idx="531">
                  <c:v>2.9020408096334902E-7</c:v>
                </c:pt>
                <c:pt idx="532">
                  <c:v>2.84148307354758E-7</c:v>
                </c:pt>
                <c:pt idx="533">
                  <c:v>4.94632799093316E-7</c:v>
                </c:pt>
                <c:pt idx="534">
                  <c:v>0.99999818898978599</c:v>
                </c:pt>
                <c:pt idx="535">
                  <c:v>1.2842244646217899E-7</c:v>
                </c:pt>
                <c:pt idx="536">
                  <c:v>1.1836718390771E-8</c:v>
                </c:pt>
                <c:pt idx="537">
                  <c:v>0.99998551768492405</c:v>
                </c:pt>
                <c:pt idx="538">
                  <c:v>5.4906078121759597E-9</c:v>
                </c:pt>
                <c:pt idx="539">
                  <c:v>7.6781672603368895E-9</c:v>
                </c:pt>
                <c:pt idx="540">
                  <c:v>3.4855951576761098E-8</c:v>
                </c:pt>
                <c:pt idx="541">
                  <c:v>9.2487367913304707E-8</c:v>
                </c:pt>
                <c:pt idx="542">
                  <c:v>0.99999846663007796</c:v>
                </c:pt>
                <c:pt idx="543">
                  <c:v>1.7170074329199399E-8</c:v>
                </c:pt>
                <c:pt idx="544">
                  <c:v>0.99999997976288202</c:v>
                </c:pt>
                <c:pt idx="545">
                  <c:v>0.99999975270848696</c:v>
                </c:pt>
                <c:pt idx="546">
                  <c:v>0.99999959629388901</c:v>
                </c:pt>
                <c:pt idx="547">
                  <c:v>4.6826462283384101E-7</c:v>
                </c:pt>
                <c:pt idx="548">
                  <c:v>0.99999956035858195</c:v>
                </c:pt>
                <c:pt idx="549">
                  <c:v>7.2589200115482801E-6</c:v>
                </c:pt>
                <c:pt idx="550">
                  <c:v>8.6476507099407293E-9</c:v>
                </c:pt>
                <c:pt idx="551">
                  <c:v>0.99998473094691598</c:v>
                </c:pt>
                <c:pt idx="552">
                  <c:v>6.4430051196657706E-8</c:v>
                </c:pt>
                <c:pt idx="553">
                  <c:v>2.0678440107658099E-8</c:v>
                </c:pt>
                <c:pt idx="554">
                  <c:v>0.99999927692362001</c:v>
                </c:pt>
                <c:pt idx="555">
                  <c:v>0.99999990188119203</c:v>
                </c:pt>
                <c:pt idx="556">
                  <c:v>0.99999591257267495</c:v>
                </c:pt>
                <c:pt idx="557">
                  <c:v>7.4310696954532498E-8</c:v>
                </c:pt>
                <c:pt idx="558">
                  <c:v>5.9837871593651999E-9</c:v>
                </c:pt>
                <c:pt idx="559">
                  <c:v>1.3026244712716801E-6</c:v>
                </c:pt>
                <c:pt idx="560">
                  <c:v>4.6670035625882496E-9</c:v>
                </c:pt>
                <c:pt idx="561">
                  <c:v>2.3478805766871599E-11</c:v>
                </c:pt>
                <c:pt idx="562">
                  <c:v>7.7970323837749406E-9</c:v>
                </c:pt>
                <c:pt idx="563">
                  <c:v>1.30878123284793E-7</c:v>
                </c:pt>
                <c:pt idx="564">
                  <c:v>0.99999972947671101</c:v>
                </c:pt>
                <c:pt idx="565">
                  <c:v>0.999985311373212</c:v>
                </c:pt>
                <c:pt idx="566">
                  <c:v>0.99999739820398503</c:v>
                </c:pt>
                <c:pt idx="567">
                  <c:v>2.7836990226442299E-5</c:v>
                </c:pt>
                <c:pt idx="568">
                  <c:v>5.9085407757620495E-7</c:v>
                </c:pt>
                <c:pt idx="569">
                  <c:v>1.5153007508544501E-6</c:v>
                </c:pt>
                <c:pt idx="570">
                  <c:v>1.84534101105895E-8</c:v>
                </c:pt>
                <c:pt idx="571">
                  <c:v>4.13206680312876E-8</c:v>
                </c:pt>
                <c:pt idx="572">
                  <c:v>3.0853837482397199E-9</c:v>
                </c:pt>
                <c:pt idx="573">
                  <c:v>8.3051400187118004E-9</c:v>
                </c:pt>
                <c:pt idx="574">
                  <c:v>6.3999616745505903E-9</c:v>
                </c:pt>
                <c:pt idx="575">
                  <c:v>9.5352898448197297E-9</c:v>
                </c:pt>
                <c:pt idx="576">
                  <c:v>1.1254636946237E-8</c:v>
                </c:pt>
                <c:pt idx="577">
                  <c:v>8.2523900993398903E-9</c:v>
                </c:pt>
                <c:pt idx="578">
                  <c:v>6.4870711252000002E-9</c:v>
                </c:pt>
                <c:pt idx="579">
                  <c:v>1.04289805037783E-8</c:v>
                </c:pt>
                <c:pt idx="580">
                  <c:v>0.99977866529095005</c:v>
                </c:pt>
                <c:pt idx="581">
                  <c:v>6.7722590417983695E-7</c:v>
                </c:pt>
                <c:pt idx="582">
                  <c:v>4.5471322579189798E-9</c:v>
                </c:pt>
                <c:pt idx="583">
                  <c:v>1.60836814785314E-8</c:v>
                </c:pt>
                <c:pt idx="584">
                  <c:v>4.7810258954032199E-9</c:v>
                </c:pt>
                <c:pt idx="585">
                  <c:v>9.9808347834415701E-9</c:v>
                </c:pt>
                <c:pt idx="586">
                  <c:v>1.65444723294434E-8</c:v>
                </c:pt>
                <c:pt idx="587">
                  <c:v>0.99999895166104202</c:v>
                </c:pt>
                <c:pt idx="588">
                  <c:v>0.99999877714154894</c:v>
                </c:pt>
                <c:pt idx="589">
                  <c:v>3.2757962352418601E-6</c:v>
                </c:pt>
                <c:pt idx="590">
                  <c:v>0.999996058649405</c:v>
                </c:pt>
                <c:pt idx="591">
                  <c:v>4.9312789871132595E-7</c:v>
                </c:pt>
                <c:pt idx="592">
                  <c:v>3.7785733079438299E-7</c:v>
                </c:pt>
                <c:pt idx="593">
                  <c:v>0.99996685301497001</c:v>
                </c:pt>
                <c:pt idx="594">
                  <c:v>1.00191428797132E-5</c:v>
                </c:pt>
                <c:pt idx="595">
                  <c:v>1.21672443618692E-8</c:v>
                </c:pt>
                <c:pt idx="596">
                  <c:v>2.7486894728130101E-8</c:v>
                </c:pt>
                <c:pt idx="597">
                  <c:v>0.99999822981545505</c:v>
                </c:pt>
                <c:pt idx="598">
                  <c:v>5.32617696180914E-9</c:v>
                </c:pt>
                <c:pt idx="599">
                  <c:v>4.7724802502296796E-9</c:v>
                </c:pt>
                <c:pt idx="600">
                  <c:v>4.5050549394188601E-9</c:v>
                </c:pt>
                <c:pt idx="601">
                  <c:v>6.6463664008633397E-9</c:v>
                </c:pt>
                <c:pt idx="602">
                  <c:v>4.1859955597833303E-9</c:v>
                </c:pt>
                <c:pt idx="603">
                  <c:v>2.1670558872640201E-7</c:v>
                </c:pt>
                <c:pt idx="604">
                  <c:v>2.2015655918612799E-8</c:v>
                </c:pt>
                <c:pt idx="605">
                  <c:v>8.7314703813847698E-7</c:v>
                </c:pt>
                <c:pt idx="606">
                  <c:v>6.3937042836812202E-6</c:v>
                </c:pt>
                <c:pt idx="607">
                  <c:v>6.0593195359121506E-8</c:v>
                </c:pt>
                <c:pt idx="608">
                  <c:v>2.5056009771541898E-7</c:v>
                </c:pt>
                <c:pt idx="609">
                  <c:v>2.9353254434150201E-8</c:v>
                </c:pt>
                <c:pt idx="610">
                  <c:v>4.4717287999566903E-8</c:v>
                </c:pt>
                <c:pt idx="611">
                  <c:v>1.75626122184201E-8</c:v>
                </c:pt>
                <c:pt idx="612">
                  <c:v>1.6481743878664601E-8</c:v>
                </c:pt>
                <c:pt idx="613">
                  <c:v>0.99999923909654298</c:v>
                </c:pt>
                <c:pt idx="614">
                  <c:v>1.64678804685227E-6</c:v>
                </c:pt>
                <c:pt idx="615">
                  <c:v>1.0766872726539201E-4</c:v>
                </c:pt>
                <c:pt idx="616">
                  <c:v>0.99999587109642396</c:v>
                </c:pt>
                <c:pt idx="617">
                  <c:v>7.2573694701345398E-8</c:v>
                </c:pt>
                <c:pt idx="618">
                  <c:v>1.5082021691371898E-8</c:v>
                </c:pt>
                <c:pt idx="619">
                  <c:v>1.3325417150543699E-8</c:v>
                </c:pt>
                <c:pt idx="620">
                  <c:v>1.5693645273686699E-8</c:v>
                </c:pt>
                <c:pt idx="621">
                  <c:v>1.6828228546539E-7</c:v>
                </c:pt>
                <c:pt idx="622">
                  <c:v>1.9042047231321999E-8</c:v>
                </c:pt>
                <c:pt idx="623">
                  <c:v>2.13430769940002E-7</c:v>
                </c:pt>
                <c:pt idx="624">
                  <c:v>8.1338098520534196E-9</c:v>
                </c:pt>
                <c:pt idx="625">
                  <c:v>4.8700965163243597E-8</c:v>
                </c:pt>
                <c:pt idx="626">
                  <c:v>0.99999998795785505</c:v>
                </c:pt>
                <c:pt idx="627">
                  <c:v>3.0846830301738099E-5</c:v>
                </c:pt>
                <c:pt idx="628">
                  <c:v>0.999996030978062</c:v>
                </c:pt>
                <c:pt idx="629">
                  <c:v>1.5809583004351599E-8</c:v>
                </c:pt>
                <c:pt idx="630">
                  <c:v>0.99998019090189505</c:v>
                </c:pt>
                <c:pt idx="631">
                  <c:v>4.2663630114148202E-7</c:v>
                </c:pt>
                <c:pt idx="632">
                  <c:v>1.2857987727625099E-7</c:v>
                </c:pt>
                <c:pt idx="633">
                  <c:v>7.1899221058542399E-7</c:v>
                </c:pt>
                <c:pt idx="634">
                  <c:v>6.1050943833424199E-9</c:v>
                </c:pt>
                <c:pt idx="635">
                  <c:v>0.99999726487349605</c:v>
                </c:pt>
                <c:pt idx="636">
                  <c:v>0.99999674797657201</c:v>
                </c:pt>
                <c:pt idx="637">
                  <c:v>4.9671903584674602E-9</c:v>
                </c:pt>
                <c:pt idx="638">
                  <c:v>4.0855454051054299E-8</c:v>
                </c:pt>
                <c:pt idx="639">
                  <c:v>0.99999939048005304</c:v>
                </c:pt>
                <c:pt idx="640">
                  <c:v>0.99999953791544305</c:v>
                </c:pt>
                <c:pt idx="641">
                  <c:v>0.99999779556944102</c:v>
                </c:pt>
                <c:pt idx="642">
                  <c:v>0.99999757163819503</c:v>
                </c:pt>
                <c:pt idx="643">
                  <c:v>0.99998800173322999</c:v>
                </c:pt>
                <c:pt idx="644">
                  <c:v>0.99999115135638195</c:v>
                </c:pt>
                <c:pt idx="645">
                  <c:v>2.48239230938629E-8</c:v>
                </c:pt>
                <c:pt idx="646">
                  <c:v>2.2960110490589501E-7</c:v>
                </c:pt>
                <c:pt idx="647">
                  <c:v>0.99999862385145</c:v>
                </c:pt>
                <c:pt idx="648">
                  <c:v>0.999958840110169</c:v>
                </c:pt>
                <c:pt idx="649">
                  <c:v>0.999989673789625</c:v>
                </c:pt>
                <c:pt idx="650">
                  <c:v>0.99998863698971796</c:v>
                </c:pt>
                <c:pt idx="651">
                  <c:v>1.84463175444776E-8</c:v>
                </c:pt>
                <c:pt idx="652">
                  <c:v>2.4363287095457701E-9</c:v>
                </c:pt>
                <c:pt idx="653">
                  <c:v>8.6886643531762898E-9</c:v>
                </c:pt>
                <c:pt idx="654">
                  <c:v>1.1370643210873E-8</c:v>
                </c:pt>
                <c:pt idx="655">
                  <c:v>7.1207859853765196E-10</c:v>
                </c:pt>
                <c:pt idx="656">
                  <c:v>0.99999861238461696</c:v>
                </c:pt>
                <c:pt idx="657">
                  <c:v>3.3681595397186001E-8</c:v>
                </c:pt>
                <c:pt idx="658">
                  <c:v>1.95124996149083E-10</c:v>
                </c:pt>
                <c:pt idx="659">
                  <c:v>1.7159941151648399E-9</c:v>
                </c:pt>
                <c:pt idx="660">
                  <c:v>1.5765810465912299E-9</c:v>
                </c:pt>
                <c:pt idx="661">
                  <c:v>3.6875503588569499E-10</c:v>
                </c:pt>
                <c:pt idx="662">
                  <c:v>1.29062671454531E-7</c:v>
                </c:pt>
                <c:pt idx="663">
                  <c:v>0.99999595637440497</c:v>
                </c:pt>
                <c:pt idx="664">
                  <c:v>6.4756640780693701E-7</c:v>
                </c:pt>
                <c:pt idx="665">
                  <c:v>7.0983579328727196E-10</c:v>
                </c:pt>
                <c:pt idx="666">
                  <c:v>3.4723314153168199E-10</c:v>
                </c:pt>
                <c:pt idx="667">
                  <c:v>6.5224848900552798E-8</c:v>
                </c:pt>
                <c:pt idx="668">
                  <c:v>7.6500382317621602E-9</c:v>
                </c:pt>
                <c:pt idx="669">
                  <c:v>1.10420081965009E-8</c:v>
                </c:pt>
                <c:pt idx="670">
                  <c:v>1.30273433250407E-7</c:v>
                </c:pt>
                <c:pt idx="671">
                  <c:v>3.2384778241589798E-10</c:v>
                </c:pt>
                <c:pt idx="672">
                  <c:v>1.3680510396582399E-6</c:v>
                </c:pt>
                <c:pt idx="673">
                  <c:v>2.3689910784800102E-10</c:v>
                </c:pt>
                <c:pt idx="674">
                  <c:v>9.2826059449054397E-9</c:v>
                </c:pt>
                <c:pt idx="675">
                  <c:v>1.45737040235978E-6</c:v>
                </c:pt>
                <c:pt idx="676">
                  <c:v>1.04176939623542E-9</c:v>
                </c:pt>
                <c:pt idx="677">
                  <c:v>0.99999634614247401</c:v>
                </c:pt>
                <c:pt idx="678">
                  <c:v>0.99999999337352596</c:v>
                </c:pt>
                <c:pt idx="679">
                  <c:v>0.99999999357647296</c:v>
                </c:pt>
                <c:pt idx="680">
                  <c:v>0.999999991500376</c:v>
                </c:pt>
                <c:pt idx="681">
                  <c:v>0.99999999523850303</c:v>
                </c:pt>
                <c:pt idx="682">
                  <c:v>0.99999691060531104</c:v>
                </c:pt>
                <c:pt idx="683">
                  <c:v>0.99999196003728397</c:v>
                </c:pt>
                <c:pt idx="684">
                  <c:v>0.99999999151670205</c:v>
                </c:pt>
                <c:pt idx="685">
                  <c:v>0.99998360239359396</c:v>
                </c:pt>
                <c:pt idx="686">
                  <c:v>1.7655260711088098E-8</c:v>
                </c:pt>
                <c:pt idx="687">
                  <c:v>3.62286898484923E-10</c:v>
                </c:pt>
                <c:pt idx="688">
                  <c:v>2.1262400704496802E-9</c:v>
                </c:pt>
                <c:pt idx="689">
                  <c:v>0.99999967353026897</c:v>
                </c:pt>
                <c:pt idx="690">
                  <c:v>8.2588606181235498E-11</c:v>
                </c:pt>
                <c:pt idx="691">
                  <c:v>2.1677281223006199E-7</c:v>
                </c:pt>
                <c:pt idx="692">
                  <c:v>0.99999330163803002</c:v>
                </c:pt>
                <c:pt idx="693">
                  <c:v>2.9417775139229299E-7</c:v>
                </c:pt>
                <c:pt idx="694">
                  <c:v>1.4171708940078301E-9</c:v>
                </c:pt>
                <c:pt idx="695">
                  <c:v>1.4958852008451699E-8</c:v>
                </c:pt>
                <c:pt idx="696">
                  <c:v>0.99999999436959497</c:v>
                </c:pt>
                <c:pt idx="697">
                  <c:v>6.6687165604510902E-9</c:v>
                </c:pt>
                <c:pt idx="698">
                  <c:v>3.74087207993302E-7</c:v>
                </c:pt>
                <c:pt idx="699">
                  <c:v>3.9165753916577898E-7</c:v>
                </c:pt>
                <c:pt idx="700">
                  <c:v>0.99999190826859496</c:v>
                </c:pt>
                <c:pt idx="701">
                  <c:v>6.0202585688238202E-8</c:v>
                </c:pt>
                <c:pt idx="702">
                  <c:v>0.99998875779325702</c:v>
                </c:pt>
                <c:pt idx="703">
                  <c:v>1.5234139507980601E-8</c:v>
                </c:pt>
                <c:pt idx="704">
                  <c:v>1.7363064998760101E-8</c:v>
                </c:pt>
                <c:pt idx="705">
                  <c:v>5.3542617559019999E-8</c:v>
                </c:pt>
                <c:pt idx="706">
                  <c:v>0.99999925012457302</c:v>
                </c:pt>
                <c:pt idx="707">
                  <c:v>1.36048794358094E-7</c:v>
                </c:pt>
                <c:pt idx="708">
                  <c:v>2.00561626956148E-8</c:v>
                </c:pt>
                <c:pt idx="709">
                  <c:v>1.13634003078488E-7</c:v>
                </c:pt>
                <c:pt idx="710">
                  <c:v>0.99995949212184598</c:v>
                </c:pt>
                <c:pt idx="711">
                  <c:v>9.2110087744616705E-9</c:v>
                </c:pt>
                <c:pt idx="712">
                  <c:v>0.99999596556931103</c:v>
                </c:pt>
                <c:pt idx="713">
                  <c:v>9.8746869989449697E-8</c:v>
                </c:pt>
                <c:pt idx="714">
                  <c:v>2.7585164694095002E-7</c:v>
                </c:pt>
                <c:pt idx="715">
                  <c:v>2.7749445135941398E-9</c:v>
                </c:pt>
                <c:pt idx="716">
                  <c:v>6.4026749126862704E-10</c:v>
                </c:pt>
                <c:pt idx="717">
                  <c:v>1.3830355990759899E-8</c:v>
                </c:pt>
                <c:pt idx="718">
                  <c:v>4.7121370324691098E-9</c:v>
                </c:pt>
                <c:pt idx="719">
                  <c:v>1.6605301365153801E-8</c:v>
                </c:pt>
                <c:pt idx="720">
                  <c:v>0.99999624285197797</c:v>
                </c:pt>
                <c:pt idx="721">
                  <c:v>0.999990242751433</c:v>
                </c:pt>
                <c:pt idx="722">
                  <c:v>8.9038999557528892E-9</c:v>
                </c:pt>
                <c:pt idx="723">
                  <c:v>0.99999746343176599</c:v>
                </c:pt>
                <c:pt idx="724">
                  <c:v>0.999974984324835</c:v>
                </c:pt>
                <c:pt idx="725">
                  <c:v>1.5131368922898601E-8</c:v>
                </c:pt>
                <c:pt idx="726">
                  <c:v>0.999989942462298</c:v>
                </c:pt>
                <c:pt idx="727">
                  <c:v>2.12218911466242E-7</c:v>
                </c:pt>
                <c:pt idx="728">
                  <c:v>1.6249938947844701E-9</c:v>
                </c:pt>
                <c:pt idx="729">
                  <c:v>4.6907340020606004E-9</c:v>
                </c:pt>
                <c:pt idx="730">
                  <c:v>9.1084960811543097E-6</c:v>
                </c:pt>
                <c:pt idx="731">
                  <c:v>5.6645725767477901E-7</c:v>
                </c:pt>
                <c:pt idx="732">
                  <c:v>8.4711971875671802E-7</c:v>
                </c:pt>
                <c:pt idx="733">
                  <c:v>0.99999681263189799</c:v>
                </c:pt>
                <c:pt idx="734">
                  <c:v>4.2472334384986703E-5</c:v>
                </c:pt>
                <c:pt idx="735">
                  <c:v>0.999998786003931</c:v>
                </c:pt>
                <c:pt idx="736">
                  <c:v>1.9330276799307902E-6</c:v>
                </c:pt>
                <c:pt idx="737">
                  <c:v>0.99999684791479104</c:v>
                </c:pt>
                <c:pt idx="738">
                  <c:v>4.0174450439240599E-7</c:v>
                </c:pt>
                <c:pt idx="739">
                  <c:v>0.99999459459166595</c:v>
                </c:pt>
                <c:pt idx="740">
                  <c:v>2.87006332126032E-7</c:v>
                </c:pt>
                <c:pt idx="741">
                  <c:v>0.99999986145131103</c:v>
                </c:pt>
                <c:pt idx="742">
                  <c:v>3.0911098330530102E-6</c:v>
                </c:pt>
                <c:pt idx="743">
                  <c:v>1.4751523320795599E-7</c:v>
                </c:pt>
                <c:pt idx="744">
                  <c:v>6.7161340460601997E-7</c:v>
                </c:pt>
                <c:pt idx="745">
                  <c:v>1.33850434904238E-6</c:v>
                </c:pt>
                <c:pt idx="746">
                  <c:v>0.99999425692072397</c:v>
                </c:pt>
                <c:pt idx="747">
                  <c:v>0.99999841633374298</c:v>
                </c:pt>
                <c:pt idx="748">
                  <c:v>4.02866742485785E-10</c:v>
                </c:pt>
                <c:pt idx="749">
                  <c:v>0.999999996061255</c:v>
                </c:pt>
                <c:pt idx="750">
                  <c:v>0.99999999072144896</c:v>
                </c:pt>
                <c:pt idx="751">
                  <c:v>6.9512156146221996E-9</c:v>
                </c:pt>
                <c:pt idx="752">
                  <c:v>4.4815347846335599E-9</c:v>
                </c:pt>
                <c:pt idx="753">
                  <c:v>1.29699310973808E-10</c:v>
                </c:pt>
                <c:pt idx="754">
                  <c:v>1.9702511720201001E-8</c:v>
                </c:pt>
                <c:pt idx="755">
                  <c:v>4.3573356474832401E-9</c:v>
                </c:pt>
                <c:pt idx="756">
                  <c:v>5.9471958776118999E-10</c:v>
                </c:pt>
                <c:pt idx="757">
                  <c:v>5.1064883650190902E-10</c:v>
                </c:pt>
                <c:pt idx="758">
                  <c:v>9.2994951320410299E-10</c:v>
                </c:pt>
                <c:pt idx="759">
                  <c:v>1.40336589220598E-9</c:v>
                </c:pt>
                <c:pt idx="760">
                  <c:v>0.99999998481587105</c:v>
                </c:pt>
                <c:pt idx="761">
                  <c:v>0.99999647639797196</c:v>
                </c:pt>
                <c:pt idx="762">
                  <c:v>8.6017419263231202E-7</c:v>
                </c:pt>
                <c:pt idx="763">
                  <c:v>4.2710325020403998E-10</c:v>
                </c:pt>
                <c:pt idx="764">
                  <c:v>1.00892721186483E-8</c:v>
                </c:pt>
                <c:pt idx="765">
                  <c:v>2.6922490218114099E-8</c:v>
                </c:pt>
                <c:pt idx="766">
                  <c:v>4.5048366347036898E-9</c:v>
                </c:pt>
                <c:pt idx="767">
                  <c:v>0.99997686507920103</c:v>
                </c:pt>
                <c:pt idx="768">
                  <c:v>0.99999996489045095</c:v>
                </c:pt>
                <c:pt idx="769">
                  <c:v>1.06345069430415E-8</c:v>
                </c:pt>
                <c:pt idx="770">
                  <c:v>0.99999423764556705</c:v>
                </c:pt>
                <c:pt idx="771">
                  <c:v>1.17166766665244E-8</c:v>
                </c:pt>
                <c:pt idx="772">
                  <c:v>0.99999940967218903</c:v>
                </c:pt>
                <c:pt idx="773">
                  <c:v>1.8358918565730701E-9</c:v>
                </c:pt>
                <c:pt idx="774">
                  <c:v>0.99999670559569198</c:v>
                </c:pt>
                <c:pt idx="775">
                  <c:v>2.23199232616037E-9</c:v>
                </c:pt>
                <c:pt idx="776">
                  <c:v>4.0370236126851303E-8</c:v>
                </c:pt>
                <c:pt idx="777">
                  <c:v>0.99999745908010695</c:v>
                </c:pt>
                <c:pt idx="778">
                  <c:v>4.1263516493885504E-6</c:v>
                </c:pt>
                <c:pt idx="779">
                  <c:v>2.60977298856642E-7</c:v>
                </c:pt>
                <c:pt idx="780">
                  <c:v>0.999896277155228</c:v>
                </c:pt>
                <c:pt idx="781">
                  <c:v>1.58718040074929E-7</c:v>
                </c:pt>
                <c:pt idx="782">
                  <c:v>1.5174425545093399E-7</c:v>
                </c:pt>
                <c:pt idx="783">
                  <c:v>0.99999200570958202</c:v>
                </c:pt>
                <c:pt idx="784">
                  <c:v>0.99999942523071605</c:v>
                </c:pt>
                <c:pt idx="785">
                  <c:v>2.5277148412176802E-7</c:v>
                </c:pt>
                <c:pt idx="786">
                  <c:v>1.3144279982431701E-9</c:v>
                </c:pt>
                <c:pt idx="787">
                  <c:v>1.36468649512155E-7</c:v>
                </c:pt>
                <c:pt idx="788">
                  <c:v>1.5478470099209699E-8</c:v>
                </c:pt>
                <c:pt idx="789">
                  <c:v>1.5986261410502601E-10</c:v>
                </c:pt>
                <c:pt idx="790">
                  <c:v>0.99999641352823299</c:v>
                </c:pt>
                <c:pt idx="791">
                  <c:v>7.1087483370846701E-9</c:v>
                </c:pt>
                <c:pt idx="792">
                  <c:v>2.7860882636480402E-8</c:v>
                </c:pt>
                <c:pt idx="793">
                  <c:v>0.99999572283659799</c:v>
                </c:pt>
                <c:pt idx="794">
                  <c:v>1.47095864226659E-8</c:v>
                </c:pt>
                <c:pt idx="795">
                  <c:v>0.99995803318286502</c:v>
                </c:pt>
                <c:pt idx="796">
                  <c:v>0.99999456522880303</c:v>
                </c:pt>
                <c:pt idx="797">
                  <c:v>1.05206485320974E-7</c:v>
                </c:pt>
                <c:pt idx="798">
                  <c:v>2.1093142257631599E-6</c:v>
                </c:pt>
                <c:pt idx="799">
                  <c:v>2.4148939764339501E-7</c:v>
                </c:pt>
                <c:pt idx="800">
                  <c:v>2.2736229666223001E-7</c:v>
                </c:pt>
                <c:pt idx="801">
                  <c:v>4.2133580270900801E-9</c:v>
                </c:pt>
                <c:pt idx="802">
                  <c:v>1.00623931111531E-7</c:v>
                </c:pt>
                <c:pt idx="803">
                  <c:v>5.4238117660966699E-7</c:v>
                </c:pt>
                <c:pt idx="804">
                  <c:v>4.3590640716700597E-8</c:v>
                </c:pt>
                <c:pt idx="805">
                  <c:v>1.0731700237551201E-8</c:v>
                </c:pt>
                <c:pt idx="806">
                  <c:v>0.99998518492020405</c:v>
                </c:pt>
                <c:pt idx="807">
                  <c:v>1.02379328817709E-8</c:v>
                </c:pt>
                <c:pt idx="808">
                  <c:v>2.0533946566102502E-6</c:v>
                </c:pt>
                <c:pt idx="809">
                  <c:v>2.8122592641440398E-6</c:v>
                </c:pt>
                <c:pt idx="810">
                  <c:v>5.7631383398761203E-9</c:v>
                </c:pt>
                <c:pt idx="811">
                  <c:v>6.59199851597779E-9</c:v>
                </c:pt>
                <c:pt idx="812">
                  <c:v>3.3145752853627198E-10</c:v>
                </c:pt>
                <c:pt idx="813">
                  <c:v>3.68511657373254E-9</c:v>
                </c:pt>
                <c:pt idx="814">
                  <c:v>0.99996504469587</c:v>
                </c:pt>
                <c:pt idx="815">
                  <c:v>0.99999999237394899</c:v>
                </c:pt>
                <c:pt idx="816">
                  <c:v>6.9045032707315198E-8</c:v>
                </c:pt>
                <c:pt idx="817">
                  <c:v>1.4968135512099999E-8</c:v>
                </c:pt>
                <c:pt idx="818">
                  <c:v>2.9705335674969602E-7</c:v>
                </c:pt>
                <c:pt idx="819">
                  <c:v>6.1831340821993497E-8</c:v>
                </c:pt>
                <c:pt idx="820">
                  <c:v>1.0292853789543001E-8</c:v>
                </c:pt>
                <c:pt idx="821">
                  <c:v>0.999998812653078</c:v>
                </c:pt>
                <c:pt idx="822">
                  <c:v>5.5460141554204999E-8</c:v>
                </c:pt>
                <c:pt idx="823">
                  <c:v>1.02480883644394E-7</c:v>
                </c:pt>
                <c:pt idx="824">
                  <c:v>2.1883978133632799E-9</c:v>
                </c:pt>
                <c:pt idx="825">
                  <c:v>0.99999885420432899</c:v>
                </c:pt>
                <c:pt idx="826">
                  <c:v>1.8985187440494099E-6</c:v>
                </c:pt>
                <c:pt idx="827">
                  <c:v>0.99999670898672499</c:v>
                </c:pt>
                <c:pt idx="828">
                  <c:v>3.8887599100351303E-6</c:v>
                </c:pt>
                <c:pt idx="829">
                  <c:v>8.7705524549140005E-9</c:v>
                </c:pt>
                <c:pt idx="830">
                  <c:v>0.99999993273907395</c:v>
                </c:pt>
                <c:pt idx="831">
                  <c:v>0.99999235902849104</c:v>
                </c:pt>
                <c:pt idx="832">
                  <c:v>0.99999999289544195</c:v>
                </c:pt>
                <c:pt idx="833">
                  <c:v>0.99999609305304005</c:v>
                </c:pt>
                <c:pt idx="834">
                  <c:v>3.6474292655528797E-8</c:v>
                </c:pt>
                <c:pt idx="835">
                  <c:v>1.8234408707348199E-8</c:v>
                </c:pt>
                <c:pt idx="836">
                  <c:v>0.99999335045414395</c:v>
                </c:pt>
                <c:pt idx="837">
                  <c:v>1.28776841763804E-8</c:v>
                </c:pt>
                <c:pt idx="838">
                  <c:v>0.99999179586421605</c:v>
                </c:pt>
                <c:pt idx="839">
                  <c:v>0.99999998675292601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19-44C0-82D3-73C15CDA0C85}"/>
            </c:ext>
          </c:extLst>
        </c:ser>
        <c:ser>
          <c:idx val="5"/>
          <c:order val="5"/>
          <c:tx>
            <c:strRef>
              <c:f>'Weights for RiskA=0'!$G$1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RiskA=0'!$G$2:$G$841</c:f>
              <c:numCache>
                <c:formatCode>0.00</c:formatCode>
                <c:ptCount val="840"/>
                <c:pt idx="0">
                  <c:v>5.4992236583116999E-10</c:v>
                </c:pt>
                <c:pt idx="1">
                  <c:v>1.25100286831636E-9</c:v>
                </c:pt>
                <c:pt idx="2">
                  <c:v>1.6811031131324099E-7</c:v>
                </c:pt>
                <c:pt idx="3">
                  <c:v>2.1585929244814001E-5</c:v>
                </c:pt>
                <c:pt idx="4">
                  <c:v>1.3041384923194301E-7</c:v>
                </c:pt>
                <c:pt idx="5">
                  <c:v>7.0448016920401103E-8</c:v>
                </c:pt>
                <c:pt idx="6">
                  <c:v>0.99999674344234102</c:v>
                </c:pt>
                <c:pt idx="7">
                  <c:v>0.99999183209863596</c:v>
                </c:pt>
                <c:pt idx="8">
                  <c:v>1.5786855261952701E-9</c:v>
                </c:pt>
                <c:pt idx="9">
                  <c:v>3.2112411819038798E-8</c:v>
                </c:pt>
                <c:pt idx="10">
                  <c:v>8.8714034087518499E-7</c:v>
                </c:pt>
                <c:pt idx="11">
                  <c:v>4.3858531254480799E-7</c:v>
                </c:pt>
                <c:pt idx="12">
                  <c:v>4.1796002936120299E-8</c:v>
                </c:pt>
                <c:pt idx="13">
                  <c:v>1.1863675161017E-8</c:v>
                </c:pt>
                <c:pt idx="14">
                  <c:v>1.31618231653762E-9</c:v>
                </c:pt>
                <c:pt idx="15">
                  <c:v>1.7192252329931E-8</c:v>
                </c:pt>
                <c:pt idx="16">
                  <c:v>4.2704784678957698E-10</c:v>
                </c:pt>
                <c:pt idx="17">
                  <c:v>4.13099597685782E-7</c:v>
                </c:pt>
                <c:pt idx="18">
                  <c:v>4.6438862143795799E-6</c:v>
                </c:pt>
                <c:pt idx="19">
                  <c:v>7.9021138715774804E-8</c:v>
                </c:pt>
                <c:pt idx="20">
                  <c:v>2.15833693922677E-9</c:v>
                </c:pt>
                <c:pt idx="21">
                  <c:v>2.4881101475101701E-6</c:v>
                </c:pt>
                <c:pt idx="22">
                  <c:v>1.7962331202409001E-4</c:v>
                </c:pt>
                <c:pt idx="23">
                  <c:v>7.6352232811135103E-7</c:v>
                </c:pt>
                <c:pt idx="24">
                  <c:v>1.0674771589959101E-8</c:v>
                </c:pt>
                <c:pt idx="25">
                  <c:v>2.2572087221339499E-7</c:v>
                </c:pt>
                <c:pt idx="26">
                  <c:v>3.1086395862650801E-10</c:v>
                </c:pt>
                <c:pt idx="27">
                  <c:v>4.7293034244506802E-7</c:v>
                </c:pt>
                <c:pt idx="28">
                  <c:v>8.0673879638800404E-7</c:v>
                </c:pt>
                <c:pt idx="29">
                  <c:v>4.4785633535693097E-8</c:v>
                </c:pt>
                <c:pt idx="30">
                  <c:v>8.2701234194566694E-11</c:v>
                </c:pt>
                <c:pt idx="31">
                  <c:v>3.1900287825460599E-10</c:v>
                </c:pt>
                <c:pt idx="32">
                  <c:v>1.03259808991461E-8</c:v>
                </c:pt>
                <c:pt idx="33">
                  <c:v>3.2242976265087802E-10</c:v>
                </c:pt>
                <c:pt idx="34">
                  <c:v>3.6253144286401501E-9</c:v>
                </c:pt>
                <c:pt idx="35">
                  <c:v>2.7933728308568501E-7</c:v>
                </c:pt>
                <c:pt idx="36">
                  <c:v>8.0967015203846103E-8</c:v>
                </c:pt>
                <c:pt idx="37">
                  <c:v>4.1859458185294797E-9</c:v>
                </c:pt>
                <c:pt idx="38">
                  <c:v>1.2581025308125099E-10</c:v>
                </c:pt>
                <c:pt idx="39">
                  <c:v>8.5096935265293501E-10</c:v>
                </c:pt>
                <c:pt idx="40">
                  <c:v>3.8691364450056301E-8</c:v>
                </c:pt>
                <c:pt idx="41">
                  <c:v>2.0906949602893599E-10</c:v>
                </c:pt>
                <c:pt idx="42">
                  <c:v>5.2022765183522297E-8</c:v>
                </c:pt>
                <c:pt idx="43">
                  <c:v>1.8315898834073501E-9</c:v>
                </c:pt>
                <c:pt idx="44">
                  <c:v>3.0442275302153701E-6</c:v>
                </c:pt>
                <c:pt idx="45">
                  <c:v>1.1871402108776899E-10</c:v>
                </c:pt>
                <c:pt idx="46">
                  <c:v>1.1714143806764801E-10</c:v>
                </c:pt>
                <c:pt idx="47">
                  <c:v>7.2013820769469799E-7</c:v>
                </c:pt>
                <c:pt idx="48">
                  <c:v>8.3521734894957595E-8</c:v>
                </c:pt>
                <c:pt idx="49">
                  <c:v>1.2837484538633701E-6</c:v>
                </c:pt>
                <c:pt idx="50">
                  <c:v>3.3162030022188499E-9</c:v>
                </c:pt>
                <c:pt idx="51">
                  <c:v>2.2698919162808499E-7</c:v>
                </c:pt>
                <c:pt idx="52">
                  <c:v>1.03162023408331E-5</c:v>
                </c:pt>
                <c:pt idx="53">
                  <c:v>0.99999985755577103</c:v>
                </c:pt>
                <c:pt idx="54">
                  <c:v>0.99999982910639496</c:v>
                </c:pt>
                <c:pt idx="55">
                  <c:v>1.17428721494231E-7</c:v>
                </c:pt>
                <c:pt idx="56">
                  <c:v>1.9196949958719701E-8</c:v>
                </c:pt>
                <c:pt idx="57">
                  <c:v>6.2275863266983502E-8</c:v>
                </c:pt>
                <c:pt idx="58">
                  <c:v>1.7920052369077399E-10</c:v>
                </c:pt>
                <c:pt idx="59">
                  <c:v>9.0111247291456005E-11</c:v>
                </c:pt>
                <c:pt idx="60">
                  <c:v>1.1243096779311299E-5</c:v>
                </c:pt>
                <c:pt idx="61">
                  <c:v>7.8145606328689898E-7</c:v>
                </c:pt>
                <c:pt idx="62">
                  <c:v>1.96083935287725E-7</c:v>
                </c:pt>
                <c:pt idx="63">
                  <c:v>2.23031727311412E-7</c:v>
                </c:pt>
                <c:pt idx="64">
                  <c:v>1.2905196950077999E-8</c:v>
                </c:pt>
                <c:pt idx="65">
                  <c:v>1.10599929781045E-6</c:v>
                </c:pt>
                <c:pt idx="66">
                  <c:v>2.58384137156813E-7</c:v>
                </c:pt>
                <c:pt idx="67">
                  <c:v>1.9275861713705199E-8</c:v>
                </c:pt>
                <c:pt idx="68">
                  <c:v>6.5180130014720101E-9</c:v>
                </c:pt>
                <c:pt idx="69">
                  <c:v>1.7531589393216801E-9</c:v>
                </c:pt>
                <c:pt idx="70">
                  <c:v>5.6440430661416095E-10</c:v>
                </c:pt>
                <c:pt idx="71">
                  <c:v>5.4674610518517598E-10</c:v>
                </c:pt>
                <c:pt idx="72">
                  <c:v>1.23113628527294E-7</c:v>
                </c:pt>
                <c:pt idx="73">
                  <c:v>0.99999906971002595</c:v>
                </c:pt>
                <c:pt idx="74">
                  <c:v>6.8005850989457104E-9</c:v>
                </c:pt>
                <c:pt idx="75">
                  <c:v>0.999997881286806</c:v>
                </c:pt>
                <c:pt idx="76">
                  <c:v>3.3001394185820599E-6</c:v>
                </c:pt>
                <c:pt idx="77">
                  <c:v>5.2582576869897304E-9</c:v>
                </c:pt>
                <c:pt idx="78">
                  <c:v>6.6935930474179801E-9</c:v>
                </c:pt>
                <c:pt idx="79">
                  <c:v>1.95661400701887E-8</c:v>
                </c:pt>
                <c:pt idx="80">
                  <c:v>2.6566689141098299E-9</c:v>
                </c:pt>
                <c:pt idx="81">
                  <c:v>3.2724116524095998E-8</c:v>
                </c:pt>
                <c:pt idx="82">
                  <c:v>1.0134057109400501E-8</c:v>
                </c:pt>
                <c:pt idx="83">
                  <c:v>3.5579017906580699E-8</c:v>
                </c:pt>
                <c:pt idx="84">
                  <c:v>7.5800339714750795E-8</c:v>
                </c:pt>
                <c:pt idx="85">
                  <c:v>3.9697647639088298E-9</c:v>
                </c:pt>
                <c:pt idx="86">
                  <c:v>2.93084239111622E-7</c:v>
                </c:pt>
                <c:pt idx="87">
                  <c:v>2.8216844654923799E-7</c:v>
                </c:pt>
                <c:pt idx="88">
                  <c:v>1.1701905077566E-9</c:v>
                </c:pt>
                <c:pt idx="89">
                  <c:v>2.1601368722467201E-8</c:v>
                </c:pt>
                <c:pt idx="90">
                  <c:v>1.18873366814742E-7</c:v>
                </c:pt>
                <c:pt idx="91">
                  <c:v>7.1692779781762504E-10</c:v>
                </c:pt>
                <c:pt idx="92">
                  <c:v>4.5894028941027903E-9</c:v>
                </c:pt>
                <c:pt idx="93">
                  <c:v>4.6835282779667698E-10</c:v>
                </c:pt>
                <c:pt idx="94">
                  <c:v>1.5795740983880899E-9</c:v>
                </c:pt>
                <c:pt idx="95">
                  <c:v>1.6048529151351499E-7</c:v>
                </c:pt>
                <c:pt idx="96">
                  <c:v>2.0648832252812898E-6</c:v>
                </c:pt>
                <c:pt idx="97">
                  <c:v>6.2630499185051104E-9</c:v>
                </c:pt>
                <c:pt idx="98">
                  <c:v>1.5498278661666701E-7</c:v>
                </c:pt>
                <c:pt idx="99">
                  <c:v>3.0804590016762402E-9</c:v>
                </c:pt>
                <c:pt idx="100">
                  <c:v>1.70134857442155E-7</c:v>
                </c:pt>
                <c:pt idx="101">
                  <c:v>5.9168909207743397E-7</c:v>
                </c:pt>
                <c:pt idx="102">
                  <c:v>5.4566489169932704E-9</c:v>
                </c:pt>
                <c:pt idx="103">
                  <c:v>1.8825989169847199E-7</c:v>
                </c:pt>
                <c:pt idx="104">
                  <c:v>5.3648225560880098E-7</c:v>
                </c:pt>
                <c:pt idx="105">
                  <c:v>1.10888208422576E-8</c:v>
                </c:pt>
                <c:pt idx="106">
                  <c:v>6.3391120200321603E-9</c:v>
                </c:pt>
                <c:pt idx="107">
                  <c:v>0.99999909393702502</c:v>
                </c:pt>
                <c:pt idx="108">
                  <c:v>7.5071448418355599E-9</c:v>
                </c:pt>
                <c:pt idx="109">
                  <c:v>7.4341881650605198E-9</c:v>
                </c:pt>
                <c:pt idx="110">
                  <c:v>0.99999970509218405</c:v>
                </c:pt>
                <c:pt idx="111">
                  <c:v>7.9816405300370003E-7</c:v>
                </c:pt>
                <c:pt idx="112">
                  <c:v>2.4175674148739101E-8</c:v>
                </c:pt>
                <c:pt idx="113">
                  <c:v>5.49468607925871E-7</c:v>
                </c:pt>
                <c:pt idx="114">
                  <c:v>5.0888323327949802E-8</c:v>
                </c:pt>
                <c:pt idx="115">
                  <c:v>1.70701024272831E-7</c:v>
                </c:pt>
                <c:pt idx="116">
                  <c:v>2.2809152698634599E-8</c:v>
                </c:pt>
                <c:pt idx="117">
                  <c:v>8.3136916620013395E-9</c:v>
                </c:pt>
                <c:pt idx="118">
                  <c:v>4.1077827461810902E-7</c:v>
                </c:pt>
                <c:pt idx="119">
                  <c:v>9.5486896317268899E-9</c:v>
                </c:pt>
                <c:pt idx="120">
                  <c:v>1.07103920040566E-8</c:v>
                </c:pt>
                <c:pt idx="121">
                  <c:v>5.09941409688053E-8</c:v>
                </c:pt>
                <c:pt idx="122">
                  <c:v>1.6900996718007299E-8</c:v>
                </c:pt>
                <c:pt idx="123">
                  <c:v>3.1359677988785099E-8</c:v>
                </c:pt>
                <c:pt idx="124">
                  <c:v>1.7260483735997601E-8</c:v>
                </c:pt>
                <c:pt idx="125">
                  <c:v>1.1104159403375799E-8</c:v>
                </c:pt>
                <c:pt idx="126">
                  <c:v>1.34737109073718E-8</c:v>
                </c:pt>
                <c:pt idx="127">
                  <c:v>5.3150813624007399E-8</c:v>
                </c:pt>
                <c:pt idx="128">
                  <c:v>2.6964223455634101E-6</c:v>
                </c:pt>
                <c:pt idx="129">
                  <c:v>1.6900036592763299E-8</c:v>
                </c:pt>
                <c:pt idx="130">
                  <c:v>2.0643989968042201E-9</c:v>
                </c:pt>
                <c:pt idx="131">
                  <c:v>3.7930752988563496E-9</c:v>
                </c:pt>
                <c:pt idx="132">
                  <c:v>1.7888942909330699E-8</c:v>
                </c:pt>
                <c:pt idx="133">
                  <c:v>1.44895591175372E-8</c:v>
                </c:pt>
                <c:pt idx="134">
                  <c:v>2.1494308593093101E-8</c:v>
                </c:pt>
                <c:pt idx="135">
                  <c:v>3.4749405715814199E-8</c:v>
                </c:pt>
                <c:pt idx="136">
                  <c:v>5.0259173707663197E-8</c:v>
                </c:pt>
                <c:pt idx="137">
                  <c:v>9.8973119141472095E-8</c:v>
                </c:pt>
                <c:pt idx="138">
                  <c:v>1.89899004390429E-7</c:v>
                </c:pt>
                <c:pt idx="139">
                  <c:v>9.2033831708524096E-9</c:v>
                </c:pt>
                <c:pt idx="140">
                  <c:v>2.1393759484421699E-7</c:v>
                </c:pt>
                <c:pt idx="141">
                  <c:v>2.29358970333954E-8</c:v>
                </c:pt>
                <c:pt idx="142">
                  <c:v>3.9426965407188097E-7</c:v>
                </c:pt>
                <c:pt idx="143">
                  <c:v>5.3632015833310504E-9</c:v>
                </c:pt>
                <c:pt idx="144">
                  <c:v>3.0671994146600398E-9</c:v>
                </c:pt>
                <c:pt idx="145">
                  <c:v>8.2723008736224605E-9</c:v>
                </c:pt>
                <c:pt idx="146">
                  <c:v>6.4326483080305304E-7</c:v>
                </c:pt>
                <c:pt idx="147">
                  <c:v>3.91954761700855E-8</c:v>
                </c:pt>
                <c:pt idx="148">
                  <c:v>2.5810922629546399E-8</c:v>
                </c:pt>
                <c:pt idx="149">
                  <c:v>6.0847721261706998E-9</c:v>
                </c:pt>
                <c:pt idx="150">
                  <c:v>1.61616211722369E-7</c:v>
                </c:pt>
                <c:pt idx="151">
                  <c:v>2.83663833602762E-8</c:v>
                </c:pt>
                <c:pt idx="152">
                  <c:v>1.5845369474579401E-8</c:v>
                </c:pt>
                <c:pt idx="153">
                  <c:v>6.2133192997520096E-9</c:v>
                </c:pt>
                <c:pt idx="154">
                  <c:v>3.28568797510803E-9</c:v>
                </c:pt>
                <c:pt idx="155">
                  <c:v>1.6957805622357901E-7</c:v>
                </c:pt>
                <c:pt idx="156">
                  <c:v>3.3351131299924902E-7</c:v>
                </c:pt>
                <c:pt idx="157">
                  <c:v>3.3871824593310201E-8</c:v>
                </c:pt>
                <c:pt idx="158">
                  <c:v>4.48795854545222E-9</c:v>
                </c:pt>
                <c:pt idx="159">
                  <c:v>1.5884081517876001E-7</c:v>
                </c:pt>
                <c:pt idx="160">
                  <c:v>1.0701301046744901E-7</c:v>
                </c:pt>
                <c:pt idx="161">
                  <c:v>1.06818576037942E-8</c:v>
                </c:pt>
                <c:pt idx="162">
                  <c:v>6.6985170138192296E-8</c:v>
                </c:pt>
                <c:pt idx="163">
                  <c:v>2.9722766002795299E-6</c:v>
                </c:pt>
                <c:pt idx="164">
                  <c:v>8.6473628327043998E-9</c:v>
                </c:pt>
                <c:pt idx="165">
                  <c:v>5.4058171860552397E-9</c:v>
                </c:pt>
                <c:pt idx="166">
                  <c:v>1.2017741177128E-8</c:v>
                </c:pt>
                <c:pt idx="167">
                  <c:v>7.4608511442745104E-8</c:v>
                </c:pt>
                <c:pt idx="168">
                  <c:v>1.3686394632354701E-6</c:v>
                </c:pt>
                <c:pt idx="169">
                  <c:v>0.99999973859446201</c:v>
                </c:pt>
                <c:pt idx="170">
                  <c:v>1.1317314573748301E-6</c:v>
                </c:pt>
                <c:pt idx="171">
                  <c:v>7.0087542438572201E-7</c:v>
                </c:pt>
                <c:pt idx="172">
                  <c:v>3.5001028942756699E-10</c:v>
                </c:pt>
                <c:pt idx="173">
                  <c:v>0.99999861810924395</c:v>
                </c:pt>
                <c:pt idx="174">
                  <c:v>6.66976347557784E-7</c:v>
                </c:pt>
                <c:pt idx="175">
                  <c:v>0.99999863834050395</c:v>
                </c:pt>
                <c:pt idx="176">
                  <c:v>1.66532645133926E-8</c:v>
                </c:pt>
                <c:pt idx="177">
                  <c:v>1.8134433835096799E-7</c:v>
                </c:pt>
                <c:pt idx="178">
                  <c:v>0.99999781661267095</c:v>
                </c:pt>
                <c:pt idx="179">
                  <c:v>8.6219474286006804E-9</c:v>
                </c:pt>
                <c:pt idx="180">
                  <c:v>4.0485500813508398E-8</c:v>
                </c:pt>
                <c:pt idx="181">
                  <c:v>2.4313946619419101E-6</c:v>
                </c:pt>
                <c:pt idx="182">
                  <c:v>6.3802110106303806E-8</c:v>
                </c:pt>
                <c:pt idx="183">
                  <c:v>0.99999834931032405</c:v>
                </c:pt>
                <c:pt idx="184">
                  <c:v>0.99999824820553396</c:v>
                </c:pt>
                <c:pt idx="185">
                  <c:v>2.3639471277650401E-8</c:v>
                </c:pt>
                <c:pt idx="186">
                  <c:v>0.99999746600152795</c:v>
                </c:pt>
                <c:pt idx="187">
                  <c:v>0.99999852100387199</c:v>
                </c:pt>
                <c:pt idx="188">
                  <c:v>0.99999756474527202</c:v>
                </c:pt>
                <c:pt idx="189">
                  <c:v>3.9370896157272401E-7</c:v>
                </c:pt>
                <c:pt idx="190">
                  <c:v>0.99998957158474699</c:v>
                </c:pt>
                <c:pt idx="191">
                  <c:v>6.5002809664994096E-7</c:v>
                </c:pt>
                <c:pt idx="192">
                  <c:v>1.20188082155053E-7</c:v>
                </c:pt>
                <c:pt idx="193">
                  <c:v>3.7419609760468098E-6</c:v>
                </c:pt>
                <c:pt idx="194">
                  <c:v>1.4020754975046801E-6</c:v>
                </c:pt>
                <c:pt idx="195">
                  <c:v>7.5444404128003599E-7</c:v>
                </c:pt>
                <c:pt idx="196">
                  <c:v>1.2695635676946E-6</c:v>
                </c:pt>
                <c:pt idx="197">
                  <c:v>7.6928322759189796E-8</c:v>
                </c:pt>
                <c:pt idx="198">
                  <c:v>7.2461536689910799E-8</c:v>
                </c:pt>
                <c:pt idx="199">
                  <c:v>8.4427017651284195E-7</c:v>
                </c:pt>
                <c:pt idx="200">
                  <c:v>4.9296565657525899E-6</c:v>
                </c:pt>
                <c:pt idx="201">
                  <c:v>1.0604687670405699E-9</c:v>
                </c:pt>
                <c:pt idx="202">
                  <c:v>0.99999781049574199</c:v>
                </c:pt>
                <c:pt idx="203">
                  <c:v>1.1351059341224E-7</c:v>
                </c:pt>
                <c:pt idx="204">
                  <c:v>1.84811318918999E-7</c:v>
                </c:pt>
                <c:pt idx="205">
                  <c:v>0.99999974223921595</c:v>
                </c:pt>
                <c:pt idx="206">
                  <c:v>2.0749553436143499E-7</c:v>
                </c:pt>
                <c:pt idx="207">
                  <c:v>2.7919938894990501E-7</c:v>
                </c:pt>
                <c:pt idx="208">
                  <c:v>7.0808161910338299E-7</c:v>
                </c:pt>
                <c:pt idx="209">
                  <c:v>1.15247934678462E-8</c:v>
                </c:pt>
                <c:pt idx="210">
                  <c:v>0.99999946420437602</c:v>
                </c:pt>
                <c:pt idx="211">
                  <c:v>1.16376655010376E-6</c:v>
                </c:pt>
                <c:pt idx="212">
                  <c:v>2.6349022386884999E-8</c:v>
                </c:pt>
                <c:pt idx="213">
                  <c:v>0.99999801164239899</c:v>
                </c:pt>
                <c:pt idx="214">
                  <c:v>0.99999822941013194</c:v>
                </c:pt>
                <c:pt idx="215">
                  <c:v>1.23396774771942E-6</c:v>
                </c:pt>
                <c:pt idx="216">
                  <c:v>0.99999966567907295</c:v>
                </c:pt>
                <c:pt idx="217">
                  <c:v>0.99999785840716704</c:v>
                </c:pt>
                <c:pt idx="218">
                  <c:v>2.04946711351172E-7</c:v>
                </c:pt>
                <c:pt idx="219">
                  <c:v>0.99999830586184901</c:v>
                </c:pt>
                <c:pt idx="220">
                  <c:v>6.9987631487757003E-8</c:v>
                </c:pt>
                <c:pt idx="221">
                  <c:v>0.99999831781327198</c:v>
                </c:pt>
                <c:pt idx="222">
                  <c:v>0.99999781869757898</c:v>
                </c:pt>
                <c:pt idx="223">
                  <c:v>0.999997844715107</c:v>
                </c:pt>
                <c:pt idx="224">
                  <c:v>0.99999963755741905</c:v>
                </c:pt>
                <c:pt idx="225">
                  <c:v>0.99999727533202099</c:v>
                </c:pt>
                <c:pt idx="226">
                  <c:v>2.4118519153850199E-8</c:v>
                </c:pt>
                <c:pt idx="227">
                  <c:v>1.4907786821509101E-6</c:v>
                </c:pt>
                <c:pt idx="228">
                  <c:v>0.99999830679808699</c:v>
                </c:pt>
                <c:pt idx="229">
                  <c:v>6.8063957014448499E-8</c:v>
                </c:pt>
                <c:pt idx="230">
                  <c:v>9.9741270822932292E-9</c:v>
                </c:pt>
                <c:pt idx="231">
                  <c:v>2.72213297569189E-8</c:v>
                </c:pt>
                <c:pt idx="232">
                  <c:v>5.49392772344038E-8</c:v>
                </c:pt>
                <c:pt idx="233">
                  <c:v>7.0125115186068306E-11</c:v>
                </c:pt>
                <c:pt idx="234">
                  <c:v>0.99999759747558004</c:v>
                </c:pt>
                <c:pt idx="235">
                  <c:v>8.6610567834578193E-9</c:v>
                </c:pt>
                <c:pt idx="236">
                  <c:v>8.9139611397860198E-9</c:v>
                </c:pt>
                <c:pt idx="237">
                  <c:v>1.05706769724163E-6</c:v>
                </c:pt>
                <c:pt idx="238">
                  <c:v>1.2857050055363299E-6</c:v>
                </c:pt>
                <c:pt idx="239">
                  <c:v>3.9523016439304997E-8</c:v>
                </c:pt>
                <c:pt idx="240">
                  <c:v>8.8587364126289805E-9</c:v>
                </c:pt>
                <c:pt idx="241">
                  <c:v>6.74426163304732E-8</c:v>
                </c:pt>
                <c:pt idx="242">
                  <c:v>0.99999942026548205</c:v>
                </c:pt>
                <c:pt idx="243">
                  <c:v>1.9740817400924499E-8</c:v>
                </c:pt>
                <c:pt idx="244">
                  <c:v>1.9804121188768901E-7</c:v>
                </c:pt>
                <c:pt idx="245">
                  <c:v>1.3480083601612701E-6</c:v>
                </c:pt>
                <c:pt idx="246">
                  <c:v>4.48313384996392E-9</c:v>
                </c:pt>
                <c:pt idx="247">
                  <c:v>1.5074174865586099E-9</c:v>
                </c:pt>
                <c:pt idx="248">
                  <c:v>1.04982229327702E-9</c:v>
                </c:pt>
                <c:pt idx="249">
                  <c:v>9.0415220144353398E-10</c:v>
                </c:pt>
                <c:pt idx="250">
                  <c:v>1.9836065615767599E-8</c:v>
                </c:pt>
                <c:pt idx="251">
                  <c:v>5.1786972733515898E-9</c:v>
                </c:pt>
                <c:pt idx="252">
                  <c:v>0.99999929741427096</c:v>
                </c:pt>
                <c:pt idx="253">
                  <c:v>3.0069666975189598E-8</c:v>
                </c:pt>
                <c:pt idx="254">
                  <c:v>1.5221854924346801E-9</c:v>
                </c:pt>
                <c:pt idx="255">
                  <c:v>3.7491306353913698E-8</c:v>
                </c:pt>
                <c:pt idx="256">
                  <c:v>2.6506455878843498E-7</c:v>
                </c:pt>
                <c:pt idx="257">
                  <c:v>5.6089586458884601E-8</c:v>
                </c:pt>
                <c:pt idx="258">
                  <c:v>0.99999041209015704</c:v>
                </c:pt>
                <c:pt idx="259">
                  <c:v>6.9076722325163996E-7</c:v>
                </c:pt>
                <c:pt idx="260">
                  <c:v>1.0292298397089399E-8</c:v>
                </c:pt>
                <c:pt idx="261">
                  <c:v>5.0785521739935597E-9</c:v>
                </c:pt>
                <c:pt idx="262">
                  <c:v>0.99999838143433295</c:v>
                </c:pt>
                <c:pt idx="263">
                  <c:v>6.2843351862005796E-9</c:v>
                </c:pt>
                <c:pt idx="264">
                  <c:v>1.0006233644303E-6</c:v>
                </c:pt>
                <c:pt idx="265">
                  <c:v>2.3696675280326598E-9</c:v>
                </c:pt>
                <c:pt idx="266">
                  <c:v>2.6055101040508599E-9</c:v>
                </c:pt>
                <c:pt idx="267">
                  <c:v>1.18127890044953E-8</c:v>
                </c:pt>
                <c:pt idx="268">
                  <c:v>2.4177704997850602E-9</c:v>
                </c:pt>
                <c:pt idx="269">
                  <c:v>1.1522236480223301E-6</c:v>
                </c:pt>
                <c:pt idx="270">
                  <c:v>1.3144945196150101E-6</c:v>
                </c:pt>
                <c:pt idx="271">
                  <c:v>4.2482733073238599E-8</c:v>
                </c:pt>
                <c:pt idx="272">
                  <c:v>8.6890357528409203E-9</c:v>
                </c:pt>
                <c:pt idx="273">
                  <c:v>0.99999831669290395</c:v>
                </c:pt>
                <c:pt idx="274">
                  <c:v>0.99999977844008903</c:v>
                </c:pt>
                <c:pt idx="275">
                  <c:v>9.9946372208002996E-8</c:v>
                </c:pt>
                <c:pt idx="276">
                  <c:v>2.02325112021189E-7</c:v>
                </c:pt>
                <c:pt idx="277">
                  <c:v>5.7022554397431497E-7</c:v>
                </c:pt>
                <c:pt idx="278">
                  <c:v>9.1571553898887994E-9</c:v>
                </c:pt>
                <c:pt idx="279">
                  <c:v>3.5608256754129903E-8</c:v>
                </c:pt>
                <c:pt idx="280">
                  <c:v>5.7490031844863003E-7</c:v>
                </c:pt>
                <c:pt idx="281">
                  <c:v>3.31716803835587E-7</c:v>
                </c:pt>
                <c:pt idx="282">
                  <c:v>4.8910808015555801E-7</c:v>
                </c:pt>
                <c:pt idx="283">
                  <c:v>2.3578508282044702E-6</c:v>
                </c:pt>
                <c:pt idx="284">
                  <c:v>3.13138856168279E-6</c:v>
                </c:pt>
                <c:pt idx="285">
                  <c:v>2.5300277221756698E-7</c:v>
                </c:pt>
                <c:pt idx="286">
                  <c:v>1.8454824390537599E-7</c:v>
                </c:pt>
                <c:pt idx="287">
                  <c:v>2.29963813866418E-7</c:v>
                </c:pt>
                <c:pt idx="288">
                  <c:v>6.24485953471703E-7</c:v>
                </c:pt>
                <c:pt idx="289">
                  <c:v>1.1063118183736999E-6</c:v>
                </c:pt>
                <c:pt idx="290">
                  <c:v>4.4287700287906799E-10</c:v>
                </c:pt>
                <c:pt idx="291">
                  <c:v>1.11731963304921E-7</c:v>
                </c:pt>
                <c:pt idx="292">
                  <c:v>1.01197892910775E-8</c:v>
                </c:pt>
                <c:pt idx="293">
                  <c:v>1.5288568825402101E-10</c:v>
                </c:pt>
                <c:pt idx="294">
                  <c:v>7.0204337927169604E-9</c:v>
                </c:pt>
                <c:pt idx="295">
                  <c:v>8.5406386883556901E-7</c:v>
                </c:pt>
                <c:pt idx="296">
                  <c:v>2.0196114752354301E-7</c:v>
                </c:pt>
                <c:pt idx="297">
                  <c:v>6.8761270621393896E-10</c:v>
                </c:pt>
                <c:pt idx="298">
                  <c:v>1.09960588676495E-7</c:v>
                </c:pt>
                <c:pt idx="299">
                  <c:v>6.7711068909317902E-9</c:v>
                </c:pt>
                <c:pt idx="300">
                  <c:v>3.6267572246746198E-7</c:v>
                </c:pt>
                <c:pt idx="301">
                  <c:v>0.99998926268095201</c:v>
                </c:pt>
                <c:pt idx="302">
                  <c:v>1.1582107822826999E-6</c:v>
                </c:pt>
                <c:pt idx="303">
                  <c:v>4.4003846189244596E-9</c:v>
                </c:pt>
                <c:pt idx="304">
                  <c:v>7.7664362704677399E-10</c:v>
                </c:pt>
                <c:pt idx="305">
                  <c:v>1.0532426363176E-7</c:v>
                </c:pt>
                <c:pt idx="306">
                  <c:v>6.9633971841510897E-9</c:v>
                </c:pt>
                <c:pt idx="307">
                  <c:v>7.4893492962247204E-10</c:v>
                </c:pt>
                <c:pt idx="308">
                  <c:v>5.48690150674953E-7</c:v>
                </c:pt>
                <c:pt idx="309">
                  <c:v>2.1032793884804599E-7</c:v>
                </c:pt>
                <c:pt idx="310">
                  <c:v>7.9860000801372597E-6</c:v>
                </c:pt>
                <c:pt idx="311">
                  <c:v>1.5222593262682499E-5</c:v>
                </c:pt>
                <c:pt idx="312">
                  <c:v>6.7736329481700702E-7</c:v>
                </c:pt>
                <c:pt idx="313">
                  <c:v>1.1999196743733901E-7</c:v>
                </c:pt>
                <c:pt idx="314">
                  <c:v>1.6226910156717099E-6</c:v>
                </c:pt>
                <c:pt idx="315">
                  <c:v>3.6250898737327401E-6</c:v>
                </c:pt>
                <c:pt idx="316">
                  <c:v>2.44748878090896E-9</c:v>
                </c:pt>
                <c:pt idx="317">
                  <c:v>0.999997715569794</c:v>
                </c:pt>
                <c:pt idx="318">
                  <c:v>2.0221766885879798E-6</c:v>
                </c:pt>
                <c:pt idx="319">
                  <c:v>2.1725922744696399E-7</c:v>
                </c:pt>
                <c:pt idx="320">
                  <c:v>4.5702382393028102E-8</c:v>
                </c:pt>
                <c:pt idx="321">
                  <c:v>1.65053183023736E-7</c:v>
                </c:pt>
                <c:pt idx="322">
                  <c:v>1.32166115453066E-8</c:v>
                </c:pt>
                <c:pt idx="323">
                  <c:v>2.8855723347299501E-7</c:v>
                </c:pt>
                <c:pt idx="324">
                  <c:v>1.9115260025273902E-6</c:v>
                </c:pt>
                <c:pt idx="325">
                  <c:v>6.9165278536278E-11</c:v>
                </c:pt>
                <c:pt idx="326">
                  <c:v>7.0317191576190905E-8</c:v>
                </c:pt>
                <c:pt idx="327">
                  <c:v>6.1928567992987902E-9</c:v>
                </c:pt>
                <c:pt idx="328">
                  <c:v>2.44310008977303E-8</c:v>
                </c:pt>
                <c:pt idx="329">
                  <c:v>2.73262395406552E-7</c:v>
                </c:pt>
                <c:pt idx="330">
                  <c:v>7.3140416892750899E-9</c:v>
                </c:pt>
                <c:pt idx="331">
                  <c:v>2.6125528358858899E-8</c:v>
                </c:pt>
                <c:pt idx="332">
                  <c:v>8.3120066784125306E-9</c:v>
                </c:pt>
                <c:pt idx="333">
                  <c:v>5.8725783352835802E-8</c:v>
                </c:pt>
                <c:pt idx="334">
                  <c:v>2.9958391376593702E-9</c:v>
                </c:pt>
                <c:pt idx="335">
                  <c:v>1.9659532402183199E-8</c:v>
                </c:pt>
                <c:pt idx="336">
                  <c:v>3.8135087368010802E-9</c:v>
                </c:pt>
                <c:pt idx="337">
                  <c:v>7.4053877531955396E-9</c:v>
                </c:pt>
                <c:pt idx="338">
                  <c:v>2.2112974376236801E-8</c:v>
                </c:pt>
                <c:pt idx="339">
                  <c:v>9.7230586274435508E-9</c:v>
                </c:pt>
                <c:pt idx="340">
                  <c:v>0.99999980833998503</c:v>
                </c:pt>
                <c:pt idx="341">
                  <c:v>5.3304034152360901E-8</c:v>
                </c:pt>
                <c:pt idx="342">
                  <c:v>2.1402441108955899E-10</c:v>
                </c:pt>
                <c:pt idx="343">
                  <c:v>1.60146115858459E-10</c:v>
                </c:pt>
                <c:pt idx="344">
                  <c:v>7.4505785264111803E-11</c:v>
                </c:pt>
                <c:pt idx="345">
                  <c:v>2.41863769175054E-8</c:v>
                </c:pt>
                <c:pt idx="346">
                  <c:v>3.8128305998957601E-10</c:v>
                </c:pt>
                <c:pt idx="347">
                  <c:v>5.4065026312686398E-8</c:v>
                </c:pt>
                <c:pt idx="348">
                  <c:v>5.5051699515340697E-8</c:v>
                </c:pt>
                <c:pt idx="349">
                  <c:v>2.8685973507560098E-7</c:v>
                </c:pt>
                <c:pt idx="350">
                  <c:v>8.4282840736083201E-9</c:v>
                </c:pt>
                <c:pt idx="351">
                  <c:v>1.06107450763422E-6</c:v>
                </c:pt>
                <c:pt idx="352">
                  <c:v>1.5635588721056001E-6</c:v>
                </c:pt>
                <c:pt idx="353">
                  <c:v>3.6017281611419303E-11</c:v>
                </c:pt>
                <c:pt idx="354">
                  <c:v>5.6810014505401797E-8</c:v>
                </c:pt>
                <c:pt idx="355">
                  <c:v>1.8377942013101001E-7</c:v>
                </c:pt>
                <c:pt idx="356">
                  <c:v>8.4960350141228702E-7</c:v>
                </c:pt>
                <c:pt idx="357">
                  <c:v>0.99999835599406695</c:v>
                </c:pt>
                <c:pt idx="358">
                  <c:v>4.6054264921726397E-9</c:v>
                </c:pt>
                <c:pt idx="359">
                  <c:v>1.06726772332792E-8</c:v>
                </c:pt>
                <c:pt idx="360">
                  <c:v>0.99999600959965396</c:v>
                </c:pt>
                <c:pt idx="361">
                  <c:v>3.6983993934518999E-7</c:v>
                </c:pt>
                <c:pt idx="362">
                  <c:v>0.99998903311856602</c:v>
                </c:pt>
                <c:pt idx="363">
                  <c:v>1.15684698606536E-7</c:v>
                </c:pt>
                <c:pt idx="364">
                  <c:v>3.1537440963497301E-9</c:v>
                </c:pt>
                <c:pt idx="365">
                  <c:v>9.2329899335827396E-9</c:v>
                </c:pt>
                <c:pt idx="366">
                  <c:v>2.8498750346601498E-7</c:v>
                </c:pt>
                <c:pt idx="367">
                  <c:v>5.07001693797361E-9</c:v>
                </c:pt>
                <c:pt idx="368">
                  <c:v>7.1202915532945199E-7</c:v>
                </c:pt>
                <c:pt idx="369">
                  <c:v>0.99999223869586196</c:v>
                </c:pt>
                <c:pt idx="370">
                  <c:v>0.99999907440533697</c:v>
                </c:pt>
                <c:pt idx="371">
                  <c:v>0.99999092783624199</c:v>
                </c:pt>
                <c:pt idx="372">
                  <c:v>0.999996882095047</c:v>
                </c:pt>
                <c:pt idx="373">
                  <c:v>0.99999929180331104</c:v>
                </c:pt>
                <c:pt idx="374">
                  <c:v>0.99999973733655501</c:v>
                </c:pt>
                <c:pt idx="375">
                  <c:v>1.3375999777875801E-10</c:v>
                </c:pt>
                <c:pt idx="376">
                  <c:v>2.1619576631422998E-8</c:v>
                </c:pt>
                <c:pt idx="377">
                  <c:v>0.999998659054534</c:v>
                </c:pt>
                <c:pt idx="378">
                  <c:v>0.99998978882463396</c:v>
                </c:pt>
                <c:pt idx="379">
                  <c:v>7.3053747742446595E-8</c:v>
                </c:pt>
                <c:pt idx="380">
                  <c:v>0.99999957012757201</c:v>
                </c:pt>
                <c:pt idx="381">
                  <c:v>0.99999951281053401</c:v>
                </c:pt>
                <c:pt idx="382">
                  <c:v>0.99999627384650902</c:v>
                </c:pt>
                <c:pt idx="383">
                  <c:v>4.72674795312148E-8</c:v>
                </c:pt>
                <c:pt idx="384">
                  <c:v>2.14952855355909E-10</c:v>
                </c:pt>
                <c:pt idx="385">
                  <c:v>0.99999866744099697</c:v>
                </c:pt>
                <c:pt idx="386">
                  <c:v>0.999997360417204</c:v>
                </c:pt>
                <c:pt idx="387">
                  <c:v>8.6789087087465099E-10</c:v>
                </c:pt>
                <c:pt idx="388">
                  <c:v>1.4209540913479301E-9</c:v>
                </c:pt>
                <c:pt idx="389">
                  <c:v>3.3741518637481302E-6</c:v>
                </c:pt>
                <c:pt idx="390">
                  <c:v>1.0533920428204999E-6</c:v>
                </c:pt>
                <c:pt idx="391">
                  <c:v>4.18056424165573E-8</c:v>
                </c:pt>
                <c:pt idx="392">
                  <c:v>6.1732036614399001E-9</c:v>
                </c:pt>
                <c:pt idx="393">
                  <c:v>7.4086231018596999E-9</c:v>
                </c:pt>
                <c:pt idx="394">
                  <c:v>3.5448151055038899E-7</c:v>
                </c:pt>
                <c:pt idx="395">
                  <c:v>3.1650508549177701E-8</c:v>
                </c:pt>
                <c:pt idx="396">
                  <c:v>5.2661624535857598E-10</c:v>
                </c:pt>
                <c:pt idx="397">
                  <c:v>0.99999980140845601</c:v>
                </c:pt>
                <c:pt idx="398">
                  <c:v>9.4344756184291894E-6</c:v>
                </c:pt>
                <c:pt idx="399">
                  <c:v>1.2071757190186E-7</c:v>
                </c:pt>
                <c:pt idx="400">
                  <c:v>9.7392267240347404E-11</c:v>
                </c:pt>
                <c:pt idx="401">
                  <c:v>6.5485132467055896E-8</c:v>
                </c:pt>
                <c:pt idx="402">
                  <c:v>0.99999980170713998</c:v>
                </c:pt>
                <c:pt idx="403">
                  <c:v>0.99999028075113505</c:v>
                </c:pt>
                <c:pt idx="404">
                  <c:v>1.06620595562358E-8</c:v>
                </c:pt>
                <c:pt idx="405">
                  <c:v>6.1219113205361103E-9</c:v>
                </c:pt>
                <c:pt idx="406">
                  <c:v>0.99999369940562299</c:v>
                </c:pt>
                <c:pt idx="407">
                  <c:v>2.8254823133337199E-7</c:v>
                </c:pt>
                <c:pt idx="408">
                  <c:v>1.4996250422148701E-10</c:v>
                </c:pt>
                <c:pt idx="409">
                  <c:v>1.06015150618866E-7</c:v>
                </c:pt>
                <c:pt idx="410">
                  <c:v>5.0592289737830302E-9</c:v>
                </c:pt>
                <c:pt idx="411">
                  <c:v>8.4070455536759294E-11</c:v>
                </c:pt>
                <c:pt idx="412">
                  <c:v>1.0825554184529899E-7</c:v>
                </c:pt>
                <c:pt idx="413">
                  <c:v>7.5119054527726303E-6</c:v>
                </c:pt>
                <c:pt idx="414">
                  <c:v>7.2702339051031103E-5</c:v>
                </c:pt>
                <c:pt idx="415">
                  <c:v>3.8420226254956499E-7</c:v>
                </c:pt>
                <c:pt idx="416">
                  <c:v>7.6592703504739097E-6</c:v>
                </c:pt>
                <c:pt idx="417">
                  <c:v>1.73777622469061E-7</c:v>
                </c:pt>
                <c:pt idx="418">
                  <c:v>0.99999823789924203</c:v>
                </c:pt>
                <c:pt idx="419">
                  <c:v>0.99999981227493495</c:v>
                </c:pt>
                <c:pt idx="420">
                  <c:v>1.5481574210631602E-5</c:v>
                </c:pt>
                <c:pt idx="421">
                  <c:v>2.9450795130055799E-5</c:v>
                </c:pt>
                <c:pt idx="422">
                  <c:v>8.4699366064852906E-8</c:v>
                </c:pt>
                <c:pt idx="423">
                  <c:v>0.99999906118507997</c:v>
                </c:pt>
                <c:pt idx="424">
                  <c:v>0.999994291138119</c:v>
                </c:pt>
                <c:pt idx="425">
                  <c:v>0.99999871743413404</c:v>
                </c:pt>
                <c:pt idx="426">
                  <c:v>1.9475525958093801E-9</c:v>
                </c:pt>
                <c:pt idx="427">
                  <c:v>2.17076181313244E-9</c:v>
                </c:pt>
                <c:pt idx="428">
                  <c:v>1.3456444814228901E-10</c:v>
                </c:pt>
                <c:pt idx="429">
                  <c:v>0.99999988959192398</c:v>
                </c:pt>
                <c:pt idx="430">
                  <c:v>0.99999795091008903</c:v>
                </c:pt>
                <c:pt idx="431">
                  <c:v>8.6426681600293596E-7</c:v>
                </c:pt>
                <c:pt idx="432">
                  <c:v>4.6915779860811098E-6</c:v>
                </c:pt>
                <c:pt idx="433">
                  <c:v>5.2578674271967401E-6</c:v>
                </c:pt>
                <c:pt idx="434">
                  <c:v>2.8293789755275799E-10</c:v>
                </c:pt>
                <c:pt idx="435">
                  <c:v>0.99999899408527804</c:v>
                </c:pt>
                <c:pt idx="436">
                  <c:v>6.9281067267041103E-11</c:v>
                </c:pt>
                <c:pt idx="437">
                  <c:v>7.5688970051472902E-11</c:v>
                </c:pt>
                <c:pt idx="438">
                  <c:v>7.3117540720684304E-8</c:v>
                </c:pt>
                <c:pt idx="439">
                  <c:v>4.3075296135702303E-10</c:v>
                </c:pt>
                <c:pt idx="440">
                  <c:v>1.1104258906599E-9</c:v>
                </c:pt>
                <c:pt idx="441">
                  <c:v>2.4378309801602401E-9</c:v>
                </c:pt>
                <c:pt idx="442">
                  <c:v>8.4464406917930896E-10</c:v>
                </c:pt>
                <c:pt idx="443">
                  <c:v>4.8979964085865396E-10</c:v>
                </c:pt>
                <c:pt idx="444">
                  <c:v>8.5023492509223096E-7</c:v>
                </c:pt>
                <c:pt idx="445">
                  <c:v>1.3012443122476701E-8</c:v>
                </c:pt>
                <c:pt idx="446">
                  <c:v>7.2173719271187702E-6</c:v>
                </c:pt>
                <c:pt idx="447">
                  <c:v>2.1934828587388801E-7</c:v>
                </c:pt>
                <c:pt idx="448">
                  <c:v>4.7010707218486997E-6</c:v>
                </c:pt>
                <c:pt idx="449">
                  <c:v>1.83101395350511E-8</c:v>
                </c:pt>
                <c:pt idx="450">
                  <c:v>0.99984795185769704</c:v>
                </c:pt>
                <c:pt idx="451">
                  <c:v>3.0768818827023399E-8</c:v>
                </c:pt>
                <c:pt idx="452">
                  <c:v>4.0465894692232699E-7</c:v>
                </c:pt>
                <c:pt idx="453">
                  <c:v>1.13626294689761E-8</c:v>
                </c:pt>
                <c:pt idx="454">
                  <c:v>2.88159429981411E-8</c:v>
                </c:pt>
                <c:pt idx="455">
                  <c:v>0.99999973177594004</c:v>
                </c:pt>
                <c:pt idx="456">
                  <c:v>2.9156282715565899E-9</c:v>
                </c:pt>
                <c:pt idx="457">
                  <c:v>1.76950413090411E-7</c:v>
                </c:pt>
                <c:pt idx="458">
                  <c:v>2.53001215917942E-8</c:v>
                </c:pt>
                <c:pt idx="459">
                  <c:v>2.0481434705577799E-8</c:v>
                </c:pt>
                <c:pt idx="460">
                  <c:v>1.3186509338495699E-9</c:v>
                </c:pt>
                <c:pt idx="461">
                  <c:v>4.8199627546956897E-10</c:v>
                </c:pt>
                <c:pt idx="462">
                  <c:v>9.574587062896379E-7</c:v>
                </c:pt>
                <c:pt idx="463">
                  <c:v>6.0048024439980202E-10</c:v>
                </c:pt>
                <c:pt idx="464">
                  <c:v>2.2462632176589702E-5</c:v>
                </c:pt>
                <c:pt idx="465">
                  <c:v>1.1676946361756701E-6</c:v>
                </c:pt>
                <c:pt idx="466">
                  <c:v>2.9329548735800297E-7</c:v>
                </c:pt>
                <c:pt idx="467">
                  <c:v>1.45023261505293E-6</c:v>
                </c:pt>
                <c:pt idx="468">
                  <c:v>1.2198666806639299E-8</c:v>
                </c:pt>
                <c:pt idx="469">
                  <c:v>5.6091595811309603E-10</c:v>
                </c:pt>
                <c:pt idx="470">
                  <c:v>1.53464263795623E-8</c:v>
                </c:pt>
                <c:pt idx="471">
                  <c:v>1.66896691247597E-10</c:v>
                </c:pt>
                <c:pt idx="472">
                  <c:v>2.3452021263872898E-9</c:v>
                </c:pt>
                <c:pt idx="473">
                  <c:v>2.05525897382664E-8</c:v>
                </c:pt>
                <c:pt idx="474">
                  <c:v>2.6494807189541298E-8</c:v>
                </c:pt>
                <c:pt idx="475">
                  <c:v>1.16331880170992E-7</c:v>
                </c:pt>
                <c:pt idx="476">
                  <c:v>2.7558079191998199E-9</c:v>
                </c:pt>
                <c:pt idx="477">
                  <c:v>1.37084979568227E-6</c:v>
                </c:pt>
                <c:pt idx="478">
                  <c:v>8.13063889153523E-7</c:v>
                </c:pt>
                <c:pt idx="479">
                  <c:v>7.2748596503460599E-7</c:v>
                </c:pt>
                <c:pt idx="480">
                  <c:v>7.2514136224924798E-7</c:v>
                </c:pt>
                <c:pt idx="481">
                  <c:v>4.5263427823802002E-7</c:v>
                </c:pt>
                <c:pt idx="482">
                  <c:v>1.5213482708528499E-8</c:v>
                </c:pt>
                <c:pt idx="483">
                  <c:v>7.3469197335605596E-10</c:v>
                </c:pt>
                <c:pt idx="484">
                  <c:v>4.6020780408825998E-7</c:v>
                </c:pt>
                <c:pt idx="485">
                  <c:v>4.7493265523846202E-9</c:v>
                </c:pt>
                <c:pt idx="486">
                  <c:v>4.7126752959503996E-9</c:v>
                </c:pt>
                <c:pt idx="487">
                  <c:v>8.3529158386784795E-11</c:v>
                </c:pt>
                <c:pt idx="488">
                  <c:v>3.7642930499379999E-7</c:v>
                </c:pt>
                <c:pt idx="489">
                  <c:v>2.8605705726284802E-9</c:v>
                </c:pt>
                <c:pt idx="490">
                  <c:v>1.6701308113102001E-8</c:v>
                </c:pt>
                <c:pt idx="491">
                  <c:v>9.2620756083944401E-8</c:v>
                </c:pt>
                <c:pt idx="492">
                  <c:v>5.7072484827697101E-7</c:v>
                </c:pt>
                <c:pt idx="493">
                  <c:v>2.2991051254031001E-7</c:v>
                </c:pt>
                <c:pt idx="494">
                  <c:v>4.3562378227339796E-9</c:v>
                </c:pt>
                <c:pt idx="495">
                  <c:v>1.9939105093237401E-8</c:v>
                </c:pt>
                <c:pt idx="496">
                  <c:v>4.6547044212016799E-9</c:v>
                </c:pt>
                <c:pt idx="497">
                  <c:v>7.1095263928615196E-7</c:v>
                </c:pt>
                <c:pt idx="498">
                  <c:v>3.2740866036419299E-8</c:v>
                </c:pt>
                <c:pt idx="499">
                  <c:v>3.4381290415027699E-7</c:v>
                </c:pt>
                <c:pt idx="500">
                  <c:v>7.9823729319706296E-9</c:v>
                </c:pt>
                <c:pt idx="501">
                  <c:v>6.9259204163973797E-8</c:v>
                </c:pt>
                <c:pt idx="502">
                  <c:v>6.8467375773570399E-10</c:v>
                </c:pt>
                <c:pt idx="503">
                  <c:v>2.5106794715300699E-10</c:v>
                </c:pt>
                <c:pt idx="504">
                  <c:v>1.3554242029166701E-8</c:v>
                </c:pt>
                <c:pt idx="505">
                  <c:v>7.8123847291927304E-8</c:v>
                </c:pt>
                <c:pt idx="506">
                  <c:v>3.5386055818879998E-6</c:v>
                </c:pt>
                <c:pt idx="507">
                  <c:v>6.5586765684493096E-7</c:v>
                </c:pt>
                <c:pt idx="508">
                  <c:v>1.27880165058767E-8</c:v>
                </c:pt>
                <c:pt idx="509">
                  <c:v>1.4269450257589399E-8</c:v>
                </c:pt>
                <c:pt idx="510">
                  <c:v>1.19387148734889E-6</c:v>
                </c:pt>
                <c:pt idx="511">
                  <c:v>2.59387469226617E-8</c:v>
                </c:pt>
                <c:pt idx="512">
                  <c:v>8.5878478082192206E-9</c:v>
                </c:pt>
                <c:pt idx="513">
                  <c:v>3.1069415305648901E-7</c:v>
                </c:pt>
                <c:pt idx="514">
                  <c:v>3.6386787526605702E-5</c:v>
                </c:pt>
                <c:pt idx="515">
                  <c:v>1.1873487878282699E-7</c:v>
                </c:pt>
                <c:pt idx="516">
                  <c:v>3.9237880526634799E-8</c:v>
                </c:pt>
                <c:pt idx="517">
                  <c:v>2.7756615306956698E-6</c:v>
                </c:pt>
                <c:pt idx="518">
                  <c:v>1.9835401753993301E-8</c:v>
                </c:pt>
                <c:pt idx="519">
                  <c:v>5.2029573153711998E-8</c:v>
                </c:pt>
                <c:pt idx="520">
                  <c:v>8.5003703007376406E-9</c:v>
                </c:pt>
                <c:pt idx="521">
                  <c:v>1.14357170672135E-5</c:v>
                </c:pt>
                <c:pt idx="522">
                  <c:v>6.9049156991508494E-8</c:v>
                </c:pt>
                <c:pt idx="523">
                  <c:v>1.0627666287498701E-8</c:v>
                </c:pt>
                <c:pt idx="524">
                  <c:v>4.4285352556242198E-8</c:v>
                </c:pt>
                <c:pt idx="525">
                  <c:v>1.2171422913044199E-8</c:v>
                </c:pt>
                <c:pt idx="526">
                  <c:v>0.99999493478832902</c:v>
                </c:pt>
                <c:pt idx="527">
                  <c:v>9.8590831086866202E-8</c:v>
                </c:pt>
                <c:pt idx="528">
                  <c:v>2.0307009558059601E-7</c:v>
                </c:pt>
                <c:pt idx="529">
                  <c:v>3.07397594657422E-8</c:v>
                </c:pt>
                <c:pt idx="530">
                  <c:v>1.24547037337626E-8</c:v>
                </c:pt>
                <c:pt idx="531">
                  <c:v>1.6429322860502202E-8</c:v>
                </c:pt>
                <c:pt idx="532">
                  <c:v>5.5258249888987899E-8</c:v>
                </c:pt>
                <c:pt idx="533">
                  <c:v>1.4868578997287699E-7</c:v>
                </c:pt>
                <c:pt idx="534">
                  <c:v>1.66721962827189E-8</c:v>
                </c:pt>
                <c:pt idx="535">
                  <c:v>1.5608906443168201E-6</c:v>
                </c:pt>
                <c:pt idx="536">
                  <c:v>8.6134683189404602E-9</c:v>
                </c:pt>
                <c:pt idx="537">
                  <c:v>7.0487763540675697E-7</c:v>
                </c:pt>
                <c:pt idx="538">
                  <c:v>4.2155907260104698E-8</c:v>
                </c:pt>
                <c:pt idx="539">
                  <c:v>1.7892659986406101E-7</c:v>
                </c:pt>
                <c:pt idx="540">
                  <c:v>1.0886526779553E-7</c:v>
                </c:pt>
                <c:pt idx="541">
                  <c:v>5.5209270185265397E-8</c:v>
                </c:pt>
                <c:pt idx="542">
                  <c:v>2.93834467557926E-9</c:v>
                </c:pt>
                <c:pt idx="543">
                  <c:v>5.2233557413012098E-8</c:v>
                </c:pt>
                <c:pt idx="544">
                  <c:v>2.1957553090868799E-10</c:v>
                </c:pt>
                <c:pt idx="545">
                  <c:v>1.90457854642843E-10</c:v>
                </c:pt>
                <c:pt idx="546">
                  <c:v>8.8667227856997297E-10</c:v>
                </c:pt>
                <c:pt idx="547">
                  <c:v>5.6065794983315402E-10</c:v>
                </c:pt>
                <c:pt idx="548">
                  <c:v>1.18698866043945E-8</c:v>
                </c:pt>
                <c:pt idx="549">
                  <c:v>2.71251928305708E-8</c:v>
                </c:pt>
                <c:pt idx="550">
                  <c:v>2.3157473983941099E-7</c:v>
                </c:pt>
                <c:pt idx="551">
                  <c:v>2.54588111814655E-9</c:v>
                </c:pt>
                <c:pt idx="552">
                  <c:v>8.6910423325713104E-9</c:v>
                </c:pt>
                <c:pt idx="553">
                  <c:v>5.9338364139835202E-8</c:v>
                </c:pt>
                <c:pt idx="554">
                  <c:v>9.1305090673233103E-10</c:v>
                </c:pt>
                <c:pt idx="555">
                  <c:v>1.6732153581642301E-10</c:v>
                </c:pt>
                <c:pt idx="556">
                  <c:v>3.8185980889632197E-9</c:v>
                </c:pt>
                <c:pt idx="557">
                  <c:v>4.0109253519341498E-9</c:v>
                </c:pt>
                <c:pt idx="558">
                  <c:v>7.9234539279769702E-7</c:v>
                </c:pt>
                <c:pt idx="559">
                  <c:v>4.3521684619365897E-5</c:v>
                </c:pt>
                <c:pt idx="560">
                  <c:v>1.11352868958539E-7</c:v>
                </c:pt>
                <c:pt idx="561">
                  <c:v>1.2086936188802999E-10</c:v>
                </c:pt>
                <c:pt idx="562">
                  <c:v>4.8730381163830596E-7</c:v>
                </c:pt>
                <c:pt idx="563">
                  <c:v>0.99999496177182201</c:v>
                </c:pt>
                <c:pt idx="564">
                  <c:v>1.4035650014607599E-8</c:v>
                </c:pt>
                <c:pt idx="565">
                  <c:v>2.3537356289280699E-6</c:v>
                </c:pt>
                <c:pt idx="566">
                  <c:v>8.6718219933910201E-8</c:v>
                </c:pt>
                <c:pt idx="567">
                  <c:v>1.3174638616322101E-9</c:v>
                </c:pt>
                <c:pt idx="568">
                  <c:v>4.4509069672986997E-8</c:v>
                </c:pt>
                <c:pt idx="569">
                  <c:v>8.8030683108531801E-10</c:v>
                </c:pt>
                <c:pt idx="570">
                  <c:v>1.3799299266642299E-6</c:v>
                </c:pt>
                <c:pt idx="571">
                  <c:v>1.7866225328177798E-8</c:v>
                </c:pt>
                <c:pt idx="572">
                  <c:v>3.1632917081765301E-7</c:v>
                </c:pt>
                <c:pt idx="573">
                  <c:v>1.2523866371346199E-8</c:v>
                </c:pt>
                <c:pt idx="574">
                  <c:v>1.38974023629998E-8</c:v>
                </c:pt>
                <c:pt idx="575">
                  <c:v>8.3894048989984698E-8</c:v>
                </c:pt>
                <c:pt idx="576">
                  <c:v>2.3958548732615102E-7</c:v>
                </c:pt>
                <c:pt idx="577">
                  <c:v>0.99999947288317004</c:v>
                </c:pt>
                <c:pt idx="578">
                  <c:v>6.5804070834512094E-8</c:v>
                </c:pt>
                <c:pt idx="579">
                  <c:v>3.0680294714558799E-7</c:v>
                </c:pt>
                <c:pt idx="580">
                  <c:v>1.12607180964927E-5</c:v>
                </c:pt>
                <c:pt idx="581">
                  <c:v>4.8679216339223702E-7</c:v>
                </c:pt>
                <c:pt idx="582">
                  <c:v>1.28299912349554E-6</c:v>
                </c:pt>
                <c:pt idx="583">
                  <c:v>0.99999782033475704</c:v>
                </c:pt>
                <c:pt idx="584">
                  <c:v>0.99999976608639596</c:v>
                </c:pt>
                <c:pt idx="585">
                  <c:v>1.7125254831983001E-7</c:v>
                </c:pt>
                <c:pt idx="586">
                  <c:v>5.5991420276599196E-9</c:v>
                </c:pt>
                <c:pt idx="587">
                  <c:v>5.4878998867135003E-9</c:v>
                </c:pt>
                <c:pt idx="588">
                  <c:v>4.37732913402015E-8</c:v>
                </c:pt>
                <c:pt idx="589">
                  <c:v>7.0935751368926496E-6</c:v>
                </c:pt>
                <c:pt idx="590">
                  <c:v>1.07442246796154E-7</c:v>
                </c:pt>
                <c:pt idx="591">
                  <c:v>7.2889636916215499E-6</c:v>
                </c:pt>
                <c:pt idx="592">
                  <c:v>4.9186730380573795E-7</c:v>
                </c:pt>
                <c:pt idx="593">
                  <c:v>1.43328832394041E-7</c:v>
                </c:pt>
                <c:pt idx="594">
                  <c:v>4.0483678903088003E-8</c:v>
                </c:pt>
                <c:pt idx="595">
                  <c:v>2.0095976947917401E-7</c:v>
                </c:pt>
                <c:pt idx="596">
                  <c:v>5.4397164737014498E-8</c:v>
                </c:pt>
                <c:pt idx="597">
                  <c:v>1.5362301831136199E-7</c:v>
                </c:pt>
                <c:pt idx="598">
                  <c:v>1.15208897561022E-6</c:v>
                </c:pt>
                <c:pt idx="599">
                  <c:v>2.0567429753831002E-6</c:v>
                </c:pt>
                <c:pt idx="600">
                  <c:v>1.71595144067256E-6</c:v>
                </c:pt>
                <c:pt idx="601">
                  <c:v>0.99999758952180196</c:v>
                </c:pt>
                <c:pt idx="602">
                  <c:v>6.1406662954016297E-6</c:v>
                </c:pt>
                <c:pt idx="603">
                  <c:v>2.3146544446410599E-6</c:v>
                </c:pt>
                <c:pt idx="604">
                  <c:v>1.0525350220103199E-8</c:v>
                </c:pt>
                <c:pt idx="605">
                  <c:v>1.48156336776612E-7</c:v>
                </c:pt>
                <c:pt idx="606">
                  <c:v>5.4555151950356303E-6</c:v>
                </c:pt>
                <c:pt idx="607">
                  <c:v>1.0141481164367E-7</c:v>
                </c:pt>
                <c:pt idx="608">
                  <c:v>3.0954878762844499E-7</c:v>
                </c:pt>
                <c:pt idx="609">
                  <c:v>2.1453829027455798E-6</c:v>
                </c:pt>
                <c:pt idx="610">
                  <c:v>1.92805589904726E-4</c:v>
                </c:pt>
                <c:pt idx="611">
                  <c:v>0.99999079830180704</c:v>
                </c:pt>
                <c:pt idx="612">
                  <c:v>6.6249650553136498E-7</c:v>
                </c:pt>
                <c:pt idx="613">
                  <c:v>1.1735515287033201E-9</c:v>
                </c:pt>
                <c:pt idx="614">
                  <c:v>2.3520643711645499E-5</c:v>
                </c:pt>
                <c:pt idx="615">
                  <c:v>3.86239125114286E-9</c:v>
                </c:pt>
                <c:pt idx="616">
                  <c:v>3.0204174599070199E-8</c:v>
                </c:pt>
                <c:pt idx="617">
                  <c:v>8.4499336311137895E-8</c:v>
                </c:pt>
                <c:pt idx="618">
                  <c:v>3.8915157611936799E-9</c:v>
                </c:pt>
                <c:pt idx="619">
                  <c:v>2.9615083893044899E-8</c:v>
                </c:pt>
                <c:pt idx="620">
                  <c:v>5.2866391881190001E-8</c:v>
                </c:pt>
                <c:pt idx="621">
                  <c:v>3.3892539899855503E-8</c:v>
                </c:pt>
                <c:pt idx="622">
                  <c:v>1.0557278845811201E-8</c:v>
                </c:pt>
                <c:pt idx="623">
                  <c:v>4.1145805186426399E-6</c:v>
                </c:pt>
                <c:pt idx="624">
                  <c:v>8.2879394173451804E-6</c:v>
                </c:pt>
                <c:pt idx="625">
                  <c:v>2.41820833881821E-7</c:v>
                </c:pt>
                <c:pt idx="626">
                  <c:v>1.2767308033489801E-10</c:v>
                </c:pt>
                <c:pt idx="627">
                  <c:v>2.1412154424417798E-9</c:v>
                </c:pt>
                <c:pt idx="628">
                  <c:v>3.0495242513174601E-6</c:v>
                </c:pt>
                <c:pt idx="629">
                  <c:v>1.5585364158336799E-8</c:v>
                </c:pt>
                <c:pt idx="630">
                  <c:v>1.06219579405521E-5</c:v>
                </c:pt>
                <c:pt idx="631">
                  <c:v>1.1868792918943101E-6</c:v>
                </c:pt>
                <c:pt idx="632">
                  <c:v>2.1612753169775301E-7</c:v>
                </c:pt>
                <c:pt idx="633">
                  <c:v>0.99999473738410605</c:v>
                </c:pt>
                <c:pt idx="634">
                  <c:v>3.7884879516679003E-8</c:v>
                </c:pt>
                <c:pt idx="635">
                  <c:v>1.32089678790497E-6</c:v>
                </c:pt>
                <c:pt idx="636">
                  <c:v>2.8221367372882401E-7</c:v>
                </c:pt>
                <c:pt idx="637">
                  <c:v>2.9454585126342701E-8</c:v>
                </c:pt>
                <c:pt idx="638">
                  <c:v>0.99999978746368801</c:v>
                </c:pt>
                <c:pt idx="639">
                  <c:v>2.1581030763831299E-7</c:v>
                </c:pt>
                <c:pt idx="640">
                  <c:v>1.71797958549153E-7</c:v>
                </c:pt>
                <c:pt idx="641">
                  <c:v>7.8334226154090896E-7</c:v>
                </c:pt>
                <c:pt idx="642">
                  <c:v>3.0072325838141499E-7</c:v>
                </c:pt>
                <c:pt idx="643">
                  <c:v>1.4209544838257599E-6</c:v>
                </c:pt>
                <c:pt idx="644">
                  <c:v>8.5477853450710707E-9</c:v>
                </c:pt>
                <c:pt idx="645">
                  <c:v>1.39367535409908E-5</c:v>
                </c:pt>
                <c:pt idx="646">
                  <c:v>5.2266735774064903E-8</c:v>
                </c:pt>
                <c:pt idx="647">
                  <c:v>1.02163888653685E-7</c:v>
                </c:pt>
                <c:pt idx="648">
                  <c:v>1.2082531678977901E-8</c:v>
                </c:pt>
                <c:pt idx="649">
                  <c:v>4.69433284301072E-9</c:v>
                </c:pt>
                <c:pt idx="650">
                  <c:v>8.4085111202924101E-8</c:v>
                </c:pt>
                <c:pt idx="651">
                  <c:v>8.8612385773983694E-8</c:v>
                </c:pt>
                <c:pt idx="652">
                  <c:v>1.2586678686882499E-8</c:v>
                </c:pt>
                <c:pt idx="653">
                  <c:v>1.12027792387752E-9</c:v>
                </c:pt>
                <c:pt idx="654">
                  <c:v>7.3166298835695403E-11</c:v>
                </c:pt>
                <c:pt idx="655">
                  <c:v>6.1661177607694702E-10</c:v>
                </c:pt>
                <c:pt idx="656">
                  <c:v>1.3050200486223699E-8</c:v>
                </c:pt>
                <c:pt idx="657">
                  <c:v>1.07780290338798E-9</c:v>
                </c:pt>
                <c:pt idx="658">
                  <c:v>3.1553606342973202E-9</c:v>
                </c:pt>
                <c:pt idx="659">
                  <c:v>6.6438046348289E-10</c:v>
                </c:pt>
                <c:pt idx="660">
                  <c:v>3.4193705437571202E-8</c:v>
                </c:pt>
                <c:pt idx="661">
                  <c:v>1.4756573928651001E-6</c:v>
                </c:pt>
                <c:pt idx="662">
                  <c:v>4.8551821487914995E-10</c:v>
                </c:pt>
                <c:pt idx="663">
                  <c:v>3.4893059274289699E-7</c:v>
                </c:pt>
                <c:pt idx="664">
                  <c:v>0.99999372170622103</c:v>
                </c:pt>
                <c:pt idx="665">
                  <c:v>0.99999604825601796</c:v>
                </c:pt>
                <c:pt idx="666">
                  <c:v>7.1100390273462398E-10</c:v>
                </c:pt>
                <c:pt idx="667">
                  <c:v>6.0161042254534799E-9</c:v>
                </c:pt>
                <c:pt idx="668">
                  <c:v>4.3521209061742601E-8</c:v>
                </c:pt>
                <c:pt idx="669">
                  <c:v>2.00242502384477E-9</c:v>
                </c:pt>
                <c:pt idx="670">
                  <c:v>3.00491520024287E-7</c:v>
                </c:pt>
                <c:pt idx="671">
                  <c:v>1.95115448012939E-9</c:v>
                </c:pt>
                <c:pt idx="672">
                  <c:v>2.3788957411893602E-9</c:v>
                </c:pt>
                <c:pt idx="673">
                  <c:v>3.28677414622226E-10</c:v>
                </c:pt>
                <c:pt idx="674">
                  <c:v>5.0188524279732799E-9</c:v>
                </c:pt>
                <c:pt idx="675">
                  <c:v>2.4624188244021899E-6</c:v>
                </c:pt>
                <c:pt idx="676">
                  <c:v>2.3409613020548599E-6</c:v>
                </c:pt>
                <c:pt idx="677">
                  <c:v>6.8307006714318797E-7</c:v>
                </c:pt>
                <c:pt idx="678">
                  <c:v>3.4597100959960498E-10</c:v>
                </c:pt>
                <c:pt idx="679">
                  <c:v>1.3815594602222401E-10</c:v>
                </c:pt>
                <c:pt idx="680">
                  <c:v>9.0445615907271306E-11</c:v>
                </c:pt>
                <c:pt idx="681">
                  <c:v>1.18651960805212E-9</c:v>
                </c:pt>
                <c:pt idx="682">
                  <c:v>3.5506020668800199E-7</c:v>
                </c:pt>
                <c:pt idx="683">
                  <c:v>1.90434606663222E-6</c:v>
                </c:pt>
                <c:pt idx="684">
                  <c:v>1.40360396256966E-9</c:v>
                </c:pt>
                <c:pt idx="685">
                  <c:v>3.0149526184067603E-7</c:v>
                </c:pt>
                <c:pt idx="686">
                  <c:v>1.24223755555524E-8</c:v>
                </c:pt>
                <c:pt idx="687">
                  <c:v>2.0589249236699598E-9</c:v>
                </c:pt>
                <c:pt idx="688">
                  <c:v>0.99999777099027398</c:v>
                </c:pt>
                <c:pt idx="689">
                  <c:v>2.4122585080461002E-7</c:v>
                </c:pt>
                <c:pt idx="690">
                  <c:v>3.14368833260873E-7</c:v>
                </c:pt>
                <c:pt idx="691">
                  <c:v>3.25979899294594E-7</c:v>
                </c:pt>
                <c:pt idx="692">
                  <c:v>1.5151489832696E-8</c:v>
                </c:pt>
                <c:pt idx="693">
                  <c:v>5.9620518536908102E-7</c:v>
                </c:pt>
                <c:pt idx="694">
                  <c:v>1.07688231529742E-8</c:v>
                </c:pt>
                <c:pt idx="695">
                  <c:v>1.5819172082458599E-9</c:v>
                </c:pt>
                <c:pt idx="696">
                  <c:v>1.05315257988664E-10</c:v>
                </c:pt>
                <c:pt idx="697">
                  <c:v>1.06871043713567E-6</c:v>
                </c:pt>
                <c:pt idx="698">
                  <c:v>1.0720802013821401E-8</c:v>
                </c:pt>
                <c:pt idx="699">
                  <c:v>7.6583863089417694E-8</c:v>
                </c:pt>
                <c:pt idx="700">
                  <c:v>8.2635138032175199E-7</c:v>
                </c:pt>
                <c:pt idx="701">
                  <c:v>0.99999759384405995</c:v>
                </c:pt>
                <c:pt idx="702">
                  <c:v>8.0105415976308107E-8</c:v>
                </c:pt>
                <c:pt idx="703">
                  <c:v>3.8668166752720601E-11</c:v>
                </c:pt>
                <c:pt idx="704">
                  <c:v>1.19684684213391E-8</c:v>
                </c:pt>
                <c:pt idx="705">
                  <c:v>7.4520486901582499E-9</c:v>
                </c:pt>
                <c:pt idx="706">
                  <c:v>6.35855096173349E-8</c:v>
                </c:pt>
                <c:pt idx="707">
                  <c:v>1.2577978648461299E-8</c:v>
                </c:pt>
                <c:pt idx="708">
                  <c:v>6.9041848329855602E-9</c:v>
                </c:pt>
                <c:pt idx="709">
                  <c:v>2.8314211949326698E-7</c:v>
                </c:pt>
                <c:pt idx="710">
                  <c:v>8.2239739387257604E-9</c:v>
                </c:pt>
                <c:pt idx="711">
                  <c:v>1.8563954787574301E-7</c:v>
                </c:pt>
                <c:pt idx="712">
                  <c:v>3.19470635269452E-7</c:v>
                </c:pt>
                <c:pt idx="713">
                  <c:v>2.9146061825939601E-8</c:v>
                </c:pt>
                <c:pt idx="714">
                  <c:v>1.93491259207639E-8</c:v>
                </c:pt>
                <c:pt idx="715">
                  <c:v>5.88013553795267E-8</c:v>
                </c:pt>
                <c:pt idx="716">
                  <c:v>4.5938471435803802E-4</c:v>
                </c:pt>
                <c:pt idx="717">
                  <c:v>1.5135394428176299E-8</c:v>
                </c:pt>
                <c:pt idx="718">
                  <c:v>2.1591937562784401E-7</c:v>
                </c:pt>
                <c:pt idx="719">
                  <c:v>8.0649519482129697E-8</c:v>
                </c:pt>
                <c:pt idx="720">
                  <c:v>1.68540345715019E-7</c:v>
                </c:pt>
                <c:pt idx="721">
                  <c:v>1.8524621047157799E-8</c:v>
                </c:pt>
                <c:pt idx="722">
                  <c:v>0.99999891535358498</c:v>
                </c:pt>
                <c:pt idx="723">
                  <c:v>4.9688145719358803E-7</c:v>
                </c:pt>
                <c:pt idx="724">
                  <c:v>1.68823333486853E-8</c:v>
                </c:pt>
                <c:pt idx="725">
                  <c:v>0.99999959349751399</c:v>
                </c:pt>
                <c:pt idx="726">
                  <c:v>8.9910034463966697E-7</c:v>
                </c:pt>
                <c:pt idx="727">
                  <c:v>4.3004481271323999E-8</c:v>
                </c:pt>
                <c:pt idx="728">
                  <c:v>9.3684510148131998E-9</c:v>
                </c:pt>
                <c:pt idx="729">
                  <c:v>2.7780996653837399E-6</c:v>
                </c:pt>
                <c:pt idx="730">
                  <c:v>2.5535665823571702E-6</c:v>
                </c:pt>
                <c:pt idx="731">
                  <c:v>4.8487616355215503E-8</c:v>
                </c:pt>
                <c:pt idx="732">
                  <c:v>0.99998136096705303</c:v>
                </c:pt>
                <c:pt idx="733">
                  <c:v>1.10933996074424E-6</c:v>
                </c:pt>
                <c:pt idx="734">
                  <c:v>1.8901588762552601E-8</c:v>
                </c:pt>
                <c:pt idx="735">
                  <c:v>2.2244912286734399E-11</c:v>
                </c:pt>
                <c:pt idx="736">
                  <c:v>1.72419282052522E-8</c:v>
                </c:pt>
                <c:pt idx="737">
                  <c:v>1.3735218031116101E-7</c:v>
                </c:pt>
                <c:pt idx="738">
                  <c:v>2.1746917209656701E-8</c:v>
                </c:pt>
                <c:pt idx="739">
                  <c:v>3.62966027787556E-7</c:v>
                </c:pt>
                <c:pt idx="740">
                  <c:v>1.0554377136378101E-6</c:v>
                </c:pt>
                <c:pt idx="741">
                  <c:v>2.73440186625789E-10</c:v>
                </c:pt>
                <c:pt idx="742">
                  <c:v>8.2653876941975196E-8</c:v>
                </c:pt>
                <c:pt idx="743">
                  <c:v>4.7144290250993102E-8</c:v>
                </c:pt>
                <c:pt idx="744">
                  <c:v>7.8186722735155398E-9</c:v>
                </c:pt>
                <c:pt idx="745">
                  <c:v>0.999989505439421</c:v>
                </c:pt>
                <c:pt idx="746">
                  <c:v>6.2591628243303998E-7</c:v>
                </c:pt>
                <c:pt idx="747">
                  <c:v>4.53079489088018E-8</c:v>
                </c:pt>
                <c:pt idx="748">
                  <c:v>1.0923300445161E-10</c:v>
                </c:pt>
                <c:pt idx="749">
                  <c:v>4.23226514726042E-10</c:v>
                </c:pt>
                <c:pt idx="750">
                  <c:v>1.3004666470907E-9</c:v>
                </c:pt>
                <c:pt idx="751">
                  <c:v>2.0088259202307699E-8</c:v>
                </c:pt>
                <c:pt idx="752">
                  <c:v>1.9186510996614E-9</c:v>
                </c:pt>
                <c:pt idx="753">
                  <c:v>2.5124906946853499E-8</c:v>
                </c:pt>
                <c:pt idx="754">
                  <c:v>3.2687340886640498E-6</c:v>
                </c:pt>
                <c:pt idx="755">
                  <c:v>6.5887008351339903E-9</c:v>
                </c:pt>
                <c:pt idx="756">
                  <c:v>2.85196535971479E-8</c:v>
                </c:pt>
                <c:pt idx="757">
                  <c:v>1.8305037902294901E-8</c:v>
                </c:pt>
                <c:pt idx="758">
                  <c:v>1.6274131014496901E-9</c:v>
                </c:pt>
                <c:pt idx="759">
                  <c:v>4.6434903644607203E-10</c:v>
                </c:pt>
                <c:pt idx="760">
                  <c:v>6.0384366333829697E-10</c:v>
                </c:pt>
                <c:pt idx="761">
                  <c:v>8.2909802640734605E-7</c:v>
                </c:pt>
                <c:pt idx="762">
                  <c:v>4.8869751371186804E-7</c:v>
                </c:pt>
                <c:pt idx="763">
                  <c:v>1.4147317251365E-9</c:v>
                </c:pt>
                <c:pt idx="764">
                  <c:v>8.74994027768964E-6</c:v>
                </c:pt>
                <c:pt idx="765">
                  <c:v>0.99999787460947498</c:v>
                </c:pt>
                <c:pt idx="766">
                  <c:v>7.5295525481591796E-7</c:v>
                </c:pt>
                <c:pt idx="767">
                  <c:v>2.5490813784041398E-7</c:v>
                </c:pt>
                <c:pt idx="768">
                  <c:v>4.9959685222226402E-9</c:v>
                </c:pt>
                <c:pt idx="769">
                  <c:v>1.5753188550352799E-7</c:v>
                </c:pt>
                <c:pt idx="770">
                  <c:v>4.38278463379428E-7</c:v>
                </c:pt>
                <c:pt idx="771">
                  <c:v>8.3015023381238297E-10</c:v>
                </c:pt>
                <c:pt idx="772">
                  <c:v>1.94519588447467E-8</c:v>
                </c:pt>
                <c:pt idx="773">
                  <c:v>1.16694392620617E-4</c:v>
                </c:pt>
                <c:pt idx="774">
                  <c:v>6.1484953107657995E-7</c:v>
                </c:pt>
                <c:pt idx="775">
                  <c:v>0.99999976381824796</c:v>
                </c:pt>
                <c:pt idx="776">
                  <c:v>1.1197131062202E-7</c:v>
                </c:pt>
                <c:pt idx="777">
                  <c:v>4.4120582803029702E-7</c:v>
                </c:pt>
                <c:pt idx="778">
                  <c:v>0.99998113089864005</c:v>
                </c:pt>
                <c:pt idx="779">
                  <c:v>3.5835852896727202E-8</c:v>
                </c:pt>
                <c:pt idx="780">
                  <c:v>1.15193273914432E-7</c:v>
                </c:pt>
                <c:pt idx="781">
                  <c:v>9.6052400973124698E-9</c:v>
                </c:pt>
                <c:pt idx="782">
                  <c:v>5.8384305376565005E-7</c:v>
                </c:pt>
                <c:pt idx="783">
                  <c:v>1.31747041165692E-6</c:v>
                </c:pt>
                <c:pt idx="784">
                  <c:v>3.90760015477514E-8</c:v>
                </c:pt>
                <c:pt idx="785">
                  <c:v>1.6590432575034099E-10</c:v>
                </c:pt>
                <c:pt idx="786">
                  <c:v>3.1011761265113001E-10</c:v>
                </c:pt>
                <c:pt idx="787">
                  <c:v>2.17624273964602E-8</c:v>
                </c:pt>
                <c:pt idx="788">
                  <c:v>1.6524677896553001E-7</c:v>
                </c:pt>
                <c:pt idx="789">
                  <c:v>5.0406025211069599E-11</c:v>
                </c:pt>
                <c:pt idx="790">
                  <c:v>2.65726484100821E-7</c:v>
                </c:pt>
                <c:pt idx="791">
                  <c:v>0.99999605894444399</c:v>
                </c:pt>
                <c:pt idx="792">
                  <c:v>1.86015664379868E-5</c:v>
                </c:pt>
                <c:pt idx="793">
                  <c:v>4.8034182048394101E-7</c:v>
                </c:pt>
                <c:pt idx="794">
                  <c:v>1.91623374785234E-8</c:v>
                </c:pt>
                <c:pt idx="795">
                  <c:v>4.79161322015689E-8</c:v>
                </c:pt>
                <c:pt idx="796">
                  <c:v>1.68838448160715E-7</c:v>
                </c:pt>
                <c:pt idx="797">
                  <c:v>0.99999066160646299</c:v>
                </c:pt>
                <c:pt idx="798">
                  <c:v>0.99998647614817604</c:v>
                </c:pt>
                <c:pt idx="799">
                  <c:v>3.6911437511594101E-7</c:v>
                </c:pt>
                <c:pt idx="800">
                  <c:v>5.7360591442192999E-8</c:v>
                </c:pt>
                <c:pt idx="801">
                  <c:v>0.99999958222800001</c:v>
                </c:pt>
                <c:pt idx="802">
                  <c:v>0.99999136404020506</c:v>
                </c:pt>
                <c:pt idx="803">
                  <c:v>0.99999730953428301</c:v>
                </c:pt>
                <c:pt idx="804">
                  <c:v>8.56479714988415E-8</c:v>
                </c:pt>
                <c:pt idx="805">
                  <c:v>1.08560502878444E-8</c:v>
                </c:pt>
                <c:pt idx="806">
                  <c:v>7.4679115850580202E-6</c:v>
                </c:pt>
                <c:pt idx="807">
                  <c:v>0.99998748415093797</c:v>
                </c:pt>
                <c:pt idx="808">
                  <c:v>3.4993647595486398E-6</c:v>
                </c:pt>
                <c:pt idx="809">
                  <c:v>0.99999180781389096</c:v>
                </c:pt>
                <c:pt idx="810">
                  <c:v>2.4098539655017501E-9</c:v>
                </c:pt>
                <c:pt idx="811">
                  <c:v>1.8502799918282299E-9</c:v>
                </c:pt>
                <c:pt idx="812">
                  <c:v>1.25525212318737E-9</c:v>
                </c:pt>
                <c:pt idx="813">
                  <c:v>1.1227932184887899E-8</c:v>
                </c:pt>
                <c:pt idx="814">
                  <c:v>2.14186210093739E-7</c:v>
                </c:pt>
                <c:pt idx="815">
                  <c:v>3.5253266500794802E-10</c:v>
                </c:pt>
                <c:pt idx="816">
                  <c:v>9.6881657159362106E-9</c:v>
                </c:pt>
                <c:pt idx="817">
                  <c:v>3.1364175584359902E-9</c:v>
                </c:pt>
                <c:pt idx="818">
                  <c:v>1.24825359560479E-8</c:v>
                </c:pt>
                <c:pt idx="819">
                  <c:v>1.05746742545928E-6</c:v>
                </c:pt>
                <c:pt idx="820">
                  <c:v>2.7852110962097601E-8</c:v>
                </c:pt>
                <c:pt idx="821">
                  <c:v>5.3258947945362698E-9</c:v>
                </c:pt>
                <c:pt idx="822">
                  <c:v>1.9740124590847599E-9</c:v>
                </c:pt>
                <c:pt idx="823">
                  <c:v>2.24194685293395E-8</c:v>
                </c:pt>
                <c:pt idx="824">
                  <c:v>3.1610802411519499E-10</c:v>
                </c:pt>
                <c:pt idx="825">
                  <c:v>6.8306477846332798E-10</c:v>
                </c:pt>
                <c:pt idx="826">
                  <c:v>5.04003733427325E-7</c:v>
                </c:pt>
                <c:pt idx="827">
                  <c:v>3.6977469972771698E-7</c:v>
                </c:pt>
                <c:pt idx="828">
                  <c:v>1.7093363319131399E-9</c:v>
                </c:pt>
                <c:pt idx="829">
                  <c:v>4.8410326906612696E-7</c:v>
                </c:pt>
                <c:pt idx="830">
                  <c:v>9.1556272364661097E-9</c:v>
                </c:pt>
                <c:pt idx="831">
                  <c:v>1.4321627279329001E-6</c:v>
                </c:pt>
                <c:pt idx="832">
                  <c:v>6.9536248167180703E-10</c:v>
                </c:pt>
                <c:pt idx="833">
                  <c:v>2.6794005137246699E-7</c:v>
                </c:pt>
                <c:pt idx="834">
                  <c:v>3.1631587278277901E-7</c:v>
                </c:pt>
                <c:pt idx="835">
                  <c:v>3.5077947484352502E-8</c:v>
                </c:pt>
                <c:pt idx="836">
                  <c:v>6.1225468018632298E-7</c:v>
                </c:pt>
                <c:pt idx="837">
                  <c:v>2.4037472866506698E-9</c:v>
                </c:pt>
                <c:pt idx="838">
                  <c:v>3.7618000814837201E-7</c:v>
                </c:pt>
                <c:pt idx="839">
                  <c:v>1.22944342091974E-9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19-44C0-82D3-73C15CDA0C85}"/>
            </c:ext>
          </c:extLst>
        </c:ser>
        <c:ser>
          <c:idx val="6"/>
          <c:order val="6"/>
          <c:tx>
            <c:strRef>
              <c:f>'Weights for RiskA=0'!$H$1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RiskA=0'!$H$2:$H$841</c:f>
              <c:numCache>
                <c:formatCode>0.00</c:formatCode>
                <c:ptCount val="840"/>
                <c:pt idx="0">
                  <c:v>1.06453220828639E-7</c:v>
                </c:pt>
                <c:pt idx="1">
                  <c:v>8.0577001673417497E-7</c:v>
                </c:pt>
                <c:pt idx="2">
                  <c:v>3.6215029130647999E-8</c:v>
                </c:pt>
                <c:pt idx="3">
                  <c:v>7.0385658558913399E-9</c:v>
                </c:pt>
                <c:pt idx="4">
                  <c:v>1.9289051684532301E-8</c:v>
                </c:pt>
                <c:pt idx="5">
                  <c:v>4.0047640321198699E-8</c:v>
                </c:pt>
                <c:pt idx="6">
                  <c:v>4.0150063192707401E-9</c:v>
                </c:pt>
                <c:pt idx="7">
                  <c:v>6.0051487929765299E-10</c:v>
                </c:pt>
                <c:pt idx="8">
                  <c:v>1.51881007713114E-8</c:v>
                </c:pt>
                <c:pt idx="9">
                  <c:v>2.6340593010234099E-9</c:v>
                </c:pt>
                <c:pt idx="10">
                  <c:v>3.1096343133598599E-8</c:v>
                </c:pt>
                <c:pt idx="11">
                  <c:v>5.6718504719429296E-7</c:v>
                </c:pt>
                <c:pt idx="12">
                  <c:v>2.8845245211758201E-7</c:v>
                </c:pt>
                <c:pt idx="13">
                  <c:v>3.2484484391271599E-7</c:v>
                </c:pt>
                <c:pt idx="14">
                  <c:v>1.68377827246854E-7</c:v>
                </c:pt>
                <c:pt idx="15">
                  <c:v>2.0876826424113301E-9</c:v>
                </c:pt>
                <c:pt idx="16">
                  <c:v>4.9846110265766403E-9</c:v>
                </c:pt>
                <c:pt idx="17">
                  <c:v>2.3824498674811901E-8</c:v>
                </c:pt>
                <c:pt idx="18">
                  <c:v>2.5196549969976599E-8</c:v>
                </c:pt>
                <c:pt idx="19">
                  <c:v>2.8131127106212698E-7</c:v>
                </c:pt>
                <c:pt idx="20">
                  <c:v>1.8352052532256599E-8</c:v>
                </c:pt>
                <c:pt idx="21">
                  <c:v>1.87543231558473E-6</c:v>
                </c:pt>
                <c:pt idx="22">
                  <c:v>7.3678204912369606E-8</c:v>
                </c:pt>
                <c:pt idx="23">
                  <c:v>3.9686008677006702E-6</c:v>
                </c:pt>
                <c:pt idx="24">
                  <c:v>5.4226433868256098E-9</c:v>
                </c:pt>
                <c:pt idx="25">
                  <c:v>1.25676660821358E-8</c:v>
                </c:pt>
                <c:pt idx="26">
                  <c:v>1.44883783991333E-8</c:v>
                </c:pt>
                <c:pt idx="27">
                  <c:v>2.46796809597982E-7</c:v>
                </c:pt>
                <c:pt idx="28">
                  <c:v>4.9465183187224898E-7</c:v>
                </c:pt>
                <c:pt idx="29">
                  <c:v>0.99999872050190997</c:v>
                </c:pt>
                <c:pt idx="30">
                  <c:v>4.4117257376620802E-8</c:v>
                </c:pt>
                <c:pt idx="31">
                  <c:v>3.7123371923926099E-7</c:v>
                </c:pt>
                <c:pt idx="32">
                  <c:v>1.5898434428788799E-6</c:v>
                </c:pt>
                <c:pt idx="33">
                  <c:v>3.7233451213994101E-8</c:v>
                </c:pt>
                <c:pt idx="34">
                  <c:v>4.1368240231644103E-8</c:v>
                </c:pt>
                <c:pt idx="35">
                  <c:v>3.9465056592812697E-6</c:v>
                </c:pt>
                <c:pt idx="36">
                  <c:v>6.2217246687274105E-7</c:v>
                </c:pt>
                <c:pt idx="37">
                  <c:v>4.6333747646461897E-8</c:v>
                </c:pt>
                <c:pt idx="38">
                  <c:v>1.75900717476045E-7</c:v>
                </c:pt>
                <c:pt idx="39">
                  <c:v>3.18344556651322E-9</c:v>
                </c:pt>
                <c:pt idx="40">
                  <c:v>4.6494801073026101E-7</c:v>
                </c:pt>
                <c:pt idx="41">
                  <c:v>2.5684923274097902E-7</c:v>
                </c:pt>
                <c:pt idx="42">
                  <c:v>4.0573568864041203E-7</c:v>
                </c:pt>
                <c:pt idx="43">
                  <c:v>1.12396255615761E-8</c:v>
                </c:pt>
                <c:pt idx="44">
                  <c:v>3.3611770937787798E-6</c:v>
                </c:pt>
                <c:pt idx="45">
                  <c:v>7.3420493609015503E-9</c:v>
                </c:pt>
                <c:pt idx="46">
                  <c:v>0.99999988400986295</c:v>
                </c:pt>
                <c:pt idx="47">
                  <c:v>2.66041863326328E-6</c:v>
                </c:pt>
                <c:pt idx="48">
                  <c:v>7.2028198763122303E-7</c:v>
                </c:pt>
                <c:pt idx="49">
                  <c:v>3.9316750114429898E-6</c:v>
                </c:pt>
                <c:pt idx="50">
                  <c:v>2.8870437416353402E-6</c:v>
                </c:pt>
                <c:pt idx="51">
                  <c:v>3.5359629792663197E-8</c:v>
                </c:pt>
                <c:pt idx="52">
                  <c:v>1.12818160971021E-7</c:v>
                </c:pt>
                <c:pt idx="53">
                  <c:v>4.6888380076178796E-9</c:v>
                </c:pt>
                <c:pt idx="54">
                  <c:v>1.1188710710020999E-8</c:v>
                </c:pt>
                <c:pt idx="55">
                  <c:v>4.6715471012547904E-10</c:v>
                </c:pt>
                <c:pt idx="56">
                  <c:v>1.27836493727431E-8</c:v>
                </c:pt>
                <c:pt idx="57">
                  <c:v>1.4981404887650099E-5</c:v>
                </c:pt>
                <c:pt idx="58">
                  <c:v>3.6485700814853698E-10</c:v>
                </c:pt>
                <c:pt idx="59">
                  <c:v>4.10299596252247E-11</c:v>
                </c:pt>
                <c:pt idx="60">
                  <c:v>8.0880540544811995E-10</c:v>
                </c:pt>
                <c:pt idx="61">
                  <c:v>0.99999730033976697</c:v>
                </c:pt>
                <c:pt idx="62">
                  <c:v>6.9030732717447299E-7</c:v>
                </c:pt>
                <c:pt idx="63">
                  <c:v>3.3319391005141202E-7</c:v>
                </c:pt>
                <c:pt idx="64">
                  <c:v>6.9424005641179099E-7</c:v>
                </c:pt>
                <c:pt idx="65">
                  <c:v>1.23066816359396E-6</c:v>
                </c:pt>
                <c:pt idx="66">
                  <c:v>0.99999916128907396</c:v>
                </c:pt>
                <c:pt idx="67">
                  <c:v>2.46363537781689E-8</c:v>
                </c:pt>
                <c:pt idx="68">
                  <c:v>1.0100868833555E-6</c:v>
                </c:pt>
                <c:pt idx="69">
                  <c:v>3.00131901890479E-8</c:v>
                </c:pt>
                <c:pt idx="70">
                  <c:v>7.8329445586243898E-7</c:v>
                </c:pt>
                <c:pt idx="71">
                  <c:v>4.3216263633878803E-8</c:v>
                </c:pt>
                <c:pt idx="72">
                  <c:v>0.99998445319817697</c:v>
                </c:pt>
                <c:pt idx="73">
                  <c:v>3.8938186513986303E-8</c:v>
                </c:pt>
                <c:pt idx="74">
                  <c:v>6.4859729002657296E-5</c:v>
                </c:pt>
                <c:pt idx="75">
                  <c:v>5.3666279476317405E-7</c:v>
                </c:pt>
                <c:pt idx="76">
                  <c:v>3.78010767756717E-4</c:v>
                </c:pt>
                <c:pt idx="77">
                  <c:v>5.4779105700605297E-8</c:v>
                </c:pt>
                <c:pt idx="78">
                  <c:v>3.19794223850849E-6</c:v>
                </c:pt>
                <c:pt idx="79">
                  <c:v>7.9907861551080601E-7</c:v>
                </c:pt>
                <c:pt idx="80">
                  <c:v>6.4000005886423396E-4</c:v>
                </c:pt>
                <c:pt idx="81">
                  <c:v>5.43407378020922E-8</c:v>
                </c:pt>
                <c:pt idx="82">
                  <c:v>0.99999870194314699</c:v>
                </c:pt>
                <c:pt idx="83">
                  <c:v>4.1909482074092298E-8</c:v>
                </c:pt>
                <c:pt idx="84">
                  <c:v>2.22336299410945E-8</c:v>
                </c:pt>
                <c:pt idx="85">
                  <c:v>6.20354068660549E-6</c:v>
                </c:pt>
                <c:pt idx="86">
                  <c:v>7.4297714340956204E-7</c:v>
                </c:pt>
                <c:pt idx="87">
                  <c:v>3.4165108614246699E-7</c:v>
                </c:pt>
                <c:pt idx="88">
                  <c:v>4.0755446979647602E-7</c:v>
                </c:pt>
                <c:pt idx="89">
                  <c:v>9.8187615061420693E-9</c:v>
                </c:pt>
                <c:pt idx="90">
                  <c:v>5.3591755400035604E-7</c:v>
                </c:pt>
                <c:pt idx="91">
                  <c:v>4.9868432578467502E-9</c:v>
                </c:pt>
                <c:pt idx="92">
                  <c:v>1.6902419101038599E-6</c:v>
                </c:pt>
                <c:pt idx="93">
                  <c:v>2.9918903514591898E-9</c:v>
                </c:pt>
                <c:pt idx="94">
                  <c:v>2.25766981143572E-7</c:v>
                </c:pt>
                <c:pt idx="95">
                  <c:v>0.99999207103512999</c:v>
                </c:pt>
                <c:pt idx="96">
                  <c:v>2.4727100709329301E-6</c:v>
                </c:pt>
                <c:pt idx="97">
                  <c:v>1.36810894301738E-7</c:v>
                </c:pt>
                <c:pt idx="98">
                  <c:v>0.99999288466552505</c:v>
                </c:pt>
                <c:pt idx="99">
                  <c:v>9.6788875083919796E-9</c:v>
                </c:pt>
                <c:pt idx="100">
                  <c:v>1.9983248297111E-6</c:v>
                </c:pt>
                <c:pt idx="101">
                  <c:v>2.1567895125494202E-6</c:v>
                </c:pt>
                <c:pt idx="102">
                  <c:v>1.4773507115167599E-8</c:v>
                </c:pt>
                <c:pt idx="103">
                  <c:v>0.99998814153319904</c:v>
                </c:pt>
                <c:pt idx="104">
                  <c:v>2.1071000860333098E-6</c:v>
                </c:pt>
                <c:pt idx="105">
                  <c:v>0.99999978810600398</c:v>
                </c:pt>
                <c:pt idx="106">
                  <c:v>2.70868576924166E-7</c:v>
                </c:pt>
                <c:pt idx="107">
                  <c:v>9.9090638531409496E-9</c:v>
                </c:pt>
                <c:pt idx="108">
                  <c:v>4.7033120489032302E-8</c:v>
                </c:pt>
                <c:pt idx="109">
                  <c:v>1.2020516452309101E-8</c:v>
                </c:pt>
                <c:pt idx="110">
                  <c:v>5.3117217457399103E-9</c:v>
                </c:pt>
                <c:pt idx="111">
                  <c:v>2.9022739707865302E-6</c:v>
                </c:pt>
                <c:pt idx="112">
                  <c:v>7.1773284213507999E-7</c:v>
                </c:pt>
                <c:pt idx="113">
                  <c:v>2.02126673638384E-8</c:v>
                </c:pt>
                <c:pt idx="114">
                  <c:v>8.3564396281645602E-9</c:v>
                </c:pt>
                <c:pt idx="115">
                  <c:v>1.15239642412425E-8</c:v>
                </c:pt>
                <c:pt idx="116">
                  <c:v>2.9589207905672198E-6</c:v>
                </c:pt>
                <c:pt idx="117">
                  <c:v>7.6618454070695996E-7</c:v>
                </c:pt>
                <c:pt idx="118">
                  <c:v>5.24793869461091E-7</c:v>
                </c:pt>
                <c:pt idx="119">
                  <c:v>2.6407176552877102E-8</c:v>
                </c:pt>
                <c:pt idx="120">
                  <c:v>8.1656367856839405E-7</c:v>
                </c:pt>
                <c:pt idx="121">
                  <c:v>1.7582857641733401E-7</c:v>
                </c:pt>
                <c:pt idx="122">
                  <c:v>6.8632358713424004E-9</c:v>
                </c:pt>
                <c:pt idx="123">
                  <c:v>3.0970681253117202E-8</c:v>
                </c:pt>
                <c:pt idx="124">
                  <c:v>1.3018301733949701E-8</c:v>
                </c:pt>
                <c:pt idx="125">
                  <c:v>1.5047186524357101E-8</c:v>
                </c:pt>
                <c:pt idx="126">
                  <c:v>1.12721580632693E-8</c:v>
                </c:pt>
                <c:pt idx="127">
                  <c:v>9.8916647454838007E-9</c:v>
                </c:pt>
                <c:pt idx="128">
                  <c:v>9.9138450407819205E-9</c:v>
                </c:pt>
                <c:pt idx="129">
                  <c:v>1.1164460474459401E-6</c:v>
                </c:pt>
                <c:pt idx="130">
                  <c:v>7.0192642594819501E-8</c:v>
                </c:pt>
                <c:pt idx="131">
                  <c:v>5.9868473665313396E-9</c:v>
                </c:pt>
                <c:pt idx="132">
                  <c:v>1.6553870781269801E-8</c:v>
                </c:pt>
                <c:pt idx="133">
                  <c:v>3.3677701151589701E-8</c:v>
                </c:pt>
                <c:pt idx="134">
                  <c:v>8.2426423170771198E-8</c:v>
                </c:pt>
                <c:pt idx="135">
                  <c:v>1.8794843912221199E-8</c:v>
                </c:pt>
                <c:pt idx="136">
                  <c:v>2.53553075342156E-8</c:v>
                </c:pt>
                <c:pt idx="137">
                  <c:v>7.5843644915810004E-8</c:v>
                </c:pt>
                <c:pt idx="138">
                  <c:v>2.6240876208830299E-8</c:v>
                </c:pt>
                <c:pt idx="139">
                  <c:v>1.6040763999473502E-8</c:v>
                </c:pt>
                <c:pt idx="140">
                  <c:v>1.9169404371327502E-5</c:v>
                </c:pt>
                <c:pt idx="141">
                  <c:v>2.1790827530238199E-7</c:v>
                </c:pt>
                <c:pt idx="142">
                  <c:v>0.99999727913473402</c:v>
                </c:pt>
                <c:pt idx="143">
                  <c:v>2.34896364957327E-8</c:v>
                </c:pt>
                <c:pt idx="144">
                  <c:v>0.99999839941506397</c:v>
                </c:pt>
                <c:pt idx="145">
                  <c:v>1.27408820189385E-8</c:v>
                </c:pt>
                <c:pt idx="146">
                  <c:v>7.1597495776322398E-6</c:v>
                </c:pt>
                <c:pt idx="147">
                  <c:v>4.04624256010861E-8</c:v>
                </c:pt>
                <c:pt idx="148">
                  <c:v>5.9330761988487298E-7</c:v>
                </c:pt>
                <c:pt idx="149">
                  <c:v>2.85551914852078E-7</c:v>
                </c:pt>
                <c:pt idx="150">
                  <c:v>2.4450739747102599E-6</c:v>
                </c:pt>
                <c:pt idx="151">
                  <c:v>4.3248160826495802E-7</c:v>
                </c:pt>
                <c:pt idx="152">
                  <c:v>2.7001601105858202E-6</c:v>
                </c:pt>
                <c:pt idx="153">
                  <c:v>3.3603437105119498E-5</c:v>
                </c:pt>
                <c:pt idx="154">
                  <c:v>2.45563361128711E-8</c:v>
                </c:pt>
                <c:pt idx="155">
                  <c:v>8.5433281976216008E-6</c:v>
                </c:pt>
                <c:pt idx="156">
                  <c:v>0.99999780933703197</c:v>
                </c:pt>
                <c:pt idx="157">
                  <c:v>9.0989118996405698E-8</c:v>
                </c:pt>
                <c:pt idx="158">
                  <c:v>1.20067456988379E-5</c:v>
                </c:pt>
                <c:pt idx="159">
                  <c:v>3.8655780708383998E-8</c:v>
                </c:pt>
                <c:pt idx="160">
                  <c:v>6.8631604417408004E-6</c:v>
                </c:pt>
                <c:pt idx="161">
                  <c:v>2.8079522601635801E-5</c:v>
                </c:pt>
                <c:pt idx="162">
                  <c:v>4.5654809983928002E-6</c:v>
                </c:pt>
                <c:pt idx="163">
                  <c:v>1.8750755524214E-5</c:v>
                </c:pt>
                <c:pt idx="164">
                  <c:v>1.7002867737847101E-7</c:v>
                </c:pt>
                <c:pt idx="165">
                  <c:v>5.6992309872930497E-8</c:v>
                </c:pt>
                <c:pt idx="166">
                  <c:v>3.3541179129383598E-8</c:v>
                </c:pt>
                <c:pt idx="167">
                  <c:v>2.9641766699837E-7</c:v>
                </c:pt>
                <c:pt idx="168">
                  <c:v>2.4759886300227101E-8</c:v>
                </c:pt>
                <c:pt idx="169">
                  <c:v>2.7722534471955201E-8</c:v>
                </c:pt>
                <c:pt idx="170">
                  <c:v>1.22098627045779E-6</c:v>
                </c:pt>
                <c:pt idx="171">
                  <c:v>9.9725017701917999E-9</c:v>
                </c:pt>
                <c:pt idx="172">
                  <c:v>6.2099293004102399E-10</c:v>
                </c:pt>
                <c:pt idx="173">
                  <c:v>1.3754039264229801E-7</c:v>
                </c:pt>
                <c:pt idx="174">
                  <c:v>8.9312447076243798E-7</c:v>
                </c:pt>
                <c:pt idx="175">
                  <c:v>3.8430088059629101E-7</c:v>
                </c:pt>
                <c:pt idx="176">
                  <c:v>0.99999703889777503</c:v>
                </c:pt>
                <c:pt idx="177">
                  <c:v>0.999997691540915</c:v>
                </c:pt>
                <c:pt idx="178">
                  <c:v>4.4507837173077601E-7</c:v>
                </c:pt>
                <c:pt idx="179">
                  <c:v>2.3104655371076101E-8</c:v>
                </c:pt>
                <c:pt idx="180">
                  <c:v>1.11273679144741E-8</c:v>
                </c:pt>
                <c:pt idx="181">
                  <c:v>3.7572070045200101E-5</c:v>
                </c:pt>
                <c:pt idx="182">
                  <c:v>1.1105309574316E-7</c:v>
                </c:pt>
                <c:pt idx="183">
                  <c:v>5.3090895879846997E-7</c:v>
                </c:pt>
                <c:pt idx="184">
                  <c:v>7.4632927809939801E-7</c:v>
                </c:pt>
                <c:pt idx="185">
                  <c:v>3.8659672316367201E-8</c:v>
                </c:pt>
                <c:pt idx="186">
                  <c:v>6.1326445777404102E-8</c:v>
                </c:pt>
                <c:pt idx="187">
                  <c:v>8.5482586662048104E-8</c:v>
                </c:pt>
                <c:pt idx="188">
                  <c:v>3.2758054090838697E-8</c:v>
                </c:pt>
                <c:pt idx="189">
                  <c:v>3.7059167696464997E-8</c:v>
                </c:pt>
                <c:pt idx="190">
                  <c:v>7.5959317739560001E-8</c:v>
                </c:pt>
                <c:pt idx="191">
                  <c:v>3.4293403103748197E-7</c:v>
                </c:pt>
                <c:pt idx="192">
                  <c:v>9.7217859334247005E-8</c:v>
                </c:pt>
                <c:pt idx="193">
                  <c:v>6.2354628972441805E-8</c:v>
                </c:pt>
                <c:pt idx="194">
                  <c:v>5.4776924918533898E-7</c:v>
                </c:pt>
                <c:pt idx="195">
                  <c:v>5.9539072894749097E-8</c:v>
                </c:pt>
                <c:pt idx="196">
                  <c:v>2.3724437325811101E-6</c:v>
                </c:pt>
                <c:pt idx="197">
                  <c:v>6.6364504517319304E-9</c:v>
                </c:pt>
                <c:pt idx="198">
                  <c:v>1.31945088514622E-8</c:v>
                </c:pt>
                <c:pt idx="199">
                  <c:v>9.6106952946015796E-7</c:v>
                </c:pt>
                <c:pt idx="200">
                  <c:v>1.4395420505038701E-6</c:v>
                </c:pt>
                <c:pt idx="201">
                  <c:v>9.8987790460951298E-9</c:v>
                </c:pt>
                <c:pt idx="202">
                  <c:v>3.8826058523837499E-7</c:v>
                </c:pt>
                <c:pt idx="203">
                  <c:v>2.8589216828953699E-7</c:v>
                </c:pt>
                <c:pt idx="204">
                  <c:v>1.43710686575481E-7</c:v>
                </c:pt>
                <c:pt idx="205">
                  <c:v>1.3641987435332701E-8</c:v>
                </c:pt>
                <c:pt idx="206">
                  <c:v>3.11823752960609E-7</c:v>
                </c:pt>
                <c:pt idx="207">
                  <c:v>8.7908683069504798E-7</c:v>
                </c:pt>
                <c:pt idx="208">
                  <c:v>3.47878497036416E-8</c:v>
                </c:pt>
                <c:pt idx="209">
                  <c:v>1.4118598508015101E-8</c:v>
                </c:pt>
                <c:pt idx="210">
                  <c:v>8.8985672819819501E-9</c:v>
                </c:pt>
                <c:pt idx="211">
                  <c:v>2.9483748421473599E-8</c:v>
                </c:pt>
                <c:pt idx="212">
                  <c:v>1.01544713108594E-8</c:v>
                </c:pt>
                <c:pt idx="213">
                  <c:v>7.1391650782449897E-8</c:v>
                </c:pt>
                <c:pt idx="214">
                  <c:v>8.4259353067255697E-8</c:v>
                </c:pt>
                <c:pt idx="215">
                  <c:v>2.4275993444452901E-8</c:v>
                </c:pt>
                <c:pt idx="216">
                  <c:v>1.16936914971417E-8</c:v>
                </c:pt>
                <c:pt idx="217">
                  <c:v>1.44155614932995E-8</c:v>
                </c:pt>
                <c:pt idx="218">
                  <c:v>1.23069021334924E-7</c:v>
                </c:pt>
                <c:pt idx="219">
                  <c:v>2.1727167928334601E-7</c:v>
                </c:pt>
                <c:pt idx="220">
                  <c:v>1.7899656348730099E-8</c:v>
                </c:pt>
                <c:pt idx="221">
                  <c:v>9.0585163908641898E-8</c:v>
                </c:pt>
                <c:pt idx="222">
                  <c:v>3.1197036840771398E-7</c:v>
                </c:pt>
                <c:pt idx="223">
                  <c:v>1.3679998169566E-7</c:v>
                </c:pt>
                <c:pt idx="224">
                  <c:v>2.4619955223179801E-8</c:v>
                </c:pt>
                <c:pt idx="225">
                  <c:v>2.9952622109967199E-7</c:v>
                </c:pt>
                <c:pt idx="226">
                  <c:v>1.31325621158318E-8</c:v>
                </c:pt>
                <c:pt idx="227">
                  <c:v>1.3765218830806701E-7</c:v>
                </c:pt>
                <c:pt idx="228">
                  <c:v>9.5985877796478501E-8</c:v>
                </c:pt>
                <c:pt idx="229">
                  <c:v>3.53868036454267E-7</c:v>
                </c:pt>
                <c:pt idx="230">
                  <c:v>4.6147486842589299E-8</c:v>
                </c:pt>
                <c:pt idx="231">
                  <c:v>1.3328307598836E-8</c:v>
                </c:pt>
                <c:pt idx="232">
                  <c:v>1.7842745860351699E-7</c:v>
                </c:pt>
                <c:pt idx="233">
                  <c:v>1.47307305174349E-9</c:v>
                </c:pt>
                <c:pt idx="234">
                  <c:v>4.6318164992987799E-8</c:v>
                </c:pt>
                <c:pt idx="235">
                  <c:v>1.39740242038147E-8</c:v>
                </c:pt>
                <c:pt idx="236">
                  <c:v>1.2033889921646801E-8</c:v>
                </c:pt>
                <c:pt idx="237">
                  <c:v>1.51652658008272E-6</c:v>
                </c:pt>
                <c:pt idx="238">
                  <c:v>2.8390981080266103E-7</c:v>
                </c:pt>
                <c:pt idx="239">
                  <c:v>4.3041763572260202E-7</c:v>
                </c:pt>
                <c:pt idx="240">
                  <c:v>3.1544693444303298E-8</c:v>
                </c:pt>
                <c:pt idx="241">
                  <c:v>4.3619417316476403E-8</c:v>
                </c:pt>
                <c:pt idx="242">
                  <c:v>6.7214942682279197E-9</c:v>
                </c:pt>
                <c:pt idx="243">
                  <c:v>2.9195123124291699E-8</c:v>
                </c:pt>
                <c:pt idx="244">
                  <c:v>7.47232057947563E-8</c:v>
                </c:pt>
                <c:pt idx="245">
                  <c:v>1.06388048723906E-8</c:v>
                </c:pt>
                <c:pt idx="246">
                  <c:v>2.0956714031359099E-7</c:v>
                </c:pt>
                <c:pt idx="247">
                  <c:v>4.4539249594540799E-10</c:v>
                </c:pt>
                <c:pt idx="248">
                  <c:v>3.3049432169633201E-9</c:v>
                </c:pt>
                <c:pt idx="249">
                  <c:v>2.8552778175256102E-7</c:v>
                </c:pt>
                <c:pt idx="250">
                  <c:v>1.3992418740624E-8</c:v>
                </c:pt>
                <c:pt idx="251">
                  <c:v>1.57358204921453E-6</c:v>
                </c:pt>
                <c:pt idx="252">
                  <c:v>7.3922445846064198E-8</c:v>
                </c:pt>
                <c:pt idx="253">
                  <c:v>2.1061026511714001E-6</c:v>
                </c:pt>
                <c:pt idx="254">
                  <c:v>2.1681627977865301E-8</c:v>
                </c:pt>
                <c:pt idx="255">
                  <c:v>5.1809427301128297E-8</c:v>
                </c:pt>
                <c:pt idx="256">
                  <c:v>9.5265564611715105E-8</c:v>
                </c:pt>
                <c:pt idx="257">
                  <c:v>5.5858753956897495E-7</c:v>
                </c:pt>
                <c:pt idx="258">
                  <c:v>4.8103715173837803E-9</c:v>
                </c:pt>
                <c:pt idx="259">
                  <c:v>8.0618381840082697E-7</c:v>
                </c:pt>
                <c:pt idx="260">
                  <c:v>3.6980597106199902E-10</c:v>
                </c:pt>
                <c:pt idx="261">
                  <c:v>1.9292510673350099E-6</c:v>
                </c:pt>
                <c:pt idx="262">
                  <c:v>1.5904086058049899E-7</c:v>
                </c:pt>
                <c:pt idx="263">
                  <c:v>1.8353114830797498E-8</c:v>
                </c:pt>
                <c:pt idx="264">
                  <c:v>0.99999815745195697</c:v>
                </c:pt>
                <c:pt idx="265">
                  <c:v>0.99998592200333103</c:v>
                </c:pt>
                <c:pt idx="266">
                  <c:v>0.99999970087129397</c:v>
                </c:pt>
                <c:pt idx="267">
                  <c:v>0.99999889640940398</c:v>
                </c:pt>
                <c:pt idx="268">
                  <c:v>4.8751174087327902E-7</c:v>
                </c:pt>
                <c:pt idx="269">
                  <c:v>0.99998052783564795</c:v>
                </c:pt>
                <c:pt idx="270">
                  <c:v>0.99999841162997605</c:v>
                </c:pt>
                <c:pt idx="271">
                  <c:v>9.3788746340084299E-7</c:v>
                </c:pt>
                <c:pt idx="272">
                  <c:v>2.191224655932E-7</c:v>
                </c:pt>
                <c:pt idx="273">
                  <c:v>9.8520317118962089E-7</c:v>
                </c:pt>
                <c:pt idx="274">
                  <c:v>2.7500768466962E-9</c:v>
                </c:pt>
                <c:pt idx="275">
                  <c:v>2.4144997388717701E-8</c:v>
                </c:pt>
                <c:pt idx="276">
                  <c:v>3.3107182685684697E-8</c:v>
                </c:pt>
                <c:pt idx="277">
                  <c:v>6.5709206785705806E-8</c:v>
                </c:pt>
                <c:pt idx="278">
                  <c:v>5.6543343364737697E-7</c:v>
                </c:pt>
                <c:pt idx="279">
                  <c:v>0.99989226760650896</c:v>
                </c:pt>
                <c:pt idx="280">
                  <c:v>3.91080673718604E-7</c:v>
                </c:pt>
                <c:pt idx="281">
                  <c:v>2.1521921361847301E-8</c:v>
                </c:pt>
                <c:pt idx="282">
                  <c:v>3.9582458727004097E-5</c:v>
                </c:pt>
                <c:pt idx="283">
                  <c:v>1.1581673064276E-7</c:v>
                </c:pt>
                <c:pt idx="284">
                  <c:v>1.00366527233078E-6</c:v>
                </c:pt>
                <c:pt idx="285">
                  <c:v>2.1659219154719501E-8</c:v>
                </c:pt>
                <c:pt idx="286">
                  <c:v>2.7304274290477798E-8</c:v>
                </c:pt>
                <c:pt idx="287">
                  <c:v>1.5758990872500899E-7</c:v>
                </c:pt>
                <c:pt idx="288">
                  <c:v>6.0817055588682799E-8</c:v>
                </c:pt>
                <c:pt idx="289">
                  <c:v>8.4777587206979804E-9</c:v>
                </c:pt>
                <c:pt idx="290">
                  <c:v>2.4625386020510299E-4</c:v>
                </c:pt>
                <c:pt idx="291">
                  <c:v>7.9824572989854797E-8</c:v>
                </c:pt>
                <c:pt idx="292">
                  <c:v>3.2156729090581503E-5</c:v>
                </c:pt>
                <c:pt idx="293">
                  <c:v>8.3333265711309805E-9</c:v>
                </c:pt>
                <c:pt idx="294">
                  <c:v>1.1785637633483101E-8</c:v>
                </c:pt>
                <c:pt idx="295">
                  <c:v>4.2420478166117301E-8</c:v>
                </c:pt>
                <c:pt idx="296">
                  <c:v>0.99999355006373902</c:v>
                </c:pt>
                <c:pt idx="297">
                  <c:v>0.99999989054147997</c:v>
                </c:pt>
                <c:pt idx="298">
                  <c:v>1.9307424007651799E-7</c:v>
                </c:pt>
                <c:pt idx="299">
                  <c:v>0.99999729115383895</c:v>
                </c:pt>
                <c:pt idx="300">
                  <c:v>2.02735489485041E-6</c:v>
                </c:pt>
                <c:pt idx="301">
                  <c:v>1.0131537797856801E-6</c:v>
                </c:pt>
                <c:pt idx="302">
                  <c:v>6.9367197541115098E-9</c:v>
                </c:pt>
                <c:pt idx="303">
                  <c:v>1.7489702164498399E-11</c:v>
                </c:pt>
                <c:pt idx="304">
                  <c:v>2.1310991000941701E-8</c:v>
                </c:pt>
                <c:pt idx="305">
                  <c:v>6.8704305005243001E-7</c:v>
                </c:pt>
                <c:pt idx="306">
                  <c:v>6.6252420253176498E-7</c:v>
                </c:pt>
                <c:pt idx="307">
                  <c:v>7.6988918457092895E-9</c:v>
                </c:pt>
                <c:pt idx="308">
                  <c:v>2.7147437375272998E-6</c:v>
                </c:pt>
                <c:pt idx="309">
                  <c:v>8.5578519162144305E-8</c:v>
                </c:pt>
                <c:pt idx="310">
                  <c:v>1.2134258368135701E-7</c:v>
                </c:pt>
                <c:pt idx="311">
                  <c:v>4.7774355323909598E-5</c:v>
                </c:pt>
                <c:pt idx="312">
                  <c:v>2.5668541962113099E-8</c:v>
                </c:pt>
                <c:pt idx="313">
                  <c:v>1.0768836887658299E-8</c:v>
                </c:pt>
                <c:pt idx="314">
                  <c:v>3.57626778865188E-9</c:v>
                </c:pt>
                <c:pt idx="315">
                  <c:v>1.1178705416039499E-5</c:v>
                </c:pt>
                <c:pt idx="316">
                  <c:v>0.99999899426418004</c:v>
                </c:pt>
                <c:pt idx="317">
                  <c:v>8.5625796357042605E-9</c:v>
                </c:pt>
                <c:pt idx="318">
                  <c:v>9.8702517945846198E-8</c:v>
                </c:pt>
                <c:pt idx="319">
                  <c:v>9.4978527353905199E-9</c:v>
                </c:pt>
                <c:pt idx="320">
                  <c:v>5.8892779626073897E-9</c:v>
                </c:pt>
                <c:pt idx="321">
                  <c:v>1.5790472034185399E-8</c:v>
                </c:pt>
                <c:pt idx="322">
                  <c:v>2.7137727752876398E-10</c:v>
                </c:pt>
                <c:pt idx="323">
                  <c:v>1.14936007459398E-7</c:v>
                </c:pt>
                <c:pt idx="324">
                  <c:v>2.5040620179094301E-6</c:v>
                </c:pt>
                <c:pt idx="325">
                  <c:v>3.12228968126864E-11</c:v>
                </c:pt>
                <c:pt idx="326">
                  <c:v>0.99999881723314299</c:v>
                </c:pt>
                <c:pt idx="327">
                  <c:v>1.27479025598216E-9</c:v>
                </c:pt>
                <c:pt idx="328">
                  <c:v>3.4882110256836802E-10</c:v>
                </c:pt>
                <c:pt idx="329">
                  <c:v>7.6940753662650701E-8</c:v>
                </c:pt>
                <c:pt idx="330">
                  <c:v>1.6625839279267799E-8</c:v>
                </c:pt>
                <c:pt idx="331">
                  <c:v>7.5525605104487407E-9</c:v>
                </c:pt>
                <c:pt idx="332">
                  <c:v>1.9652493603438901E-9</c:v>
                </c:pt>
                <c:pt idx="333">
                  <c:v>5.2307953809078899E-8</c:v>
                </c:pt>
                <c:pt idx="334">
                  <c:v>8.9935349753493299E-8</c:v>
                </c:pt>
                <c:pt idx="335">
                  <c:v>9.9934343978302102E-10</c:v>
                </c:pt>
                <c:pt idx="336">
                  <c:v>1.03030610557111E-10</c:v>
                </c:pt>
                <c:pt idx="337">
                  <c:v>4.5449271088188904E-9</c:v>
                </c:pt>
                <c:pt idx="338">
                  <c:v>2.1895484835587701E-9</c:v>
                </c:pt>
                <c:pt idx="339">
                  <c:v>4.0386306359052597E-5</c:v>
                </c:pt>
                <c:pt idx="340">
                  <c:v>3.7065668300621702E-9</c:v>
                </c:pt>
                <c:pt idx="341">
                  <c:v>1.2520490166761599E-7</c:v>
                </c:pt>
                <c:pt idx="342">
                  <c:v>1.4322729478502599E-9</c:v>
                </c:pt>
                <c:pt idx="343">
                  <c:v>7.02081810805749E-10</c:v>
                </c:pt>
                <c:pt idx="344">
                  <c:v>1.5094131552588199E-8</c:v>
                </c:pt>
                <c:pt idx="345">
                  <c:v>8.4961181577358502E-9</c:v>
                </c:pt>
                <c:pt idx="346">
                  <c:v>5.6773759901773499E-8</c:v>
                </c:pt>
                <c:pt idx="347">
                  <c:v>5.65827416525274E-8</c:v>
                </c:pt>
                <c:pt idx="348">
                  <c:v>2.3293431316922801E-10</c:v>
                </c:pt>
                <c:pt idx="349">
                  <c:v>1.5320079835675201E-8</c:v>
                </c:pt>
                <c:pt idx="350">
                  <c:v>5.3199829229775299E-9</c:v>
                </c:pt>
                <c:pt idx="351">
                  <c:v>7.3957812201938001E-9</c:v>
                </c:pt>
                <c:pt idx="352">
                  <c:v>1.92080942458596E-8</c:v>
                </c:pt>
                <c:pt idx="353">
                  <c:v>3.6404067079024798E-10</c:v>
                </c:pt>
                <c:pt idx="354">
                  <c:v>1.17069575941166E-6</c:v>
                </c:pt>
                <c:pt idx="355">
                  <c:v>2.2318180045890801E-6</c:v>
                </c:pt>
                <c:pt idx="356">
                  <c:v>1.90282234197947E-6</c:v>
                </c:pt>
                <c:pt idx="357">
                  <c:v>3.3972201464519899E-8</c:v>
                </c:pt>
                <c:pt idx="358">
                  <c:v>9.5034495058368397E-9</c:v>
                </c:pt>
                <c:pt idx="359">
                  <c:v>6.8085638750699698E-6</c:v>
                </c:pt>
                <c:pt idx="360">
                  <c:v>2.67218373365418E-9</c:v>
                </c:pt>
                <c:pt idx="361">
                  <c:v>2.1152173482638399E-8</c:v>
                </c:pt>
                <c:pt idx="362">
                  <c:v>4.2328455054259698E-11</c:v>
                </c:pt>
                <c:pt idx="363">
                  <c:v>4.6320139991806298E-8</c:v>
                </c:pt>
                <c:pt idx="364">
                  <c:v>4.5635528921988901E-7</c:v>
                </c:pt>
                <c:pt idx="365">
                  <c:v>1.63166212414266E-7</c:v>
                </c:pt>
                <c:pt idx="366">
                  <c:v>6.4212457963688796E-9</c:v>
                </c:pt>
                <c:pt idx="367">
                  <c:v>5.3896480599568899E-7</c:v>
                </c:pt>
                <c:pt idx="368">
                  <c:v>9.1707829654887495E-9</c:v>
                </c:pt>
                <c:pt idx="369">
                  <c:v>8.7855978857778992E-9</c:v>
                </c:pt>
                <c:pt idx="370">
                  <c:v>1.3530789735545301E-8</c:v>
                </c:pt>
                <c:pt idx="371">
                  <c:v>3.18659051194334E-7</c:v>
                </c:pt>
                <c:pt idx="372">
                  <c:v>5.82815479544723E-9</c:v>
                </c:pt>
                <c:pt idx="373">
                  <c:v>2.2401194505542101E-8</c:v>
                </c:pt>
                <c:pt idx="374">
                  <c:v>6.6743798463991493E-8</c:v>
                </c:pt>
                <c:pt idx="375">
                  <c:v>3.4030889775557698E-10</c:v>
                </c:pt>
                <c:pt idx="376">
                  <c:v>0.99999120900657701</c:v>
                </c:pt>
                <c:pt idx="377">
                  <c:v>1.27110857342278E-8</c:v>
                </c:pt>
                <c:pt idx="378">
                  <c:v>4.3200064385717199E-7</c:v>
                </c:pt>
                <c:pt idx="379">
                  <c:v>1.9582201011607601E-8</c:v>
                </c:pt>
                <c:pt idx="380">
                  <c:v>4.4669870125740202E-8</c:v>
                </c:pt>
                <c:pt idx="381">
                  <c:v>3.90024554484532E-8</c:v>
                </c:pt>
                <c:pt idx="382">
                  <c:v>3.6304605959892001E-7</c:v>
                </c:pt>
                <c:pt idx="383">
                  <c:v>1.8335497783438001E-7</c:v>
                </c:pt>
                <c:pt idx="384">
                  <c:v>5.1370853643062403E-10</c:v>
                </c:pt>
                <c:pt idx="385">
                  <c:v>2.2258628596018099E-7</c:v>
                </c:pt>
                <c:pt idx="386">
                  <c:v>6.03161939847756E-8</c:v>
                </c:pt>
                <c:pt idx="387">
                  <c:v>6.2503780199870496E-9</c:v>
                </c:pt>
                <c:pt idx="388">
                  <c:v>0.99999975771385097</c:v>
                </c:pt>
                <c:pt idx="389">
                  <c:v>6.5956026635047904E-8</c:v>
                </c:pt>
                <c:pt idx="390">
                  <c:v>3.1945368280483599E-6</c:v>
                </c:pt>
                <c:pt idx="391">
                  <c:v>8.0920839606442806E-8</c:v>
                </c:pt>
                <c:pt idx="392">
                  <c:v>5.9517973450905102E-9</c:v>
                </c:pt>
                <c:pt idx="393">
                  <c:v>0.99983589532831796</c:v>
                </c:pt>
                <c:pt idx="394">
                  <c:v>1.3444775802996599E-8</c:v>
                </c:pt>
                <c:pt idx="395">
                  <c:v>3.5765124959758101E-7</c:v>
                </c:pt>
                <c:pt idx="396">
                  <c:v>1.3694906673355101E-9</c:v>
                </c:pt>
                <c:pt idx="397">
                  <c:v>6.37670607673572E-8</c:v>
                </c:pt>
                <c:pt idx="398">
                  <c:v>2.0041692587384099E-8</c:v>
                </c:pt>
                <c:pt idx="399">
                  <c:v>1.4171973656638999E-7</c:v>
                </c:pt>
                <c:pt idx="400">
                  <c:v>9.7108250186341695E-10</c:v>
                </c:pt>
                <c:pt idx="401">
                  <c:v>4.67779778650593E-7</c:v>
                </c:pt>
                <c:pt idx="402">
                  <c:v>3.0428053202916001E-10</c:v>
                </c:pt>
                <c:pt idx="403">
                  <c:v>3.8764637978878599E-8</c:v>
                </c:pt>
                <c:pt idx="404">
                  <c:v>1.4362055533929399E-7</c:v>
                </c:pt>
                <c:pt idx="405">
                  <c:v>0.99999980523547805</c:v>
                </c:pt>
                <c:pt idx="406">
                  <c:v>1.06755402448806E-7</c:v>
                </c:pt>
                <c:pt idx="407">
                  <c:v>1.59377782798608E-6</c:v>
                </c:pt>
                <c:pt idx="408">
                  <c:v>1.10895271237366E-8</c:v>
                </c:pt>
                <c:pt idx="409">
                  <c:v>6.8935584158818902E-7</c:v>
                </c:pt>
                <c:pt idx="410">
                  <c:v>0.99999343688697395</c:v>
                </c:pt>
                <c:pt idx="411">
                  <c:v>3.8272319236100802E-10</c:v>
                </c:pt>
                <c:pt idx="412">
                  <c:v>2.4779183369350899E-8</c:v>
                </c:pt>
                <c:pt idx="413">
                  <c:v>1.6622380563123799E-8</c:v>
                </c:pt>
                <c:pt idx="414">
                  <c:v>2.5094720840148201E-7</c:v>
                </c:pt>
                <c:pt idx="415">
                  <c:v>4.1313277732368097E-9</c:v>
                </c:pt>
                <c:pt idx="416">
                  <c:v>1.12665277513333E-5</c:v>
                </c:pt>
                <c:pt idx="417">
                  <c:v>4.15829004227829E-8</c:v>
                </c:pt>
                <c:pt idx="418">
                  <c:v>5.16310094236401E-10</c:v>
                </c:pt>
                <c:pt idx="419">
                  <c:v>1.1430264166035499E-8</c:v>
                </c:pt>
                <c:pt idx="420">
                  <c:v>1.00521036158684E-9</c:v>
                </c:pt>
                <c:pt idx="421">
                  <c:v>5.4392190492391203E-7</c:v>
                </c:pt>
                <c:pt idx="422">
                  <c:v>1.00280205514265E-7</c:v>
                </c:pt>
                <c:pt idx="423">
                  <c:v>6.3152609003499899E-10</c:v>
                </c:pt>
                <c:pt idx="424">
                  <c:v>5.70530296899562E-8</c:v>
                </c:pt>
                <c:pt idx="425">
                  <c:v>3.5821851924012201E-10</c:v>
                </c:pt>
                <c:pt idx="426">
                  <c:v>3.2739944426570198E-10</c:v>
                </c:pt>
                <c:pt idx="427">
                  <c:v>6.5475651511838597E-9</c:v>
                </c:pt>
                <c:pt idx="428">
                  <c:v>3.6792447741919701E-10</c:v>
                </c:pt>
                <c:pt idx="429">
                  <c:v>8.6915438453239897E-10</c:v>
                </c:pt>
                <c:pt idx="430">
                  <c:v>3.2948685068916699E-9</c:v>
                </c:pt>
                <c:pt idx="431">
                  <c:v>2.2342916539876798E-6</c:v>
                </c:pt>
                <c:pt idx="432">
                  <c:v>2.2416308439530701E-6</c:v>
                </c:pt>
                <c:pt idx="433">
                  <c:v>0.99999240012734703</c:v>
                </c:pt>
                <c:pt idx="434">
                  <c:v>1.4409983556167801E-9</c:v>
                </c:pt>
                <c:pt idx="435">
                  <c:v>4.8265320710461602E-7</c:v>
                </c:pt>
                <c:pt idx="436">
                  <c:v>7.2187329990248402E-10</c:v>
                </c:pt>
                <c:pt idx="437">
                  <c:v>3.4232746764512799E-9</c:v>
                </c:pt>
                <c:pt idx="438">
                  <c:v>2.6924139548119298E-7</c:v>
                </c:pt>
                <c:pt idx="439">
                  <c:v>4.26727455487258E-8</c:v>
                </c:pt>
                <c:pt idx="440">
                  <c:v>1.5902085397250201E-7</c:v>
                </c:pt>
                <c:pt idx="441">
                  <c:v>7.2722763691979295E-7</c:v>
                </c:pt>
                <c:pt idx="442">
                  <c:v>2.1055930307111399E-7</c:v>
                </c:pt>
                <c:pt idx="443">
                  <c:v>1.94012618847256E-7</c:v>
                </c:pt>
                <c:pt idx="444">
                  <c:v>3.4343924081017402E-6</c:v>
                </c:pt>
                <c:pt idx="445">
                  <c:v>3.3517795832486101E-6</c:v>
                </c:pt>
                <c:pt idx="446">
                  <c:v>8.7410756209290504E-7</c:v>
                </c:pt>
                <c:pt idx="447">
                  <c:v>3.2074222369163E-7</c:v>
                </c:pt>
                <c:pt idx="448">
                  <c:v>0.99951907679454399</c:v>
                </c:pt>
                <c:pt idx="449">
                  <c:v>0.99999818130558205</c:v>
                </c:pt>
                <c:pt idx="450">
                  <c:v>1.05670115484993E-7</c:v>
                </c:pt>
                <c:pt idx="451">
                  <c:v>7.33962177386425E-7</c:v>
                </c:pt>
                <c:pt idx="452">
                  <c:v>8.7458307544843001E-8</c:v>
                </c:pt>
                <c:pt idx="453">
                  <c:v>6.3026973100819803E-7</c:v>
                </c:pt>
                <c:pt idx="454">
                  <c:v>2.1905324540478099E-8</c:v>
                </c:pt>
                <c:pt idx="455">
                  <c:v>9.6479925511350108E-9</c:v>
                </c:pt>
                <c:pt idx="456">
                  <c:v>4.9527266341949898E-7</c:v>
                </c:pt>
                <c:pt idx="457">
                  <c:v>0.99999753070118302</c:v>
                </c:pt>
                <c:pt idx="458">
                  <c:v>0.99999762048955798</c:v>
                </c:pt>
                <c:pt idx="459">
                  <c:v>0.99999704694226199</c:v>
                </c:pt>
                <c:pt idx="460">
                  <c:v>6.8656492342394395E-8</c:v>
                </c:pt>
                <c:pt idx="461">
                  <c:v>1.5730882657143501E-9</c:v>
                </c:pt>
                <c:pt idx="462">
                  <c:v>0.999994208660277</c:v>
                </c:pt>
                <c:pt idx="463">
                  <c:v>5.7043880938038504E-9</c:v>
                </c:pt>
                <c:pt idx="464">
                  <c:v>5.7374260935529102E-9</c:v>
                </c:pt>
                <c:pt idx="465">
                  <c:v>4.4817363335357799E-7</c:v>
                </c:pt>
                <c:pt idx="466">
                  <c:v>5.6793344235233402E-6</c:v>
                </c:pt>
                <c:pt idx="467">
                  <c:v>7.4354692967121904E-8</c:v>
                </c:pt>
                <c:pt idx="468">
                  <c:v>1.7339719180178699E-8</c:v>
                </c:pt>
                <c:pt idx="469">
                  <c:v>3.77973829599343E-7</c:v>
                </c:pt>
                <c:pt idx="470">
                  <c:v>8.3560272192225798E-8</c:v>
                </c:pt>
                <c:pt idx="471">
                  <c:v>3.3577372830546298E-9</c:v>
                </c:pt>
                <c:pt idx="472">
                  <c:v>2.01314029471304E-8</c:v>
                </c:pt>
                <c:pt idx="473">
                  <c:v>7.8053091990529104E-7</c:v>
                </c:pt>
                <c:pt idx="474">
                  <c:v>4.5261072791053301E-7</c:v>
                </c:pt>
                <c:pt idx="475">
                  <c:v>2.21664024705804E-6</c:v>
                </c:pt>
                <c:pt idx="476">
                  <c:v>7.7934210022478998E-7</c:v>
                </c:pt>
                <c:pt idx="477">
                  <c:v>2.9615846975378901E-6</c:v>
                </c:pt>
                <c:pt idx="478">
                  <c:v>8.4419696601265894E-6</c:v>
                </c:pt>
                <c:pt idx="479">
                  <c:v>6.63944231936962E-6</c:v>
                </c:pt>
                <c:pt idx="480">
                  <c:v>9.8330749496197494E-7</c:v>
                </c:pt>
                <c:pt idx="481">
                  <c:v>5.8938049974758502E-8</c:v>
                </c:pt>
                <c:pt idx="482">
                  <c:v>4.0036381210911397E-9</c:v>
                </c:pt>
                <c:pt idx="483">
                  <c:v>1.2835871026238E-8</c:v>
                </c:pt>
                <c:pt idx="484">
                  <c:v>1.7630961879504499E-7</c:v>
                </c:pt>
                <c:pt idx="485">
                  <c:v>1.13774325215011E-8</c:v>
                </c:pt>
                <c:pt idx="486">
                  <c:v>1.34016372353765E-8</c:v>
                </c:pt>
                <c:pt idx="487">
                  <c:v>2.09129141097309E-10</c:v>
                </c:pt>
                <c:pt idx="488">
                  <c:v>5.5809398343248996E-9</c:v>
                </c:pt>
                <c:pt idx="489">
                  <c:v>1.0593371788378601E-8</c:v>
                </c:pt>
                <c:pt idx="490">
                  <c:v>1.2097229579302999E-8</c:v>
                </c:pt>
                <c:pt idx="491">
                  <c:v>7.6642539494976003E-7</c:v>
                </c:pt>
                <c:pt idx="492">
                  <c:v>4.7925572722816399E-9</c:v>
                </c:pt>
                <c:pt idx="493">
                  <c:v>5.9441275757078597E-9</c:v>
                </c:pt>
                <c:pt idx="494">
                  <c:v>8.7482717932864803E-10</c:v>
                </c:pt>
                <c:pt idx="495">
                  <c:v>2.1435552216311599E-10</c:v>
                </c:pt>
                <c:pt idx="496">
                  <c:v>9.7576455875908597E-9</c:v>
                </c:pt>
                <c:pt idx="497">
                  <c:v>1.0362978192741601E-8</c:v>
                </c:pt>
                <c:pt idx="498">
                  <c:v>1.5223837683586299E-8</c:v>
                </c:pt>
                <c:pt idx="499">
                  <c:v>7.5418276039138798E-9</c:v>
                </c:pt>
                <c:pt idx="500">
                  <c:v>1.20152965301499E-9</c:v>
                </c:pt>
                <c:pt idx="501">
                  <c:v>1.85928352061158E-8</c:v>
                </c:pt>
                <c:pt idx="502">
                  <c:v>4.16184728854762E-8</c:v>
                </c:pt>
                <c:pt idx="503">
                  <c:v>1.98795261987677E-9</c:v>
                </c:pt>
                <c:pt idx="504">
                  <c:v>5.8524396618240797E-10</c:v>
                </c:pt>
                <c:pt idx="505">
                  <c:v>2.7863576593962502E-9</c:v>
                </c:pt>
                <c:pt idx="506">
                  <c:v>2.2230363219935102E-9</c:v>
                </c:pt>
                <c:pt idx="507">
                  <c:v>6.5012201053217295E-8</c:v>
                </c:pt>
                <c:pt idx="508">
                  <c:v>4.66209874982727E-8</c:v>
                </c:pt>
                <c:pt idx="509">
                  <c:v>9.4353895815479201E-7</c:v>
                </c:pt>
                <c:pt idx="510">
                  <c:v>1.02811431903148E-7</c:v>
                </c:pt>
                <c:pt idx="511">
                  <c:v>5.36271093137755E-9</c:v>
                </c:pt>
                <c:pt idx="512">
                  <c:v>1.2627163690646699E-10</c:v>
                </c:pt>
                <c:pt idx="513">
                  <c:v>1.25077047204035E-8</c:v>
                </c:pt>
                <c:pt idx="514">
                  <c:v>5.75167016394347E-9</c:v>
                </c:pt>
                <c:pt idx="515">
                  <c:v>4.3197867910654202E-8</c:v>
                </c:pt>
                <c:pt idx="516">
                  <c:v>1.17112101489263E-7</c:v>
                </c:pt>
                <c:pt idx="517">
                  <c:v>1.2698983661049499E-7</c:v>
                </c:pt>
                <c:pt idx="518">
                  <c:v>6.1361629656966696E-9</c:v>
                </c:pt>
                <c:pt idx="519">
                  <c:v>9.4104440793140994E-9</c:v>
                </c:pt>
                <c:pt idx="520">
                  <c:v>7.0435809015405797E-9</c:v>
                </c:pt>
                <c:pt idx="521">
                  <c:v>1.52258649075255E-6</c:v>
                </c:pt>
                <c:pt idx="522">
                  <c:v>7.2614394396205798E-9</c:v>
                </c:pt>
                <c:pt idx="523">
                  <c:v>1.04594764356757E-8</c:v>
                </c:pt>
                <c:pt idx="524">
                  <c:v>1.84824757937804E-7</c:v>
                </c:pt>
                <c:pt idx="525">
                  <c:v>1.15933019181203E-8</c:v>
                </c:pt>
                <c:pt idx="526">
                  <c:v>2.79650791284437E-9</c:v>
                </c:pt>
                <c:pt idx="527">
                  <c:v>1.0095084304557099E-8</c:v>
                </c:pt>
                <c:pt idx="528">
                  <c:v>4.0707033375801199E-9</c:v>
                </c:pt>
                <c:pt idx="529">
                  <c:v>6.7663071084951204E-10</c:v>
                </c:pt>
                <c:pt idx="530">
                  <c:v>5.69512454135686E-9</c:v>
                </c:pt>
                <c:pt idx="531">
                  <c:v>4.6844682879494802E-8</c:v>
                </c:pt>
                <c:pt idx="532">
                  <c:v>0.99999800848082798</c:v>
                </c:pt>
                <c:pt idx="533">
                  <c:v>0.99999810207157402</c:v>
                </c:pt>
                <c:pt idx="534">
                  <c:v>4.1978664328461999E-7</c:v>
                </c:pt>
                <c:pt idx="535">
                  <c:v>1.25036822279762E-8</c:v>
                </c:pt>
                <c:pt idx="536">
                  <c:v>7.0726228220617196E-8</c:v>
                </c:pt>
                <c:pt idx="537">
                  <c:v>2.7366436875565201E-6</c:v>
                </c:pt>
                <c:pt idx="538">
                  <c:v>2.5612218791179802E-7</c:v>
                </c:pt>
                <c:pt idx="539">
                  <c:v>2.2157237729721601E-8</c:v>
                </c:pt>
                <c:pt idx="540">
                  <c:v>0.99999773735498398</c:v>
                </c:pt>
                <c:pt idx="541">
                  <c:v>7.1676544423327697E-7</c:v>
                </c:pt>
                <c:pt idx="542">
                  <c:v>6.5857346819454095E-7</c:v>
                </c:pt>
                <c:pt idx="543">
                  <c:v>0.99999857049511198</c:v>
                </c:pt>
                <c:pt idx="544">
                  <c:v>1.0007251365669599E-9</c:v>
                </c:pt>
                <c:pt idx="545">
                  <c:v>8.5791811200574101E-8</c:v>
                </c:pt>
                <c:pt idx="546">
                  <c:v>2.70358279053684E-8</c:v>
                </c:pt>
                <c:pt idx="547">
                  <c:v>0.99998293838583496</c:v>
                </c:pt>
                <c:pt idx="548">
                  <c:v>5.7154000579476399E-8</c:v>
                </c:pt>
                <c:pt idx="549">
                  <c:v>0.99990935035731798</c:v>
                </c:pt>
                <c:pt idx="550">
                  <c:v>1.7292252416448901E-8</c:v>
                </c:pt>
                <c:pt idx="551">
                  <c:v>8.6736244980865399E-7</c:v>
                </c:pt>
                <c:pt idx="552">
                  <c:v>1.37911322236066E-6</c:v>
                </c:pt>
                <c:pt idx="553">
                  <c:v>8.0458943765260493E-9</c:v>
                </c:pt>
                <c:pt idx="554">
                  <c:v>4.70999716584933E-7</c:v>
                </c:pt>
                <c:pt idx="555">
                  <c:v>4.2582252850254003E-9</c:v>
                </c:pt>
                <c:pt idx="556">
                  <c:v>2.4048824182366898E-6</c:v>
                </c:pt>
                <c:pt idx="557">
                  <c:v>2.37231201742149E-6</c:v>
                </c:pt>
                <c:pt idx="558">
                  <c:v>4.7512061229564799E-7</c:v>
                </c:pt>
                <c:pt idx="559">
                  <c:v>2.0912822536129102E-6</c:v>
                </c:pt>
                <c:pt idx="560">
                  <c:v>1.29891200885581E-8</c:v>
                </c:pt>
                <c:pt idx="561">
                  <c:v>1.8262281672496399E-11</c:v>
                </c:pt>
                <c:pt idx="562">
                  <c:v>2.0063537502370299E-8</c:v>
                </c:pt>
                <c:pt idx="563">
                  <c:v>8.6811673093384399E-7</c:v>
                </c:pt>
                <c:pt idx="564">
                  <c:v>3.3891626135857001E-8</c:v>
                </c:pt>
                <c:pt idx="565">
                  <c:v>3.02534522221174E-6</c:v>
                </c:pt>
                <c:pt idx="566">
                  <c:v>1.7325719612552099E-6</c:v>
                </c:pt>
                <c:pt idx="567">
                  <c:v>7.0937150451470106E-8</c:v>
                </c:pt>
                <c:pt idx="568">
                  <c:v>6.8315279964531501E-9</c:v>
                </c:pt>
                <c:pt idx="569">
                  <c:v>3.1456795020379299E-9</c:v>
                </c:pt>
                <c:pt idx="570">
                  <c:v>1.74245708985054E-8</c:v>
                </c:pt>
                <c:pt idx="571">
                  <c:v>1.28430986645646E-8</c:v>
                </c:pt>
                <c:pt idx="572">
                  <c:v>5.8599987308964296E-9</c:v>
                </c:pt>
                <c:pt idx="573">
                  <c:v>5.0571449537799897E-9</c:v>
                </c:pt>
                <c:pt idx="574">
                  <c:v>3.0293088266866E-9</c:v>
                </c:pt>
                <c:pt idx="575">
                  <c:v>3.7946887186096897E-9</c:v>
                </c:pt>
                <c:pt idx="576">
                  <c:v>1.6341276802851198E-8</c:v>
                </c:pt>
                <c:pt idx="577">
                  <c:v>1.1455012052170899E-8</c:v>
                </c:pt>
                <c:pt idx="578">
                  <c:v>1.1414255969878199E-8</c:v>
                </c:pt>
                <c:pt idx="579">
                  <c:v>1.7422663598324299E-8</c:v>
                </c:pt>
                <c:pt idx="580">
                  <c:v>3.6797312808899302E-6</c:v>
                </c:pt>
                <c:pt idx="581">
                  <c:v>4.5194934108457097E-8</c:v>
                </c:pt>
                <c:pt idx="582">
                  <c:v>1.5871291413308301E-8</c:v>
                </c:pt>
                <c:pt idx="583">
                  <c:v>9.82552693486665E-8</c:v>
                </c:pt>
                <c:pt idx="584">
                  <c:v>9.6313569922310204E-9</c:v>
                </c:pt>
                <c:pt idx="585">
                  <c:v>3.7036215212828397E-8</c:v>
                </c:pt>
                <c:pt idx="586">
                  <c:v>1.8106586475707899E-8</c:v>
                </c:pt>
                <c:pt idx="587">
                  <c:v>5.1271154890868602E-8</c:v>
                </c:pt>
                <c:pt idx="588">
                  <c:v>2.3822505346217401E-7</c:v>
                </c:pt>
                <c:pt idx="589">
                  <c:v>4.59486389482635E-7</c:v>
                </c:pt>
                <c:pt idx="590">
                  <c:v>1.04621022632215E-7</c:v>
                </c:pt>
                <c:pt idx="591">
                  <c:v>5.4911449581990001E-8</c:v>
                </c:pt>
                <c:pt idx="592">
                  <c:v>0.99999866147981098</c:v>
                </c:pt>
                <c:pt idx="593">
                  <c:v>3.8506558587531698E-8</c:v>
                </c:pt>
                <c:pt idx="594">
                  <c:v>8.6783644817308404E-7</c:v>
                </c:pt>
                <c:pt idx="595">
                  <c:v>0.99999956724864703</c:v>
                </c:pt>
                <c:pt idx="596">
                  <c:v>6.0442827882933501E-8</c:v>
                </c:pt>
                <c:pt idx="597">
                  <c:v>1.3008226892999399E-8</c:v>
                </c:pt>
                <c:pt idx="598">
                  <c:v>2.0820018429654299E-8</c:v>
                </c:pt>
                <c:pt idx="599">
                  <c:v>2.6245818784946898E-8</c:v>
                </c:pt>
                <c:pt idx="600">
                  <c:v>1.3644532742588999E-8</c:v>
                </c:pt>
                <c:pt idx="601">
                  <c:v>1.4665757607067E-8</c:v>
                </c:pt>
                <c:pt idx="602">
                  <c:v>5.45381524079035E-9</c:v>
                </c:pt>
                <c:pt idx="603">
                  <c:v>2.2462033528207999E-8</c:v>
                </c:pt>
                <c:pt idx="604">
                  <c:v>2.1515821939559599E-8</c:v>
                </c:pt>
                <c:pt idx="605">
                  <c:v>2.11073020288026E-8</c:v>
                </c:pt>
                <c:pt idx="606">
                  <c:v>2.3953114488756199E-7</c:v>
                </c:pt>
                <c:pt idx="607">
                  <c:v>4.6639974176909598E-8</c:v>
                </c:pt>
                <c:pt idx="608">
                  <c:v>6.4977690159104696E-7</c:v>
                </c:pt>
                <c:pt idx="609">
                  <c:v>3.7595508045571699E-8</c:v>
                </c:pt>
                <c:pt idx="610">
                  <c:v>1.2971853954399401E-8</c:v>
                </c:pt>
                <c:pt idx="611">
                  <c:v>4.8077590180815705E-7</c:v>
                </c:pt>
                <c:pt idx="612">
                  <c:v>1.12451970010505E-7</c:v>
                </c:pt>
                <c:pt idx="613">
                  <c:v>1.45691293787244E-8</c:v>
                </c:pt>
                <c:pt idx="614">
                  <c:v>2.0352378284286101E-7</c:v>
                </c:pt>
                <c:pt idx="615">
                  <c:v>1.36147362761143E-8</c:v>
                </c:pt>
                <c:pt idx="616">
                  <c:v>6.9784990102748196E-8</c:v>
                </c:pt>
                <c:pt idx="617">
                  <c:v>3.4251460797823702E-7</c:v>
                </c:pt>
                <c:pt idx="618">
                  <c:v>2.50540337609383E-9</c:v>
                </c:pt>
                <c:pt idx="619">
                  <c:v>4.78838853280828E-8</c:v>
                </c:pt>
                <c:pt idx="620">
                  <c:v>6.1762127327628405E-8</c:v>
                </c:pt>
                <c:pt idx="621">
                  <c:v>1.8856739557413301E-6</c:v>
                </c:pt>
                <c:pt idx="622">
                  <c:v>9.8579707374644693E-9</c:v>
                </c:pt>
                <c:pt idx="623">
                  <c:v>3.8988765777372699E-7</c:v>
                </c:pt>
                <c:pt idx="624">
                  <c:v>4.3723559218888903E-5</c:v>
                </c:pt>
                <c:pt idx="625">
                  <c:v>1.82838014138204E-7</c:v>
                </c:pt>
                <c:pt idx="626">
                  <c:v>5.8891707497985502E-10</c:v>
                </c:pt>
                <c:pt idx="627">
                  <c:v>2.2616876314504E-6</c:v>
                </c:pt>
                <c:pt idx="628">
                  <c:v>1.2933647493843099E-7</c:v>
                </c:pt>
                <c:pt idx="629">
                  <c:v>1.18866493440656E-8</c:v>
                </c:pt>
                <c:pt idx="630">
                  <c:v>2.3986898569718399E-8</c:v>
                </c:pt>
                <c:pt idx="631">
                  <c:v>3.4292748527566502E-7</c:v>
                </c:pt>
                <c:pt idx="632">
                  <c:v>8.3450312707896202E-9</c:v>
                </c:pt>
                <c:pt idx="633">
                  <c:v>1.5844547820176E-6</c:v>
                </c:pt>
                <c:pt idx="634">
                  <c:v>1.08857767211226E-8</c:v>
                </c:pt>
                <c:pt idx="635">
                  <c:v>5.3667942130673402E-9</c:v>
                </c:pt>
                <c:pt idx="636">
                  <c:v>2.65428595400176E-8</c:v>
                </c:pt>
                <c:pt idx="637">
                  <c:v>5.9552583800752604E-9</c:v>
                </c:pt>
                <c:pt idx="638">
                  <c:v>3.5466110487105701E-9</c:v>
                </c:pt>
                <c:pt idx="639">
                  <c:v>2.4491988983002499E-8</c:v>
                </c:pt>
                <c:pt idx="640">
                  <c:v>2.79194404710261E-8</c:v>
                </c:pt>
                <c:pt idx="641">
                  <c:v>1.30536792090961E-7</c:v>
                </c:pt>
                <c:pt idx="642">
                  <c:v>1.5628989041521E-7</c:v>
                </c:pt>
                <c:pt idx="643">
                  <c:v>3.4377578882324301E-7</c:v>
                </c:pt>
                <c:pt idx="644">
                  <c:v>5.2109191060051296E-6</c:v>
                </c:pt>
                <c:pt idx="645">
                  <c:v>4.2074478170292497E-9</c:v>
                </c:pt>
                <c:pt idx="646">
                  <c:v>2.85939643460101E-8</c:v>
                </c:pt>
                <c:pt idx="647">
                  <c:v>5.0856077840582398E-8</c:v>
                </c:pt>
                <c:pt idx="648">
                  <c:v>7.8960048789774999E-7</c:v>
                </c:pt>
                <c:pt idx="649">
                  <c:v>2.9685650042234201E-6</c:v>
                </c:pt>
                <c:pt idx="650">
                  <c:v>3.9880329671041801E-8</c:v>
                </c:pt>
                <c:pt idx="651">
                  <c:v>3.0684697590308702E-8</c:v>
                </c:pt>
                <c:pt idx="652">
                  <c:v>1.0453369118122801E-8</c:v>
                </c:pt>
                <c:pt idx="653">
                  <c:v>1.87787633428364E-8</c:v>
                </c:pt>
                <c:pt idx="654">
                  <c:v>1.93654924882975E-10</c:v>
                </c:pt>
                <c:pt idx="655">
                  <c:v>1.9863751596474199E-7</c:v>
                </c:pt>
                <c:pt idx="656">
                  <c:v>7.2556402192313703E-8</c:v>
                </c:pt>
                <c:pt idx="657">
                  <c:v>0.99999988875013102</c:v>
                </c:pt>
                <c:pt idx="658">
                  <c:v>0.99999320987326001</c:v>
                </c:pt>
                <c:pt idx="659">
                  <c:v>0.99999894113721299</c:v>
                </c:pt>
                <c:pt idx="660">
                  <c:v>3.51848009450296E-8</c:v>
                </c:pt>
                <c:pt idx="661">
                  <c:v>1.9939293953886701E-8</c:v>
                </c:pt>
                <c:pt idx="662">
                  <c:v>9.6193776489023696E-6</c:v>
                </c:pt>
                <c:pt idx="663">
                  <c:v>4.1467518626937502E-7</c:v>
                </c:pt>
                <c:pt idx="664">
                  <c:v>5.4292379505623997E-6</c:v>
                </c:pt>
                <c:pt idx="665">
                  <c:v>2.1176359167229698E-6</c:v>
                </c:pt>
                <c:pt idx="666">
                  <c:v>2.0866945323093698E-6</c:v>
                </c:pt>
                <c:pt idx="667">
                  <c:v>1.9326029374305801E-8</c:v>
                </c:pt>
                <c:pt idx="668">
                  <c:v>6.0093201246880202E-4</c:v>
                </c:pt>
                <c:pt idx="669">
                  <c:v>8.1683857236529002E-6</c:v>
                </c:pt>
                <c:pt idx="670">
                  <c:v>2.1395467437241799E-8</c:v>
                </c:pt>
                <c:pt idx="671">
                  <c:v>3.4887244500389901E-9</c:v>
                </c:pt>
                <c:pt idx="672">
                  <c:v>8.3161046271960906E-9</c:v>
                </c:pt>
                <c:pt idx="673">
                  <c:v>9.5807649297533097E-10</c:v>
                </c:pt>
                <c:pt idx="674">
                  <c:v>2.37974892735784E-7</c:v>
                </c:pt>
                <c:pt idx="675">
                  <c:v>7.0674648314653401E-6</c:v>
                </c:pt>
                <c:pt idx="676">
                  <c:v>5.5118742395450504E-7</c:v>
                </c:pt>
                <c:pt idx="677">
                  <c:v>1.7998681980653301E-7</c:v>
                </c:pt>
                <c:pt idx="678">
                  <c:v>8.0839887212781103E-10</c:v>
                </c:pt>
                <c:pt idx="679">
                  <c:v>8.2119758517586595E-10</c:v>
                </c:pt>
                <c:pt idx="680">
                  <c:v>2.3157450515264998E-9</c:v>
                </c:pt>
                <c:pt idx="681">
                  <c:v>2.8076860741175302E-10</c:v>
                </c:pt>
                <c:pt idx="682">
                  <c:v>4.7017012182870702E-7</c:v>
                </c:pt>
                <c:pt idx="683">
                  <c:v>5.2726551225210703E-7</c:v>
                </c:pt>
                <c:pt idx="684">
                  <c:v>5.70760925870395E-10</c:v>
                </c:pt>
                <c:pt idx="685">
                  <c:v>8.2377627802011098E-7</c:v>
                </c:pt>
                <c:pt idx="686">
                  <c:v>3.5458280162188298E-9</c:v>
                </c:pt>
                <c:pt idx="687">
                  <c:v>1.80372164161536E-9</c:v>
                </c:pt>
                <c:pt idx="688">
                  <c:v>2.0342697911770999E-9</c:v>
                </c:pt>
                <c:pt idx="689">
                  <c:v>9.7588276895116396E-11</c:v>
                </c:pt>
                <c:pt idx="690">
                  <c:v>2.16054028342666E-10</c:v>
                </c:pt>
                <c:pt idx="691">
                  <c:v>5.6549025679588501E-7</c:v>
                </c:pt>
                <c:pt idx="692">
                  <c:v>3.7966010545852499E-7</c:v>
                </c:pt>
                <c:pt idx="693">
                  <c:v>3.4830516301009902E-7</c:v>
                </c:pt>
                <c:pt idx="694">
                  <c:v>5.8211229720335901E-9</c:v>
                </c:pt>
                <c:pt idx="695">
                  <c:v>0.99999965796009804</c:v>
                </c:pt>
                <c:pt idx="696">
                  <c:v>3.9796389080258E-10</c:v>
                </c:pt>
                <c:pt idx="697">
                  <c:v>2.3098574568626501E-7</c:v>
                </c:pt>
                <c:pt idx="698">
                  <c:v>1.25134417998612E-7</c:v>
                </c:pt>
                <c:pt idx="699">
                  <c:v>9.80731278821494E-7</c:v>
                </c:pt>
                <c:pt idx="700">
                  <c:v>2.46731415656786E-6</c:v>
                </c:pt>
                <c:pt idx="701">
                  <c:v>3.4455871529445598E-7</c:v>
                </c:pt>
                <c:pt idx="702">
                  <c:v>1.9337527873040302E-6</c:v>
                </c:pt>
                <c:pt idx="703">
                  <c:v>1.5847895908839801E-10</c:v>
                </c:pt>
                <c:pt idx="704">
                  <c:v>1.2620370437931699E-8</c:v>
                </c:pt>
                <c:pt idx="705">
                  <c:v>1.28106167031657E-8</c:v>
                </c:pt>
                <c:pt idx="706">
                  <c:v>2.2467691983521101E-7</c:v>
                </c:pt>
                <c:pt idx="707">
                  <c:v>0.99999557513692605</c:v>
                </c:pt>
                <c:pt idx="708">
                  <c:v>0.99999969977918102</c:v>
                </c:pt>
                <c:pt idx="709">
                  <c:v>2.8201384876170402E-7</c:v>
                </c:pt>
                <c:pt idx="710">
                  <c:v>3.6170961221625103E-5</c:v>
                </c:pt>
                <c:pt idx="711">
                  <c:v>1.74231162614676E-8</c:v>
                </c:pt>
                <c:pt idx="712">
                  <c:v>1.8287632167106299E-7</c:v>
                </c:pt>
                <c:pt idx="713">
                  <c:v>3.4753750786273799E-8</c:v>
                </c:pt>
                <c:pt idx="714">
                  <c:v>0.99999854862392601</c:v>
                </c:pt>
                <c:pt idx="715">
                  <c:v>8.8245570637755002E-9</c:v>
                </c:pt>
                <c:pt idx="716">
                  <c:v>1.07645105316607E-8</c:v>
                </c:pt>
                <c:pt idx="717">
                  <c:v>1.9933634311132401E-8</c:v>
                </c:pt>
                <c:pt idx="718">
                  <c:v>1.9332123480963602E-8</c:v>
                </c:pt>
                <c:pt idx="719">
                  <c:v>3.2386017672454298E-7</c:v>
                </c:pt>
                <c:pt idx="720">
                  <c:v>6.0392215667898697E-7</c:v>
                </c:pt>
                <c:pt idx="721">
                  <c:v>9.6601857122596801E-6</c:v>
                </c:pt>
                <c:pt idx="722">
                  <c:v>9.4053959942020092E-9</c:v>
                </c:pt>
                <c:pt idx="723">
                  <c:v>2.0799370619394201E-7</c:v>
                </c:pt>
                <c:pt idx="724">
                  <c:v>3.62065989407581E-9</c:v>
                </c:pt>
                <c:pt idx="725">
                  <c:v>1.2131020646304999E-7</c:v>
                </c:pt>
                <c:pt idx="726">
                  <c:v>5.8718944077719699E-6</c:v>
                </c:pt>
                <c:pt idx="727">
                  <c:v>8.5344803431829097E-8</c:v>
                </c:pt>
                <c:pt idx="728">
                  <c:v>0.99999521302874605</c:v>
                </c:pt>
                <c:pt idx="729">
                  <c:v>1.9651564687722199E-6</c:v>
                </c:pt>
                <c:pt idx="730">
                  <c:v>2.16560360583651E-8</c:v>
                </c:pt>
                <c:pt idx="731">
                  <c:v>3.7168055716227403E-8</c:v>
                </c:pt>
                <c:pt idx="732">
                  <c:v>1.07273586986819E-8</c:v>
                </c:pt>
                <c:pt idx="733">
                  <c:v>1.7200123151875699E-8</c:v>
                </c:pt>
                <c:pt idx="734">
                  <c:v>9.7416517690539097E-9</c:v>
                </c:pt>
                <c:pt idx="735">
                  <c:v>1.2122356474825299E-6</c:v>
                </c:pt>
                <c:pt idx="736">
                  <c:v>5.12564470711625E-8</c:v>
                </c:pt>
                <c:pt idx="737">
                  <c:v>4.3200093479382601E-8</c:v>
                </c:pt>
                <c:pt idx="738">
                  <c:v>3.6222513561122402E-8</c:v>
                </c:pt>
                <c:pt idx="739">
                  <c:v>4.9096936218233705E-7</c:v>
                </c:pt>
                <c:pt idx="740">
                  <c:v>9.3495215604871493E-6</c:v>
                </c:pt>
                <c:pt idx="741">
                  <c:v>1.2193266992076701E-7</c:v>
                </c:pt>
                <c:pt idx="742">
                  <c:v>0.99999582455975</c:v>
                </c:pt>
                <c:pt idx="743">
                  <c:v>4.3465551976350003E-8</c:v>
                </c:pt>
                <c:pt idx="744">
                  <c:v>6.5893101850976398E-6</c:v>
                </c:pt>
                <c:pt idx="745">
                  <c:v>6.9666329743046497E-6</c:v>
                </c:pt>
                <c:pt idx="746">
                  <c:v>6.95015910835358E-7</c:v>
                </c:pt>
                <c:pt idx="747">
                  <c:v>9.6573111742613696E-8</c:v>
                </c:pt>
                <c:pt idx="748">
                  <c:v>3.70859865408349E-11</c:v>
                </c:pt>
                <c:pt idx="749">
                  <c:v>2.4259775925857998E-9</c:v>
                </c:pt>
                <c:pt idx="750">
                  <c:v>1.3126900650396E-9</c:v>
                </c:pt>
                <c:pt idx="751">
                  <c:v>3.6732521845018397E-8</c:v>
                </c:pt>
                <c:pt idx="752">
                  <c:v>1.9748681721114699E-7</c:v>
                </c:pt>
                <c:pt idx="753">
                  <c:v>0.99999974077590204</c:v>
                </c:pt>
                <c:pt idx="754">
                  <c:v>3.1678463812448102E-7</c:v>
                </c:pt>
                <c:pt idx="755">
                  <c:v>0.99999691533138402</c:v>
                </c:pt>
                <c:pt idx="756">
                  <c:v>3.1446624219473803E-8</c:v>
                </c:pt>
                <c:pt idx="757">
                  <c:v>1.10032393709127E-9</c:v>
                </c:pt>
                <c:pt idx="758">
                  <c:v>1.05716309716568E-10</c:v>
                </c:pt>
                <c:pt idx="759">
                  <c:v>1.4559612148493999E-9</c:v>
                </c:pt>
                <c:pt idx="760">
                  <c:v>4.69022010115746E-10</c:v>
                </c:pt>
                <c:pt idx="761">
                  <c:v>1.9707540929096501E-7</c:v>
                </c:pt>
                <c:pt idx="762">
                  <c:v>2.2555275684498E-7</c:v>
                </c:pt>
                <c:pt idx="763">
                  <c:v>0.99999897303176399</c:v>
                </c:pt>
                <c:pt idx="764">
                  <c:v>5.3288058998293198E-8</c:v>
                </c:pt>
                <c:pt idx="765">
                  <c:v>8.2426011638054696E-7</c:v>
                </c:pt>
                <c:pt idx="766">
                  <c:v>2.8169908591772898E-9</c:v>
                </c:pt>
                <c:pt idx="767">
                  <c:v>3.5246017515575202E-7</c:v>
                </c:pt>
                <c:pt idx="768">
                  <c:v>5.2836445382150399E-9</c:v>
                </c:pt>
                <c:pt idx="769">
                  <c:v>3.96456767621421E-8</c:v>
                </c:pt>
                <c:pt idx="770">
                  <c:v>1.03510403585797E-6</c:v>
                </c:pt>
                <c:pt idx="771">
                  <c:v>9.6115463252030894E-9</c:v>
                </c:pt>
                <c:pt idx="772">
                  <c:v>2.3320397903611799E-7</c:v>
                </c:pt>
                <c:pt idx="773">
                  <c:v>8.0262899560635904E-9</c:v>
                </c:pt>
                <c:pt idx="774">
                  <c:v>5.4218567729718204E-7</c:v>
                </c:pt>
                <c:pt idx="775">
                  <c:v>6.9511163255937601E-9</c:v>
                </c:pt>
                <c:pt idx="776">
                  <c:v>7.51192055949547E-8</c:v>
                </c:pt>
                <c:pt idx="777">
                  <c:v>2.4030836998246598E-8</c:v>
                </c:pt>
                <c:pt idx="778">
                  <c:v>1.2542360440801201E-6</c:v>
                </c:pt>
                <c:pt idx="779">
                  <c:v>1.5116000352801E-7</c:v>
                </c:pt>
                <c:pt idx="780">
                  <c:v>1.0701001032889999E-7</c:v>
                </c:pt>
                <c:pt idx="781">
                  <c:v>7.5703579670808893E-9</c:v>
                </c:pt>
                <c:pt idx="782">
                  <c:v>5.35097197619711E-8</c:v>
                </c:pt>
                <c:pt idx="783">
                  <c:v>6.3798171823930802E-7</c:v>
                </c:pt>
                <c:pt idx="784">
                  <c:v>3.5169621668239202E-7</c:v>
                </c:pt>
                <c:pt idx="785">
                  <c:v>1.3105014825760201E-9</c:v>
                </c:pt>
                <c:pt idx="786">
                  <c:v>0.99999603177932395</c:v>
                </c:pt>
                <c:pt idx="787">
                  <c:v>0.99999978091889397</c:v>
                </c:pt>
                <c:pt idx="788">
                  <c:v>2.8827713329670602E-7</c:v>
                </c:pt>
                <c:pt idx="789">
                  <c:v>2.4655542822072497E-10</c:v>
                </c:pt>
                <c:pt idx="790">
                  <c:v>1.72704645321771E-7</c:v>
                </c:pt>
                <c:pt idx="791">
                  <c:v>1.4804635937047299E-9</c:v>
                </c:pt>
                <c:pt idx="792">
                  <c:v>9.0734306032250298E-8</c:v>
                </c:pt>
                <c:pt idx="793">
                  <c:v>2.4008692008268701E-7</c:v>
                </c:pt>
                <c:pt idx="794">
                  <c:v>0.99999993703367496</c:v>
                </c:pt>
                <c:pt idx="795">
                  <c:v>3.9379016282321801E-5</c:v>
                </c:pt>
                <c:pt idx="796">
                  <c:v>1.0125511277021701E-6</c:v>
                </c:pt>
                <c:pt idx="797">
                  <c:v>3.0928536962613599E-7</c:v>
                </c:pt>
                <c:pt idx="798">
                  <c:v>4.6326742177772702E-7</c:v>
                </c:pt>
                <c:pt idx="799">
                  <c:v>5.2371231700875701E-7</c:v>
                </c:pt>
                <c:pt idx="800">
                  <c:v>0.99999946057704403</c:v>
                </c:pt>
                <c:pt idx="801">
                  <c:v>4.6596844897290402E-9</c:v>
                </c:pt>
                <c:pt idx="802">
                  <c:v>1.1748705534520499E-7</c:v>
                </c:pt>
                <c:pt idx="803">
                  <c:v>8.5807961290526796E-9</c:v>
                </c:pt>
                <c:pt idx="804">
                  <c:v>9.9470341865322396E-8</c:v>
                </c:pt>
                <c:pt idx="805">
                  <c:v>7.0136470522138099E-9</c:v>
                </c:pt>
                <c:pt idx="806">
                  <c:v>1.2959246202238099E-6</c:v>
                </c:pt>
                <c:pt idx="807">
                  <c:v>3.5450980152081201E-7</c:v>
                </c:pt>
                <c:pt idx="808">
                  <c:v>3.8583730189020303E-6</c:v>
                </c:pt>
                <c:pt idx="809">
                  <c:v>2.7062674347728202E-8</c:v>
                </c:pt>
                <c:pt idx="810">
                  <c:v>2.8594214804013401E-8</c:v>
                </c:pt>
                <c:pt idx="811">
                  <c:v>8.1978364293330096E-10</c:v>
                </c:pt>
                <c:pt idx="812">
                  <c:v>3.4990488593225301E-9</c:v>
                </c:pt>
                <c:pt idx="813">
                  <c:v>2.3537550493704E-8</c:v>
                </c:pt>
                <c:pt idx="814">
                  <c:v>1.9034395549246101E-7</c:v>
                </c:pt>
                <c:pt idx="815">
                  <c:v>1.9974711527734299E-10</c:v>
                </c:pt>
                <c:pt idx="816">
                  <c:v>5.6699138674670001E-9</c:v>
                </c:pt>
                <c:pt idx="817">
                  <c:v>1.68970479264484E-6</c:v>
                </c:pt>
                <c:pt idx="818">
                  <c:v>1.3399191949716199E-7</c:v>
                </c:pt>
                <c:pt idx="819">
                  <c:v>3.3850156273117901E-6</c:v>
                </c:pt>
                <c:pt idx="820">
                  <c:v>0.99999876984478897</c:v>
                </c:pt>
                <c:pt idx="821">
                  <c:v>7.6445567061039605E-7</c:v>
                </c:pt>
                <c:pt idx="822">
                  <c:v>9.9094360788497302E-8</c:v>
                </c:pt>
                <c:pt idx="823">
                  <c:v>0.99999754504792304</c:v>
                </c:pt>
                <c:pt idx="824">
                  <c:v>2.27708780236572E-8</c:v>
                </c:pt>
                <c:pt idx="825">
                  <c:v>1.6585627947605801E-9</c:v>
                </c:pt>
                <c:pt idx="826">
                  <c:v>6.5980223037432901E-7</c:v>
                </c:pt>
                <c:pt idx="827">
                  <c:v>2.9522471120811902E-7</c:v>
                </c:pt>
                <c:pt idx="828">
                  <c:v>3.4185619239517198E-9</c:v>
                </c:pt>
                <c:pt idx="829">
                  <c:v>6.2601613614705198E-9</c:v>
                </c:pt>
                <c:pt idx="830">
                  <c:v>8.5021503742729101E-9</c:v>
                </c:pt>
                <c:pt idx="831">
                  <c:v>2.18770670453252E-7</c:v>
                </c:pt>
                <c:pt idx="832">
                  <c:v>6.8153624016400604E-10</c:v>
                </c:pt>
                <c:pt idx="833">
                  <c:v>1.61608184865737E-7</c:v>
                </c:pt>
                <c:pt idx="834">
                  <c:v>5.1078078836777697E-7</c:v>
                </c:pt>
                <c:pt idx="835">
                  <c:v>9.3468082768929806E-8</c:v>
                </c:pt>
                <c:pt idx="836">
                  <c:v>1.4454904076431801E-6</c:v>
                </c:pt>
                <c:pt idx="837">
                  <c:v>3.1440137983627599E-9</c:v>
                </c:pt>
                <c:pt idx="838">
                  <c:v>1.17464045353032E-6</c:v>
                </c:pt>
                <c:pt idx="839">
                  <c:v>6.4612158398861895E-10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19-44C0-82D3-73C15CDA0C85}"/>
            </c:ext>
          </c:extLst>
        </c:ser>
        <c:ser>
          <c:idx val="7"/>
          <c:order val="7"/>
          <c:tx>
            <c:strRef>
              <c:f>'Weights for RiskA=0'!$I$1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RiskA=0'!$I$2:$I$841</c:f>
              <c:numCache>
                <c:formatCode>0.00</c:formatCode>
                <c:ptCount val="840"/>
                <c:pt idx="0">
                  <c:v>1.1895543676613101E-9</c:v>
                </c:pt>
                <c:pt idx="1">
                  <c:v>1.58032069454453E-8</c:v>
                </c:pt>
                <c:pt idx="2">
                  <c:v>0.999990333154954</c:v>
                </c:pt>
                <c:pt idx="3">
                  <c:v>1.16232808857114E-6</c:v>
                </c:pt>
                <c:pt idx="4">
                  <c:v>1.0670141503714E-6</c:v>
                </c:pt>
                <c:pt idx="5">
                  <c:v>2.42384499881602E-8</c:v>
                </c:pt>
                <c:pt idx="6">
                  <c:v>2.74858864089742E-7</c:v>
                </c:pt>
                <c:pt idx="7">
                  <c:v>6.6558315051128603E-7</c:v>
                </c:pt>
                <c:pt idx="8">
                  <c:v>1.99273825753132E-9</c:v>
                </c:pt>
                <c:pt idx="9">
                  <c:v>2.97562933561433E-8</c:v>
                </c:pt>
                <c:pt idx="10">
                  <c:v>5.1730782676809903E-7</c:v>
                </c:pt>
                <c:pt idx="11">
                  <c:v>1.6750513527374501E-8</c:v>
                </c:pt>
                <c:pt idx="12">
                  <c:v>3.2860480214739699E-8</c:v>
                </c:pt>
                <c:pt idx="13">
                  <c:v>2.4864552817657501E-8</c:v>
                </c:pt>
                <c:pt idx="14">
                  <c:v>2.90669308848618E-9</c:v>
                </c:pt>
                <c:pt idx="15">
                  <c:v>8.9237234809256193E-9</c:v>
                </c:pt>
                <c:pt idx="16">
                  <c:v>1.34815169592307E-9</c:v>
                </c:pt>
                <c:pt idx="17">
                  <c:v>4.9976815707678798E-8</c:v>
                </c:pt>
                <c:pt idx="18">
                  <c:v>1.32991502576346E-3</c:v>
                </c:pt>
                <c:pt idx="19">
                  <c:v>0.99999864737056698</c:v>
                </c:pt>
                <c:pt idx="20">
                  <c:v>1.1328991410048199E-9</c:v>
                </c:pt>
                <c:pt idx="21">
                  <c:v>1.2186962166080801E-7</c:v>
                </c:pt>
                <c:pt idx="22">
                  <c:v>1.90551470285964E-7</c:v>
                </c:pt>
                <c:pt idx="23">
                  <c:v>1.7874586425237501E-6</c:v>
                </c:pt>
                <c:pt idx="24">
                  <c:v>0.99999969097602304</c:v>
                </c:pt>
                <c:pt idx="25">
                  <c:v>1.2574671261732901E-8</c:v>
                </c:pt>
                <c:pt idx="26">
                  <c:v>2.6084328736060302E-10</c:v>
                </c:pt>
                <c:pt idx="27">
                  <c:v>1.1818727998027501E-7</c:v>
                </c:pt>
                <c:pt idx="28">
                  <c:v>0.99998913274616397</c:v>
                </c:pt>
                <c:pt idx="29">
                  <c:v>5.07722952326219E-8</c:v>
                </c:pt>
                <c:pt idx="30">
                  <c:v>8.2361036836800701E-11</c:v>
                </c:pt>
                <c:pt idx="31">
                  <c:v>3.6862149689723702E-10</c:v>
                </c:pt>
                <c:pt idx="32">
                  <c:v>1.7718948318088299E-9</c:v>
                </c:pt>
                <c:pt idx="33">
                  <c:v>3.0601303579582099E-10</c:v>
                </c:pt>
                <c:pt idx="34">
                  <c:v>7.2419776819833097E-9</c:v>
                </c:pt>
                <c:pt idx="35">
                  <c:v>1.9205337820738601E-7</c:v>
                </c:pt>
                <c:pt idx="36">
                  <c:v>5.6118137588166299E-8</c:v>
                </c:pt>
                <c:pt idx="37">
                  <c:v>3.19334859882374E-9</c:v>
                </c:pt>
                <c:pt idx="38">
                  <c:v>7.3112569600036697E-11</c:v>
                </c:pt>
                <c:pt idx="39">
                  <c:v>5.5091691612497701E-10</c:v>
                </c:pt>
                <c:pt idx="40">
                  <c:v>2.3386015456207101E-8</c:v>
                </c:pt>
                <c:pt idx="41">
                  <c:v>3.5074398824903102E-10</c:v>
                </c:pt>
                <c:pt idx="42">
                  <c:v>4.6881633433554702E-8</c:v>
                </c:pt>
                <c:pt idx="43">
                  <c:v>8.88509144065475E-10</c:v>
                </c:pt>
                <c:pt idx="44">
                  <c:v>3.5488468378271001E-7</c:v>
                </c:pt>
                <c:pt idx="45">
                  <c:v>9.2891393808223596E-11</c:v>
                </c:pt>
                <c:pt idx="46">
                  <c:v>1.26157572198308E-10</c:v>
                </c:pt>
                <c:pt idx="47">
                  <c:v>5.8139331277930402E-7</c:v>
                </c:pt>
                <c:pt idx="48">
                  <c:v>9.40545889125184E-9</c:v>
                </c:pt>
                <c:pt idx="49">
                  <c:v>6.3109902384388096E-7</c:v>
                </c:pt>
                <c:pt idx="50">
                  <c:v>4.4680469655540701E-9</c:v>
                </c:pt>
                <c:pt idx="51">
                  <c:v>1.61477785587784E-6</c:v>
                </c:pt>
                <c:pt idx="52">
                  <c:v>1.3587008877526899E-6</c:v>
                </c:pt>
                <c:pt idx="53">
                  <c:v>2.07598125419784E-8</c:v>
                </c:pt>
                <c:pt idx="54">
                  <c:v>2.49578425169941E-8</c:v>
                </c:pt>
                <c:pt idx="55">
                  <c:v>2.1506532895877701E-5</c:v>
                </c:pt>
                <c:pt idx="56">
                  <c:v>0.99999983102852796</c:v>
                </c:pt>
                <c:pt idx="57">
                  <c:v>6.72197663139433E-8</c:v>
                </c:pt>
                <c:pt idx="58">
                  <c:v>1.16878677682754E-5</c:v>
                </c:pt>
                <c:pt idx="59">
                  <c:v>9.9034712605573892E-7</c:v>
                </c:pt>
                <c:pt idx="60">
                  <c:v>2.4163674153490002E-10</c:v>
                </c:pt>
                <c:pt idx="61">
                  <c:v>6.8723713518299201E-8</c:v>
                </c:pt>
                <c:pt idx="62">
                  <c:v>5.8464385862527E-6</c:v>
                </c:pt>
                <c:pt idx="63">
                  <c:v>3.8763899756523403E-6</c:v>
                </c:pt>
                <c:pt idx="64">
                  <c:v>4.8210774896773397E-8</c:v>
                </c:pt>
                <c:pt idx="65">
                  <c:v>2.5486571898414401E-7</c:v>
                </c:pt>
                <c:pt idx="66">
                  <c:v>2.76403264930226E-8</c:v>
                </c:pt>
                <c:pt idx="67">
                  <c:v>0.99999928610282096</c:v>
                </c:pt>
                <c:pt idx="68">
                  <c:v>2.3837028087599002E-9</c:v>
                </c:pt>
                <c:pt idx="69">
                  <c:v>5.5260862182958003E-9</c:v>
                </c:pt>
                <c:pt idx="70">
                  <c:v>6.6617474518534505E-11</c:v>
                </c:pt>
                <c:pt idx="71">
                  <c:v>2.3523982045627699E-10</c:v>
                </c:pt>
                <c:pt idx="72">
                  <c:v>1.8145218474197199E-8</c:v>
                </c:pt>
                <c:pt idx="73">
                  <c:v>9.3334545779615701E-8</c:v>
                </c:pt>
                <c:pt idx="74">
                  <c:v>5.5648597116585501E-8</c:v>
                </c:pt>
                <c:pt idx="75">
                  <c:v>8.4833052300963994E-8</c:v>
                </c:pt>
                <c:pt idx="76">
                  <c:v>2.1277456421097799E-7</c:v>
                </c:pt>
                <c:pt idx="77">
                  <c:v>1.34640928437072E-8</c:v>
                </c:pt>
                <c:pt idx="78">
                  <c:v>2.3858075411356801E-8</c:v>
                </c:pt>
                <c:pt idx="79">
                  <c:v>3.2925663566135297E-8</c:v>
                </c:pt>
                <c:pt idx="80">
                  <c:v>4.4471408847723001E-9</c:v>
                </c:pt>
                <c:pt idx="81">
                  <c:v>5.3139113441145198E-8</c:v>
                </c:pt>
                <c:pt idx="82">
                  <c:v>3.8161368899784801E-8</c:v>
                </c:pt>
                <c:pt idx="83">
                  <c:v>2.2134529884516999E-8</c:v>
                </c:pt>
                <c:pt idx="84">
                  <c:v>4.8152339764294503E-8</c:v>
                </c:pt>
                <c:pt idx="85">
                  <c:v>1.87870078670438E-8</c:v>
                </c:pt>
                <c:pt idx="86">
                  <c:v>2.1873440923672901E-7</c:v>
                </c:pt>
                <c:pt idx="87">
                  <c:v>2.5947372503124699E-7</c:v>
                </c:pt>
                <c:pt idx="88">
                  <c:v>2.52102203029815E-9</c:v>
                </c:pt>
                <c:pt idx="89">
                  <c:v>2.16339104125096E-8</c:v>
                </c:pt>
                <c:pt idx="90">
                  <c:v>4.3537347219210098E-8</c:v>
                </c:pt>
                <c:pt idx="91">
                  <c:v>6.6839880028083497E-10</c:v>
                </c:pt>
                <c:pt idx="92">
                  <c:v>1.9872368937955301E-9</c:v>
                </c:pt>
                <c:pt idx="93">
                  <c:v>7.0953422539749299E-10</c:v>
                </c:pt>
                <c:pt idx="94">
                  <c:v>5.1474181123826504E-9</c:v>
                </c:pt>
                <c:pt idx="95">
                  <c:v>6.4207102595989203E-8</c:v>
                </c:pt>
                <c:pt idx="96">
                  <c:v>2.52533943837071E-7</c:v>
                </c:pt>
                <c:pt idx="97">
                  <c:v>3.17963446404726E-9</c:v>
                </c:pt>
                <c:pt idx="98">
                  <c:v>5.58394501312927E-8</c:v>
                </c:pt>
                <c:pt idx="99">
                  <c:v>1.8712277015669502E-9</c:v>
                </c:pt>
                <c:pt idx="100">
                  <c:v>4.8790018144534501E-8</c:v>
                </c:pt>
                <c:pt idx="101">
                  <c:v>1.2301595403034499E-7</c:v>
                </c:pt>
                <c:pt idx="102">
                  <c:v>7.4053524861554697E-9</c:v>
                </c:pt>
                <c:pt idx="103">
                  <c:v>5.9191175098404599E-7</c:v>
                </c:pt>
                <c:pt idx="104">
                  <c:v>1.6978715984769801E-7</c:v>
                </c:pt>
                <c:pt idx="105">
                  <c:v>1.92624960107042E-8</c:v>
                </c:pt>
                <c:pt idx="106">
                  <c:v>1.1857158199298001E-8</c:v>
                </c:pt>
                <c:pt idx="107">
                  <c:v>1.3169077894900399E-7</c:v>
                </c:pt>
                <c:pt idx="108">
                  <c:v>1.30759409950793E-8</c:v>
                </c:pt>
                <c:pt idx="109">
                  <c:v>1.3996703484733E-8</c:v>
                </c:pt>
                <c:pt idx="110">
                  <c:v>2.0596235062651E-8</c:v>
                </c:pt>
                <c:pt idx="111">
                  <c:v>4.2429193593132901E-7</c:v>
                </c:pt>
                <c:pt idx="112">
                  <c:v>1.57917988928151E-7</c:v>
                </c:pt>
                <c:pt idx="113">
                  <c:v>1.8491486867272501E-8</c:v>
                </c:pt>
                <c:pt idx="114">
                  <c:v>2.2203628940888799E-8</c:v>
                </c:pt>
                <c:pt idx="115">
                  <c:v>1.6302598184769701E-8</c:v>
                </c:pt>
                <c:pt idx="116">
                  <c:v>6.4177739012633404E-8</c:v>
                </c:pt>
                <c:pt idx="117">
                  <c:v>2.3151071796626099E-8</c:v>
                </c:pt>
                <c:pt idx="118">
                  <c:v>5.7801666479230499E-8</c:v>
                </c:pt>
                <c:pt idx="119">
                  <c:v>2.3969592605165099E-8</c:v>
                </c:pt>
                <c:pt idx="120">
                  <c:v>4.1520980399285202E-8</c:v>
                </c:pt>
                <c:pt idx="121">
                  <c:v>3.50207949422162E-7</c:v>
                </c:pt>
                <c:pt idx="122">
                  <c:v>7.8462900254916098E-9</c:v>
                </c:pt>
                <c:pt idx="123">
                  <c:v>6.1482255052499796E-8</c:v>
                </c:pt>
                <c:pt idx="124">
                  <c:v>2.87838734236129E-8</c:v>
                </c:pt>
                <c:pt idx="125">
                  <c:v>2.7534049536206901E-8</c:v>
                </c:pt>
                <c:pt idx="126">
                  <c:v>1.1509535335294701E-8</c:v>
                </c:pt>
                <c:pt idx="127">
                  <c:v>3.4553991976126797E-8</c:v>
                </c:pt>
                <c:pt idx="128">
                  <c:v>1.15442311682104E-8</c:v>
                </c:pt>
                <c:pt idx="129">
                  <c:v>7.5865709645464903E-8</c:v>
                </c:pt>
                <c:pt idx="130">
                  <c:v>4.8095341654539103E-9</c:v>
                </c:pt>
                <c:pt idx="131">
                  <c:v>6.6702426886137703E-9</c:v>
                </c:pt>
                <c:pt idx="132">
                  <c:v>3.2192091023774098E-8</c:v>
                </c:pt>
                <c:pt idx="133">
                  <c:v>2.41917323584293E-8</c:v>
                </c:pt>
                <c:pt idx="134">
                  <c:v>1.6204295275311898E-8</c:v>
                </c:pt>
                <c:pt idx="135">
                  <c:v>1.84266203867147E-8</c:v>
                </c:pt>
                <c:pt idx="136">
                  <c:v>3.6522340277677402E-8</c:v>
                </c:pt>
                <c:pt idx="137">
                  <c:v>1.24263496433806E-7</c:v>
                </c:pt>
                <c:pt idx="138">
                  <c:v>5.7234039718028503E-8</c:v>
                </c:pt>
                <c:pt idx="139">
                  <c:v>1.73705632134523E-8</c:v>
                </c:pt>
                <c:pt idx="140">
                  <c:v>7.8435106584413102E-7</c:v>
                </c:pt>
                <c:pt idx="141">
                  <c:v>1.5785904213989701E-8</c:v>
                </c:pt>
                <c:pt idx="142">
                  <c:v>3.9710323396155698E-8</c:v>
                </c:pt>
                <c:pt idx="143">
                  <c:v>1.2857931885460501E-8</c:v>
                </c:pt>
                <c:pt idx="144">
                  <c:v>6.8554346204361699E-9</c:v>
                </c:pt>
                <c:pt idx="145">
                  <c:v>2.4340865387153501E-8</c:v>
                </c:pt>
                <c:pt idx="146">
                  <c:v>1.0630214262771299E-6</c:v>
                </c:pt>
                <c:pt idx="147">
                  <c:v>3.1660096212841702E-8</c:v>
                </c:pt>
                <c:pt idx="148">
                  <c:v>1.9478800644383399E-8</c:v>
                </c:pt>
                <c:pt idx="149">
                  <c:v>3.3415183054627703E-8</c:v>
                </c:pt>
                <c:pt idx="150">
                  <c:v>5.6808176905522904E-7</c:v>
                </c:pt>
                <c:pt idx="151">
                  <c:v>2.32060639756325E-8</c:v>
                </c:pt>
                <c:pt idx="152">
                  <c:v>9.5830152635223995E-8</c:v>
                </c:pt>
                <c:pt idx="153">
                  <c:v>5.8017295038819302E-8</c:v>
                </c:pt>
                <c:pt idx="154">
                  <c:v>7.9804167315441007E-9</c:v>
                </c:pt>
                <c:pt idx="155">
                  <c:v>8.9895956522452303E-8</c:v>
                </c:pt>
                <c:pt idx="156">
                  <c:v>2.6576664883786302E-7</c:v>
                </c:pt>
                <c:pt idx="157">
                  <c:v>2.00176079426109E-7</c:v>
                </c:pt>
                <c:pt idx="158">
                  <c:v>1.3469984336489599E-7</c:v>
                </c:pt>
                <c:pt idx="159">
                  <c:v>1.07728515736063E-7</c:v>
                </c:pt>
                <c:pt idx="160">
                  <c:v>2.7034151500691598E-7</c:v>
                </c:pt>
                <c:pt idx="161">
                  <c:v>1.45701660577129E-6</c:v>
                </c:pt>
                <c:pt idx="162">
                  <c:v>1.8376508153581201E-7</c:v>
                </c:pt>
                <c:pt idx="163">
                  <c:v>7.7729593910774998E-6</c:v>
                </c:pt>
                <c:pt idx="164">
                  <c:v>1.24689318330996E-8</c:v>
                </c:pt>
                <c:pt idx="165">
                  <c:v>2.5225238725908499E-8</c:v>
                </c:pt>
                <c:pt idx="166">
                  <c:v>1.25658000460965E-8</c:v>
                </c:pt>
                <c:pt idx="167">
                  <c:v>3.5350779928137102E-8</c:v>
                </c:pt>
                <c:pt idx="168">
                  <c:v>1.8536832458335599E-7</c:v>
                </c:pt>
                <c:pt idx="169">
                  <c:v>1.32008637036586E-8</c:v>
                </c:pt>
                <c:pt idx="170">
                  <c:v>1.61916097237172E-6</c:v>
                </c:pt>
                <c:pt idx="171">
                  <c:v>3.78292506702875E-8</c:v>
                </c:pt>
                <c:pt idx="172">
                  <c:v>8.1275265450971201E-10</c:v>
                </c:pt>
                <c:pt idx="173">
                  <c:v>1.7545305316367399E-8</c:v>
                </c:pt>
                <c:pt idx="174">
                  <c:v>5.4838218966855301E-8</c:v>
                </c:pt>
                <c:pt idx="175">
                  <c:v>2.5688762270877801E-8</c:v>
                </c:pt>
                <c:pt idx="176">
                  <c:v>1.8471518852973299E-8</c:v>
                </c:pt>
                <c:pt idx="177">
                  <c:v>9.4521391586741303E-8</c:v>
                </c:pt>
                <c:pt idx="178">
                  <c:v>7.5732180954824002E-8</c:v>
                </c:pt>
                <c:pt idx="179">
                  <c:v>1.2532779278154399E-8</c:v>
                </c:pt>
                <c:pt idx="180">
                  <c:v>7.9125190047380392E-9</c:v>
                </c:pt>
                <c:pt idx="181">
                  <c:v>3.1910078287925599E-6</c:v>
                </c:pt>
                <c:pt idx="182">
                  <c:v>1.6778189128055199E-8</c:v>
                </c:pt>
                <c:pt idx="183">
                  <c:v>8.7044172440242698E-8</c:v>
                </c:pt>
                <c:pt idx="184">
                  <c:v>4.7687625682489901E-8</c:v>
                </c:pt>
                <c:pt idx="185">
                  <c:v>2.56037725137974E-8</c:v>
                </c:pt>
                <c:pt idx="186">
                  <c:v>1.4367662905004501E-7</c:v>
                </c:pt>
                <c:pt idx="187">
                  <c:v>3.4082056120328103E-8</c:v>
                </c:pt>
                <c:pt idx="188">
                  <c:v>1.22550693426213E-7</c:v>
                </c:pt>
                <c:pt idx="189">
                  <c:v>7.1002247806629504E-7</c:v>
                </c:pt>
                <c:pt idx="190">
                  <c:v>8.2358438444139304E-7</c:v>
                </c:pt>
                <c:pt idx="191">
                  <c:v>1.8701775969811199E-6</c:v>
                </c:pt>
                <c:pt idx="192">
                  <c:v>2.8700059113154601E-7</c:v>
                </c:pt>
                <c:pt idx="193">
                  <c:v>6.2512449654829796E-7</c:v>
                </c:pt>
                <c:pt idx="194">
                  <c:v>1.2521184671232399E-6</c:v>
                </c:pt>
                <c:pt idx="195">
                  <c:v>3.0559815144442199E-7</c:v>
                </c:pt>
                <c:pt idx="196">
                  <c:v>3.5375241887679799E-7</c:v>
                </c:pt>
                <c:pt idx="197">
                  <c:v>1.43029553032308E-8</c:v>
                </c:pt>
                <c:pt idx="198">
                  <c:v>1.8480782167061002E-8</c:v>
                </c:pt>
                <c:pt idx="199">
                  <c:v>1.9049911637242799E-7</c:v>
                </c:pt>
                <c:pt idx="200">
                  <c:v>1.5260077776469699E-6</c:v>
                </c:pt>
                <c:pt idx="201">
                  <c:v>8.1643331723181393E-9</c:v>
                </c:pt>
                <c:pt idx="202">
                  <c:v>1.3085514388360201E-7</c:v>
                </c:pt>
                <c:pt idx="203">
                  <c:v>7.8964461573858995E-8</c:v>
                </c:pt>
                <c:pt idx="204">
                  <c:v>1.38085738866396E-7</c:v>
                </c:pt>
                <c:pt idx="205">
                  <c:v>1.97908115822521E-8</c:v>
                </c:pt>
                <c:pt idx="206">
                  <c:v>1.7466627751083999E-7</c:v>
                </c:pt>
                <c:pt idx="207">
                  <c:v>4.9295771500950499E-7</c:v>
                </c:pt>
                <c:pt idx="208">
                  <c:v>2.30871307454479E-7</c:v>
                </c:pt>
                <c:pt idx="209">
                  <c:v>1.7734248521175499E-8</c:v>
                </c:pt>
                <c:pt idx="210">
                  <c:v>8.8627456522140705E-8</c:v>
                </c:pt>
                <c:pt idx="211">
                  <c:v>6.8687112715642594E-8</c:v>
                </c:pt>
                <c:pt idx="212">
                  <c:v>2.09628543513641E-8</c:v>
                </c:pt>
                <c:pt idx="213">
                  <c:v>3.0676677613200198E-7</c:v>
                </c:pt>
                <c:pt idx="214">
                  <c:v>3.4224398837330498E-7</c:v>
                </c:pt>
                <c:pt idx="215">
                  <c:v>7.7033227282517399E-8</c:v>
                </c:pt>
                <c:pt idx="216">
                  <c:v>2.6011016141702999E-8</c:v>
                </c:pt>
                <c:pt idx="217">
                  <c:v>2.6079629918484898E-7</c:v>
                </c:pt>
                <c:pt idx="218">
                  <c:v>1.6690908366710699E-7</c:v>
                </c:pt>
                <c:pt idx="219">
                  <c:v>2.6281170404886898E-7</c:v>
                </c:pt>
                <c:pt idx="220">
                  <c:v>8.4645943162302002E-8</c:v>
                </c:pt>
                <c:pt idx="221">
                  <c:v>3.1677716606965898E-7</c:v>
                </c:pt>
                <c:pt idx="222">
                  <c:v>4.1851909008711202E-8</c:v>
                </c:pt>
                <c:pt idx="223">
                  <c:v>2.3218703765824999E-7</c:v>
                </c:pt>
                <c:pt idx="224">
                  <c:v>5.4441843955543901E-8</c:v>
                </c:pt>
                <c:pt idx="225">
                  <c:v>4.4371810118746298E-8</c:v>
                </c:pt>
                <c:pt idx="226">
                  <c:v>1.91161430496972E-8</c:v>
                </c:pt>
                <c:pt idx="227">
                  <c:v>2.6348825099699297E-4</c:v>
                </c:pt>
                <c:pt idx="228">
                  <c:v>2.7760101721410302E-7</c:v>
                </c:pt>
                <c:pt idx="229">
                  <c:v>5.78863487227121E-8</c:v>
                </c:pt>
                <c:pt idx="230">
                  <c:v>9.9268886429096694E-9</c:v>
                </c:pt>
                <c:pt idx="231">
                  <c:v>1.0574509115969901E-8</c:v>
                </c:pt>
                <c:pt idx="232">
                  <c:v>7.7635311790893003E-8</c:v>
                </c:pt>
                <c:pt idx="233">
                  <c:v>2.7421523343429101E-10</c:v>
                </c:pt>
                <c:pt idx="234">
                  <c:v>3.9615309862344699E-8</c:v>
                </c:pt>
                <c:pt idx="235">
                  <c:v>2.48565501365151E-8</c:v>
                </c:pt>
                <c:pt idx="236">
                  <c:v>1.43827887868894E-8</c:v>
                </c:pt>
                <c:pt idx="237">
                  <c:v>1.05151040582384E-7</c:v>
                </c:pt>
                <c:pt idx="238">
                  <c:v>0.999344783381237</c:v>
                </c:pt>
                <c:pt idx="239">
                  <c:v>3.7989241970850203E-8</c:v>
                </c:pt>
                <c:pt idx="240">
                  <c:v>3.2751883217127499E-8</c:v>
                </c:pt>
                <c:pt idx="241">
                  <c:v>1.0453684469679301E-5</c:v>
                </c:pt>
                <c:pt idx="242">
                  <c:v>6.3520471350828001E-8</c:v>
                </c:pt>
                <c:pt idx="243">
                  <c:v>2.4546482888464001E-8</c:v>
                </c:pt>
                <c:pt idx="244">
                  <c:v>4.3705803270965498E-7</c:v>
                </c:pt>
                <c:pt idx="245">
                  <c:v>1.6220235496358499E-8</c:v>
                </c:pt>
                <c:pt idx="246">
                  <c:v>1.81737039809726E-9</c:v>
                </c:pt>
                <c:pt idx="247">
                  <c:v>1.7800740103482599E-9</c:v>
                </c:pt>
                <c:pt idx="248">
                  <c:v>9.3565098463059408E-10</c:v>
                </c:pt>
                <c:pt idx="249">
                  <c:v>5.3806783823436598E-9</c:v>
                </c:pt>
                <c:pt idx="250">
                  <c:v>2.5777399137902501E-8</c:v>
                </c:pt>
                <c:pt idx="251">
                  <c:v>9.6282268138211902E-9</c:v>
                </c:pt>
                <c:pt idx="252">
                  <c:v>2.0657046511192701E-8</c:v>
                </c:pt>
                <c:pt idx="253">
                  <c:v>2.2623143321764301E-8</c:v>
                </c:pt>
                <c:pt idx="254">
                  <c:v>9.8458776416248798E-10</c:v>
                </c:pt>
                <c:pt idx="255">
                  <c:v>3.7886770909686399E-8</c:v>
                </c:pt>
                <c:pt idx="256">
                  <c:v>2.3865539117986401E-7</c:v>
                </c:pt>
                <c:pt idx="257">
                  <c:v>2.3860526854407198E-8</c:v>
                </c:pt>
                <c:pt idx="258">
                  <c:v>1.88619338154951E-8</c:v>
                </c:pt>
                <c:pt idx="259">
                  <c:v>6.6597706293311804E-7</c:v>
                </c:pt>
                <c:pt idx="260">
                  <c:v>9.1987069491631102E-9</c:v>
                </c:pt>
                <c:pt idx="261">
                  <c:v>3.1517334195150399E-9</c:v>
                </c:pt>
                <c:pt idx="262">
                  <c:v>2.46488075252886E-8</c:v>
                </c:pt>
                <c:pt idx="263">
                  <c:v>2.4199935513716101E-9</c:v>
                </c:pt>
                <c:pt idx="264">
                  <c:v>1.7933295343697602E-8</c:v>
                </c:pt>
                <c:pt idx="265">
                  <c:v>1.0686915789008599E-9</c:v>
                </c:pt>
                <c:pt idx="266">
                  <c:v>1.8558185951954001E-9</c:v>
                </c:pt>
                <c:pt idx="267">
                  <c:v>1.8747042915112899E-8</c:v>
                </c:pt>
                <c:pt idx="268">
                  <c:v>7.8260679799658299E-10</c:v>
                </c:pt>
                <c:pt idx="269">
                  <c:v>5.4230217888501797E-7</c:v>
                </c:pt>
                <c:pt idx="270">
                  <c:v>9.2587879666430607E-9</c:v>
                </c:pt>
                <c:pt idx="271">
                  <c:v>6.0931046190891394E-8</c:v>
                </c:pt>
                <c:pt idx="272">
                  <c:v>6.9441194738653196E-9</c:v>
                </c:pt>
                <c:pt idx="273">
                  <c:v>3.3039774122242899E-8</c:v>
                </c:pt>
                <c:pt idx="274">
                  <c:v>2.5223468020296799E-8</c:v>
                </c:pt>
                <c:pt idx="275">
                  <c:v>9.5864488990733001E-8</c:v>
                </c:pt>
                <c:pt idx="276">
                  <c:v>1.7853171859516199E-7</c:v>
                </c:pt>
                <c:pt idx="277">
                  <c:v>9.9402712935815092E-7</c:v>
                </c:pt>
                <c:pt idx="278">
                  <c:v>2.4825498498739E-8</c:v>
                </c:pt>
                <c:pt idx="279">
                  <c:v>2.1194110161743399E-8</c:v>
                </c:pt>
                <c:pt idx="280">
                  <c:v>6.7132059786518696E-6</c:v>
                </c:pt>
                <c:pt idx="281">
                  <c:v>6.3182889309797804E-6</c:v>
                </c:pt>
                <c:pt idx="282">
                  <c:v>5.6623490272450602E-6</c:v>
                </c:pt>
                <c:pt idx="283">
                  <c:v>2.0037377052469601E-5</c:v>
                </c:pt>
                <c:pt idx="284">
                  <c:v>6.5494738114204397E-6</c:v>
                </c:pt>
                <c:pt idx="285">
                  <c:v>1.7112147903213199E-6</c:v>
                </c:pt>
                <c:pt idx="286">
                  <c:v>4.8846633375485397E-7</c:v>
                </c:pt>
                <c:pt idx="287">
                  <c:v>5.1495650916908603E-7</c:v>
                </c:pt>
                <c:pt idx="288">
                  <c:v>6.0810616456181998E-7</c:v>
                </c:pt>
                <c:pt idx="289">
                  <c:v>2.3405146684740999E-7</c:v>
                </c:pt>
                <c:pt idx="290">
                  <c:v>4.14647612943173E-10</c:v>
                </c:pt>
                <c:pt idx="291">
                  <c:v>1.08578714593302E-7</c:v>
                </c:pt>
                <c:pt idx="292">
                  <c:v>5.0924959440145603E-9</c:v>
                </c:pt>
                <c:pt idx="293">
                  <c:v>1.5144996838375699E-10</c:v>
                </c:pt>
                <c:pt idx="294">
                  <c:v>3.2331711110235402E-9</c:v>
                </c:pt>
                <c:pt idx="295">
                  <c:v>0.99999884277637197</c:v>
                </c:pt>
                <c:pt idx="296">
                  <c:v>1.7642714011931499E-7</c:v>
                </c:pt>
                <c:pt idx="297">
                  <c:v>7.5079595679155803E-10</c:v>
                </c:pt>
                <c:pt idx="298">
                  <c:v>2.9688395128781601E-7</c:v>
                </c:pt>
                <c:pt idx="299">
                  <c:v>1.8985144229365101E-8</c:v>
                </c:pt>
                <c:pt idx="300">
                  <c:v>6.7927195996893299E-7</c:v>
                </c:pt>
                <c:pt idx="301">
                  <c:v>2.3667396620470601E-6</c:v>
                </c:pt>
                <c:pt idx="302">
                  <c:v>0.99999870848432304</c:v>
                </c:pt>
                <c:pt idx="303">
                  <c:v>1.5644933576308201E-8</c:v>
                </c:pt>
                <c:pt idx="304">
                  <c:v>8.5979371420919299E-10</c:v>
                </c:pt>
                <c:pt idx="305">
                  <c:v>1.24098197326288E-7</c:v>
                </c:pt>
                <c:pt idx="306">
                  <c:v>3.5744746334889499E-9</c:v>
                </c:pt>
                <c:pt idx="307">
                  <c:v>8.2177066337803697E-10</c:v>
                </c:pt>
                <c:pt idx="308">
                  <c:v>3.3354254338824899E-6</c:v>
                </c:pt>
                <c:pt idx="309">
                  <c:v>0.99932056848244699</c:v>
                </c:pt>
                <c:pt idx="310">
                  <c:v>1.7100367551565699E-3</c:v>
                </c:pt>
                <c:pt idx="311">
                  <c:v>0.99979224073809303</c:v>
                </c:pt>
                <c:pt idx="312">
                  <c:v>2.12960186018341E-5</c:v>
                </c:pt>
                <c:pt idx="313">
                  <c:v>0.99999976871956897</c:v>
                </c:pt>
                <c:pt idx="314">
                  <c:v>1.17626155078567E-5</c:v>
                </c:pt>
                <c:pt idx="315">
                  <c:v>2.80094342590154E-7</c:v>
                </c:pt>
                <c:pt idx="316">
                  <c:v>1.5234736774754001E-9</c:v>
                </c:pt>
                <c:pt idx="317">
                  <c:v>2.9354488666464299E-8</c:v>
                </c:pt>
                <c:pt idx="318">
                  <c:v>6.1404642064935198E-7</c:v>
                </c:pt>
                <c:pt idx="319">
                  <c:v>2.9614374753492401E-7</c:v>
                </c:pt>
                <c:pt idx="320">
                  <c:v>7.1490152190705996E-8</c:v>
                </c:pt>
                <c:pt idx="321">
                  <c:v>2.7084646588105297E-7</c:v>
                </c:pt>
                <c:pt idx="322">
                  <c:v>3.52608610710818E-8</c:v>
                </c:pt>
                <c:pt idx="323">
                  <c:v>9.3399619103867597E-7</c:v>
                </c:pt>
                <c:pt idx="324">
                  <c:v>1.9575787814547501E-6</c:v>
                </c:pt>
                <c:pt idx="325">
                  <c:v>1.2646151570103601E-10</c:v>
                </c:pt>
                <c:pt idx="326">
                  <c:v>1.4920302433217301E-8</c:v>
                </c:pt>
                <c:pt idx="327">
                  <c:v>7.7484620644310196E-9</c:v>
                </c:pt>
                <c:pt idx="328">
                  <c:v>3.4668799227445098E-8</c:v>
                </c:pt>
                <c:pt idx="329">
                  <c:v>2.5256349670896701E-7</c:v>
                </c:pt>
                <c:pt idx="330">
                  <c:v>8.9396593824701105E-9</c:v>
                </c:pt>
                <c:pt idx="331">
                  <c:v>3.19279268221864E-7</c:v>
                </c:pt>
                <c:pt idx="332">
                  <c:v>1.8014794636166501E-7</c:v>
                </c:pt>
                <c:pt idx="333">
                  <c:v>2.5339702211014602E-7</c:v>
                </c:pt>
                <c:pt idx="334">
                  <c:v>3.7996734154157104E-9</c:v>
                </c:pt>
                <c:pt idx="335">
                  <c:v>9.6763992914403701E-8</c:v>
                </c:pt>
                <c:pt idx="336">
                  <c:v>1.36033564448007E-8</c:v>
                </c:pt>
                <c:pt idx="337">
                  <c:v>3.4807753149225699E-8</c:v>
                </c:pt>
                <c:pt idx="338">
                  <c:v>2.2318634912269101E-8</c:v>
                </c:pt>
                <c:pt idx="339">
                  <c:v>7.3794460260237102E-9</c:v>
                </c:pt>
                <c:pt idx="340">
                  <c:v>4.2924732244961398E-9</c:v>
                </c:pt>
                <c:pt idx="341">
                  <c:v>6.1894250578668602E-8</c:v>
                </c:pt>
                <c:pt idx="342">
                  <c:v>2.9379924882273202E-10</c:v>
                </c:pt>
                <c:pt idx="343">
                  <c:v>1.8090167059895299E-10</c:v>
                </c:pt>
                <c:pt idx="344">
                  <c:v>1.06801263250397E-10</c:v>
                </c:pt>
                <c:pt idx="345">
                  <c:v>4.8804585180358099E-9</c:v>
                </c:pt>
                <c:pt idx="346">
                  <c:v>3.2695058959539198E-10</c:v>
                </c:pt>
                <c:pt idx="347">
                  <c:v>9.8494097576043393E-9</c:v>
                </c:pt>
                <c:pt idx="348">
                  <c:v>3.6905536566399402E-7</c:v>
                </c:pt>
                <c:pt idx="349">
                  <c:v>4.74595621076117E-8</c:v>
                </c:pt>
                <c:pt idx="350">
                  <c:v>6.1403397719110101E-9</c:v>
                </c:pt>
                <c:pt idx="351">
                  <c:v>5.6539732350016898E-7</c:v>
                </c:pt>
                <c:pt idx="352">
                  <c:v>2.61980624185337E-6</c:v>
                </c:pt>
                <c:pt idx="353">
                  <c:v>3.0205590520305302E-11</c:v>
                </c:pt>
                <c:pt idx="354">
                  <c:v>5.1500300609381801E-8</c:v>
                </c:pt>
                <c:pt idx="355">
                  <c:v>1.3384791948105401E-7</c:v>
                </c:pt>
                <c:pt idx="356">
                  <c:v>3.9982267631978602E-9</c:v>
                </c:pt>
                <c:pt idx="357">
                  <c:v>1.01739405130132E-7</c:v>
                </c:pt>
                <c:pt idx="358">
                  <c:v>1.0099328910309E-9</c:v>
                </c:pt>
                <c:pt idx="359">
                  <c:v>5.8758963440999697E-9</c:v>
                </c:pt>
                <c:pt idx="360">
                  <c:v>2.34895310713287E-7</c:v>
                </c:pt>
                <c:pt idx="361">
                  <c:v>1.5737956047022701E-8</c:v>
                </c:pt>
                <c:pt idx="362">
                  <c:v>6.6965409425251297E-10</c:v>
                </c:pt>
                <c:pt idx="363">
                  <c:v>3.1124582394246398E-8</c:v>
                </c:pt>
                <c:pt idx="364">
                  <c:v>6.8713650407055196E-10</c:v>
                </c:pt>
                <c:pt idx="365">
                  <c:v>2.6566192288838198E-9</c:v>
                </c:pt>
                <c:pt idx="366">
                  <c:v>1.2040926510591399E-7</c:v>
                </c:pt>
                <c:pt idx="367">
                  <c:v>1.20882103831126E-8</c:v>
                </c:pt>
                <c:pt idx="368">
                  <c:v>5.6872637872844499E-8</c:v>
                </c:pt>
                <c:pt idx="369">
                  <c:v>5.5627874971566403E-7</c:v>
                </c:pt>
                <c:pt idx="370">
                  <c:v>3.9550278579102698E-8</c:v>
                </c:pt>
                <c:pt idx="371">
                  <c:v>1.4359606482533701E-6</c:v>
                </c:pt>
                <c:pt idx="372">
                  <c:v>4.47027728370317E-7</c:v>
                </c:pt>
                <c:pt idx="373">
                  <c:v>1.5035838967533099E-8</c:v>
                </c:pt>
                <c:pt idx="374">
                  <c:v>3.0810155443787099E-8</c:v>
                </c:pt>
                <c:pt idx="375">
                  <c:v>8.1163411196308098E-11</c:v>
                </c:pt>
                <c:pt idx="376">
                  <c:v>3.2313533032440802E-9</c:v>
                </c:pt>
                <c:pt idx="377">
                  <c:v>3.4511852220649101E-7</c:v>
                </c:pt>
                <c:pt idx="378">
                  <c:v>2.9459409874499198E-7</c:v>
                </c:pt>
                <c:pt idx="379">
                  <c:v>1.6600943566569799E-9</c:v>
                </c:pt>
                <c:pt idx="380">
                  <c:v>6.3816754365228402E-9</c:v>
                </c:pt>
                <c:pt idx="381">
                  <c:v>2.6775273657036999E-7</c:v>
                </c:pt>
                <c:pt idx="382">
                  <c:v>1.19774935654283E-6</c:v>
                </c:pt>
                <c:pt idx="383">
                  <c:v>4.6071244491601499E-8</c:v>
                </c:pt>
                <c:pt idx="384">
                  <c:v>1.6196071574737801E-10</c:v>
                </c:pt>
                <c:pt idx="385">
                  <c:v>5.5253173501356802E-7</c:v>
                </c:pt>
                <c:pt idx="386">
                  <c:v>8.5818968510210903E-7</c:v>
                </c:pt>
                <c:pt idx="387">
                  <c:v>8.4265089467979801E-10</c:v>
                </c:pt>
                <c:pt idx="388">
                  <c:v>1.7190494108140299E-9</c:v>
                </c:pt>
                <c:pt idx="389">
                  <c:v>5.33479726796352E-6</c:v>
                </c:pt>
                <c:pt idx="390">
                  <c:v>1.9269176041592901E-6</c:v>
                </c:pt>
                <c:pt idx="391">
                  <c:v>2.7975541106488599E-8</c:v>
                </c:pt>
                <c:pt idx="392">
                  <c:v>6.5609247710585204E-9</c:v>
                </c:pt>
                <c:pt idx="393">
                  <c:v>5.9052434103627703E-9</c:v>
                </c:pt>
                <c:pt idx="394">
                  <c:v>2.8606048400239902E-9</c:v>
                </c:pt>
                <c:pt idx="395">
                  <c:v>3.0092991414828897E-8</c:v>
                </c:pt>
                <c:pt idx="396">
                  <c:v>3.6252251704450199E-10</c:v>
                </c:pt>
                <c:pt idx="397">
                  <c:v>6.8135319984154095E-8</c:v>
                </c:pt>
                <c:pt idx="398">
                  <c:v>0.999990505103306</c:v>
                </c:pt>
                <c:pt idx="399">
                  <c:v>2.16017043807106E-7</c:v>
                </c:pt>
                <c:pt idx="400">
                  <c:v>1.0552307543338301E-10</c:v>
                </c:pt>
                <c:pt idx="401">
                  <c:v>4.9166444897827899E-8</c:v>
                </c:pt>
                <c:pt idx="402">
                  <c:v>1.25616164903797E-8</c:v>
                </c:pt>
                <c:pt idx="403">
                  <c:v>6.4157257865138504E-7</c:v>
                </c:pt>
                <c:pt idx="404">
                  <c:v>1.0650380687018E-7</c:v>
                </c:pt>
                <c:pt idx="405">
                  <c:v>4.6410897192404498E-9</c:v>
                </c:pt>
                <c:pt idx="406">
                  <c:v>4.5897774532030998E-6</c:v>
                </c:pt>
                <c:pt idx="407">
                  <c:v>8.1137565538551706E-8</c:v>
                </c:pt>
                <c:pt idx="408">
                  <c:v>1.0961514519158301E-10</c:v>
                </c:pt>
                <c:pt idx="409">
                  <c:v>9.3297001767161097E-8</c:v>
                </c:pt>
                <c:pt idx="410">
                  <c:v>4.2577012826852601E-9</c:v>
                </c:pt>
                <c:pt idx="411">
                  <c:v>8.4072882106913E-11</c:v>
                </c:pt>
                <c:pt idx="412">
                  <c:v>3.8702787579235301E-7</c:v>
                </c:pt>
                <c:pt idx="413">
                  <c:v>1.0588207421882501E-6</c:v>
                </c:pt>
                <c:pt idx="414">
                  <c:v>0.99989243477046796</c:v>
                </c:pt>
                <c:pt idx="415">
                  <c:v>2.7382638915032203E-7</c:v>
                </c:pt>
                <c:pt idx="416">
                  <c:v>5.9967720623714398E-9</c:v>
                </c:pt>
                <c:pt idx="417">
                  <c:v>3.00166633567574E-7</c:v>
                </c:pt>
                <c:pt idx="418">
                  <c:v>1.60428257929448E-6</c:v>
                </c:pt>
                <c:pt idx="419">
                  <c:v>4.84871433879691E-8</c:v>
                </c:pt>
                <c:pt idx="420">
                  <c:v>1.69612932883055E-8</c:v>
                </c:pt>
                <c:pt idx="421">
                  <c:v>5.7544591418098097E-6</c:v>
                </c:pt>
                <c:pt idx="422">
                  <c:v>2.5876223984456699E-8</c:v>
                </c:pt>
                <c:pt idx="423">
                  <c:v>9.2415270992924899E-7</c:v>
                </c:pt>
                <c:pt idx="424">
                  <c:v>1.89383099839335E-6</c:v>
                </c:pt>
                <c:pt idx="425">
                  <c:v>2.9506365411679098E-7</c:v>
                </c:pt>
                <c:pt idx="426">
                  <c:v>4.6048120293833699E-10</c:v>
                </c:pt>
                <c:pt idx="427">
                  <c:v>8.6708169871629302E-10</c:v>
                </c:pt>
                <c:pt idx="428">
                  <c:v>1.61273855794108E-10</c:v>
                </c:pt>
                <c:pt idx="429">
                  <c:v>1.0110761090229E-7</c:v>
                </c:pt>
                <c:pt idx="430">
                  <c:v>5.5663465152488198E-7</c:v>
                </c:pt>
                <c:pt idx="431">
                  <c:v>2.25047675770685E-7</c:v>
                </c:pt>
                <c:pt idx="432">
                  <c:v>7.2981164571503301E-7</c:v>
                </c:pt>
                <c:pt idx="433">
                  <c:v>1.03586675114829E-7</c:v>
                </c:pt>
                <c:pt idx="434">
                  <c:v>2.1881310194048801E-10</c:v>
                </c:pt>
                <c:pt idx="435">
                  <c:v>2.6942930042334901E-8</c:v>
                </c:pt>
                <c:pt idx="436">
                  <c:v>8.1234332925930294E-11</c:v>
                </c:pt>
                <c:pt idx="437">
                  <c:v>9.69390439117045E-11</c:v>
                </c:pt>
                <c:pt idx="438">
                  <c:v>5.4820861379543602E-8</c:v>
                </c:pt>
                <c:pt idx="439">
                  <c:v>3.12109546549393E-10</c:v>
                </c:pt>
                <c:pt idx="440">
                  <c:v>8.4614222741769696E-10</c:v>
                </c:pt>
                <c:pt idx="441">
                  <c:v>5.5087990620634097E-9</c:v>
                </c:pt>
                <c:pt idx="442">
                  <c:v>1.57636857641158E-9</c:v>
                </c:pt>
                <c:pt idx="443">
                  <c:v>5.6926722999946099E-10</c:v>
                </c:pt>
                <c:pt idx="444">
                  <c:v>6.6071970834097502E-7</c:v>
                </c:pt>
                <c:pt idx="445">
                  <c:v>9.5020628931222693E-9</c:v>
                </c:pt>
                <c:pt idx="446">
                  <c:v>1.9654332232465901E-6</c:v>
                </c:pt>
                <c:pt idx="447">
                  <c:v>1.4176199063294199E-7</c:v>
                </c:pt>
                <c:pt idx="448">
                  <c:v>2.9709397282511399E-7</c:v>
                </c:pt>
                <c:pt idx="449">
                  <c:v>4.6412721138079E-9</c:v>
                </c:pt>
                <c:pt idx="450">
                  <c:v>5.34884430110642E-7</c:v>
                </c:pt>
                <c:pt idx="451">
                  <c:v>1.4886100656715199E-8</c:v>
                </c:pt>
                <c:pt idx="452">
                  <c:v>4.74835170789089E-8</c:v>
                </c:pt>
                <c:pt idx="453">
                  <c:v>4.16871171794512E-9</c:v>
                </c:pt>
                <c:pt idx="454">
                  <c:v>1.4086289245773501E-8</c:v>
                </c:pt>
                <c:pt idx="455">
                  <c:v>1.6931158851110001E-7</c:v>
                </c:pt>
                <c:pt idx="456">
                  <c:v>8.8006854640790501E-10</c:v>
                </c:pt>
                <c:pt idx="457">
                  <c:v>2.0620583462934402E-6</c:v>
                </c:pt>
                <c:pt idx="458">
                  <c:v>9.6881670121998593E-9</c:v>
                </c:pt>
                <c:pt idx="459">
                  <c:v>5.5513982022524897E-9</c:v>
                </c:pt>
                <c:pt idx="460">
                  <c:v>4.9762155298517795E-10</c:v>
                </c:pt>
                <c:pt idx="461">
                  <c:v>3.8707325406534997E-10</c:v>
                </c:pt>
                <c:pt idx="462">
                  <c:v>1.1631364322411401E-6</c:v>
                </c:pt>
                <c:pt idx="463">
                  <c:v>9.4320900132349E-10</c:v>
                </c:pt>
                <c:pt idx="464">
                  <c:v>7.7738083625053795E-7</c:v>
                </c:pt>
                <c:pt idx="465">
                  <c:v>5.7662595396949997E-7</c:v>
                </c:pt>
                <c:pt idx="466">
                  <c:v>2.03342477270146E-7</c:v>
                </c:pt>
                <c:pt idx="467">
                  <c:v>3.7896477569785002E-7</c:v>
                </c:pt>
                <c:pt idx="468">
                  <c:v>7.4791669312038308E-9</c:v>
                </c:pt>
                <c:pt idx="469">
                  <c:v>3.1384660874353002E-10</c:v>
                </c:pt>
                <c:pt idx="470">
                  <c:v>1.33837205275981E-8</c:v>
                </c:pt>
                <c:pt idx="471">
                  <c:v>1.7062671427775299E-10</c:v>
                </c:pt>
                <c:pt idx="472">
                  <c:v>2.78283210517373E-9</c:v>
                </c:pt>
                <c:pt idx="473">
                  <c:v>1.6781249532851099E-8</c:v>
                </c:pt>
                <c:pt idx="474">
                  <c:v>6.1010975559862101E-8</c:v>
                </c:pt>
                <c:pt idx="475">
                  <c:v>7.0165387138084602E-8</c:v>
                </c:pt>
                <c:pt idx="476">
                  <c:v>2.65325980622962E-9</c:v>
                </c:pt>
                <c:pt idx="477">
                  <c:v>5.9290579429850396E-7</c:v>
                </c:pt>
                <c:pt idx="478">
                  <c:v>1.7787167315112901E-6</c:v>
                </c:pt>
                <c:pt idx="479">
                  <c:v>1.9939118227499401E-6</c:v>
                </c:pt>
                <c:pt idx="480">
                  <c:v>8.5730473342475494E-8</c:v>
                </c:pt>
                <c:pt idx="481">
                  <c:v>3.4907327567612802E-7</c:v>
                </c:pt>
                <c:pt idx="482">
                  <c:v>2.6575705695148202E-8</c:v>
                </c:pt>
                <c:pt idx="483">
                  <c:v>8.7662927265883896E-10</c:v>
                </c:pt>
                <c:pt idx="484">
                  <c:v>2.3386065568713499E-7</c:v>
                </c:pt>
                <c:pt idx="485">
                  <c:v>4.1993952215151302E-9</c:v>
                </c:pt>
                <c:pt idx="486">
                  <c:v>9.0620335506436907E-9</c:v>
                </c:pt>
                <c:pt idx="487">
                  <c:v>1.4970794383974099E-10</c:v>
                </c:pt>
                <c:pt idx="488">
                  <c:v>8.3959175049841103E-7</c:v>
                </c:pt>
                <c:pt idx="489">
                  <c:v>2.6277906860145099E-9</c:v>
                </c:pt>
                <c:pt idx="490">
                  <c:v>1.32317596000244E-8</c:v>
                </c:pt>
                <c:pt idx="491">
                  <c:v>2.34123457571393E-7</c:v>
                </c:pt>
                <c:pt idx="492">
                  <c:v>6.1676253792694798E-7</c:v>
                </c:pt>
                <c:pt idx="493">
                  <c:v>1.48930089179447E-7</c:v>
                </c:pt>
                <c:pt idx="494">
                  <c:v>3.3901287159550399E-9</c:v>
                </c:pt>
                <c:pt idx="495">
                  <c:v>2.6059480706004499E-8</c:v>
                </c:pt>
                <c:pt idx="496">
                  <c:v>5.5344833310865702E-9</c:v>
                </c:pt>
                <c:pt idx="497">
                  <c:v>0.99999915958019703</c:v>
                </c:pt>
                <c:pt idx="498">
                  <c:v>0.99999837754464205</c:v>
                </c:pt>
                <c:pt idx="499">
                  <c:v>0.99999829934083895</c:v>
                </c:pt>
                <c:pt idx="500">
                  <c:v>9.3224617660016599E-9</c:v>
                </c:pt>
                <c:pt idx="501">
                  <c:v>1.07492388099617E-7</c:v>
                </c:pt>
                <c:pt idx="502">
                  <c:v>6.8573831912769598E-10</c:v>
                </c:pt>
                <c:pt idx="503">
                  <c:v>8.4678408331092298E-10</c:v>
                </c:pt>
                <c:pt idx="504">
                  <c:v>8.5810109894366995E-9</c:v>
                </c:pt>
                <c:pt idx="505">
                  <c:v>4.4130861337846799E-8</c:v>
                </c:pt>
                <c:pt idx="506">
                  <c:v>9.52307618613292E-6</c:v>
                </c:pt>
                <c:pt idx="507">
                  <c:v>2.4273177139604399E-7</c:v>
                </c:pt>
                <c:pt idx="508">
                  <c:v>6.7938214285952901E-9</c:v>
                </c:pt>
                <c:pt idx="509">
                  <c:v>1.33240552343977E-8</c:v>
                </c:pt>
                <c:pt idx="510">
                  <c:v>0.99957004501597901</c:v>
                </c:pt>
                <c:pt idx="511">
                  <c:v>2.0803567075967599E-8</c:v>
                </c:pt>
                <c:pt idx="512">
                  <c:v>4.15732415081219E-9</c:v>
                </c:pt>
                <c:pt idx="513">
                  <c:v>0.99999952855407503</c:v>
                </c:pt>
                <c:pt idx="514">
                  <c:v>3.2785197479798701E-8</c:v>
                </c:pt>
                <c:pt idx="515">
                  <c:v>1.75053257473583E-8</c:v>
                </c:pt>
                <c:pt idx="516">
                  <c:v>2.9215964484169499E-8</c:v>
                </c:pt>
                <c:pt idx="517">
                  <c:v>1.19230134161031E-6</c:v>
                </c:pt>
                <c:pt idx="518">
                  <c:v>9.0705472661127994E-9</c:v>
                </c:pt>
                <c:pt idx="519">
                  <c:v>1.2140127115056499E-8</c:v>
                </c:pt>
                <c:pt idx="520">
                  <c:v>4.4696474108451002E-9</c:v>
                </c:pt>
                <c:pt idx="521">
                  <c:v>6.0002011030429997E-6</c:v>
                </c:pt>
                <c:pt idx="522">
                  <c:v>1.7601586095697E-8</c:v>
                </c:pt>
                <c:pt idx="523">
                  <c:v>6.8161526152658997E-9</c:v>
                </c:pt>
                <c:pt idx="524">
                  <c:v>1.9556693975677799E-8</c:v>
                </c:pt>
                <c:pt idx="525">
                  <c:v>6.3032753472000403E-9</c:v>
                </c:pt>
                <c:pt idx="526">
                  <c:v>5.0577961565436199E-6</c:v>
                </c:pt>
                <c:pt idx="527">
                  <c:v>1.22559484120338E-8</c:v>
                </c:pt>
                <c:pt idx="528">
                  <c:v>3.8129663456355299E-8</c:v>
                </c:pt>
                <c:pt idx="529">
                  <c:v>9.6793696883888696E-9</c:v>
                </c:pt>
                <c:pt idx="530">
                  <c:v>6.8648999806419398E-9</c:v>
                </c:pt>
                <c:pt idx="531">
                  <c:v>9.8754617260854606E-9</c:v>
                </c:pt>
                <c:pt idx="532">
                  <c:v>6.19732643208526E-8</c:v>
                </c:pt>
                <c:pt idx="533">
                  <c:v>6.1782244273714795E-8</c:v>
                </c:pt>
                <c:pt idx="534">
                  <c:v>1.2684489164688399E-8</c:v>
                </c:pt>
                <c:pt idx="535">
                  <c:v>0.99999798939350104</c:v>
                </c:pt>
                <c:pt idx="536">
                  <c:v>0.99999973672355702</c:v>
                </c:pt>
                <c:pt idx="537">
                  <c:v>3.3844196056769602E-6</c:v>
                </c:pt>
                <c:pt idx="538">
                  <c:v>4.1277569853957599E-8</c:v>
                </c:pt>
                <c:pt idx="539">
                  <c:v>7.5719360996390995E-8</c:v>
                </c:pt>
                <c:pt idx="540">
                  <c:v>9.2888458915878698E-8</c:v>
                </c:pt>
                <c:pt idx="541">
                  <c:v>2.9864541440364601E-7</c:v>
                </c:pt>
                <c:pt idx="542">
                  <c:v>2.40443758420767E-8</c:v>
                </c:pt>
                <c:pt idx="543">
                  <c:v>1.1114090223873901E-6</c:v>
                </c:pt>
                <c:pt idx="544">
                  <c:v>2.21253908749994E-10</c:v>
                </c:pt>
                <c:pt idx="545">
                  <c:v>2.0574456616880499E-10</c:v>
                </c:pt>
                <c:pt idx="546">
                  <c:v>4.8686461638065603E-9</c:v>
                </c:pt>
                <c:pt idx="547">
                  <c:v>7.0356112959916396E-10</c:v>
                </c:pt>
                <c:pt idx="548">
                  <c:v>8.4868389731204799E-9</c:v>
                </c:pt>
                <c:pt idx="549">
                  <c:v>1.0254728723145701E-8</c:v>
                </c:pt>
                <c:pt idx="550">
                  <c:v>3.7871592871072601E-7</c:v>
                </c:pt>
                <c:pt idx="551">
                  <c:v>1.3149546399045099E-9</c:v>
                </c:pt>
                <c:pt idx="552">
                  <c:v>2.22266710824411E-8</c:v>
                </c:pt>
                <c:pt idx="553">
                  <c:v>9.0295363295068105E-8</c:v>
                </c:pt>
                <c:pt idx="554">
                  <c:v>1.0220377109227599E-9</c:v>
                </c:pt>
                <c:pt idx="555">
                  <c:v>4.2346056768688502E-10</c:v>
                </c:pt>
                <c:pt idx="556">
                  <c:v>6.9687492643167599E-9</c:v>
                </c:pt>
                <c:pt idx="557">
                  <c:v>6.5095771197113402E-9</c:v>
                </c:pt>
                <c:pt idx="558">
                  <c:v>0.99999813342806598</c:v>
                </c:pt>
                <c:pt idx="559">
                  <c:v>1.13191908763504E-5</c:v>
                </c:pt>
                <c:pt idx="560">
                  <c:v>2.3407950532966498E-8</c:v>
                </c:pt>
                <c:pt idx="561">
                  <c:v>2.8876600870882299E-11</c:v>
                </c:pt>
                <c:pt idx="562">
                  <c:v>0.99999915307734499</c:v>
                </c:pt>
                <c:pt idx="563">
                  <c:v>2.1655554848309701E-7</c:v>
                </c:pt>
                <c:pt idx="564">
                  <c:v>1.4357899058843801E-9</c:v>
                </c:pt>
                <c:pt idx="565">
                  <c:v>8.8343486851839001E-8</c:v>
                </c:pt>
                <c:pt idx="566">
                  <c:v>4.5577695226640703E-8</c:v>
                </c:pt>
                <c:pt idx="567">
                  <c:v>9.0565671515578396E-10</c:v>
                </c:pt>
                <c:pt idx="568">
                  <c:v>1.09527983196122E-8</c:v>
                </c:pt>
                <c:pt idx="569">
                  <c:v>5.4352125341567803E-10</c:v>
                </c:pt>
                <c:pt idx="570">
                  <c:v>0.99999790305362801</c:v>
                </c:pt>
                <c:pt idx="571">
                  <c:v>8.0885232831241001E-9</c:v>
                </c:pt>
                <c:pt idx="572">
                  <c:v>9.6512694703037704E-8</c:v>
                </c:pt>
                <c:pt idx="573">
                  <c:v>7.7561725654673292E-9</c:v>
                </c:pt>
                <c:pt idx="574">
                  <c:v>6.9983014370729903E-9</c:v>
                </c:pt>
                <c:pt idx="575">
                  <c:v>1.81785646577624E-8</c:v>
                </c:pt>
                <c:pt idx="576">
                  <c:v>1.1299221929794599E-8</c:v>
                </c:pt>
                <c:pt idx="577">
                  <c:v>3.9064222063795802E-7</c:v>
                </c:pt>
                <c:pt idx="578">
                  <c:v>1.06680729528341E-8</c:v>
                </c:pt>
                <c:pt idx="579">
                  <c:v>4.4794021953772797E-8</c:v>
                </c:pt>
                <c:pt idx="580">
                  <c:v>4.6664337025430197E-6</c:v>
                </c:pt>
                <c:pt idx="581">
                  <c:v>2.3579431482462801E-8</c:v>
                </c:pt>
                <c:pt idx="582">
                  <c:v>0.99999859999715102</c:v>
                </c:pt>
                <c:pt idx="583">
                  <c:v>1.4356633715735299E-6</c:v>
                </c:pt>
                <c:pt idx="584">
                  <c:v>1.04519919375304E-7</c:v>
                </c:pt>
                <c:pt idx="585">
                  <c:v>9.7454918963416599E-8</c:v>
                </c:pt>
                <c:pt idx="586">
                  <c:v>2.4153662006535201E-8</c:v>
                </c:pt>
                <c:pt idx="587">
                  <c:v>1.75511513782561E-8</c:v>
                </c:pt>
                <c:pt idx="588">
                  <c:v>1.30003366822541E-7</c:v>
                </c:pt>
                <c:pt idx="589">
                  <c:v>0.99998699731886798</c:v>
                </c:pt>
                <c:pt idx="590">
                  <c:v>8.0022751979187105E-7</c:v>
                </c:pt>
                <c:pt idx="591">
                  <c:v>6.8122614247429597E-8</c:v>
                </c:pt>
                <c:pt idx="592">
                  <c:v>1.7709536805004E-7</c:v>
                </c:pt>
                <c:pt idx="593">
                  <c:v>3.2269114758905197E-5</c:v>
                </c:pt>
                <c:pt idx="594">
                  <c:v>0.99997904078146305</c:v>
                </c:pt>
                <c:pt idx="595">
                  <c:v>3.7690196525894803E-8</c:v>
                </c:pt>
                <c:pt idx="596">
                  <c:v>3.9353100993320302E-8</c:v>
                </c:pt>
                <c:pt idx="597">
                  <c:v>1.3288074314514301E-6</c:v>
                </c:pt>
                <c:pt idx="598">
                  <c:v>0.99999871967350096</c:v>
                </c:pt>
                <c:pt idx="599">
                  <c:v>4.8103053657092302E-7</c:v>
                </c:pt>
                <c:pt idx="600">
                  <c:v>1.5080072928579101E-7</c:v>
                </c:pt>
                <c:pt idx="601">
                  <c:v>2.29945413438795E-6</c:v>
                </c:pt>
                <c:pt idx="602">
                  <c:v>0.99999240504913001</c:v>
                </c:pt>
                <c:pt idx="603">
                  <c:v>1.0726043397072499E-6</c:v>
                </c:pt>
                <c:pt idx="604">
                  <c:v>1.6701311200726799E-8</c:v>
                </c:pt>
                <c:pt idx="605">
                  <c:v>1.8890414291524599E-7</c:v>
                </c:pt>
                <c:pt idx="606">
                  <c:v>0.99997964705307596</c:v>
                </c:pt>
                <c:pt idx="607">
                  <c:v>2.6739476269818601E-8</c:v>
                </c:pt>
                <c:pt idx="608">
                  <c:v>3.0645632532479602E-7</c:v>
                </c:pt>
                <c:pt idx="609">
                  <c:v>1.68620231231163E-7</c:v>
                </c:pt>
                <c:pt idx="610">
                  <c:v>0.99980695193369995</c:v>
                </c:pt>
                <c:pt idx="611">
                  <c:v>4.3117069788286704E-6</c:v>
                </c:pt>
                <c:pt idx="612">
                  <c:v>6.5386495711622101E-8</c:v>
                </c:pt>
                <c:pt idx="613">
                  <c:v>8.5279685459572203E-10</c:v>
                </c:pt>
                <c:pt idx="614">
                  <c:v>0.99997415851551197</c:v>
                </c:pt>
                <c:pt idx="615">
                  <c:v>5.0502087914455298E-9</c:v>
                </c:pt>
                <c:pt idx="616">
                  <c:v>6.8585283402872301E-9</c:v>
                </c:pt>
                <c:pt idx="617">
                  <c:v>7.4023382780986299E-9</c:v>
                </c:pt>
                <c:pt idx="618">
                  <c:v>1.56487967664749E-9</c:v>
                </c:pt>
                <c:pt idx="619">
                  <c:v>1.060819213662E-8</c:v>
                </c:pt>
                <c:pt idx="620">
                  <c:v>1.20790559116998E-8</c:v>
                </c:pt>
                <c:pt idx="621">
                  <c:v>7.0186200378880901E-9</c:v>
                </c:pt>
                <c:pt idx="622">
                  <c:v>4.8503593549302802E-9</c:v>
                </c:pt>
                <c:pt idx="623">
                  <c:v>2.7106385230918001E-8</c:v>
                </c:pt>
                <c:pt idx="624">
                  <c:v>2.0615430105363799E-8</c:v>
                </c:pt>
                <c:pt idx="625">
                  <c:v>3.9756228353464303E-8</c:v>
                </c:pt>
                <c:pt idx="626">
                  <c:v>2.4836700164655002E-10</c:v>
                </c:pt>
                <c:pt idx="627">
                  <c:v>4.69943460565438E-9</c:v>
                </c:pt>
                <c:pt idx="628">
                  <c:v>3.98502159971406E-7</c:v>
                </c:pt>
                <c:pt idx="629">
                  <c:v>4.6105779437171598E-9</c:v>
                </c:pt>
                <c:pt idx="630">
                  <c:v>1.61800171529341E-8</c:v>
                </c:pt>
                <c:pt idx="631">
                  <c:v>2.3083344324152099E-7</c:v>
                </c:pt>
                <c:pt idx="632">
                  <c:v>1.3359548997260899E-8</c:v>
                </c:pt>
                <c:pt idx="633">
                  <c:v>1.08238723971681E-7</c:v>
                </c:pt>
                <c:pt idx="634">
                  <c:v>0.99999848214176701</c:v>
                </c:pt>
                <c:pt idx="635">
                  <c:v>4.7796601389278101E-8</c:v>
                </c:pt>
                <c:pt idx="636">
                  <c:v>2.6284451456359101E-7</c:v>
                </c:pt>
                <c:pt idx="637">
                  <c:v>1.6748171483560601E-8</c:v>
                </c:pt>
                <c:pt idx="638">
                  <c:v>5.13263991239221E-9</c:v>
                </c:pt>
                <c:pt idx="639">
                  <c:v>4.49629978505446E-8</c:v>
                </c:pt>
                <c:pt idx="640">
                  <c:v>8.2195353125755804E-8</c:v>
                </c:pt>
                <c:pt idx="641">
                  <c:v>5.7323564899545695E-7</c:v>
                </c:pt>
                <c:pt idx="642">
                  <c:v>8.6514866355690003E-7</c:v>
                </c:pt>
                <c:pt idx="643">
                  <c:v>8.5238298725932496E-6</c:v>
                </c:pt>
                <c:pt idx="644">
                  <c:v>2.0871445360245802E-9</c:v>
                </c:pt>
                <c:pt idx="645">
                  <c:v>1.57767385045707E-8</c:v>
                </c:pt>
                <c:pt idx="646">
                  <c:v>4.5236507852565298E-8</c:v>
                </c:pt>
                <c:pt idx="647">
                  <c:v>1.06352443813391E-6</c:v>
                </c:pt>
                <c:pt idx="648">
                  <c:v>5.0229821708436699E-9</c:v>
                </c:pt>
                <c:pt idx="649">
                  <c:v>5.22732832491717E-7</c:v>
                </c:pt>
                <c:pt idx="650">
                  <c:v>1.58877167301976E-7</c:v>
                </c:pt>
                <c:pt idx="651">
                  <c:v>5.1741616409537E-8</c:v>
                </c:pt>
                <c:pt idx="652">
                  <c:v>5.6841982957972301E-8</c:v>
                </c:pt>
                <c:pt idx="653">
                  <c:v>8.8709628900134504E-10</c:v>
                </c:pt>
                <c:pt idx="654">
                  <c:v>1.3071382186752599E-10</c:v>
                </c:pt>
                <c:pt idx="655">
                  <c:v>1.35816791752887E-8</c:v>
                </c:pt>
                <c:pt idx="656">
                  <c:v>6.6065475241448706E-8</c:v>
                </c:pt>
                <c:pt idx="657">
                  <c:v>2.6712353724911398E-9</c:v>
                </c:pt>
                <c:pt idx="658">
                  <c:v>3.3204707163597801E-6</c:v>
                </c:pt>
                <c:pt idx="659">
                  <c:v>4.2912641743597999E-9</c:v>
                </c:pt>
                <c:pt idx="660">
                  <c:v>5.3996415831240897E-8</c:v>
                </c:pt>
                <c:pt idx="661">
                  <c:v>5.5180019087450096E-7</c:v>
                </c:pt>
                <c:pt idx="662">
                  <c:v>1.42711225288027E-8</c:v>
                </c:pt>
                <c:pt idx="663">
                  <c:v>3.3485119920503398E-7</c:v>
                </c:pt>
                <c:pt idx="664">
                  <c:v>7.3441570994759496E-8</c:v>
                </c:pt>
                <c:pt idx="665">
                  <c:v>4.5076139965045199E-7</c:v>
                </c:pt>
                <c:pt idx="666">
                  <c:v>3.40316198955192E-9</c:v>
                </c:pt>
                <c:pt idx="667">
                  <c:v>3.63440711121686E-8</c:v>
                </c:pt>
                <c:pt idx="668">
                  <c:v>7.3372903747002204E-8</c:v>
                </c:pt>
                <c:pt idx="669">
                  <c:v>9.8715507853749105E-9</c:v>
                </c:pt>
                <c:pt idx="670">
                  <c:v>3.0418585270981098E-7</c:v>
                </c:pt>
                <c:pt idx="671">
                  <c:v>7.6371803540296099E-9</c:v>
                </c:pt>
                <c:pt idx="672">
                  <c:v>2.6425453176668299E-9</c:v>
                </c:pt>
                <c:pt idx="673">
                  <c:v>3.1837985746202799E-10</c:v>
                </c:pt>
                <c:pt idx="674">
                  <c:v>6.5182433005226903E-9</c:v>
                </c:pt>
                <c:pt idx="675">
                  <c:v>2.5182402509176399E-6</c:v>
                </c:pt>
                <c:pt idx="676">
                  <c:v>0.99999688004758003</c:v>
                </c:pt>
                <c:pt idx="677">
                  <c:v>3.2437548181822299E-7</c:v>
                </c:pt>
                <c:pt idx="678">
                  <c:v>5.7062194438179501E-10</c:v>
                </c:pt>
                <c:pt idx="679">
                  <c:v>4.2389430075883698E-10</c:v>
                </c:pt>
                <c:pt idx="680">
                  <c:v>2.0916077052140999E-10</c:v>
                </c:pt>
                <c:pt idx="681">
                  <c:v>7.8588187195391004E-10</c:v>
                </c:pt>
                <c:pt idx="682">
                  <c:v>3.2627386200841099E-7</c:v>
                </c:pt>
                <c:pt idx="683">
                  <c:v>1.5553579821435799E-6</c:v>
                </c:pt>
                <c:pt idx="684">
                  <c:v>1.1198773855923499E-9</c:v>
                </c:pt>
                <c:pt idx="685">
                  <c:v>3.3286311344016099E-6</c:v>
                </c:pt>
                <c:pt idx="686">
                  <c:v>0.99999919793638803</c:v>
                </c:pt>
                <c:pt idx="687">
                  <c:v>8.2550620347461601E-10</c:v>
                </c:pt>
                <c:pt idx="688">
                  <c:v>1.1963881599065201E-6</c:v>
                </c:pt>
                <c:pt idx="689">
                  <c:v>4.2132748247111397E-8</c:v>
                </c:pt>
                <c:pt idx="690">
                  <c:v>0.99999967110878196</c:v>
                </c:pt>
                <c:pt idx="691">
                  <c:v>6.2211754746138304E-7</c:v>
                </c:pt>
                <c:pt idx="692">
                  <c:v>3.7202167824920399E-7</c:v>
                </c:pt>
                <c:pt idx="693">
                  <c:v>6.5382648460545304E-7</c:v>
                </c:pt>
                <c:pt idx="694">
                  <c:v>6.6984475227232697E-8</c:v>
                </c:pt>
                <c:pt idx="695">
                  <c:v>3.4669683145173899E-9</c:v>
                </c:pt>
                <c:pt idx="696">
                  <c:v>3.8525895342433102E-10</c:v>
                </c:pt>
                <c:pt idx="697">
                  <c:v>3.5438306330350601E-7</c:v>
                </c:pt>
                <c:pt idx="698">
                  <c:v>2.75449999994075E-7</c:v>
                </c:pt>
                <c:pt idx="699">
                  <c:v>5.2776640202077103E-9</c:v>
                </c:pt>
                <c:pt idx="700">
                  <c:v>9.5366764966750096E-8</c:v>
                </c:pt>
                <c:pt idx="701">
                  <c:v>5.1892915689467803E-7</c:v>
                </c:pt>
                <c:pt idx="702">
                  <c:v>1.22380094461665E-7</c:v>
                </c:pt>
                <c:pt idx="703">
                  <c:v>6.7876448746406601E-11</c:v>
                </c:pt>
                <c:pt idx="704">
                  <c:v>1.08317370245548E-8</c:v>
                </c:pt>
                <c:pt idx="705">
                  <c:v>1.0697520782420401E-8</c:v>
                </c:pt>
                <c:pt idx="706">
                  <c:v>8.2987550269211394E-8</c:v>
                </c:pt>
                <c:pt idx="707">
                  <c:v>1.22658366249104E-8</c:v>
                </c:pt>
                <c:pt idx="708">
                  <c:v>8.5384608680580095E-8</c:v>
                </c:pt>
                <c:pt idx="709">
                  <c:v>2.7685115456610801E-7</c:v>
                </c:pt>
                <c:pt idx="710">
                  <c:v>4.4786191240345903E-8</c:v>
                </c:pt>
                <c:pt idx="711">
                  <c:v>2.8406643062315398E-7</c:v>
                </c:pt>
                <c:pt idx="712">
                  <c:v>1.6045662014664E-7</c:v>
                </c:pt>
                <c:pt idx="713">
                  <c:v>3.1333796839036297E-8</c:v>
                </c:pt>
                <c:pt idx="714">
                  <c:v>6.1562392307209504E-7</c:v>
                </c:pt>
                <c:pt idx="715">
                  <c:v>0.99974233784585198</c:v>
                </c:pt>
                <c:pt idx="716">
                  <c:v>3.5024775424047802E-9</c:v>
                </c:pt>
                <c:pt idx="717">
                  <c:v>1.4956867046958799E-8</c:v>
                </c:pt>
                <c:pt idx="718">
                  <c:v>8.7726410412379505E-8</c:v>
                </c:pt>
                <c:pt idx="719">
                  <c:v>4.7628028696113398E-8</c:v>
                </c:pt>
                <c:pt idx="720">
                  <c:v>7.7881444381073006E-8</c:v>
                </c:pt>
                <c:pt idx="721">
                  <c:v>1.02270314963619E-8</c:v>
                </c:pt>
                <c:pt idx="722">
                  <c:v>2.53229879193899E-8</c:v>
                </c:pt>
                <c:pt idx="723">
                  <c:v>1.41988217000659E-7</c:v>
                </c:pt>
                <c:pt idx="724">
                  <c:v>6.9088434749744502E-9</c:v>
                </c:pt>
                <c:pt idx="725">
                  <c:v>1.1677779681317901E-8</c:v>
                </c:pt>
                <c:pt idx="726">
                  <c:v>9.3482352629925204E-8</c:v>
                </c:pt>
                <c:pt idx="727">
                  <c:v>1.0066035996757001E-7</c:v>
                </c:pt>
                <c:pt idx="728">
                  <c:v>4.14253389491355E-8</c:v>
                </c:pt>
                <c:pt idx="729">
                  <c:v>0.99999108487032995</c:v>
                </c:pt>
                <c:pt idx="730">
                  <c:v>2.9866247038983401E-9</c:v>
                </c:pt>
                <c:pt idx="731">
                  <c:v>1.2370757301227901E-7</c:v>
                </c:pt>
                <c:pt idx="732">
                  <c:v>2.9448660135677699E-7</c:v>
                </c:pt>
                <c:pt idx="733">
                  <c:v>2.0409455603434801E-7</c:v>
                </c:pt>
                <c:pt idx="734">
                  <c:v>4.8997728301063797E-6</c:v>
                </c:pt>
                <c:pt idx="735">
                  <c:v>2.3429555449202498E-10</c:v>
                </c:pt>
                <c:pt idx="736">
                  <c:v>2.14218259293134E-7</c:v>
                </c:pt>
                <c:pt idx="737">
                  <c:v>7.0824440450171695E-8</c:v>
                </c:pt>
                <c:pt idx="738">
                  <c:v>5.7631484153165901E-8</c:v>
                </c:pt>
                <c:pt idx="739">
                  <c:v>2.5167422185965198E-7</c:v>
                </c:pt>
                <c:pt idx="740">
                  <c:v>1.27084929188534E-6</c:v>
                </c:pt>
                <c:pt idx="741">
                  <c:v>7.5966941038786497E-10</c:v>
                </c:pt>
                <c:pt idx="742">
                  <c:v>3.3317882630436898E-8</c:v>
                </c:pt>
                <c:pt idx="743">
                  <c:v>4.8919450422631099E-7</c:v>
                </c:pt>
                <c:pt idx="744">
                  <c:v>0.99999070973012205</c:v>
                </c:pt>
                <c:pt idx="745">
                  <c:v>1.9277898955140599E-8</c:v>
                </c:pt>
                <c:pt idx="746">
                  <c:v>7.3386665832035204E-7</c:v>
                </c:pt>
                <c:pt idx="747">
                  <c:v>2.7725930540757399E-7</c:v>
                </c:pt>
                <c:pt idx="748">
                  <c:v>5.7257430763461499E-10</c:v>
                </c:pt>
                <c:pt idx="749">
                  <c:v>2.5851296013887698E-10</c:v>
                </c:pt>
                <c:pt idx="750">
                  <c:v>1.23253727928355E-9</c:v>
                </c:pt>
                <c:pt idx="751">
                  <c:v>2.6079676857898501E-7</c:v>
                </c:pt>
                <c:pt idx="752">
                  <c:v>1.14083183915624E-9</c:v>
                </c:pt>
                <c:pt idx="753">
                  <c:v>3.8712930544720299E-8</c:v>
                </c:pt>
                <c:pt idx="754">
                  <c:v>0.99999362358641797</c:v>
                </c:pt>
                <c:pt idx="755">
                  <c:v>1.39503498501917E-6</c:v>
                </c:pt>
                <c:pt idx="756">
                  <c:v>4.7774916562092601E-8</c:v>
                </c:pt>
                <c:pt idx="757">
                  <c:v>2.1843316460665098E-9</c:v>
                </c:pt>
                <c:pt idx="758">
                  <c:v>1.11753602379139E-10</c:v>
                </c:pt>
                <c:pt idx="759">
                  <c:v>3.2030727318527199E-10</c:v>
                </c:pt>
                <c:pt idx="760">
                  <c:v>2.9750505345712001E-10</c:v>
                </c:pt>
                <c:pt idx="761">
                  <c:v>2.25554112907676E-7</c:v>
                </c:pt>
                <c:pt idx="762">
                  <c:v>9.5840416980289003E-7</c:v>
                </c:pt>
                <c:pt idx="763">
                  <c:v>5.2986752045628303E-10</c:v>
                </c:pt>
                <c:pt idx="764">
                  <c:v>5.2306860349676603E-8</c:v>
                </c:pt>
                <c:pt idx="765">
                  <c:v>6.60816874877403E-7</c:v>
                </c:pt>
                <c:pt idx="766">
                  <c:v>2.3085703646877301E-7</c:v>
                </c:pt>
                <c:pt idx="767">
                  <c:v>2.7419203291564199E-7</c:v>
                </c:pt>
                <c:pt idx="768">
                  <c:v>1.0189873338231101E-10</c:v>
                </c:pt>
                <c:pt idx="769">
                  <c:v>6.7361050086554397E-7</c:v>
                </c:pt>
                <c:pt idx="770">
                  <c:v>2.3953616137535602E-7</c:v>
                </c:pt>
                <c:pt idx="771">
                  <c:v>2.3839329317387998E-10</c:v>
                </c:pt>
                <c:pt idx="772">
                  <c:v>1.0199720275941E-9</c:v>
                </c:pt>
                <c:pt idx="773">
                  <c:v>0.99988317537107296</c:v>
                </c:pt>
                <c:pt idx="774">
                  <c:v>3.1650029140990402E-7</c:v>
                </c:pt>
                <c:pt idx="775">
                  <c:v>9.84404376281933E-8</c:v>
                </c:pt>
                <c:pt idx="776">
                  <c:v>0.999991107997384</c:v>
                </c:pt>
                <c:pt idx="777">
                  <c:v>1.60090968876315E-6</c:v>
                </c:pt>
                <c:pt idx="778">
                  <c:v>1.57452290801415E-7</c:v>
                </c:pt>
                <c:pt idx="779">
                  <c:v>5.41867650810953E-8</c:v>
                </c:pt>
                <c:pt idx="780">
                  <c:v>2.18817210070166E-7</c:v>
                </c:pt>
                <c:pt idx="781">
                  <c:v>1.22834508855108E-8</c:v>
                </c:pt>
                <c:pt idx="782">
                  <c:v>9.0916782980777699E-7</c:v>
                </c:pt>
                <c:pt idx="783">
                  <c:v>5.08522744723243E-7</c:v>
                </c:pt>
                <c:pt idx="784">
                  <c:v>1.33186323974678E-8</c:v>
                </c:pt>
                <c:pt idx="785">
                  <c:v>1.6589513365477701E-10</c:v>
                </c:pt>
                <c:pt idx="786">
                  <c:v>2.5359030546262398E-10</c:v>
                </c:pt>
                <c:pt idx="787">
                  <c:v>7.6900106442336898E-9</c:v>
                </c:pt>
                <c:pt idx="788">
                  <c:v>7.8214093301919502E-8</c:v>
                </c:pt>
                <c:pt idx="789">
                  <c:v>5.46411257160187E-11</c:v>
                </c:pt>
                <c:pt idx="790">
                  <c:v>1.85156558452954E-7</c:v>
                </c:pt>
                <c:pt idx="791">
                  <c:v>3.8305171810174298E-6</c:v>
                </c:pt>
                <c:pt idx="792">
                  <c:v>1.4250579445680401E-3</c:v>
                </c:pt>
                <c:pt idx="793">
                  <c:v>2.8565156413634502E-7</c:v>
                </c:pt>
                <c:pt idx="794">
                  <c:v>5.2231284095628798E-9</c:v>
                </c:pt>
                <c:pt idx="795">
                  <c:v>4.6225019393532197E-8</c:v>
                </c:pt>
                <c:pt idx="796">
                  <c:v>5.9204045858179402E-7</c:v>
                </c:pt>
                <c:pt idx="797">
                  <c:v>2.8732081685346198E-7</c:v>
                </c:pt>
                <c:pt idx="798">
                  <c:v>8.8160310749985094E-6</c:v>
                </c:pt>
                <c:pt idx="799">
                  <c:v>4.2656944261246001E-7</c:v>
                </c:pt>
                <c:pt idx="800">
                  <c:v>2.0604872385123101E-8</c:v>
                </c:pt>
                <c:pt idx="801">
                  <c:v>2.90542169108394E-7</c:v>
                </c:pt>
                <c:pt idx="802">
                  <c:v>2.4602515763618699E-6</c:v>
                </c:pt>
                <c:pt idx="803">
                  <c:v>7.1080106808291804E-8</c:v>
                </c:pt>
                <c:pt idx="804">
                  <c:v>2.0556923881848501E-8</c:v>
                </c:pt>
                <c:pt idx="805">
                  <c:v>1.74895218583516E-8</c:v>
                </c:pt>
                <c:pt idx="806">
                  <c:v>1.2226259535307E-6</c:v>
                </c:pt>
                <c:pt idx="807">
                  <c:v>1.52865119777662E-7</c:v>
                </c:pt>
                <c:pt idx="808">
                  <c:v>5.0101492145510404E-6</c:v>
                </c:pt>
                <c:pt idx="809">
                  <c:v>4.4519006582978699E-7</c:v>
                </c:pt>
                <c:pt idx="810">
                  <c:v>0.99999702771878496</c:v>
                </c:pt>
                <c:pt idx="811">
                  <c:v>1.4548094057052501E-9</c:v>
                </c:pt>
                <c:pt idx="812">
                  <c:v>2.6213516795603799E-9</c:v>
                </c:pt>
                <c:pt idx="813">
                  <c:v>2.72031446386347E-8</c:v>
                </c:pt>
                <c:pt idx="814">
                  <c:v>1.01929480637806E-7</c:v>
                </c:pt>
                <c:pt idx="815">
                  <c:v>1.5138443517302499E-10</c:v>
                </c:pt>
                <c:pt idx="816">
                  <c:v>9.5057550948535905E-9</c:v>
                </c:pt>
                <c:pt idx="817">
                  <c:v>2.9963037801448203E-7</c:v>
                </c:pt>
                <c:pt idx="818">
                  <c:v>1.44803111040416E-7</c:v>
                </c:pt>
                <c:pt idx="819">
                  <c:v>9.6624677452348098E-7</c:v>
                </c:pt>
                <c:pt idx="820">
                  <c:v>1.8651144944716601E-7</c:v>
                </c:pt>
                <c:pt idx="821">
                  <c:v>8.6036897686253403E-8</c:v>
                </c:pt>
                <c:pt idx="822">
                  <c:v>0.99999979553108298</c:v>
                </c:pt>
                <c:pt idx="823">
                  <c:v>2.6606253147726299E-8</c:v>
                </c:pt>
                <c:pt idx="824">
                  <c:v>2.7635158413790002E-10</c:v>
                </c:pt>
                <c:pt idx="825">
                  <c:v>6.3641057582723599E-11</c:v>
                </c:pt>
                <c:pt idx="826">
                  <c:v>1.1138783111690801E-6</c:v>
                </c:pt>
                <c:pt idx="827">
                  <c:v>2.7433927962693899E-7</c:v>
                </c:pt>
                <c:pt idx="828">
                  <c:v>3.8750272543883598E-9</c:v>
                </c:pt>
                <c:pt idx="829">
                  <c:v>0.99997897983254302</c:v>
                </c:pt>
                <c:pt idx="830">
                  <c:v>4.3262719725532804E-9</c:v>
                </c:pt>
                <c:pt idx="831">
                  <c:v>1.9642530630435801E-7</c:v>
                </c:pt>
                <c:pt idx="832">
                  <c:v>6.0500518988127098E-10</c:v>
                </c:pt>
                <c:pt idx="833">
                  <c:v>1.5452805950653401E-7</c:v>
                </c:pt>
                <c:pt idx="834">
                  <c:v>3.2012397485864201E-7</c:v>
                </c:pt>
                <c:pt idx="835">
                  <c:v>6.7895135228506199E-9</c:v>
                </c:pt>
                <c:pt idx="836">
                  <c:v>1.87710313118497E-6</c:v>
                </c:pt>
                <c:pt idx="837">
                  <c:v>2.5140161172289301E-9</c:v>
                </c:pt>
                <c:pt idx="838">
                  <c:v>1.7521760128179199E-7</c:v>
                </c:pt>
                <c:pt idx="839">
                  <c:v>5.98582392858523E-10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19-44C0-82D3-73C15CDA0C85}"/>
            </c:ext>
          </c:extLst>
        </c:ser>
        <c:ser>
          <c:idx val="8"/>
          <c:order val="8"/>
          <c:tx>
            <c:strRef>
              <c:f>'Weights for RiskA=0'!$J$1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RiskA=0'!$J$2:$J$841</c:f>
              <c:numCache>
                <c:formatCode>0.00</c:formatCode>
                <c:ptCount val="840"/>
                <c:pt idx="0">
                  <c:v>1.60399867956967E-9</c:v>
                </c:pt>
                <c:pt idx="1">
                  <c:v>4.3326942765091501E-9</c:v>
                </c:pt>
                <c:pt idx="2">
                  <c:v>3.9052053794338403E-7</c:v>
                </c:pt>
                <c:pt idx="3">
                  <c:v>0.99997040106100898</c:v>
                </c:pt>
                <c:pt idx="4">
                  <c:v>2.0257966154150201E-6</c:v>
                </c:pt>
                <c:pt idx="5">
                  <c:v>6.4108052802977001E-8</c:v>
                </c:pt>
                <c:pt idx="6">
                  <c:v>1.69711585063826E-6</c:v>
                </c:pt>
                <c:pt idx="7">
                  <c:v>1.05902834905951E-6</c:v>
                </c:pt>
                <c:pt idx="8">
                  <c:v>2.2692589815109001E-9</c:v>
                </c:pt>
                <c:pt idx="9">
                  <c:v>1.88742918504498E-8</c:v>
                </c:pt>
                <c:pt idx="10">
                  <c:v>1.1015952857173E-6</c:v>
                </c:pt>
                <c:pt idx="11">
                  <c:v>1.10787875163409E-7</c:v>
                </c:pt>
                <c:pt idx="12">
                  <c:v>2.01893060731906E-8</c:v>
                </c:pt>
                <c:pt idx="13">
                  <c:v>7.4206371337155104E-9</c:v>
                </c:pt>
                <c:pt idx="14">
                  <c:v>4.3887713232798001E-9</c:v>
                </c:pt>
                <c:pt idx="15">
                  <c:v>2.90396281753301E-8</c:v>
                </c:pt>
                <c:pt idx="16">
                  <c:v>7.3290753204912497E-10</c:v>
                </c:pt>
                <c:pt idx="17">
                  <c:v>7.4586942831712099E-8</c:v>
                </c:pt>
                <c:pt idx="18">
                  <c:v>1.8961066919321201E-7</c:v>
                </c:pt>
                <c:pt idx="19">
                  <c:v>2.7247091095936902E-7</c:v>
                </c:pt>
                <c:pt idx="20">
                  <c:v>1.7029900318064701E-9</c:v>
                </c:pt>
                <c:pt idx="21">
                  <c:v>7.6456994873165096E-7</c:v>
                </c:pt>
                <c:pt idx="22">
                  <c:v>0.99981984945454305</c:v>
                </c:pt>
                <c:pt idx="23">
                  <c:v>0.99998218786280302</c:v>
                </c:pt>
                <c:pt idx="24">
                  <c:v>2.6885780853873701E-8</c:v>
                </c:pt>
                <c:pt idx="25">
                  <c:v>5.8172689860904003E-8</c:v>
                </c:pt>
                <c:pt idx="26">
                  <c:v>1.04587855412879E-10</c:v>
                </c:pt>
                <c:pt idx="27">
                  <c:v>3.2578960461977401E-7</c:v>
                </c:pt>
                <c:pt idx="28">
                  <c:v>4.5067629931888501E-7</c:v>
                </c:pt>
                <c:pt idx="29">
                  <c:v>1.58604023708025E-8</c:v>
                </c:pt>
                <c:pt idx="30">
                  <c:v>2.6957352830353599E-11</c:v>
                </c:pt>
                <c:pt idx="31">
                  <c:v>3.83480577168122E-10</c:v>
                </c:pt>
                <c:pt idx="32">
                  <c:v>8.0535646283575008E-9</c:v>
                </c:pt>
                <c:pt idx="33">
                  <c:v>4.0912925977288699E-10</c:v>
                </c:pt>
                <c:pt idx="34">
                  <c:v>1.1607370813186601E-8</c:v>
                </c:pt>
                <c:pt idx="35">
                  <c:v>1.51947842567555E-7</c:v>
                </c:pt>
                <c:pt idx="36">
                  <c:v>3.95730414633519E-8</c:v>
                </c:pt>
                <c:pt idx="37">
                  <c:v>3.2594596169394501E-9</c:v>
                </c:pt>
                <c:pt idx="38">
                  <c:v>3.0404433870552102E-11</c:v>
                </c:pt>
                <c:pt idx="39">
                  <c:v>2.7987051589127601E-9</c:v>
                </c:pt>
                <c:pt idx="40">
                  <c:v>1.44311185885039E-8</c:v>
                </c:pt>
                <c:pt idx="41">
                  <c:v>1.1238211501753299E-9</c:v>
                </c:pt>
                <c:pt idx="42">
                  <c:v>3.3068731668296998E-8</c:v>
                </c:pt>
                <c:pt idx="43">
                  <c:v>1.569850094321E-10</c:v>
                </c:pt>
                <c:pt idx="44">
                  <c:v>1.3758830114010499E-6</c:v>
                </c:pt>
                <c:pt idx="45">
                  <c:v>5.39501912105929E-11</c:v>
                </c:pt>
                <c:pt idx="46">
                  <c:v>3.6250288751528001E-11</c:v>
                </c:pt>
                <c:pt idx="47">
                  <c:v>3.8190081037869099E-7</c:v>
                </c:pt>
                <c:pt idx="48">
                  <c:v>4.5062603781537501E-8</c:v>
                </c:pt>
                <c:pt idx="49">
                  <c:v>2.01949574521031E-7</c:v>
                </c:pt>
                <c:pt idx="50">
                  <c:v>6.3046527673792594E-8</c:v>
                </c:pt>
                <c:pt idx="51">
                  <c:v>0.99999685608345301</c:v>
                </c:pt>
                <c:pt idx="52">
                  <c:v>0.999986543664934</c:v>
                </c:pt>
                <c:pt idx="53">
                  <c:v>5.8763634723941403E-8</c:v>
                </c:pt>
                <c:pt idx="54">
                  <c:v>6.4079117341582396E-8</c:v>
                </c:pt>
                <c:pt idx="55">
                  <c:v>0.99997831899892697</c:v>
                </c:pt>
                <c:pt idx="56">
                  <c:v>6.6712271108944397E-8</c:v>
                </c:pt>
                <c:pt idx="57">
                  <c:v>1.01813023688235E-6</c:v>
                </c:pt>
                <c:pt idx="58">
                  <c:v>0.99998830891369805</c:v>
                </c:pt>
                <c:pt idx="59">
                  <c:v>0.99999900869673897</c:v>
                </c:pt>
                <c:pt idx="60">
                  <c:v>0.99998875476437699</c:v>
                </c:pt>
                <c:pt idx="61">
                  <c:v>3.5632447481774999E-7</c:v>
                </c:pt>
                <c:pt idx="62">
                  <c:v>0.99999016048495903</c:v>
                </c:pt>
                <c:pt idx="63">
                  <c:v>0.99998463029364004</c:v>
                </c:pt>
                <c:pt idx="64">
                  <c:v>2.4724233022412398E-7</c:v>
                </c:pt>
                <c:pt idx="65">
                  <c:v>1.4145058013093999E-6</c:v>
                </c:pt>
                <c:pt idx="66">
                  <c:v>6.9120092981554805E-8</c:v>
                </c:pt>
                <c:pt idx="67">
                  <c:v>2.0911333066807599E-7</c:v>
                </c:pt>
                <c:pt idx="68">
                  <c:v>6.4231763946079304E-9</c:v>
                </c:pt>
                <c:pt idx="69">
                  <c:v>3.7652347765989303E-9</c:v>
                </c:pt>
                <c:pt idx="70">
                  <c:v>3.7934017022593E-10</c:v>
                </c:pt>
                <c:pt idx="71">
                  <c:v>1.12303122611534E-10</c:v>
                </c:pt>
                <c:pt idx="72">
                  <c:v>8.5442672191352996E-8</c:v>
                </c:pt>
                <c:pt idx="73">
                  <c:v>6.35302306283111E-7</c:v>
                </c:pt>
                <c:pt idx="74">
                  <c:v>4.99407529796038E-7</c:v>
                </c:pt>
                <c:pt idx="75">
                  <c:v>2.2415854724413E-7</c:v>
                </c:pt>
                <c:pt idx="76">
                  <c:v>5.0929118871608795E-7</c:v>
                </c:pt>
                <c:pt idx="77">
                  <c:v>2.1315122009607599E-8</c:v>
                </c:pt>
                <c:pt idx="78">
                  <c:v>1.5310640179597999E-7</c:v>
                </c:pt>
                <c:pt idx="79">
                  <c:v>1.8012491620242401E-7</c:v>
                </c:pt>
                <c:pt idx="80">
                  <c:v>4.9089714974867801E-8</c:v>
                </c:pt>
                <c:pt idx="81">
                  <c:v>0.99999898938597498</c:v>
                </c:pt>
                <c:pt idx="82">
                  <c:v>4.0563190513198699E-7</c:v>
                </c:pt>
                <c:pt idx="83">
                  <c:v>3.0651806271218798E-7</c:v>
                </c:pt>
                <c:pt idx="84">
                  <c:v>6.0590316504956904E-7</c:v>
                </c:pt>
                <c:pt idx="85">
                  <c:v>4.6056826441721699E-7</c:v>
                </c:pt>
                <c:pt idx="86">
                  <c:v>7.59914435880773E-7</c:v>
                </c:pt>
                <c:pt idx="87">
                  <c:v>0.99999748189044102</c:v>
                </c:pt>
                <c:pt idx="88">
                  <c:v>8.8546453150900507E-9</c:v>
                </c:pt>
                <c:pt idx="89">
                  <c:v>7.4346206332766597E-8</c:v>
                </c:pt>
                <c:pt idx="90">
                  <c:v>6.0641996997836304E-8</c:v>
                </c:pt>
                <c:pt idx="91">
                  <c:v>8.8531268281140799E-10</c:v>
                </c:pt>
                <c:pt idx="92">
                  <c:v>2.9547198137352098E-9</c:v>
                </c:pt>
                <c:pt idx="93">
                  <c:v>1.05474386595388E-9</c:v>
                </c:pt>
                <c:pt idx="94">
                  <c:v>1.13021482250057E-8</c:v>
                </c:pt>
                <c:pt idx="95">
                  <c:v>1.41386211648353E-7</c:v>
                </c:pt>
                <c:pt idx="96">
                  <c:v>2.7519417653470699E-7</c:v>
                </c:pt>
                <c:pt idx="97">
                  <c:v>5.3105140608834504E-9</c:v>
                </c:pt>
                <c:pt idx="98">
                  <c:v>6.8170310789532599E-8</c:v>
                </c:pt>
                <c:pt idx="99">
                  <c:v>2.96280197393062E-9</c:v>
                </c:pt>
                <c:pt idx="100">
                  <c:v>2.0727026755502599E-8</c:v>
                </c:pt>
                <c:pt idx="101">
                  <c:v>5.7929394216666298E-8</c:v>
                </c:pt>
                <c:pt idx="102">
                  <c:v>1.41997375907893E-8</c:v>
                </c:pt>
                <c:pt idx="103">
                  <c:v>1.7176739643515899E-6</c:v>
                </c:pt>
                <c:pt idx="104">
                  <c:v>4.0801502443381801E-7</c:v>
                </c:pt>
                <c:pt idx="105">
                  <c:v>6.76465252282898E-8</c:v>
                </c:pt>
                <c:pt idx="106">
                  <c:v>5.3858497774105198E-8</c:v>
                </c:pt>
                <c:pt idx="107">
                  <c:v>6.4192255542226998E-8</c:v>
                </c:pt>
                <c:pt idx="108">
                  <c:v>8.1781584392232897E-8</c:v>
                </c:pt>
                <c:pt idx="109">
                  <c:v>4.1366711795148103E-8</c:v>
                </c:pt>
                <c:pt idx="110">
                  <c:v>4.2871577946585301E-8</c:v>
                </c:pt>
                <c:pt idx="111">
                  <c:v>1.1171906675021E-6</c:v>
                </c:pt>
                <c:pt idx="112">
                  <c:v>1.48441825988039E-7</c:v>
                </c:pt>
                <c:pt idx="113">
                  <c:v>2.14652608521383E-8</c:v>
                </c:pt>
                <c:pt idx="114">
                  <c:v>9.0128174640342595E-8</c:v>
                </c:pt>
                <c:pt idx="115">
                  <c:v>1.5619456557071201E-8</c:v>
                </c:pt>
                <c:pt idx="116">
                  <c:v>6.4825347098080805E-8</c:v>
                </c:pt>
                <c:pt idx="117">
                  <c:v>5.8787759229137099E-8</c:v>
                </c:pt>
                <c:pt idx="118">
                  <c:v>3.15083377354613E-6</c:v>
                </c:pt>
                <c:pt idx="119">
                  <c:v>8.7841715526990904E-8</c:v>
                </c:pt>
                <c:pt idx="120">
                  <c:v>5.4575512884618699E-8</c:v>
                </c:pt>
                <c:pt idx="121">
                  <c:v>8.7283194930278998E-6</c:v>
                </c:pt>
                <c:pt idx="122">
                  <c:v>2.0267436236523401E-8</c:v>
                </c:pt>
                <c:pt idx="123">
                  <c:v>0.999999533846616</c:v>
                </c:pt>
                <c:pt idx="124">
                  <c:v>0.99999940619383398</c:v>
                </c:pt>
                <c:pt idx="125">
                  <c:v>7.7788502096643405E-8</c:v>
                </c:pt>
                <c:pt idx="126">
                  <c:v>2.8539736886573201E-8</c:v>
                </c:pt>
                <c:pt idx="127">
                  <c:v>0.99999967298743597</c:v>
                </c:pt>
                <c:pt idx="128">
                  <c:v>1.1307680127653699E-7</c:v>
                </c:pt>
                <c:pt idx="129">
                  <c:v>2.7212751449646599E-7</c:v>
                </c:pt>
                <c:pt idx="130">
                  <c:v>1.0616918414404199E-8</c:v>
                </c:pt>
                <c:pt idx="131">
                  <c:v>1.24136955049674E-8</c:v>
                </c:pt>
                <c:pt idx="132">
                  <c:v>0.99999935386447303</c:v>
                </c:pt>
                <c:pt idx="133">
                  <c:v>0.99999956062773099</c:v>
                </c:pt>
                <c:pt idx="134">
                  <c:v>0.999999305710086</c:v>
                </c:pt>
                <c:pt idx="135">
                  <c:v>0.99999965047127404</c:v>
                </c:pt>
                <c:pt idx="136">
                  <c:v>8.8285447368539298E-7</c:v>
                </c:pt>
                <c:pt idx="137">
                  <c:v>1.58884312332512E-6</c:v>
                </c:pt>
                <c:pt idx="138">
                  <c:v>1.3010652494273999E-8</c:v>
                </c:pt>
                <c:pt idx="139">
                  <c:v>0.99999962871249304</c:v>
                </c:pt>
                <c:pt idx="140">
                  <c:v>6.2032176118497396E-7</c:v>
                </c:pt>
                <c:pt idx="141">
                  <c:v>3.7933391617306298E-8</c:v>
                </c:pt>
                <c:pt idx="142">
                  <c:v>4.6860523302916302E-8</c:v>
                </c:pt>
                <c:pt idx="143">
                  <c:v>2.28494822421994E-8</c:v>
                </c:pt>
                <c:pt idx="144">
                  <c:v>6.7969258061452297E-9</c:v>
                </c:pt>
                <c:pt idx="145">
                  <c:v>8.0262753904001603E-8</c:v>
                </c:pt>
                <c:pt idx="146">
                  <c:v>1.3088106824436899E-6</c:v>
                </c:pt>
                <c:pt idx="147">
                  <c:v>4.0135341265924301E-8</c:v>
                </c:pt>
                <c:pt idx="148">
                  <c:v>3.6946980483495002E-8</c:v>
                </c:pt>
                <c:pt idx="149">
                  <c:v>6.0861392173155806E-8</c:v>
                </c:pt>
                <c:pt idx="150">
                  <c:v>1.02042208215515E-6</c:v>
                </c:pt>
                <c:pt idx="151">
                  <c:v>3.3537617372821703E-8</c:v>
                </c:pt>
                <c:pt idx="152">
                  <c:v>1.59903038194605E-7</c:v>
                </c:pt>
                <c:pt idx="153">
                  <c:v>7.0104803196636295E-8</c:v>
                </c:pt>
                <c:pt idx="154">
                  <c:v>9.1542272187317797E-9</c:v>
                </c:pt>
                <c:pt idx="155">
                  <c:v>1.28033958358704E-7</c:v>
                </c:pt>
                <c:pt idx="156">
                  <c:v>3.5781793288508799E-7</c:v>
                </c:pt>
                <c:pt idx="157">
                  <c:v>0.99999925748380403</c:v>
                </c:pt>
                <c:pt idx="158">
                  <c:v>1.11973336171955E-7</c:v>
                </c:pt>
                <c:pt idx="159">
                  <c:v>4.9553992908478701E-8</c:v>
                </c:pt>
                <c:pt idx="160">
                  <c:v>2.2861634420536699E-7</c:v>
                </c:pt>
                <c:pt idx="161">
                  <c:v>7.0676504305045096E-7</c:v>
                </c:pt>
                <c:pt idx="162">
                  <c:v>1.18473862177579E-7</c:v>
                </c:pt>
                <c:pt idx="163">
                  <c:v>9.4333245813588498E-7</c:v>
                </c:pt>
                <c:pt idx="164">
                  <c:v>1.0992922835885901E-8</c:v>
                </c:pt>
                <c:pt idx="165">
                  <c:v>3.2940126985577199E-8</c:v>
                </c:pt>
                <c:pt idx="166">
                  <c:v>2.46466704942206E-8</c:v>
                </c:pt>
                <c:pt idx="167">
                  <c:v>1.0024839079367999E-7</c:v>
                </c:pt>
                <c:pt idx="168">
                  <c:v>2.5574483544693101E-7</c:v>
                </c:pt>
                <c:pt idx="169">
                  <c:v>2.3988980608700201E-8</c:v>
                </c:pt>
                <c:pt idx="170">
                  <c:v>3.66524794411665E-7</c:v>
                </c:pt>
                <c:pt idx="171">
                  <c:v>1.8004448426848401E-8</c:v>
                </c:pt>
                <c:pt idx="172">
                  <c:v>2.3561828710639501E-9</c:v>
                </c:pt>
                <c:pt idx="173">
                  <c:v>2.93098191679327E-8</c:v>
                </c:pt>
                <c:pt idx="174">
                  <c:v>8.6918499818912494E-8</c:v>
                </c:pt>
                <c:pt idx="175">
                  <c:v>2.8474611017964001E-8</c:v>
                </c:pt>
                <c:pt idx="176">
                  <c:v>1.39517781854819E-8</c:v>
                </c:pt>
                <c:pt idx="177">
                  <c:v>4.45752598614694E-8</c:v>
                </c:pt>
                <c:pt idx="178">
                  <c:v>4.7886821841392902E-8</c:v>
                </c:pt>
                <c:pt idx="179">
                  <c:v>7.5945975153080793E-9</c:v>
                </c:pt>
                <c:pt idx="180">
                  <c:v>5.9370161697071098E-9</c:v>
                </c:pt>
                <c:pt idx="181">
                  <c:v>6.0506062456633198E-7</c:v>
                </c:pt>
                <c:pt idx="182">
                  <c:v>8.3024095602057192E-9</c:v>
                </c:pt>
                <c:pt idx="183">
                  <c:v>2.49878105700677E-8</c:v>
                </c:pt>
                <c:pt idx="184">
                  <c:v>1.0956968007820801E-8</c:v>
                </c:pt>
                <c:pt idx="185">
                  <c:v>7.5456148786018697E-9</c:v>
                </c:pt>
                <c:pt idx="186">
                  <c:v>1.71240442849247E-8</c:v>
                </c:pt>
                <c:pt idx="187">
                  <c:v>1.3963795045780701E-8</c:v>
                </c:pt>
                <c:pt idx="188">
                  <c:v>2.39611514717595E-8</c:v>
                </c:pt>
                <c:pt idx="189">
                  <c:v>8.7031156837053301E-8</c:v>
                </c:pt>
                <c:pt idx="190">
                  <c:v>1.37676860076168E-7</c:v>
                </c:pt>
                <c:pt idx="191">
                  <c:v>6.19981454327953E-7</c:v>
                </c:pt>
                <c:pt idx="192">
                  <c:v>2.29075737947327E-7</c:v>
                </c:pt>
                <c:pt idx="193">
                  <c:v>3.8890096494022298E-7</c:v>
                </c:pt>
                <c:pt idx="194">
                  <c:v>7.6563689328497399E-7</c:v>
                </c:pt>
                <c:pt idx="195">
                  <c:v>1.1137209941865901E-7</c:v>
                </c:pt>
                <c:pt idx="196">
                  <c:v>2.8943089133682198E-7</c:v>
                </c:pt>
                <c:pt idx="197">
                  <c:v>1.12451629248499E-8</c:v>
                </c:pt>
                <c:pt idx="198">
                  <c:v>2.41435660891842E-8</c:v>
                </c:pt>
                <c:pt idx="199">
                  <c:v>2.6037999154948401E-7</c:v>
                </c:pt>
                <c:pt idx="200">
                  <c:v>3.1013698041926202E-6</c:v>
                </c:pt>
                <c:pt idx="201">
                  <c:v>5.0113834800125702E-6</c:v>
                </c:pt>
                <c:pt idx="202">
                  <c:v>1.3763952884927199E-7</c:v>
                </c:pt>
                <c:pt idx="203">
                  <c:v>1.05655138059646E-7</c:v>
                </c:pt>
                <c:pt idx="204">
                  <c:v>2.5289427825792798E-7</c:v>
                </c:pt>
                <c:pt idx="205">
                  <c:v>3.79435904022246E-8</c:v>
                </c:pt>
                <c:pt idx="206">
                  <c:v>2.0851828160190201E-7</c:v>
                </c:pt>
                <c:pt idx="207">
                  <c:v>8.5378640384740998E-7</c:v>
                </c:pt>
                <c:pt idx="208">
                  <c:v>2.5793715680296002E-7</c:v>
                </c:pt>
                <c:pt idx="209">
                  <c:v>2.4390028461261001E-8</c:v>
                </c:pt>
                <c:pt idx="210">
                  <c:v>3.2652672738185398E-7</c:v>
                </c:pt>
                <c:pt idx="211">
                  <c:v>8.0704890620928995E-8</c:v>
                </c:pt>
                <c:pt idx="212">
                  <c:v>2.0621336156143401E-8</c:v>
                </c:pt>
                <c:pt idx="213">
                  <c:v>3.2169544820641302E-7</c:v>
                </c:pt>
                <c:pt idx="214">
                  <c:v>4.7822355402245202E-7</c:v>
                </c:pt>
                <c:pt idx="215">
                  <c:v>3.3384947560182399E-7</c:v>
                </c:pt>
                <c:pt idx="216">
                  <c:v>1.81722010051115E-7</c:v>
                </c:pt>
                <c:pt idx="217">
                  <c:v>1.31534776626955E-6</c:v>
                </c:pt>
                <c:pt idx="218">
                  <c:v>1.9474574172083499E-7</c:v>
                </c:pt>
                <c:pt idx="219">
                  <c:v>4.78897644671041E-7</c:v>
                </c:pt>
                <c:pt idx="220">
                  <c:v>0.99999951129894804</c:v>
                </c:pt>
                <c:pt idx="221">
                  <c:v>5.4761314287039897E-7</c:v>
                </c:pt>
                <c:pt idx="222">
                  <c:v>2.0079953938145699E-7</c:v>
                </c:pt>
                <c:pt idx="223">
                  <c:v>3.0649047231986897E-7</c:v>
                </c:pt>
                <c:pt idx="224">
                  <c:v>1.4136922447794699E-7</c:v>
                </c:pt>
                <c:pt idx="225">
                  <c:v>1.6854314914571099E-7</c:v>
                </c:pt>
                <c:pt idx="226">
                  <c:v>1.7027096255754E-8</c:v>
                </c:pt>
                <c:pt idx="227">
                  <c:v>6.8146154231854499E-6</c:v>
                </c:pt>
                <c:pt idx="228">
                  <c:v>7.4321288312680599E-7</c:v>
                </c:pt>
                <c:pt idx="229">
                  <c:v>1.5511743133085499E-7</c:v>
                </c:pt>
                <c:pt idx="230">
                  <c:v>1.1441567637574499E-8</c:v>
                </c:pt>
                <c:pt idx="231">
                  <c:v>1.2608842343993799E-8</c:v>
                </c:pt>
                <c:pt idx="232">
                  <c:v>9.9790129680040706E-8</c:v>
                </c:pt>
                <c:pt idx="233">
                  <c:v>2.7102945081355501E-10</c:v>
                </c:pt>
                <c:pt idx="234">
                  <c:v>4.2188848728942498E-8</c:v>
                </c:pt>
                <c:pt idx="235">
                  <c:v>1.2584098182124999E-8</c:v>
                </c:pt>
                <c:pt idx="236">
                  <c:v>1.7861027144748199E-8</c:v>
                </c:pt>
                <c:pt idx="237">
                  <c:v>9.8060054555212405E-8</c:v>
                </c:pt>
                <c:pt idx="238">
                  <c:v>3.8373215039920698E-6</c:v>
                </c:pt>
                <c:pt idx="239">
                  <c:v>3.6768733857681998E-8</c:v>
                </c:pt>
                <c:pt idx="240">
                  <c:v>2.73946394538822E-8</c:v>
                </c:pt>
                <c:pt idx="241">
                  <c:v>5.6678463947434596E-7</c:v>
                </c:pt>
                <c:pt idx="242">
                  <c:v>1.7077392710135299E-7</c:v>
                </c:pt>
                <c:pt idx="243">
                  <c:v>0.99999977837606802</c:v>
                </c:pt>
                <c:pt idx="244">
                  <c:v>3.5863242788555801E-7</c:v>
                </c:pt>
                <c:pt idx="245">
                  <c:v>3.8230804661233098E-8</c:v>
                </c:pt>
                <c:pt idx="246">
                  <c:v>2.6819832664727101E-9</c:v>
                </c:pt>
                <c:pt idx="247">
                  <c:v>6.9115444518669196E-10</c:v>
                </c:pt>
                <c:pt idx="248">
                  <c:v>1.03137987850009E-9</c:v>
                </c:pt>
                <c:pt idx="249">
                  <c:v>3.7406836637516299E-10</c:v>
                </c:pt>
                <c:pt idx="250">
                  <c:v>2.7188058938608201E-8</c:v>
                </c:pt>
                <c:pt idx="251">
                  <c:v>4.03800611934979E-9</c:v>
                </c:pt>
                <c:pt idx="252">
                  <c:v>3.17350522094718E-8</c:v>
                </c:pt>
                <c:pt idx="253">
                  <c:v>2.0476383982293498E-8</c:v>
                </c:pt>
                <c:pt idx="254">
                  <c:v>9.569401113219869E-10</c:v>
                </c:pt>
                <c:pt idx="255">
                  <c:v>1.1804961172111299E-8</c:v>
                </c:pt>
                <c:pt idx="256">
                  <c:v>1.5304663285312001E-7</c:v>
                </c:pt>
                <c:pt idx="257">
                  <c:v>4.19567118528418E-8</c:v>
                </c:pt>
                <c:pt idx="258">
                  <c:v>3.9477819985347402E-6</c:v>
                </c:pt>
                <c:pt idx="259">
                  <c:v>6.9172727699213904E-7</c:v>
                </c:pt>
                <c:pt idx="260">
                  <c:v>2.6213365285808298E-9</c:v>
                </c:pt>
                <c:pt idx="261">
                  <c:v>4.27172682037537E-9</c:v>
                </c:pt>
                <c:pt idx="262">
                  <c:v>2.5629540401996901E-8</c:v>
                </c:pt>
                <c:pt idx="263">
                  <c:v>2.8553231486049799E-9</c:v>
                </c:pt>
                <c:pt idx="264">
                  <c:v>3.2685580659567103E-8</c:v>
                </c:pt>
                <c:pt idx="265">
                  <c:v>1.0703422590064401E-9</c:v>
                </c:pt>
                <c:pt idx="266">
                  <c:v>1.7902218870837601E-9</c:v>
                </c:pt>
                <c:pt idx="267">
                  <c:v>1.56027472938952E-8</c:v>
                </c:pt>
                <c:pt idx="268">
                  <c:v>7.98756534691871E-10</c:v>
                </c:pt>
                <c:pt idx="269">
                  <c:v>5.4290276533668299E-7</c:v>
                </c:pt>
                <c:pt idx="270">
                  <c:v>1.20626433474566E-8</c:v>
                </c:pt>
                <c:pt idx="271">
                  <c:v>1.7244879572088E-7</c:v>
                </c:pt>
                <c:pt idx="272">
                  <c:v>7.1546437169071002E-9</c:v>
                </c:pt>
                <c:pt idx="273">
                  <c:v>8.9381525275733097E-8</c:v>
                </c:pt>
                <c:pt idx="274">
                  <c:v>8.5154062014169994E-9</c:v>
                </c:pt>
                <c:pt idx="275">
                  <c:v>3.19318970202662E-7</c:v>
                </c:pt>
                <c:pt idx="276">
                  <c:v>3.0180440039207598E-7</c:v>
                </c:pt>
                <c:pt idx="277">
                  <c:v>1.0699982675587001E-6</c:v>
                </c:pt>
                <c:pt idx="278">
                  <c:v>9.4875517660133106E-9</c:v>
                </c:pt>
                <c:pt idx="279">
                  <c:v>1.1011103179509701E-8</c:v>
                </c:pt>
                <c:pt idx="280">
                  <c:v>1.0173643270859301E-6</c:v>
                </c:pt>
                <c:pt idx="281">
                  <c:v>5.8896745531967404E-7</c:v>
                </c:pt>
                <c:pt idx="282">
                  <c:v>1.0358540612520899E-6</c:v>
                </c:pt>
                <c:pt idx="283">
                  <c:v>1.4233877161628401E-6</c:v>
                </c:pt>
                <c:pt idx="284">
                  <c:v>1.6151872489244301E-6</c:v>
                </c:pt>
                <c:pt idx="285">
                  <c:v>6.4230750139199602E-7</c:v>
                </c:pt>
                <c:pt idx="286">
                  <c:v>2.8735399918089902E-7</c:v>
                </c:pt>
                <c:pt idx="287">
                  <c:v>2.09379438398209E-6</c:v>
                </c:pt>
                <c:pt idx="288">
                  <c:v>1.74769763920407E-6</c:v>
                </c:pt>
                <c:pt idx="289">
                  <c:v>8.9184060808036496E-8</c:v>
                </c:pt>
                <c:pt idx="290">
                  <c:v>3.8851270733163798E-10</c:v>
                </c:pt>
                <c:pt idx="291">
                  <c:v>1.0752984260713E-7</c:v>
                </c:pt>
                <c:pt idx="292">
                  <c:v>1.0211197804680899E-7</c:v>
                </c:pt>
                <c:pt idx="293">
                  <c:v>1.3047084243169101E-10</c:v>
                </c:pt>
                <c:pt idx="294">
                  <c:v>3.4978442829761901E-9</c:v>
                </c:pt>
                <c:pt idx="295">
                  <c:v>2.3678591217431E-8</c:v>
                </c:pt>
                <c:pt idx="296">
                  <c:v>2.1019471293921199E-7</c:v>
                </c:pt>
                <c:pt idx="297">
                  <c:v>4.0958999175374701E-10</c:v>
                </c:pt>
                <c:pt idx="298">
                  <c:v>1.7547016539955001E-7</c:v>
                </c:pt>
                <c:pt idx="299">
                  <c:v>8.0651529760536198E-9</c:v>
                </c:pt>
                <c:pt idx="300">
                  <c:v>8.9721591914912502E-7</c:v>
                </c:pt>
                <c:pt idx="301">
                  <c:v>3.57697341260652E-6</c:v>
                </c:pt>
                <c:pt idx="302">
                  <c:v>4.58055668737565E-8</c:v>
                </c:pt>
                <c:pt idx="303">
                  <c:v>1.7590592559516699E-5</c:v>
                </c:pt>
                <c:pt idx="304">
                  <c:v>4.7289850818062697E-10</c:v>
                </c:pt>
                <c:pt idx="305">
                  <c:v>8.5292126946422299E-8</c:v>
                </c:pt>
                <c:pt idx="306">
                  <c:v>6.0451249808925496E-10</c:v>
                </c:pt>
                <c:pt idx="307">
                  <c:v>5.9580279644576705E-10</c:v>
                </c:pt>
                <c:pt idx="308">
                  <c:v>5.6254204238093597E-7</c:v>
                </c:pt>
                <c:pt idx="309">
                  <c:v>4.3932154114632899E-7</c:v>
                </c:pt>
                <c:pt idx="310">
                  <c:v>0.99827024552740196</c:v>
                </c:pt>
                <c:pt idx="311">
                  <c:v>2.17058491389712E-5</c:v>
                </c:pt>
                <c:pt idx="312">
                  <c:v>0.99994510814501403</c:v>
                </c:pt>
                <c:pt idx="313">
                  <c:v>2.1342227851768702E-8</c:v>
                </c:pt>
                <c:pt idx="314">
                  <c:v>4.2698580030708202E-6</c:v>
                </c:pt>
                <c:pt idx="315">
                  <c:v>2.1505684260601502E-6</c:v>
                </c:pt>
                <c:pt idx="316">
                  <c:v>3.36332160937421E-9</c:v>
                </c:pt>
                <c:pt idx="317">
                  <c:v>2.5225564593940499E-8</c:v>
                </c:pt>
                <c:pt idx="318">
                  <c:v>1.89437168117358E-6</c:v>
                </c:pt>
                <c:pt idx="319">
                  <c:v>2.9494365068719699E-5</c:v>
                </c:pt>
                <c:pt idx="320">
                  <c:v>5.1634751066932599E-5</c:v>
                </c:pt>
                <c:pt idx="321">
                  <c:v>1.47464873175105E-5</c:v>
                </c:pt>
                <c:pt idx="322">
                  <c:v>1.4070228441388301E-6</c:v>
                </c:pt>
                <c:pt idx="323">
                  <c:v>7.4838483826175901E-6</c:v>
                </c:pt>
                <c:pt idx="324">
                  <c:v>2.95889900626315E-7</c:v>
                </c:pt>
                <c:pt idx="325">
                  <c:v>0.99999225351004095</c:v>
                </c:pt>
                <c:pt idx="326">
                  <c:v>4.9373604112383898E-7</c:v>
                </c:pt>
                <c:pt idx="327">
                  <c:v>2.1315840221087999E-5</c:v>
                </c:pt>
                <c:pt idx="328">
                  <c:v>3.2569358024490699E-7</c:v>
                </c:pt>
                <c:pt idx="329">
                  <c:v>3.3459276134674501E-6</c:v>
                </c:pt>
                <c:pt idx="330">
                  <c:v>2.1378121308161601E-8</c:v>
                </c:pt>
                <c:pt idx="331">
                  <c:v>7.63401717656601E-6</c:v>
                </c:pt>
                <c:pt idx="332">
                  <c:v>4.8647552957622802E-7</c:v>
                </c:pt>
                <c:pt idx="333">
                  <c:v>3.6973803504720202E-7</c:v>
                </c:pt>
                <c:pt idx="334">
                  <c:v>7.0047014967925498E-9</c:v>
                </c:pt>
                <c:pt idx="335">
                  <c:v>2.28644669341901E-7</c:v>
                </c:pt>
                <c:pt idx="336">
                  <c:v>1.08994458386467E-7</c:v>
                </c:pt>
                <c:pt idx="337">
                  <c:v>4.7457724391051698E-8</c:v>
                </c:pt>
                <c:pt idx="338">
                  <c:v>5.4947749413946703E-7</c:v>
                </c:pt>
                <c:pt idx="339">
                  <c:v>2.41270565016605E-8</c:v>
                </c:pt>
                <c:pt idx="340">
                  <c:v>2.12962925704536E-8</c:v>
                </c:pt>
                <c:pt idx="341">
                  <c:v>1.0936561227474299E-7</c:v>
                </c:pt>
                <c:pt idx="342">
                  <c:v>5.3908475672434799E-10</c:v>
                </c:pt>
                <c:pt idx="343">
                  <c:v>1.9548352740179601E-10</c:v>
                </c:pt>
                <c:pt idx="344">
                  <c:v>9.7542855065901499E-11</c:v>
                </c:pt>
                <c:pt idx="345">
                  <c:v>3.3606750196655698E-9</c:v>
                </c:pt>
                <c:pt idx="346">
                  <c:v>4.2121623916416301E-10</c:v>
                </c:pt>
                <c:pt idx="347">
                  <c:v>1.14957945604411E-7</c:v>
                </c:pt>
                <c:pt idx="348">
                  <c:v>8.9269367907346392E-6</c:v>
                </c:pt>
                <c:pt idx="349">
                  <c:v>0.99955935256408202</c:v>
                </c:pt>
                <c:pt idx="350">
                  <c:v>4.9784544326821501E-8</c:v>
                </c:pt>
                <c:pt idx="351">
                  <c:v>0.999997332945055</c:v>
                </c:pt>
                <c:pt idx="352">
                  <c:v>9.1176343650237694E-3</c:v>
                </c:pt>
                <c:pt idx="353">
                  <c:v>3.6052562538255297E-11</c:v>
                </c:pt>
                <c:pt idx="354">
                  <c:v>4.0972527379936698E-8</c:v>
                </c:pt>
                <c:pt idx="355">
                  <c:v>1.10264816565944E-7</c:v>
                </c:pt>
                <c:pt idx="356">
                  <c:v>7.3014464754237803E-9</c:v>
                </c:pt>
                <c:pt idx="357">
                  <c:v>7.6503165054124698E-7</c:v>
                </c:pt>
                <c:pt idx="358">
                  <c:v>4.1901855702642601E-9</c:v>
                </c:pt>
                <c:pt idx="359">
                  <c:v>7.3557853682964196E-9</c:v>
                </c:pt>
                <c:pt idx="360">
                  <c:v>2.9452218642369002E-6</c:v>
                </c:pt>
                <c:pt idx="361">
                  <c:v>7.2652679826998303E-7</c:v>
                </c:pt>
                <c:pt idx="362">
                  <c:v>1.09650628668635E-5</c:v>
                </c:pt>
                <c:pt idx="363">
                  <c:v>3.7673347748476E-7</c:v>
                </c:pt>
                <c:pt idx="364">
                  <c:v>2.0150859419395202E-9</c:v>
                </c:pt>
                <c:pt idx="365">
                  <c:v>3.4609992266068601E-9</c:v>
                </c:pt>
                <c:pt idx="366">
                  <c:v>2.7165399271348402E-7</c:v>
                </c:pt>
                <c:pt idx="367">
                  <c:v>7.0537682866510103E-8</c:v>
                </c:pt>
                <c:pt idx="368">
                  <c:v>6.9669433846010802E-7</c:v>
                </c:pt>
                <c:pt idx="369">
                  <c:v>5.5461699290807197E-6</c:v>
                </c:pt>
                <c:pt idx="370">
                  <c:v>3.2264916001917001E-7</c:v>
                </c:pt>
                <c:pt idx="371">
                  <c:v>5.9569708497847798E-6</c:v>
                </c:pt>
                <c:pt idx="372">
                  <c:v>1.84887224471247E-6</c:v>
                </c:pt>
                <c:pt idx="373">
                  <c:v>6.0705822799503296E-7</c:v>
                </c:pt>
                <c:pt idx="374">
                  <c:v>6.3998745904571595E-8</c:v>
                </c:pt>
                <c:pt idx="375">
                  <c:v>1.1072234073422701E-10</c:v>
                </c:pt>
                <c:pt idx="376">
                  <c:v>4.6281421550169199E-9</c:v>
                </c:pt>
                <c:pt idx="377">
                  <c:v>4.6103957886177498E-7</c:v>
                </c:pt>
                <c:pt idx="378">
                  <c:v>5.5253935958097299E-6</c:v>
                </c:pt>
                <c:pt idx="379">
                  <c:v>3.34678031449688E-9</c:v>
                </c:pt>
                <c:pt idx="380">
                  <c:v>6.79668648436364E-9</c:v>
                </c:pt>
                <c:pt idx="381">
                  <c:v>6.4605456017100406E-8</c:v>
                </c:pt>
                <c:pt idx="382">
                  <c:v>2.5714843103670201E-7</c:v>
                </c:pt>
                <c:pt idx="383">
                  <c:v>3.6806044223870503E-8</c:v>
                </c:pt>
                <c:pt idx="384">
                  <c:v>1.0430241502215801E-10</c:v>
                </c:pt>
                <c:pt idx="385">
                  <c:v>8.4926925525384E-8</c:v>
                </c:pt>
                <c:pt idx="386">
                  <c:v>6.1346879133322796E-7</c:v>
                </c:pt>
                <c:pt idx="387">
                  <c:v>6.6136396710653403E-9</c:v>
                </c:pt>
                <c:pt idx="388">
                  <c:v>8.2442655057453003E-10</c:v>
                </c:pt>
                <c:pt idx="389">
                  <c:v>1.03762175196852E-7</c:v>
                </c:pt>
                <c:pt idx="390">
                  <c:v>2.4149785402962099E-7</c:v>
                </c:pt>
                <c:pt idx="391">
                  <c:v>2.7893940205206998E-8</c:v>
                </c:pt>
                <c:pt idx="392">
                  <c:v>1.18120218413001E-9</c:v>
                </c:pt>
                <c:pt idx="393">
                  <c:v>2.7939768084702398E-9</c:v>
                </c:pt>
                <c:pt idx="394">
                  <c:v>4.1449309361186003E-9</c:v>
                </c:pt>
                <c:pt idx="395">
                  <c:v>8.2027291578007892E-9</c:v>
                </c:pt>
                <c:pt idx="396">
                  <c:v>3.24441461937578E-10</c:v>
                </c:pt>
                <c:pt idx="397">
                  <c:v>1.0821509517975799E-8</c:v>
                </c:pt>
                <c:pt idx="398">
                  <c:v>7.4874985733368004E-9</c:v>
                </c:pt>
                <c:pt idx="399">
                  <c:v>2.2524310842398099E-7</c:v>
                </c:pt>
                <c:pt idx="400">
                  <c:v>8.38072580304065E-11</c:v>
                </c:pt>
                <c:pt idx="401">
                  <c:v>3.7907755315279504E-9</c:v>
                </c:pt>
                <c:pt idx="402">
                  <c:v>1.51469659237996E-9</c:v>
                </c:pt>
                <c:pt idx="403">
                  <c:v>1.2478319858962799E-7</c:v>
                </c:pt>
                <c:pt idx="404">
                  <c:v>2.13860865648778E-7</c:v>
                </c:pt>
                <c:pt idx="405">
                  <c:v>2.98995675385657E-9</c:v>
                </c:pt>
                <c:pt idx="406">
                  <c:v>6.5333188770458297E-7</c:v>
                </c:pt>
                <c:pt idx="407">
                  <c:v>2.80398035237688E-8</c:v>
                </c:pt>
                <c:pt idx="408">
                  <c:v>8.12726630174547E-11</c:v>
                </c:pt>
                <c:pt idx="409">
                  <c:v>6.1436059381506601E-8</c:v>
                </c:pt>
                <c:pt idx="410">
                  <c:v>1.7777089742849801E-9</c:v>
                </c:pt>
                <c:pt idx="411">
                  <c:v>6.4154014580450494E-11</c:v>
                </c:pt>
                <c:pt idx="412">
                  <c:v>9.1499991620673092E-9</c:v>
                </c:pt>
                <c:pt idx="413">
                  <c:v>0.99998877138306197</c:v>
                </c:pt>
                <c:pt idx="414">
                  <c:v>5.7230557989088997E-6</c:v>
                </c:pt>
                <c:pt idx="415">
                  <c:v>4.0096117199871802E-8</c:v>
                </c:pt>
                <c:pt idx="416">
                  <c:v>3.3306824073764202E-9</c:v>
                </c:pt>
                <c:pt idx="417">
                  <c:v>3.0418655330232902E-8</c:v>
                </c:pt>
                <c:pt idx="418">
                  <c:v>1.14446692355799E-7</c:v>
                </c:pt>
                <c:pt idx="419">
                  <c:v>2.3458550435753999E-8</c:v>
                </c:pt>
                <c:pt idx="420">
                  <c:v>1.5703931614501701E-8</c:v>
                </c:pt>
                <c:pt idx="421">
                  <c:v>2.9852972879156001E-5</c:v>
                </c:pt>
                <c:pt idx="422">
                  <c:v>7.7585549761392698E-8</c:v>
                </c:pt>
                <c:pt idx="423">
                  <c:v>9.5267447568833293E-9</c:v>
                </c:pt>
                <c:pt idx="424">
                  <c:v>3.3136296193570899E-6</c:v>
                </c:pt>
                <c:pt idx="425">
                  <c:v>1.32684389635124E-7</c:v>
                </c:pt>
                <c:pt idx="426">
                  <c:v>6.3312376029552804E-10</c:v>
                </c:pt>
                <c:pt idx="427">
                  <c:v>1.33236162611517E-9</c:v>
                </c:pt>
                <c:pt idx="428">
                  <c:v>1.4361743952144299E-10</c:v>
                </c:pt>
                <c:pt idx="429">
                  <c:v>4.1586546433046199E-9</c:v>
                </c:pt>
                <c:pt idx="430">
                  <c:v>1.24817058652637E-6</c:v>
                </c:pt>
                <c:pt idx="431">
                  <c:v>5.5582960829922305E-7</c:v>
                </c:pt>
                <c:pt idx="432">
                  <c:v>4.5336380489699102E-7</c:v>
                </c:pt>
                <c:pt idx="433">
                  <c:v>2.1319985139332701E-8</c:v>
                </c:pt>
                <c:pt idx="434">
                  <c:v>1.55013455977699E-10</c:v>
                </c:pt>
                <c:pt idx="435">
                  <c:v>4.3403175836833403E-9</c:v>
                </c:pt>
                <c:pt idx="436">
                  <c:v>4.5275384760934097E-11</c:v>
                </c:pt>
                <c:pt idx="437">
                  <c:v>8.5257764422931902E-11</c:v>
                </c:pt>
                <c:pt idx="438">
                  <c:v>3.54563382555766E-8</c:v>
                </c:pt>
                <c:pt idx="439">
                  <c:v>1.70087267169549E-10</c:v>
                </c:pt>
                <c:pt idx="440">
                  <c:v>3.0974937932752901E-10</c:v>
                </c:pt>
                <c:pt idx="441">
                  <c:v>1.18969190261786E-9</c:v>
                </c:pt>
                <c:pt idx="442">
                  <c:v>4.7553855733611404E-10</c:v>
                </c:pt>
                <c:pt idx="443">
                  <c:v>3.4761537891209302E-10</c:v>
                </c:pt>
                <c:pt idx="444">
                  <c:v>3.75725305583806E-6</c:v>
                </c:pt>
                <c:pt idx="445">
                  <c:v>6.9392682242681705E-8</c:v>
                </c:pt>
                <c:pt idx="446">
                  <c:v>0.99998857308586098</c:v>
                </c:pt>
                <c:pt idx="447">
                  <c:v>3.1019304372170698E-4</c:v>
                </c:pt>
                <c:pt idx="448">
                  <c:v>3.3451411149572601E-7</c:v>
                </c:pt>
                <c:pt idx="449">
                  <c:v>2.37766994545212E-8</c:v>
                </c:pt>
                <c:pt idx="450">
                  <c:v>1.4955673132138701E-4</c:v>
                </c:pt>
                <c:pt idx="451">
                  <c:v>4.11196770328566E-7</c:v>
                </c:pt>
                <c:pt idx="452">
                  <c:v>1.0278795691851801E-6</c:v>
                </c:pt>
                <c:pt idx="453">
                  <c:v>2.68337534242951E-8</c:v>
                </c:pt>
                <c:pt idx="454">
                  <c:v>2.1066834275025601E-7</c:v>
                </c:pt>
                <c:pt idx="455">
                  <c:v>3.4410409143972701E-8</c:v>
                </c:pt>
                <c:pt idx="456">
                  <c:v>1.1989887361487701E-8</c:v>
                </c:pt>
                <c:pt idx="457">
                  <c:v>1.32918176263611E-8</c:v>
                </c:pt>
                <c:pt idx="458">
                  <c:v>6.9579502828094001E-7</c:v>
                </c:pt>
                <c:pt idx="459">
                  <c:v>1.41464692928529E-7</c:v>
                </c:pt>
                <c:pt idx="460">
                  <c:v>1.56088969417125E-9</c:v>
                </c:pt>
                <c:pt idx="461">
                  <c:v>4.2781984723600998E-10</c:v>
                </c:pt>
                <c:pt idx="462">
                  <c:v>7.4389958350156498E-8</c:v>
                </c:pt>
                <c:pt idx="463">
                  <c:v>5.60383407096011E-10</c:v>
                </c:pt>
                <c:pt idx="464">
                  <c:v>0.99997647693755298</c:v>
                </c:pt>
                <c:pt idx="465">
                  <c:v>0.99999297184409897</c:v>
                </c:pt>
                <c:pt idx="466">
                  <c:v>5.1235004483088702E-7</c:v>
                </c:pt>
                <c:pt idx="467">
                  <c:v>0.99999746986225901</c:v>
                </c:pt>
                <c:pt idx="468">
                  <c:v>1.34592683545544E-8</c:v>
                </c:pt>
                <c:pt idx="469">
                  <c:v>1.9801043208853599E-8</c:v>
                </c:pt>
                <c:pt idx="470">
                  <c:v>0.99999794909519102</c:v>
                </c:pt>
                <c:pt idx="471">
                  <c:v>1.5599659834684899E-8</c:v>
                </c:pt>
                <c:pt idx="472">
                  <c:v>3.1029909505789798E-9</c:v>
                </c:pt>
                <c:pt idx="473">
                  <c:v>2.3138759194405899E-7</c:v>
                </c:pt>
                <c:pt idx="474">
                  <c:v>4.4622474014796101E-7</c:v>
                </c:pt>
                <c:pt idx="475">
                  <c:v>1.6543471726955601E-7</c:v>
                </c:pt>
                <c:pt idx="476">
                  <c:v>2.38591705949116E-9</c:v>
                </c:pt>
                <c:pt idx="477">
                  <c:v>2.17312298823879E-6</c:v>
                </c:pt>
                <c:pt idx="478">
                  <c:v>4.61736163433375E-6</c:v>
                </c:pt>
                <c:pt idx="479">
                  <c:v>8.9330920036642601E-6</c:v>
                </c:pt>
                <c:pt idx="480">
                  <c:v>0.99953198368789498</c:v>
                </c:pt>
                <c:pt idx="481">
                  <c:v>0.99999112419262604</c:v>
                </c:pt>
                <c:pt idx="482">
                  <c:v>0.31757581239227201</c:v>
                </c:pt>
                <c:pt idx="483">
                  <c:v>9.2060580018573399E-10</c:v>
                </c:pt>
                <c:pt idx="484">
                  <c:v>0.99998286224632005</c:v>
                </c:pt>
                <c:pt idx="485">
                  <c:v>1.7843310683908599E-8</c:v>
                </c:pt>
                <c:pt idx="486">
                  <c:v>5.8227190404694798E-9</c:v>
                </c:pt>
                <c:pt idx="487">
                  <c:v>1.6838919636366401E-10</c:v>
                </c:pt>
                <c:pt idx="488">
                  <c:v>2.6909538500775499E-6</c:v>
                </c:pt>
                <c:pt idx="489">
                  <c:v>9.9102190831307907E-9</c:v>
                </c:pt>
                <c:pt idx="490">
                  <c:v>0.99955835129807202</c:v>
                </c:pt>
                <c:pt idx="491">
                  <c:v>0.99999827426580601</c:v>
                </c:pt>
                <c:pt idx="492">
                  <c:v>2.5368410593688799E-6</c:v>
                </c:pt>
                <c:pt idx="493">
                  <c:v>0.99984149732007899</c:v>
                </c:pt>
                <c:pt idx="494">
                  <c:v>7.4653158436204198E-8</c:v>
                </c:pt>
                <c:pt idx="495">
                  <c:v>0.999999807322141</c:v>
                </c:pt>
                <c:pt idx="496">
                  <c:v>0.99999970999146104</c:v>
                </c:pt>
                <c:pt idx="497">
                  <c:v>2.5326958835837E-8</c:v>
                </c:pt>
                <c:pt idx="498">
                  <c:v>1.3995467515949701E-6</c:v>
                </c:pt>
                <c:pt idx="499">
                  <c:v>5.2881123137029199E-7</c:v>
                </c:pt>
                <c:pt idx="500">
                  <c:v>6.8943878717671104E-8</c:v>
                </c:pt>
                <c:pt idx="501">
                  <c:v>6.4673477732618502E-5</c:v>
                </c:pt>
                <c:pt idx="502">
                  <c:v>3.0396978662696098E-9</c:v>
                </c:pt>
                <c:pt idx="503">
                  <c:v>2.50004804490327E-10</c:v>
                </c:pt>
                <c:pt idx="504">
                  <c:v>2.23145750765541E-4</c:v>
                </c:pt>
                <c:pt idx="505">
                  <c:v>0.99997196639544295</c:v>
                </c:pt>
                <c:pt idx="506">
                  <c:v>0.99998543743933199</c:v>
                </c:pt>
                <c:pt idx="507">
                  <c:v>0.99998417290373598</c:v>
                </c:pt>
                <c:pt idx="508">
                  <c:v>1.88707192454477E-6</c:v>
                </c:pt>
                <c:pt idx="509">
                  <c:v>4.6273826856926701E-8</c:v>
                </c:pt>
                <c:pt idx="510">
                  <c:v>9.6768378699517108E-7</c:v>
                </c:pt>
                <c:pt idx="511">
                  <c:v>1.7936878581291099E-6</c:v>
                </c:pt>
                <c:pt idx="512">
                  <c:v>8.7507695672060395E-6</c:v>
                </c:pt>
                <c:pt idx="513">
                  <c:v>4.5115521904844297E-8</c:v>
                </c:pt>
                <c:pt idx="514">
                  <c:v>1.5643452476643199E-8</c:v>
                </c:pt>
                <c:pt idx="515">
                  <c:v>0.99999768509739295</c:v>
                </c:pt>
                <c:pt idx="516">
                  <c:v>3.8374813717465998E-8</c:v>
                </c:pt>
                <c:pt idx="517">
                  <c:v>9.2571773199203907E-6</c:v>
                </c:pt>
                <c:pt idx="518">
                  <c:v>7.0833948266353197E-7</c:v>
                </c:pt>
                <c:pt idx="519">
                  <c:v>0.999997823782935</c:v>
                </c:pt>
                <c:pt idx="520">
                  <c:v>3.2602180398094501E-6</c:v>
                </c:pt>
                <c:pt idx="521">
                  <c:v>9.8071103892788297E-5</c:v>
                </c:pt>
                <c:pt idx="522">
                  <c:v>6.34763551706461E-6</c:v>
                </c:pt>
                <c:pt idx="523">
                  <c:v>7.5518671645551703E-7</c:v>
                </c:pt>
                <c:pt idx="524">
                  <c:v>2.6857774933585801E-7</c:v>
                </c:pt>
                <c:pt idx="525">
                  <c:v>5.9712078957102101E-7</c:v>
                </c:pt>
                <c:pt idx="526">
                  <c:v>9.5207733762943191E-10</c:v>
                </c:pt>
                <c:pt idx="527">
                  <c:v>0.99999824964484996</c:v>
                </c:pt>
                <c:pt idx="528">
                  <c:v>0.99992251255085296</c:v>
                </c:pt>
                <c:pt idx="529">
                  <c:v>2.3844059738160002E-6</c:v>
                </c:pt>
                <c:pt idx="530">
                  <c:v>5.7166085766079503E-7</c:v>
                </c:pt>
                <c:pt idx="531">
                  <c:v>0.99999826685150295</c:v>
                </c:pt>
                <c:pt idx="532">
                  <c:v>2.9779421036676401E-8</c:v>
                </c:pt>
                <c:pt idx="533">
                  <c:v>2.5669462589274001E-7</c:v>
                </c:pt>
                <c:pt idx="534">
                  <c:v>1.33750369591227E-8</c:v>
                </c:pt>
                <c:pt idx="535">
                  <c:v>2.4844968297572599E-8</c:v>
                </c:pt>
                <c:pt idx="536">
                  <c:v>8.9965890093000503E-9</c:v>
                </c:pt>
                <c:pt idx="537">
                  <c:v>1.6148607478842499E-7</c:v>
                </c:pt>
                <c:pt idx="538">
                  <c:v>0.99970153269779005</c:v>
                </c:pt>
                <c:pt idx="539">
                  <c:v>0.99940258695403195</c:v>
                </c:pt>
                <c:pt idx="540">
                  <c:v>1.0766943222703801E-6</c:v>
                </c:pt>
                <c:pt idx="541">
                  <c:v>0.99999833218234402</c:v>
                </c:pt>
                <c:pt idx="542">
                  <c:v>7.7172359132005002E-9</c:v>
                </c:pt>
                <c:pt idx="543">
                  <c:v>2.5807683233205799E-8</c:v>
                </c:pt>
                <c:pt idx="544">
                  <c:v>4.2133069398733502E-10</c:v>
                </c:pt>
                <c:pt idx="545">
                  <c:v>1.58680829703313E-10</c:v>
                </c:pt>
                <c:pt idx="546">
                  <c:v>4.09102787642239E-10</c:v>
                </c:pt>
                <c:pt idx="547">
                  <c:v>1.3642616963423499E-9</c:v>
                </c:pt>
                <c:pt idx="548">
                  <c:v>4.7524326637508602E-8</c:v>
                </c:pt>
                <c:pt idx="549">
                  <c:v>2.9605120970709998E-7</c:v>
                </c:pt>
                <c:pt idx="550">
                  <c:v>0.99998458854083005</c:v>
                </c:pt>
                <c:pt idx="551">
                  <c:v>8.25507169474802E-9</c:v>
                </c:pt>
                <c:pt idx="552">
                  <c:v>1.1659610346877801E-8</c:v>
                </c:pt>
                <c:pt idx="553">
                  <c:v>0.99979807053744296</c:v>
                </c:pt>
                <c:pt idx="554">
                  <c:v>3.3336825255805799E-9</c:v>
                </c:pt>
                <c:pt idx="555">
                  <c:v>2.8606268467972602E-10</c:v>
                </c:pt>
                <c:pt idx="556">
                  <c:v>8.6189241471771005E-10</c:v>
                </c:pt>
                <c:pt idx="557">
                  <c:v>5.3901222616437499E-9</c:v>
                </c:pt>
                <c:pt idx="558">
                  <c:v>8.35214419103947E-8</c:v>
                </c:pt>
                <c:pt idx="559">
                  <c:v>0.99982853857361398</c:v>
                </c:pt>
                <c:pt idx="560">
                  <c:v>3.2802204022308099E-8</c:v>
                </c:pt>
                <c:pt idx="561">
                  <c:v>1.5894276733216401E-6</c:v>
                </c:pt>
                <c:pt idx="562">
                  <c:v>2.2759524803237199E-8</c:v>
                </c:pt>
                <c:pt idx="563">
                  <c:v>6.2240960331039804E-7</c:v>
                </c:pt>
                <c:pt idx="564">
                  <c:v>3.88791175546356E-9</c:v>
                </c:pt>
                <c:pt idx="565">
                  <c:v>2.3917254668093799E-8</c:v>
                </c:pt>
                <c:pt idx="566">
                  <c:v>9.0145321849081606E-9</c:v>
                </c:pt>
                <c:pt idx="567">
                  <c:v>3.8742079833588801E-10</c:v>
                </c:pt>
                <c:pt idx="568">
                  <c:v>7.6243141013728605E-7</c:v>
                </c:pt>
                <c:pt idx="569">
                  <c:v>1.4477973014920099E-9</c:v>
                </c:pt>
                <c:pt idx="570">
                  <c:v>6.9151367686711199E-8</c:v>
                </c:pt>
                <c:pt idx="571">
                  <c:v>2.5052775809257702E-7</c:v>
                </c:pt>
                <c:pt idx="572">
                  <c:v>3.6513140926420001E-6</c:v>
                </c:pt>
                <c:pt idx="573">
                  <c:v>4.98640547543915E-7</c:v>
                </c:pt>
                <c:pt idx="574">
                  <c:v>2.0567526074689699E-7</c:v>
                </c:pt>
                <c:pt idx="575">
                  <c:v>2.72888433244869E-5</c:v>
                </c:pt>
                <c:pt idx="576">
                  <c:v>2.7128586295201399E-8</c:v>
                </c:pt>
                <c:pt idx="577">
                  <c:v>1.98857365742014E-8</c:v>
                </c:pt>
                <c:pt idx="578">
                  <c:v>4.1817351127719902E-8</c:v>
                </c:pt>
                <c:pt idx="579">
                  <c:v>3.5121667065818302E-4</c:v>
                </c:pt>
                <c:pt idx="580">
                  <c:v>8.75306292479755E-5</c:v>
                </c:pt>
                <c:pt idx="581">
                  <c:v>0.999899004725742</c:v>
                </c:pt>
                <c:pt idx="582">
                  <c:v>3.0302592304313103E-8</c:v>
                </c:pt>
                <c:pt idx="583">
                  <c:v>3.4855129592639403E-7</c:v>
                </c:pt>
                <c:pt idx="584">
                  <c:v>3.7045527511041498E-8</c:v>
                </c:pt>
                <c:pt idx="585">
                  <c:v>8.6570189403585204E-8</c:v>
                </c:pt>
                <c:pt idx="586">
                  <c:v>8.0421434086000607E-9</c:v>
                </c:pt>
                <c:pt idx="587">
                  <c:v>1.4892561918081699E-9</c:v>
                </c:pt>
                <c:pt idx="588">
                  <c:v>6.2834125543430497E-9</c:v>
                </c:pt>
                <c:pt idx="589">
                  <c:v>2.4511822737871398E-7</c:v>
                </c:pt>
                <c:pt idx="590">
                  <c:v>5.8832710754047803E-8</c:v>
                </c:pt>
                <c:pt idx="591">
                  <c:v>0.99964825811929803</c:v>
                </c:pt>
                <c:pt idx="592">
                  <c:v>1.09682462813971E-7</c:v>
                </c:pt>
                <c:pt idx="593">
                  <c:v>6.6744010871949998E-8</c:v>
                </c:pt>
                <c:pt idx="594">
                  <c:v>6.6426861279581596E-8</c:v>
                </c:pt>
                <c:pt idx="595">
                  <c:v>1.0289411582647199E-8</c:v>
                </c:pt>
                <c:pt idx="596">
                  <c:v>2.1900394701738101E-8</c:v>
                </c:pt>
                <c:pt idx="597">
                  <c:v>1.11063568107354E-8</c:v>
                </c:pt>
                <c:pt idx="598">
                  <c:v>1.08118869979726E-8</c:v>
                </c:pt>
                <c:pt idx="599">
                  <c:v>0.99987641323740595</c:v>
                </c:pt>
                <c:pt idx="600">
                  <c:v>2.6204778535024399E-4</c:v>
                </c:pt>
                <c:pt idx="601">
                  <c:v>1.22258201229812E-8</c:v>
                </c:pt>
                <c:pt idx="602">
                  <c:v>5.58473643500184E-7</c:v>
                </c:pt>
                <c:pt idx="603">
                  <c:v>0.99997048822541201</c:v>
                </c:pt>
                <c:pt idx="604">
                  <c:v>1.8066593974552201E-8</c:v>
                </c:pt>
                <c:pt idx="605">
                  <c:v>7.2741414177714104E-7</c:v>
                </c:pt>
                <c:pt idx="606">
                  <c:v>5.4548199719298698E-8</c:v>
                </c:pt>
                <c:pt idx="607">
                  <c:v>5.4734450077279103E-7</c:v>
                </c:pt>
                <c:pt idx="608">
                  <c:v>1.53225910233083E-5</c:v>
                </c:pt>
                <c:pt idx="609">
                  <c:v>0.999854738389651</c:v>
                </c:pt>
                <c:pt idx="610">
                  <c:v>9.8318148146168808E-9</c:v>
                </c:pt>
                <c:pt idx="611">
                  <c:v>1.17940831962162E-6</c:v>
                </c:pt>
                <c:pt idx="612">
                  <c:v>4.7924861274737902E-8</c:v>
                </c:pt>
                <c:pt idx="613">
                  <c:v>4.9640998395760403E-10</c:v>
                </c:pt>
                <c:pt idx="614">
                  <c:v>1.6206518451573599E-8</c:v>
                </c:pt>
                <c:pt idx="615">
                  <c:v>1.8034883625942701E-7</c:v>
                </c:pt>
                <c:pt idx="616">
                  <c:v>8.7033445878215799E-8</c:v>
                </c:pt>
                <c:pt idx="617">
                  <c:v>2.9953517032681499E-5</c:v>
                </c:pt>
                <c:pt idx="618">
                  <c:v>1.13289125580846E-9</c:v>
                </c:pt>
                <c:pt idx="619">
                  <c:v>4.2804322109597599E-9</c:v>
                </c:pt>
                <c:pt idx="620">
                  <c:v>6.5033217680347703E-9</c:v>
                </c:pt>
                <c:pt idx="621">
                  <c:v>5.4638336819210797E-8</c:v>
                </c:pt>
                <c:pt idx="622">
                  <c:v>1.43450772793937E-8</c:v>
                </c:pt>
                <c:pt idx="623">
                  <c:v>3.9463422117142601E-7</c:v>
                </c:pt>
                <c:pt idx="624">
                  <c:v>7.01917542829833E-7</c:v>
                </c:pt>
                <c:pt idx="625">
                  <c:v>1.4724959392607699E-5</c:v>
                </c:pt>
                <c:pt idx="626">
                  <c:v>6.2847751005000199E-11</c:v>
                </c:pt>
                <c:pt idx="627">
                  <c:v>1.21121905709067E-9</c:v>
                </c:pt>
                <c:pt idx="628">
                  <c:v>1.7635294788902701E-8</c:v>
                </c:pt>
                <c:pt idx="629">
                  <c:v>3.1296097562858202E-9</c:v>
                </c:pt>
                <c:pt idx="630">
                  <c:v>1.7608358022194399E-9</c:v>
                </c:pt>
                <c:pt idx="631">
                  <c:v>5.4103851269077503E-6</c:v>
                </c:pt>
                <c:pt idx="632">
                  <c:v>1.7283149661751499E-7</c:v>
                </c:pt>
                <c:pt idx="633">
                  <c:v>4.3294608063814601E-8</c:v>
                </c:pt>
                <c:pt idx="634">
                  <c:v>5.6436987248579199E-8</c:v>
                </c:pt>
                <c:pt idx="635">
                  <c:v>8.7388951600288405E-9</c:v>
                </c:pt>
                <c:pt idx="636">
                  <c:v>2.6762190679193598E-7</c:v>
                </c:pt>
                <c:pt idx="637">
                  <c:v>1.8172545383374199E-5</c:v>
                </c:pt>
                <c:pt idx="638">
                  <c:v>5.7939598336523403E-8</c:v>
                </c:pt>
                <c:pt idx="639">
                  <c:v>5.5205065127529202E-8</c:v>
                </c:pt>
                <c:pt idx="640">
                  <c:v>1.4511835876255801E-8</c:v>
                </c:pt>
                <c:pt idx="641">
                  <c:v>6.5417088147311296E-8</c:v>
                </c:pt>
                <c:pt idx="642">
                  <c:v>8.81560987198366E-8</c:v>
                </c:pt>
                <c:pt idx="643">
                  <c:v>1.5485317013202099E-7</c:v>
                </c:pt>
                <c:pt idx="644">
                  <c:v>8.5773298476153207E-9</c:v>
                </c:pt>
                <c:pt idx="645">
                  <c:v>4.5568305377576602E-6</c:v>
                </c:pt>
                <c:pt idx="646">
                  <c:v>9.6529217729718298E-8</c:v>
                </c:pt>
                <c:pt idx="647">
                  <c:v>5.30422726834761E-9</c:v>
                </c:pt>
                <c:pt idx="648">
                  <c:v>6.1740881821487402E-8</c:v>
                </c:pt>
                <c:pt idx="649">
                  <c:v>3.0595456458602002E-9</c:v>
                </c:pt>
                <c:pt idx="650">
                  <c:v>3.8189984609610903E-6</c:v>
                </c:pt>
                <c:pt idx="651">
                  <c:v>0.98975578078759696</c:v>
                </c:pt>
                <c:pt idx="652">
                  <c:v>0.99997873744191201</c:v>
                </c:pt>
                <c:pt idx="653">
                  <c:v>3.1931180914829899E-9</c:v>
                </c:pt>
                <c:pt idx="654">
                  <c:v>6.2390902721620703E-11</c:v>
                </c:pt>
                <c:pt idx="655">
                  <c:v>6.7902594487146903E-6</c:v>
                </c:pt>
                <c:pt idx="656">
                  <c:v>3.1862194425918799E-7</c:v>
                </c:pt>
                <c:pt idx="657">
                  <c:v>6.3089413400578701E-10</c:v>
                </c:pt>
                <c:pt idx="658">
                  <c:v>1.2588741846609601E-8</c:v>
                </c:pt>
                <c:pt idx="659">
                  <c:v>2.5835603837862399E-9</c:v>
                </c:pt>
                <c:pt idx="660">
                  <c:v>3.1810065883011702E-4</c:v>
                </c:pt>
                <c:pt idx="661">
                  <c:v>0.99998560906051404</c:v>
                </c:pt>
                <c:pt idx="662">
                  <c:v>4.5468705940057599E-7</c:v>
                </c:pt>
                <c:pt idx="663">
                  <c:v>1.42980465313443E-7</c:v>
                </c:pt>
                <c:pt idx="664">
                  <c:v>2.03664250962529E-9</c:v>
                </c:pt>
                <c:pt idx="665">
                  <c:v>8.4263996568337506E-9</c:v>
                </c:pt>
                <c:pt idx="666">
                  <c:v>1.6653630673873899E-8</c:v>
                </c:pt>
                <c:pt idx="667">
                  <c:v>6.2234224915952198E-8</c:v>
                </c:pt>
                <c:pt idx="668">
                  <c:v>1.6741460812208199E-8</c:v>
                </c:pt>
                <c:pt idx="669">
                  <c:v>2.5974324425437499E-7</c:v>
                </c:pt>
                <c:pt idx="670">
                  <c:v>0.99997876756363202</c:v>
                </c:pt>
                <c:pt idx="671">
                  <c:v>0.99999984708506795</c:v>
                </c:pt>
                <c:pt idx="672">
                  <c:v>0.99999839511255395</c:v>
                </c:pt>
                <c:pt idx="673">
                  <c:v>6.6389654485167201E-10</c:v>
                </c:pt>
                <c:pt idx="674">
                  <c:v>1.40119244461744E-8</c:v>
                </c:pt>
                <c:pt idx="675">
                  <c:v>1.8416157000486001E-6</c:v>
                </c:pt>
                <c:pt idx="676">
                  <c:v>2.89408331937486E-8</c:v>
                </c:pt>
                <c:pt idx="677">
                  <c:v>2.3566376552722899E-7</c:v>
                </c:pt>
                <c:pt idx="678">
                  <c:v>5.1635352179226603E-10</c:v>
                </c:pt>
                <c:pt idx="679">
                  <c:v>4.7292740414814496E-10</c:v>
                </c:pt>
                <c:pt idx="680">
                  <c:v>8.2439467986528503E-11</c:v>
                </c:pt>
                <c:pt idx="681">
                  <c:v>1.83355319393055E-10</c:v>
                </c:pt>
                <c:pt idx="682">
                  <c:v>2.0617343729956E-7</c:v>
                </c:pt>
                <c:pt idx="683">
                  <c:v>4.1632283464133398E-7</c:v>
                </c:pt>
                <c:pt idx="684">
                  <c:v>2.8553989892427798E-10</c:v>
                </c:pt>
                <c:pt idx="685">
                  <c:v>4.4189776401498898E-7</c:v>
                </c:pt>
                <c:pt idx="686">
                  <c:v>3.8767234889234802E-7</c:v>
                </c:pt>
                <c:pt idx="687">
                  <c:v>2.32252355582749E-10</c:v>
                </c:pt>
                <c:pt idx="688">
                  <c:v>2.9349833351611302E-7</c:v>
                </c:pt>
                <c:pt idx="689">
                  <c:v>4.2231644181459201E-9</c:v>
                </c:pt>
                <c:pt idx="690">
                  <c:v>4.7452730486251297E-9</c:v>
                </c:pt>
                <c:pt idx="691">
                  <c:v>1.35853243396851E-6</c:v>
                </c:pt>
                <c:pt idx="692">
                  <c:v>8.3715571496908201E-7</c:v>
                </c:pt>
                <c:pt idx="693">
                  <c:v>1.62460908247736E-6</c:v>
                </c:pt>
                <c:pt idx="694">
                  <c:v>0.99975575271647998</c:v>
                </c:pt>
                <c:pt idx="695">
                  <c:v>8.3217937730752699E-9</c:v>
                </c:pt>
                <c:pt idx="696">
                  <c:v>4.9029489262108797E-10</c:v>
                </c:pt>
                <c:pt idx="697">
                  <c:v>0.99988393237129902</c:v>
                </c:pt>
                <c:pt idx="698">
                  <c:v>1.93829966725618E-8</c:v>
                </c:pt>
                <c:pt idx="699">
                  <c:v>7.3630630789149998E-8</c:v>
                </c:pt>
                <c:pt idx="700">
                  <c:v>2.24975915056342E-9</c:v>
                </c:pt>
                <c:pt idx="701">
                  <c:v>1.1931370833272799E-8</c:v>
                </c:pt>
                <c:pt idx="702">
                  <c:v>1.3162887102394301E-6</c:v>
                </c:pt>
                <c:pt idx="703">
                  <c:v>1.4058283846263399E-10</c:v>
                </c:pt>
                <c:pt idx="704">
                  <c:v>2.08071520094068E-7</c:v>
                </c:pt>
                <c:pt idx="705">
                  <c:v>0.99999878627352501</c:v>
                </c:pt>
                <c:pt idx="706">
                  <c:v>3.7264621717509597E-8</c:v>
                </c:pt>
                <c:pt idx="707">
                  <c:v>4.1485164354231198E-9</c:v>
                </c:pt>
                <c:pt idx="708">
                  <c:v>4.5962371475054199E-9</c:v>
                </c:pt>
                <c:pt idx="709">
                  <c:v>1.6931831302599601E-6</c:v>
                </c:pt>
                <c:pt idx="710">
                  <c:v>1.5080460186259701E-7</c:v>
                </c:pt>
                <c:pt idx="711">
                  <c:v>4.4807171631820701E-5</c:v>
                </c:pt>
                <c:pt idx="712">
                  <c:v>1.6519221891089501E-7</c:v>
                </c:pt>
                <c:pt idx="713">
                  <c:v>8.0564386947806895E-8</c:v>
                </c:pt>
                <c:pt idx="714">
                  <c:v>2.2467094955626399E-9</c:v>
                </c:pt>
                <c:pt idx="715">
                  <c:v>2.4791631924160601E-4</c:v>
                </c:pt>
                <c:pt idx="716">
                  <c:v>1.0434417925800601E-9</c:v>
                </c:pt>
                <c:pt idx="717">
                  <c:v>2.01002694658698E-8</c:v>
                </c:pt>
                <c:pt idx="718">
                  <c:v>0.99968801977541</c:v>
                </c:pt>
                <c:pt idx="719">
                  <c:v>0.99963629262008702</c:v>
                </c:pt>
                <c:pt idx="720">
                  <c:v>1.2341228975659501E-6</c:v>
                </c:pt>
                <c:pt idx="721">
                  <c:v>8.6090659069761607E-9</c:v>
                </c:pt>
                <c:pt idx="722">
                  <c:v>4.64517700258951E-7</c:v>
                </c:pt>
                <c:pt idx="723">
                  <c:v>8.9125421756847898E-8</c:v>
                </c:pt>
                <c:pt idx="724">
                  <c:v>8.2264424186961901E-9</c:v>
                </c:pt>
                <c:pt idx="725">
                  <c:v>1.2253072461222E-8</c:v>
                </c:pt>
                <c:pt idx="726">
                  <c:v>1.8075620196413299E-8</c:v>
                </c:pt>
                <c:pt idx="727">
                  <c:v>3.0613466017259998E-7</c:v>
                </c:pt>
                <c:pt idx="728">
                  <c:v>8.1762293757485701E-7</c:v>
                </c:pt>
                <c:pt idx="729">
                  <c:v>2.3862644406569199E-6</c:v>
                </c:pt>
                <c:pt idx="730">
                  <c:v>8.5391773058693201E-8</c:v>
                </c:pt>
                <c:pt idx="731">
                  <c:v>0.99985157208679898</c:v>
                </c:pt>
                <c:pt idx="732">
                  <c:v>1.4590730111788801E-5</c:v>
                </c:pt>
                <c:pt idx="733">
                  <c:v>1.0110310258578601E-6</c:v>
                </c:pt>
                <c:pt idx="734">
                  <c:v>3.7294739464423699E-7</c:v>
                </c:pt>
                <c:pt idx="735">
                  <c:v>1.2562691878386701E-10</c:v>
                </c:pt>
                <c:pt idx="736">
                  <c:v>0.99999414711836798</c:v>
                </c:pt>
                <c:pt idx="737">
                  <c:v>1.8394465199923699E-7</c:v>
                </c:pt>
                <c:pt idx="738">
                  <c:v>0.99999844725630604</c:v>
                </c:pt>
                <c:pt idx="739">
                  <c:v>4.8803630434612499E-7</c:v>
                </c:pt>
                <c:pt idx="740">
                  <c:v>2.2695468083035499E-6</c:v>
                </c:pt>
                <c:pt idx="741">
                  <c:v>5.1173139133221402E-10</c:v>
                </c:pt>
                <c:pt idx="742">
                  <c:v>7.5167983120389792E-9</c:v>
                </c:pt>
                <c:pt idx="743">
                  <c:v>2.81390070439417E-5</c:v>
                </c:pt>
                <c:pt idx="744">
                  <c:v>1.8020184449312001E-7</c:v>
                </c:pt>
                <c:pt idx="745">
                  <c:v>3.4020611480484302E-7</c:v>
                </c:pt>
                <c:pt idx="746">
                  <c:v>8.0694701552101995E-7</c:v>
                </c:pt>
                <c:pt idx="747">
                  <c:v>3.39168381950822E-7</c:v>
                </c:pt>
                <c:pt idx="748">
                  <c:v>0.99999999679963403</c:v>
                </c:pt>
                <c:pt idx="749">
                  <c:v>9.7515641592060301E-11</c:v>
                </c:pt>
                <c:pt idx="750">
                  <c:v>8.1076435243011699E-10</c:v>
                </c:pt>
                <c:pt idx="751">
                  <c:v>4.6860074873347E-8</c:v>
                </c:pt>
                <c:pt idx="752">
                  <c:v>4.56154397418134E-10</c:v>
                </c:pt>
                <c:pt idx="753">
                  <c:v>2.0009476140202E-9</c:v>
                </c:pt>
                <c:pt idx="754">
                  <c:v>1.7684497394563701E-7</c:v>
                </c:pt>
                <c:pt idx="755">
                  <c:v>3.25083260536976E-9</c:v>
                </c:pt>
                <c:pt idx="756">
                  <c:v>3.1364708322204202E-8</c:v>
                </c:pt>
                <c:pt idx="757">
                  <c:v>1.36146514658834E-9</c:v>
                </c:pt>
                <c:pt idx="758">
                  <c:v>9.0454555900644495E-11</c:v>
                </c:pt>
                <c:pt idx="759">
                  <c:v>1.4532050229629301E-9</c:v>
                </c:pt>
                <c:pt idx="760">
                  <c:v>3.78454070052653E-10</c:v>
                </c:pt>
                <c:pt idx="761">
                  <c:v>1.88284401530489E-7</c:v>
                </c:pt>
                <c:pt idx="762">
                  <c:v>0.99999085040545099</c:v>
                </c:pt>
                <c:pt idx="763">
                  <c:v>5.4292124852919202E-10</c:v>
                </c:pt>
                <c:pt idx="764">
                  <c:v>2.04425631340753E-8</c:v>
                </c:pt>
                <c:pt idx="765">
                  <c:v>1.5240530029769499E-8</c:v>
                </c:pt>
                <c:pt idx="766">
                  <c:v>2.2905363289848999E-4</c:v>
                </c:pt>
                <c:pt idx="767">
                  <c:v>8.2734083011216896E-6</c:v>
                </c:pt>
                <c:pt idx="768">
                  <c:v>9.93893287826954E-11</c:v>
                </c:pt>
                <c:pt idx="769">
                  <c:v>0.99999751780780999</c:v>
                </c:pt>
                <c:pt idx="770">
                  <c:v>1.51880020947029E-7</c:v>
                </c:pt>
                <c:pt idx="771">
                  <c:v>2.89502849466001E-10</c:v>
                </c:pt>
                <c:pt idx="772">
                  <c:v>1.9539379225118698E-9</c:v>
                </c:pt>
                <c:pt idx="773">
                  <c:v>5.6063309092054601E-9</c:v>
                </c:pt>
                <c:pt idx="774">
                  <c:v>2.75867897293142E-7</c:v>
                </c:pt>
                <c:pt idx="775">
                  <c:v>2.8840726261781599E-8</c:v>
                </c:pt>
                <c:pt idx="776">
                  <c:v>2.58156029386358E-6</c:v>
                </c:pt>
                <c:pt idx="777">
                  <c:v>2.9330426303154998E-7</c:v>
                </c:pt>
                <c:pt idx="778">
                  <c:v>9.9164804832543101E-6</c:v>
                </c:pt>
                <c:pt idx="779">
                  <c:v>1.1603889773556499E-4</c:v>
                </c:pt>
                <c:pt idx="780">
                  <c:v>1.0178324088073999E-4</c:v>
                </c:pt>
                <c:pt idx="781">
                  <c:v>0.99999975295750698</c:v>
                </c:pt>
                <c:pt idx="782">
                  <c:v>0.99999456125684905</c:v>
                </c:pt>
                <c:pt idx="783">
                  <c:v>3.4514614176601702E-7</c:v>
                </c:pt>
                <c:pt idx="784">
                  <c:v>3.5213521326347702E-8</c:v>
                </c:pt>
                <c:pt idx="785">
                  <c:v>2.1588110248547901E-10</c:v>
                </c:pt>
                <c:pt idx="786">
                  <c:v>1.4592684009741801E-10</c:v>
                </c:pt>
                <c:pt idx="787">
                  <c:v>3.32966979560955E-9</c:v>
                </c:pt>
                <c:pt idx="788">
                  <c:v>1.8109524435333502E-8</c:v>
                </c:pt>
                <c:pt idx="789">
                  <c:v>6.9491259689031906E-11</c:v>
                </c:pt>
                <c:pt idx="790">
                  <c:v>4.5329425972301001E-7</c:v>
                </c:pt>
                <c:pt idx="791">
                  <c:v>5.921790731074E-8</c:v>
                </c:pt>
                <c:pt idx="792">
                  <c:v>0.99855614967096995</c:v>
                </c:pt>
                <c:pt idx="793">
                  <c:v>3.05774323537829E-7</c:v>
                </c:pt>
                <c:pt idx="794">
                  <c:v>6.7773148303616E-10</c:v>
                </c:pt>
                <c:pt idx="795">
                  <c:v>2.9251313751803499E-7</c:v>
                </c:pt>
                <c:pt idx="796">
                  <c:v>5.1144892260798595E-7</c:v>
                </c:pt>
                <c:pt idx="797">
                  <c:v>1.7122504156270999E-6</c:v>
                </c:pt>
                <c:pt idx="798">
                  <c:v>3.7077099479896697E-8</c:v>
                </c:pt>
                <c:pt idx="799">
                  <c:v>6.6525371789354505E-7</c:v>
                </c:pt>
                <c:pt idx="800">
                  <c:v>7.8255643807329801E-9</c:v>
                </c:pt>
                <c:pt idx="801">
                  <c:v>9.2591615299391702E-8</c:v>
                </c:pt>
                <c:pt idx="802">
                  <c:v>4.5906194194269403E-7</c:v>
                </c:pt>
                <c:pt idx="803">
                  <c:v>7.1636730778899904E-7</c:v>
                </c:pt>
                <c:pt idx="804">
                  <c:v>3.367383085822E-9</c:v>
                </c:pt>
                <c:pt idx="805">
                  <c:v>0.99999970759190104</c:v>
                </c:pt>
                <c:pt idx="806">
                  <c:v>1.52179454996389E-7</c:v>
                </c:pt>
                <c:pt idx="807">
                  <c:v>9.1621789180605403E-7</c:v>
                </c:pt>
                <c:pt idx="808">
                  <c:v>1.6975629280116499E-6</c:v>
                </c:pt>
                <c:pt idx="809">
                  <c:v>3.2576342743419202E-7</c:v>
                </c:pt>
                <c:pt idx="810">
                  <c:v>3.9568638493067499E-8</c:v>
                </c:pt>
                <c:pt idx="811">
                  <c:v>5.5845539447680197E-10</c:v>
                </c:pt>
                <c:pt idx="812">
                  <c:v>1.0663662855824499E-8</c:v>
                </c:pt>
                <c:pt idx="813">
                  <c:v>0.99999633003642996</c:v>
                </c:pt>
                <c:pt idx="814">
                  <c:v>6.7333323534102599E-8</c:v>
                </c:pt>
                <c:pt idx="815">
                  <c:v>2.11108698896144E-10</c:v>
                </c:pt>
                <c:pt idx="816">
                  <c:v>0.99999981871427601</c:v>
                </c:pt>
                <c:pt idx="817">
                  <c:v>2.61754314343493E-8</c:v>
                </c:pt>
                <c:pt idx="818">
                  <c:v>0.99986844768330196</c:v>
                </c:pt>
                <c:pt idx="819">
                  <c:v>1.01853278899839E-7</c:v>
                </c:pt>
                <c:pt idx="820">
                  <c:v>1.02256283119597E-7</c:v>
                </c:pt>
                <c:pt idx="821">
                  <c:v>1.66801883455021E-8</c:v>
                </c:pt>
                <c:pt idx="822">
                  <c:v>7.7585633400285503E-9</c:v>
                </c:pt>
                <c:pt idx="823">
                  <c:v>2.1274355681935502E-9</c:v>
                </c:pt>
                <c:pt idx="824">
                  <c:v>3.2171518928816598E-10</c:v>
                </c:pt>
                <c:pt idx="825">
                  <c:v>1.3209682936079001E-10</c:v>
                </c:pt>
                <c:pt idx="826">
                  <c:v>7.1594626847685998E-7</c:v>
                </c:pt>
                <c:pt idx="827">
                  <c:v>3.1051530749952701E-7</c:v>
                </c:pt>
                <c:pt idx="828">
                  <c:v>8.7076620754592692E-9</c:v>
                </c:pt>
                <c:pt idx="829">
                  <c:v>1.8005932426658201E-5</c:v>
                </c:pt>
                <c:pt idx="830">
                  <c:v>2.0465400603353301E-8</c:v>
                </c:pt>
                <c:pt idx="831">
                  <c:v>8.5603727103787906E-8</c:v>
                </c:pt>
                <c:pt idx="832">
                  <c:v>6.6897649562233295E-10</c:v>
                </c:pt>
                <c:pt idx="833">
                  <c:v>2.4195590446373799E-7</c:v>
                </c:pt>
                <c:pt idx="834">
                  <c:v>0.99999519267493697</c:v>
                </c:pt>
                <c:pt idx="835">
                  <c:v>1.08169406726364E-8</c:v>
                </c:pt>
                <c:pt idx="836">
                  <c:v>6.5112192340345199E-8</c:v>
                </c:pt>
                <c:pt idx="837">
                  <c:v>1.8682427315987901E-9</c:v>
                </c:pt>
                <c:pt idx="838">
                  <c:v>3.8581238617828298E-7</c:v>
                </c:pt>
                <c:pt idx="839">
                  <c:v>6.76255005036243E-10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19-44C0-82D3-73C15CDA0C85}"/>
            </c:ext>
          </c:extLst>
        </c:ser>
        <c:ser>
          <c:idx val="9"/>
          <c:order val="9"/>
          <c:tx>
            <c:strRef>
              <c:f>'Weights for RiskA=0'!$K$1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RiskA=0'!$K$2:$K$841</c:f>
              <c:numCache>
                <c:formatCode>0.00</c:formatCode>
                <c:ptCount val="840"/>
                <c:pt idx="0">
                  <c:v>4.24465390059421E-9</c:v>
                </c:pt>
                <c:pt idx="1">
                  <c:v>1.1841485957597001E-8</c:v>
                </c:pt>
                <c:pt idx="2">
                  <c:v>8.4070851863555094E-8</c:v>
                </c:pt>
                <c:pt idx="3">
                  <c:v>2.4309607402477501E-9</c:v>
                </c:pt>
                <c:pt idx="4">
                  <c:v>7.9526559332767994E-8</c:v>
                </c:pt>
                <c:pt idx="5">
                  <c:v>9.5851259869958406E-9</c:v>
                </c:pt>
                <c:pt idx="6">
                  <c:v>8.7898447083641507E-9</c:v>
                </c:pt>
                <c:pt idx="7">
                  <c:v>1.0093233485719099E-9</c:v>
                </c:pt>
                <c:pt idx="8">
                  <c:v>4.4708574655464303E-9</c:v>
                </c:pt>
                <c:pt idx="9">
                  <c:v>0.99999980355509499</c:v>
                </c:pt>
                <c:pt idx="10">
                  <c:v>0.99999484724436305</c:v>
                </c:pt>
                <c:pt idx="11">
                  <c:v>0.99999848631552901</c:v>
                </c:pt>
                <c:pt idx="12">
                  <c:v>1.60796192142162E-7</c:v>
                </c:pt>
                <c:pt idx="13">
                  <c:v>1.10786569151838E-4</c:v>
                </c:pt>
                <c:pt idx="14">
                  <c:v>1.1679167953665399E-5</c:v>
                </c:pt>
                <c:pt idx="15">
                  <c:v>7.1184341578643004E-8</c:v>
                </c:pt>
                <c:pt idx="16">
                  <c:v>9.3822388720748894E-8</c:v>
                </c:pt>
                <c:pt idx="17">
                  <c:v>0.99999920788775798</c:v>
                </c:pt>
                <c:pt idx="18">
                  <c:v>0.99864153168416603</c:v>
                </c:pt>
                <c:pt idx="19">
                  <c:v>3.0242965015295E-7</c:v>
                </c:pt>
                <c:pt idx="20">
                  <c:v>0.99999994726993202</c:v>
                </c:pt>
                <c:pt idx="21">
                  <c:v>3.8262089089202797E-6</c:v>
                </c:pt>
                <c:pt idx="22">
                  <c:v>1.15332271276742E-8</c:v>
                </c:pt>
                <c:pt idx="23">
                  <c:v>6.1962924918571002E-6</c:v>
                </c:pt>
                <c:pt idx="24">
                  <c:v>6.8421017564493596E-9</c:v>
                </c:pt>
                <c:pt idx="25">
                  <c:v>3.8401250620879797E-8</c:v>
                </c:pt>
                <c:pt idx="26">
                  <c:v>0.99999964993050405</c:v>
                </c:pt>
                <c:pt idx="27">
                  <c:v>0.99999837958213</c:v>
                </c:pt>
                <c:pt idx="28">
                  <c:v>1.9270495457625401E-7</c:v>
                </c:pt>
                <c:pt idx="29">
                  <c:v>4.9662787177681701E-7</c:v>
                </c:pt>
                <c:pt idx="30">
                  <c:v>3.5572922040154297E-8</c:v>
                </c:pt>
                <c:pt idx="31">
                  <c:v>8.2719873358817097E-10</c:v>
                </c:pt>
                <c:pt idx="32">
                  <c:v>0.99999186552138197</c:v>
                </c:pt>
                <c:pt idx="33">
                  <c:v>3.9989948090088899E-6</c:v>
                </c:pt>
                <c:pt idx="34">
                  <c:v>1.9184707162837099E-6</c:v>
                </c:pt>
                <c:pt idx="35">
                  <c:v>0.99998867597492902</c:v>
                </c:pt>
                <c:pt idx="36">
                  <c:v>1.77621137497285E-6</c:v>
                </c:pt>
                <c:pt idx="37">
                  <c:v>1.13080866511183E-5</c:v>
                </c:pt>
                <c:pt idx="38">
                  <c:v>1.80878684620902E-9</c:v>
                </c:pt>
                <c:pt idx="39">
                  <c:v>5.2454323273164201E-9</c:v>
                </c:pt>
                <c:pt idx="40">
                  <c:v>0.99997415068847595</c:v>
                </c:pt>
                <c:pt idx="41">
                  <c:v>3.8288940160824002E-7</c:v>
                </c:pt>
                <c:pt idx="42">
                  <c:v>2.75854232266361E-6</c:v>
                </c:pt>
                <c:pt idx="43">
                  <c:v>0.99999997022601805</c:v>
                </c:pt>
                <c:pt idx="44">
                  <c:v>0.99999057027579996</c:v>
                </c:pt>
                <c:pt idx="45">
                  <c:v>8.2681636555363004E-8</c:v>
                </c:pt>
                <c:pt idx="46">
                  <c:v>1.11210516535193E-7</c:v>
                </c:pt>
                <c:pt idx="47">
                  <c:v>5.30235569307926E-7</c:v>
                </c:pt>
                <c:pt idx="48">
                  <c:v>0.99999787805569695</c:v>
                </c:pt>
                <c:pt idx="49">
                  <c:v>0.99985338927914202</c:v>
                </c:pt>
                <c:pt idx="50">
                  <c:v>2.5751448665815199E-8</c:v>
                </c:pt>
                <c:pt idx="51">
                  <c:v>1.4855348719194299E-8</c:v>
                </c:pt>
                <c:pt idx="52">
                  <c:v>4.3013838536388503E-8</c:v>
                </c:pt>
                <c:pt idx="53">
                  <c:v>1.68148390431136E-8</c:v>
                </c:pt>
                <c:pt idx="54">
                  <c:v>1.6114110683414399E-8</c:v>
                </c:pt>
                <c:pt idx="55">
                  <c:v>5.1482749611146799E-10</c:v>
                </c:pt>
                <c:pt idx="56">
                  <c:v>1.6684724736762199E-8</c:v>
                </c:pt>
                <c:pt idx="57">
                  <c:v>0.99997720654581101</c:v>
                </c:pt>
                <c:pt idx="58">
                  <c:v>1.2725236784745499E-10</c:v>
                </c:pt>
                <c:pt idx="59">
                  <c:v>1.8892256275162102E-11</c:v>
                </c:pt>
                <c:pt idx="60">
                  <c:v>9.6471983185834699E-11</c:v>
                </c:pt>
                <c:pt idx="61">
                  <c:v>2.1223960176125999E-7</c:v>
                </c:pt>
                <c:pt idx="62">
                  <c:v>4.1643375872737901E-9</c:v>
                </c:pt>
                <c:pt idx="63">
                  <c:v>1.4523481359020901E-7</c:v>
                </c:pt>
                <c:pt idx="64">
                  <c:v>2.6522979243453599E-7</c:v>
                </c:pt>
                <c:pt idx="65">
                  <c:v>0.99999215055476998</c:v>
                </c:pt>
                <c:pt idx="66">
                  <c:v>7.4935582114880901E-9</c:v>
                </c:pt>
                <c:pt idx="67">
                  <c:v>8.7242166250113994E-9</c:v>
                </c:pt>
                <c:pt idx="68">
                  <c:v>6.78835506242106E-6</c:v>
                </c:pt>
                <c:pt idx="69">
                  <c:v>2.5049416370022701E-6</c:v>
                </c:pt>
                <c:pt idx="70">
                  <c:v>7.1425321670311599E-11</c:v>
                </c:pt>
                <c:pt idx="71">
                  <c:v>0.99999973796115205</c:v>
                </c:pt>
                <c:pt idx="72">
                  <c:v>5.7504968598292099E-7</c:v>
                </c:pt>
                <c:pt idx="73">
                  <c:v>2.8516070587810999E-8</c:v>
                </c:pt>
                <c:pt idx="74">
                  <c:v>0.99985437350404704</c:v>
                </c:pt>
                <c:pt idx="75">
                  <c:v>5.7803045943303698E-7</c:v>
                </c:pt>
                <c:pt idx="76">
                  <c:v>0.99961422309757797</c:v>
                </c:pt>
                <c:pt idx="77">
                  <c:v>3.2856701370750898E-5</c:v>
                </c:pt>
                <c:pt idx="78">
                  <c:v>0.99998252176109703</c:v>
                </c:pt>
                <c:pt idx="79">
                  <c:v>0.99999549567011803</c:v>
                </c:pt>
                <c:pt idx="80">
                  <c:v>8.7702993994283799E-6</c:v>
                </c:pt>
                <c:pt idx="81">
                  <c:v>9.2759027027359001E-8</c:v>
                </c:pt>
                <c:pt idx="82">
                  <c:v>1.0644522231152101E-7</c:v>
                </c:pt>
                <c:pt idx="83">
                  <c:v>1.03940215627268E-6</c:v>
                </c:pt>
                <c:pt idx="84">
                  <c:v>1.2030184728525001E-7</c:v>
                </c:pt>
                <c:pt idx="85">
                  <c:v>2.0778930845628801E-5</c:v>
                </c:pt>
                <c:pt idx="86">
                  <c:v>3.6916353381329002E-7</c:v>
                </c:pt>
                <c:pt idx="87">
                  <c:v>5.6899224289033496E-7</c:v>
                </c:pt>
                <c:pt idx="88">
                  <c:v>0.99999210975437602</c:v>
                </c:pt>
                <c:pt idx="89">
                  <c:v>0.99999976843595895</c:v>
                </c:pt>
                <c:pt idx="90">
                  <c:v>0.99999789137265405</c:v>
                </c:pt>
                <c:pt idx="91">
                  <c:v>1.4187124976671899E-7</c:v>
                </c:pt>
                <c:pt idx="92">
                  <c:v>0.99999787096505299</c:v>
                </c:pt>
                <c:pt idx="93">
                  <c:v>2.7140718259735599E-6</c:v>
                </c:pt>
                <c:pt idx="94">
                  <c:v>4.9015319766350201E-7</c:v>
                </c:pt>
                <c:pt idx="95">
                  <c:v>3.4562779002720099E-6</c:v>
                </c:pt>
                <c:pt idx="96">
                  <c:v>1.4997358542458799E-7</c:v>
                </c:pt>
                <c:pt idx="97">
                  <c:v>6.1971474773635401E-7</c:v>
                </c:pt>
                <c:pt idx="98">
                  <c:v>2.9852298773017001E-6</c:v>
                </c:pt>
                <c:pt idx="99">
                  <c:v>0.99999503974541204</c:v>
                </c:pt>
                <c:pt idx="100">
                  <c:v>0.99999679106254902</c:v>
                </c:pt>
                <c:pt idx="101">
                  <c:v>0.99999059216712205</c:v>
                </c:pt>
                <c:pt idx="102">
                  <c:v>2.68673612714341E-4</c:v>
                </c:pt>
                <c:pt idx="103">
                  <c:v>1.8943716673215901E-6</c:v>
                </c:pt>
                <c:pt idx="104">
                  <c:v>0.99997849176598597</c:v>
                </c:pt>
                <c:pt idx="105">
                  <c:v>7.8228282128487501E-9</c:v>
                </c:pt>
                <c:pt idx="106">
                  <c:v>0.99999811177762699</c:v>
                </c:pt>
                <c:pt idx="107">
                  <c:v>6.3938725739828296E-9</c:v>
                </c:pt>
                <c:pt idx="108">
                  <c:v>0.99999880568125599</c:v>
                </c:pt>
                <c:pt idx="109">
                  <c:v>6.0324219086077095E-8</c:v>
                </c:pt>
                <c:pt idx="110">
                  <c:v>5.2620276724850504E-9</c:v>
                </c:pt>
                <c:pt idx="111">
                  <c:v>0.99998654117712804</c:v>
                </c:pt>
                <c:pt idx="112">
                  <c:v>3.8936761570889598E-8</c:v>
                </c:pt>
                <c:pt idx="113">
                  <c:v>1.35565566144983E-8</c:v>
                </c:pt>
                <c:pt idx="114">
                  <c:v>1.07395087443745E-8</c:v>
                </c:pt>
                <c:pt idx="115">
                  <c:v>1.54399641270441E-6</c:v>
                </c:pt>
                <c:pt idx="116">
                  <c:v>0.999229146198648</c:v>
                </c:pt>
                <c:pt idx="117">
                  <c:v>7.1359182596231903E-7</c:v>
                </c:pt>
                <c:pt idx="118">
                  <c:v>1.1353533116864E-3</c:v>
                </c:pt>
                <c:pt idx="119">
                  <c:v>1.44179367017838E-8</c:v>
                </c:pt>
                <c:pt idx="120">
                  <c:v>7.5723483292230598E-7</c:v>
                </c:pt>
                <c:pt idx="121">
                  <c:v>6.3165874215662197E-7</c:v>
                </c:pt>
                <c:pt idx="122">
                  <c:v>1.03475800346361E-6</c:v>
                </c:pt>
                <c:pt idx="123">
                  <c:v>3.61515143378507E-8</c:v>
                </c:pt>
                <c:pt idx="124">
                  <c:v>1.8003314995385199E-8</c:v>
                </c:pt>
                <c:pt idx="125">
                  <c:v>6.41667004206722E-9</c:v>
                </c:pt>
                <c:pt idx="126">
                  <c:v>0.999998979914546</c:v>
                </c:pt>
                <c:pt idx="127">
                  <c:v>1.4959704406085599E-8</c:v>
                </c:pt>
                <c:pt idx="128">
                  <c:v>7.2871947275054198E-9</c:v>
                </c:pt>
                <c:pt idx="129">
                  <c:v>0.99998885226491596</c:v>
                </c:pt>
                <c:pt idx="130">
                  <c:v>1.5211839368752599E-5</c:v>
                </c:pt>
                <c:pt idx="131">
                  <c:v>0.99999966054350298</c:v>
                </c:pt>
                <c:pt idx="132">
                  <c:v>2.2953711865050101E-8</c:v>
                </c:pt>
                <c:pt idx="133">
                  <c:v>3.5397997954751702E-8</c:v>
                </c:pt>
                <c:pt idx="134">
                  <c:v>1.1913395052861E-7</c:v>
                </c:pt>
                <c:pt idx="135">
                  <c:v>2.1405982767069799E-8</c:v>
                </c:pt>
                <c:pt idx="136">
                  <c:v>1.18245145698568E-8</c:v>
                </c:pt>
                <c:pt idx="137">
                  <c:v>9.58795312494043E-8</c:v>
                </c:pt>
                <c:pt idx="138">
                  <c:v>4.38426677421162E-9</c:v>
                </c:pt>
                <c:pt idx="139">
                  <c:v>1.34876704044263E-8</c:v>
                </c:pt>
                <c:pt idx="140">
                  <c:v>1.0384841280309701E-5</c:v>
                </c:pt>
                <c:pt idx="141">
                  <c:v>2.13152330660454E-8</c:v>
                </c:pt>
                <c:pt idx="142">
                  <c:v>7.0257248670289397E-7</c:v>
                </c:pt>
                <c:pt idx="143">
                  <c:v>0.999998094071892</c:v>
                </c:pt>
                <c:pt idx="144">
                  <c:v>2.0696965837664099E-7</c:v>
                </c:pt>
                <c:pt idx="145">
                  <c:v>2.3636276127458E-8</c:v>
                </c:pt>
                <c:pt idx="146">
                  <c:v>1.20531350740796E-6</c:v>
                </c:pt>
                <c:pt idx="147">
                  <c:v>0.99999877268607695</c:v>
                </c:pt>
                <c:pt idx="148">
                  <c:v>6.8361851739747598E-8</c:v>
                </c:pt>
                <c:pt idx="149">
                  <c:v>0.99999745879602697</c:v>
                </c:pt>
                <c:pt idx="150">
                  <c:v>3.0725976198684201E-6</c:v>
                </c:pt>
                <c:pt idx="151">
                  <c:v>1.9862750361300899E-7</c:v>
                </c:pt>
                <c:pt idx="152">
                  <c:v>5.9735571583058599E-6</c:v>
                </c:pt>
                <c:pt idx="153">
                  <c:v>3.4970840109192901E-7</c:v>
                </c:pt>
                <c:pt idx="154">
                  <c:v>0.99999977936117102</c:v>
                </c:pt>
                <c:pt idx="155">
                  <c:v>6.4216221942671797E-7</c:v>
                </c:pt>
                <c:pt idx="156">
                  <c:v>4.11063736456183E-8</c:v>
                </c:pt>
                <c:pt idx="157">
                  <c:v>3.39675197639902E-8</c:v>
                </c:pt>
                <c:pt idx="158">
                  <c:v>6.2342113377192205E-8</c:v>
                </c:pt>
                <c:pt idx="159">
                  <c:v>1.36615703512642E-8</c:v>
                </c:pt>
                <c:pt idx="160">
                  <c:v>3.2551483693186899E-8</c:v>
                </c:pt>
                <c:pt idx="161">
                  <c:v>4.8432416844483096E-7</c:v>
                </c:pt>
                <c:pt idx="162">
                  <c:v>2.8518278739458301E-7</c:v>
                </c:pt>
                <c:pt idx="163">
                  <c:v>2.3326119760309298E-8</c:v>
                </c:pt>
                <c:pt idx="164">
                  <c:v>1.5201766609082001E-8</c:v>
                </c:pt>
                <c:pt idx="165">
                  <c:v>1.07394477313208E-8</c:v>
                </c:pt>
                <c:pt idx="166">
                  <c:v>1.3224465556794799E-8</c:v>
                </c:pt>
                <c:pt idx="167">
                  <c:v>4.9781917381863999E-7</c:v>
                </c:pt>
                <c:pt idx="168">
                  <c:v>1.1123051969216999E-8</c:v>
                </c:pt>
                <c:pt idx="169">
                  <c:v>1.03595069122902E-8</c:v>
                </c:pt>
                <c:pt idx="170">
                  <c:v>1.12272220711626E-6</c:v>
                </c:pt>
                <c:pt idx="171">
                  <c:v>9.2959358459303504E-9</c:v>
                </c:pt>
                <c:pt idx="172">
                  <c:v>3.0295827462157301E-11</c:v>
                </c:pt>
                <c:pt idx="173">
                  <c:v>7.3017302422802698E-9</c:v>
                </c:pt>
                <c:pt idx="174">
                  <c:v>5.32223213759231E-8</c:v>
                </c:pt>
                <c:pt idx="175">
                  <c:v>2.3819532436284401E-8</c:v>
                </c:pt>
                <c:pt idx="176">
                  <c:v>1.7241422918362499E-8</c:v>
                </c:pt>
                <c:pt idx="177">
                  <c:v>1.46947470832932E-7</c:v>
                </c:pt>
                <c:pt idx="178">
                  <c:v>5.07552409480152E-8</c:v>
                </c:pt>
                <c:pt idx="179">
                  <c:v>1.24896242557877E-8</c:v>
                </c:pt>
                <c:pt idx="180">
                  <c:v>1.0914038025960301E-8</c:v>
                </c:pt>
                <c:pt idx="181">
                  <c:v>3.1486643669292703E-8</c:v>
                </c:pt>
                <c:pt idx="182">
                  <c:v>7.5817122982939604E-9</c:v>
                </c:pt>
                <c:pt idx="183">
                  <c:v>1.7551453289021599E-8</c:v>
                </c:pt>
                <c:pt idx="184">
                  <c:v>1.15661673200427E-8</c:v>
                </c:pt>
                <c:pt idx="185">
                  <c:v>4.6994279642292002E-7</c:v>
                </c:pt>
                <c:pt idx="186">
                  <c:v>2.7597415323599599E-8</c:v>
                </c:pt>
                <c:pt idx="187">
                  <c:v>1.10672308694637E-8</c:v>
                </c:pt>
                <c:pt idx="188">
                  <c:v>2.3249752314999801E-8</c:v>
                </c:pt>
                <c:pt idx="189">
                  <c:v>2.9980227550793402E-8</c:v>
                </c:pt>
                <c:pt idx="190">
                  <c:v>1.5357067672650901E-8</c:v>
                </c:pt>
                <c:pt idx="191">
                  <c:v>1.7838942334950699E-7</c:v>
                </c:pt>
                <c:pt idx="192">
                  <c:v>1.34186744012379E-7</c:v>
                </c:pt>
                <c:pt idx="193">
                  <c:v>4.2628112610416503E-8</c:v>
                </c:pt>
                <c:pt idx="194">
                  <c:v>8.7089558523860195E-7</c:v>
                </c:pt>
                <c:pt idx="195">
                  <c:v>5.3816455377735596E-7</c:v>
                </c:pt>
                <c:pt idx="196">
                  <c:v>1.16813036773284E-6</c:v>
                </c:pt>
                <c:pt idx="197">
                  <c:v>1.0704481077707801E-8</c:v>
                </c:pt>
                <c:pt idx="198">
                  <c:v>1.22040592761421E-8</c:v>
                </c:pt>
                <c:pt idx="199">
                  <c:v>4.9477062002612303E-8</c:v>
                </c:pt>
                <c:pt idx="200">
                  <c:v>6.7179708093288097E-7</c:v>
                </c:pt>
                <c:pt idx="201">
                  <c:v>1.25534795673548E-11</c:v>
                </c:pt>
                <c:pt idx="202">
                  <c:v>4.8325228413831097E-7</c:v>
                </c:pt>
                <c:pt idx="203">
                  <c:v>1.6955307313032099E-6</c:v>
                </c:pt>
                <c:pt idx="204">
                  <c:v>7.4848221755881197E-7</c:v>
                </c:pt>
                <c:pt idx="205">
                  <c:v>4.72279340727136E-9</c:v>
                </c:pt>
                <c:pt idx="206">
                  <c:v>1.41713563668374E-5</c:v>
                </c:pt>
                <c:pt idx="207">
                  <c:v>1.43171551462845E-5</c:v>
                </c:pt>
                <c:pt idx="208">
                  <c:v>3.0322058785833603E-8</c:v>
                </c:pt>
                <c:pt idx="209">
                  <c:v>0.99999974273966197</c:v>
                </c:pt>
                <c:pt idx="210">
                  <c:v>6.4403516346148696E-9</c:v>
                </c:pt>
                <c:pt idx="211">
                  <c:v>9.0680417384031898E-7</c:v>
                </c:pt>
                <c:pt idx="212">
                  <c:v>0.99999954910872302</c:v>
                </c:pt>
                <c:pt idx="213">
                  <c:v>2.0535336435980199E-7</c:v>
                </c:pt>
                <c:pt idx="214">
                  <c:v>2.36801683704503E-7</c:v>
                </c:pt>
                <c:pt idx="215">
                  <c:v>1.29585108825592E-7</c:v>
                </c:pt>
                <c:pt idx="216">
                  <c:v>1.47111294644748E-8</c:v>
                </c:pt>
                <c:pt idx="217">
                  <c:v>2.5547420608965498E-8</c:v>
                </c:pt>
                <c:pt idx="218">
                  <c:v>1.9008597093629899E-7</c:v>
                </c:pt>
                <c:pt idx="219">
                  <c:v>7.0797055846716405E-8</c:v>
                </c:pt>
                <c:pt idx="220">
                  <c:v>1.9649329764240799E-8</c:v>
                </c:pt>
                <c:pt idx="221">
                  <c:v>9.3381036535861E-8</c:v>
                </c:pt>
                <c:pt idx="222">
                  <c:v>2.7584972310637799E-7</c:v>
                </c:pt>
                <c:pt idx="223">
                  <c:v>2.3017549696018801E-7</c:v>
                </c:pt>
                <c:pt idx="224">
                  <c:v>2.4424100128657399E-8</c:v>
                </c:pt>
                <c:pt idx="225">
                  <c:v>2.52843787794705E-8</c:v>
                </c:pt>
                <c:pt idx="226">
                  <c:v>1.7267169721428499E-8</c:v>
                </c:pt>
                <c:pt idx="227">
                  <c:v>9.8142348959684701E-8</c:v>
                </c:pt>
                <c:pt idx="228">
                  <c:v>4.17628377178544E-8</c:v>
                </c:pt>
                <c:pt idx="229">
                  <c:v>2.4076607669777601E-7</c:v>
                </c:pt>
                <c:pt idx="230">
                  <c:v>0.99999890451087803</c:v>
                </c:pt>
                <c:pt idx="231">
                  <c:v>1.44152705600708E-8</c:v>
                </c:pt>
                <c:pt idx="232">
                  <c:v>8.18876326824018E-7</c:v>
                </c:pt>
                <c:pt idx="233">
                  <c:v>4.1902354830771001E-8</c:v>
                </c:pt>
                <c:pt idx="234">
                  <c:v>1.24282526950457E-7</c:v>
                </c:pt>
                <c:pt idx="235">
                  <c:v>2.9370936869449299E-8</c:v>
                </c:pt>
                <c:pt idx="236">
                  <c:v>1.03246197829181E-7</c:v>
                </c:pt>
                <c:pt idx="237">
                  <c:v>1.5281903917649501E-7</c:v>
                </c:pt>
                <c:pt idx="238">
                  <c:v>9.2611028827028097E-8</c:v>
                </c:pt>
                <c:pt idx="239">
                  <c:v>6.1986508852009398E-8</c:v>
                </c:pt>
                <c:pt idx="240">
                  <c:v>4.0139584432641801E-7</c:v>
                </c:pt>
                <c:pt idx="241">
                  <c:v>1.8668758041435799E-8</c:v>
                </c:pt>
                <c:pt idx="242">
                  <c:v>5.8106719490710501E-9</c:v>
                </c:pt>
                <c:pt idx="243">
                  <c:v>1.3826369695874E-8</c:v>
                </c:pt>
                <c:pt idx="244">
                  <c:v>8.2984581758064508E-9</c:v>
                </c:pt>
                <c:pt idx="245">
                  <c:v>2.67481858002638E-8</c:v>
                </c:pt>
                <c:pt idx="246">
                  <c:v>0.99999282551056601</c:v>
                </c:pt>
                <c:pt idx="247">
                  <c:v>1.5440043735833101E-9</c:v>
                </c:pt>
                <c:pt idx="248">
                  <c:v>2.4023921735697999E-8</c:v>
                </c:pt>
                <c:pt idx="249">
                  <c:v>5.3075283632068803E-6</c:v>
                </c:pt>
                <c:pt idx="250">
                  <c:v>8.0934982483524904E-9</c:v>
                </c:pt>
                <c:pt idx="251">
                  <c:v>1.00546114934635E-8</c:v>
                </c:pt>
                <c:pt idx="252">
                  <c:v>6.7171144101006404E-9</c:v>
                </c:pt>
                <c:pt idx="253">
                  <c:v>1.2485275450358101E-7</c:v>
                </c:pt>
                <c:pt idx="254">
                  <c:v>1.6593848428384899E-8</c:v>
                </c:pt>
                <c:pt idx="255">
                  <c:v>3.9084221816303099E-6</c:v>
                </c:pt>
                <c:pt idx="256">
                  <c:v>2.71646346397137E-8</c:v>
                </c:pt>
                <c:pt idx="257">
                  <c:v>3.2892446739877301E-6</c:v>
                </c:pt>
                <c:pt idx="258">
                  <c:v>1.3287285959892299E-9</c:v>
                </c:pt>
                <c:pt idx="259">
                  <c:v>1.50742340444516E-6</c:v>
                </c:pt>
                <c:pt idx="260">
                  <c:v>5.84163676358041E-11</c:v>
                </c:pt>
                <c:pt idx="261">
                  <c:v>5.0734622826594601E-8</c:v>
                </c:pt>
                <c:pt idx="262">
                  <c:v>1.0514639857086801E-8</c:v>
                </c:pt>
                <c:pt idx="263">
                  <c:v>6.6632970651996195E-8</c:v>
                </c:pt>
                <c:pt idx="264">
                  <c:v>6.2193844393390998E-7</c:v>
                </c:pt>
                <c:pt idx="265">
                  <c:v>4.7553804299844398E-7</c:v>
                </c:pt>
                <c:pt idx="266">
                  <c:v>6.28147441098184E-9</c:v>
                </c:pt>
                <c:pt idx="267">
                  <c:v>9.2219098486859392E-9</c:v>
                </c:pt>
                <c:pt idx="268">
                  <c:v>8.4688679808091596E-7</c:v>
                </c:pt>
                <c:pt idx="269">
                  <c:v>4.1798041054843302E-7</c:v>
                </c:pt>
                <c:pt idx="270">
                  <c:v>1.2913707894317899E-7</c:v>
                </c:pt>
                <c:pt idx="271">
                  <c:v>1.51416110855047E-7</c:v>
                </c:pt>
                <c:pt idx="272">
                  <c:v>1.8428765046510302E-8</c:v>
                </c:pt>
                <c:pt idx="273">
                  <c:v>1.46048269163183E-7</c:v>
                </c:pt>
                <c:pt idx="274">
                  <c:v>1.72374032251124E-9</c:v>
                </c:pt>
                <c:pt idx="275">
                  <c:v>1.8390189471735001E-8</c:v>
                </c:pt>
                <c:pt idx="276">
                  <c:v>7.9180194387660603E-8</c:v>
                </c:pt>
                <c:pt idx="277">
                  <c:v>4.44985507294041E-7</c:v>
                </c:pt>
                <c:pt idx="278">
                  <c:v>1.6951617548671599E-8</c:v>
                </c:pt>
                <c:pt idx="279">
                  <c:v>1.5358026085295999E-8</c:v>
                </c:pt>
                <c:pt idx="280">
                  <c:v>4.2140592460466501E-6</c:v>
                </c:pt>
                <c:pt idx="281">
                  <c:v>3.8587429513786404E-9</c:v>
                </c:pt>
                <c:pt idx="282">
                  <c:v>7.0179587091336695E-8</c:v>
                </c:pt>
                <c:pt idx="283">
                  <c:v>1.03269654882992E-8</c:v>
                </c:pt>
                <c:pt idx="284">
                  <c:v>3.5544836910937698E-8</c:v>
                </c:pt>
                <c:pt idx="285">
                  <c:v>5.5278953882784802E-8</c:v>
                </c:pt>
                <c:pt idx="286">
                  <c:v>1.7315195867354901E-8</c:v>
                </c:pt>
                <c:pt idx="287">
                  <c:v>1.4031920270172099E-8</c:v>
                </c:pt>
                <c:pt idx="288">
                  <c:v>1.50679679621511E-8</c:v>
                </c:pt>
                <c:pt idx="289">
                  <c:v>4.83702703439668E-7</c:v>
                </c:pt>
                <c:pt idx="290">
                  <c:v>6.2788648591716002E-10</c:v>
                </c:pt>
                <c:pt idx="291">
                  <c:v>1.06936708762925E-7</c:v>
                </c:pt>
                <c:pt idx="292">
                  <c:v>0.999953012502932</c:v>
                </c:pt>
                <c:pt idx="293">
                  <c:v>0.99999806103270095</c:v>
                </c:pt>
                <c:pt idx="294">
                  <c:v>1.7100001116013502E-8</c:v>
                </c:pt>
                <c:pt idx="295">
                  <c:v>4.8119025738823097E-9</c:v>
                </c:pt>
                <c:pt idx="296">
                  <c:v>9.9504204358004302E-7</c:v>
                </c:pt>
                <c:pt idx="297">
                  <c:v>2.25635990909546E-8</c:v>
                </c:pt>
                <c:pt idx="298">
                  <c:v>3.03406929822141E-7</c:v>
                </c:pt>
                <c:pt idx="299">
                  <c:v>8.2736567641572598E-8</c:v>
                </c:pt>
                <c:pt idx="300">
                  <c:v>1.4903217621078799E-6</c:v>
                </c:pt>
                <c:pt idx="301">
                  <c:v>1.6003418819531199E-6</c:v>
                </c:pt>
                <c:pt idx="302">
                  <c:v>1.64249352203453E-8</c:v>
                </c:pt>
                <c:pt idx="303">
                  <c:v>4.29396490882093E-11</c:v>
                </c:pt>
                <c:pt idx="304">
                  <c:v>0.99999914248713895</c:v>
                </c:pt>
                <c:pt idx="305">
                  <c:v>1.2146413849042E-6</c:v>
                </c:pt>
                <c:pt idx="306">
                  <c:v>6.0339124965881697E-7</c:v>
                </c:pt>
                <c:pt idx="307">
                  <c:v>9.2842131582592402E-8</c:v>
                </c:pt>
                <c:pt idx="308">
                  <c:v>1.9710586347171299E-5</c:v>
                </c:pt>
                <c:pt idx="309">
                  <c:v>2.8988838622974602E-6</c:v>
                </c:pt>
                <c:pt idx="310">
                  <c:v>1.35650687354811E-6</c:v>
                </c:pt>
                <c:pt idx="311">
                  <c:v>4.42642047952107E-6</c:v>
                </c:pt>
                <c:pt idx="312">
                  <c:v>1.3377775421260899E-8</c:v>
                </c:pt>
                <c:pt idx="313">
                  <c:v>6.51360209210282E-9</c:v>
                </c:pt>
                <c:pt idx="314">
                  <c:v>2.8965549203504201E-9</c:v>
                </c:pt>
                <c:pt idx="315">
                  <c:v>7.2783828742248296E-6</c:v>
                </c:pt>
                <c:pt idx="316">
                  <c:v>8.8998179389239799E-7</c:v>
                </c:pt>
                <c:pt idx="317">
                  <c:v>2.72266924890123E-7</c:v>
                </c:pt>
                <c:pt idx="318">
                  <c:v>1.4133643682690801E-7</c:v>
                </c:pt>
                <c:pt idx="319">
                  <c:v>3.6898548878238303E-8</c:v>
                </c:pt>
                <c:pt idx="320">
                  <c:v>3.3626632736128399E-9</c:v>
                </c:pt>
                <c:pt idx="321">
                  <c:v>1.6032385604609099E-7</c:v>
                </c:pt>
                <c:pt idx="322">
                  <c:v>2.5147128751459499E-10</c:v>
                </c:pt>
                <c:pt idx="323">
                  <c:v>1.33479920732393E-7</c:v>
                </c:pt>
                <c:pt idx="324">
                  <c:v>1.8679689374286199E-7</c:v>
                </c:pt>
                <c:pt idx="325">
                  <c:v>2.5394728119151501E-11</c:v>
                </c:pt>
                <c:pt idx="326">
                  <c:v>1.7620679679988501E-8</c:v>
                </c:pt>
                <c:pt idx="327">
                  <c:v>1.8220071018599701E-9</c:v>
                </c:pt>
                <c:pt idx="328">
                  <c:v>4.8970767693281797E-10</c:v>
                </c:pt>
                <c:pt idx="329">
                  <c:v>7.29932938377578E-7</c:v>
                </c:pt>
                <c:pt idx="330">
                  <c:v>4.6841299613616996E-9</c:v>
                </c:pt>
                <c:pt idx="331">
                  <c:v>4.0710553440205504E-9</c:v>
                </c:pt>
                <c:pt idx="332">
                  <c:v>7.8295881622230302E-10</c:v>
                </c:pt>
                <c:pt idx="333">
                  <c:v>6.6565104015945297E-8</c:v>
                </c:pt>
                <c:pt idx="334">
                  <c:v>2.7939654206811599E-3</c:v>
                </c:pt>
                <c:pt idx="335">
                  <c:v>2.1098501024074398E-9</c:v>
                </c:pt>
                <c:pt idx="336">
                  <c:v>7.9741512731752205E-11</c:v>
                </c:pt>
                <c:pt idx="337">
                  <c:v>5.0046167964910902E-9</c:v>
                </c:pt>
                <c:pt idx="338">
                  <c:v>4.23227265362235E-9</c:v>
                </c:pt>
                <c:pt idx="339">
                  <c:v>1.4229517341022201E-7</c:v>
                </c:pt>
                <c:pt idx="340">
                  <c:v>1.96879322324477E-8</c:v>
                </c:pt>
                <c:pt idx="341">
                  <c:v>4.7107642624802301E-7</c:v>
                </c:pt>
                <c:pt idx="342">
                  <c:v>1.82620969543355E-9</c:v>
                </c:pt>
                <c:pt idx="343">
                  <c:v>1.8928919285127301E-7</c:v>
                </c:pt>
                <c:pt idx="344">
                  <c:v>2.9555541247454398E-10</c:v>
                </c:pt>
                <c:pt idx="345">
                  <c:v>8.0940980578584797E-8</c:v>
                </c:pt>
                <c:pt idx="346">
                  <c:v>2.5615216115245898E-9</c:v>
                </c:pt>
                <c:pt idx="347">
                  <c:v>7.8744580930465098E-7</c:v>
                </c:pt>
                <c:pt idx="348">
                  <c:v>2.1212976130039499E-10</c:v>
                </c:pt>
                <c:pt idx="349">
                  <c:v>2.73624980818259E-9</c:v>
                </c:pt>
                <c:pt idx="350">
                  <c:v>5.4495711349987502E-9</c:v>
                </c:pt>
                <c:pt idx="351">
                  <c:v>3.17077849382561E-9</c:v>
                </c:pt>
                <c:pt idx="352">
                  <c:v>1.25712915064027E-8</c:v>
                </c:pt>
                <c:pt idx="353">
                  <c:v>2.3909425764897599E-10</c:v>
                </c:pt>
                <c:pt idx="354">
                  <c:v>3.73221817631338E-7</c:v>
                </c:pt>
                <c:pt idx="355">
                  <c:v>1.2668942418927499E-6</c:v>
                </c:pt>
                <c:pt idx="356">
                  <c:v>5.3432648117792597E-8</c:v>
                </c:pt>
                <c:pt idx="357">
                  <c:v>8.7280414930873398E-8</c:v>
                </c:pt>
                <c:pt idx="358">
                  <c:v>1.8817323240208799E-7</c:v>
                </c:pt>
                <c:pt idx="359">
                  <c:v>0.999645439362568</c:v>
                </c:pt>
                <c:pt idx="360">
                  <c:v>2.7285416533648701E-9</c:v>
                </c:pt>
                <c:pt idx="361">
                  <c:v>1.6937072075010202E-8</c:v>
                </c:pt>
                <c:pt idx="362">
                  <c:v>8.3337314469272997E-11</c:v>
                </c:pt>
                <c:pt idx="363">
                  <c:v>4.0430418921037799E-8</c:v>
                </c:pt>
                <c:pt idx="364">
                  <c:v>7.1273093104804405E-8</c:v>
                </c:pt>
                <c:pt idx="365">
                  <c:v>0.99999758605115097</c:v>
                </c:pt>
                <c:pt idx="366">
                  <c:v>5.3569184467306999E-8</c:v>
                </c:pt>
                <c:pt idx="367">
                  <c:v>2.0995063896436801E-7</c:v>
                </c:pt>
                <c:pt idx="368">
                  <c:v>1.3930155059937099E-7</c:v>
                </c:pt>
                <c:pt idx="369">
                  <c:v>7.4722794187877606E-8</c:v>
                </c:pt>
                <c:pt idx="370">
                  <c:v>4.12762663505369E-8</c:v>
                </c:pt>
                <c:pt idx="371">
                  <c:v>8.2420055591089906E-8</c:v>
                </c:pt>
                <c:pt idx="372">
                  <c:v>2.1947184922636299E-8</c:v>
                </c:pt>
                <c:pt idx="373">
                  <c:v>1.03019842866504E-8</c:v>
                </c:pt>
                <c:pt idx="374">
                  <c:v>1.8367639919025298E-8</c:v>
                </c:pt>
                <c:pt idx="375">
                  <c:v>7.6113544057815497E-10</c:v>
                </c:pt>
                <c:pt idx="376">
                  <c:v>1.74902520689657E-6</c:v>
                </c:pt>
                <c:pt idx="377">
                  <c:v>4.2035106514941603E-8</c:v>
                </c:pt>
                <c:pt idx="378">
                  <c:v>9.3821152494160198E-8</c:v>
                </c:pt>
                <c:pt idx="379">
                  <c:v>2.1037585409808801E-7</c:v>
                </c:pt>
                <c:pt idx="380">
                  <c:v>1.9517294801321699E-8</c:v>
                </c:pt>
                <c:pt idx="381">
                  <c:v>8.0551592917601192E-9</c:v>
                </c:pt>
                <c:pt idx="382">
                  <c:v>1.2818982999156501E-7</c:v>
                </c:pt>
                <c:pt idx="383">
                  <c:v>1.30977681243865E-7</c:v>
                </c:pt>
                <c:pt idx="384">
                  <c:v>1.5353671337987801E-9</c:v>
                </c:pt>
                <c:pt idx="385">
                  <c:v>7.4392441783455998E-8</c:v>
                </c:pt>
                <c:pt idx="386">
                  <c:v>1.16796256262084E-8</c:v>
                </c:pt>
                <c:pt idx="387">
                  <c:v>6.6804910746055701E-8</c:v>
                </c:pt>
                <c:pt idx="388">
                  <c:v>2.5471804241038199E-8</c:v>
                </c:pt>
                <c:pt idx="389">
                  <c:v>6.5543642227083899E-7</c:v>
                </c:pt>
                <c:pt idx="390">
                  <c:v>1.5534624691700001E-6</c:v>
                </c:pt>
                <c:pt idx="391">
                  <c:v>1.4913219569318199E-7</c:v>
                </c:pt>
                <c:pt idx="392">
                  <c:v>1.0798465098219999E-8</c:v>
                </c:pt>
                <c:pt idx="393">
                  <c:v>1.61500759067206E-4</c:v>
                </c:pt>
                <c:pt idx="394">
                  <c:v>4.9994543835645099E-7</c:v>
                </c:pt>
                <c:pt idx="395">
                  <c:v>1.5841064360965901E-7</c:v>
                </c:pt>
                <c:pt idx="396">
                  <c:v>1.41285739724935E-8</c:v>
                </c:pt>
                <c:pt idx="397">
                  <c:v>7.9929167106351198E-9</c:v>
                </c:pt>
                <c:pt idx="398">
                  <c:v>3.1345167781859699E-9</c:v>
                </c:pt>
                <c:pt idx="399">
                  <c:v>9.3477563141723503E-7</c:v>
                </c:pt>
                <c:pt idx="400">
                  <c:v>2.8316575494399402E-9</c:v>
                </c:pt>
                <c:pt idx="401">
                  <c:v>1.5882630134561801E-7</c:v>
                </c:pt>
                <c:pt idx="402">
                  <c:v>4.6283373595240902E-10</c:v>
                </c:pt>
                <c:pt idx="403">
                  <c:v>3.6321030128216199E-7</c:v>
                </c:pt>
                <c:pt idx="404">
                  <c:v>7.98255490186612E-7</c:v>
                </c:pt>
                <c:pt idx="405">
                  <c:v>1.94604920028678E-8</c:v>
                </c:pt>
                <c:pt idx="406">
                  <c:v>1.07685661990269E-7</c:v>
                </c:pt>
                <c:pt idx="407">
                  <c:v>1.7443565418603999E-7</c:v>
                </c:pt>
                <c:pt idx="408">
                  <c:v>2.23326850200184E-9</c:v>
                </c:pt>
                <c:pt idx="409">
                  <c:v>3.4347853051196198E-7</c:v>
                </c:pt>
                <c:pt idx="410">
                  <c:v>2.5618675922423399E-7</c:v>
                </c:pt>
                <c:pt idx="411">
                  <c:v>1.10992599602581E-9</c:v>
                </c:pt>
                <c:pt idx="412">
                  <c:v>1.5629330236028E-8</c:v>
                </c:pt>
                <c:pt idx="413">
                  <c:v>7.0018329386302099E-9</c:v>
                </c:pt>
                <c:pt idx="414">
                  <c:v>2.09096400754469E-7</c:v>
                </c:pt>
                <c:pt idx="415">
                  <c:v>4.3810172957207699E-9</c:v>
                </c:pt>
                <c:pt idx="416">
                  <c:v>3.4757990463344298E-9</c:v>
                </c:pt>
                <c:pt idx="417">
                  <c:v>1.9675565134870701E-8</c:v>
                </c:pt>
                <c:pt idx="418">
                  <c:v>4.74162744716462E-10</c:v>
                </c:pt>
                <c:pt idx="419">
                  <c:v>8.0302545533721497E-9</c:v>
                </c:pt>
                <c:pt idx="420">
                  <c:v>2.3416813615905901E-9</c:v>
                </c:pt>
                <c:pt idx="421">
                  <c:v>4.4161853392552599E-7</c:v>
                </c:pt>
                <c:pt idx="422">
                  <c:v>5.4092115387837197E-6</c:v>
                </c:pt>
                <c:pt idx="423">
                  <c:v>3.6591465232902702E-10</c:v>
                </c:pt>
                <c:pt idx="424">
                  <c:v>4.6533226673067901E-8</c:v>
                </c:pt>
                <c:pt idx="425">
                  <c:v>5.2321730188336602E-10</c:v>
                </c:pt>
                <c:pt idx="426">
                  <c:v>1.6884342639111E-10</c:v>
                </c:pt>
                <c:pt idx="427">
                  <c:v>0.99999958929212995</c:v>
                </c:pt>
                <c:pt idx="428">
                  <c:v>1.18167597042532E-9</c:v>
                </c:pt>
                <c:pt idx="429">
                  <c:v>4.6358417433348501E-10</c:v>
                </c:pt>
                <c:pt idx="430">
                  <c:v>8.9773307442475804E-10</c:v>
                </c:pt>
                <c:pt idx="431">
                  <c:v>5.9783164347250606E-8</c:v>
                </c:pt>
                <c:pt idx="432">
                  <c:v>6.1357819270823201E-7</c:v>
                </c:pt>
                <c:pt idx="433">
                  <c:v>1.0672315986180901E-6</c:v>
                </c:pt>
                <c:pt idx="434">
                  <c:v>4.61213155193957E-10</c:v>
                </c:pt>
                <c:pt idx="435">
                  <c:v>2.9519234835672101E-8</c:v>
                </c:pt>
                <c:pt idx="436">
                  <c:v>4.6869827761864001E-10</c:v>
                </c:pt>
                <c:pt idx="437">
                  <c:v>9.8964220947610105E-10</c:v>
                </c:pt>
                <c:pt idx="438">
                  <c:v>4.26487278105275E-7</c:v>
                </c:pt>
                <c:pt idx="439">
                  <c:v>9.6209131039366892E-9</c:v>
                </c:pt>
                <c:pt idx="440">
                  <c:v>2.00986131158114E-8</c:v>
                </c:pt>
                <c:pt idx="441">
                  <c:v>2.0482971123492E-6</c:v>
                </c:pt>
                <c:pt idx="442">
                  <c:v>9.8577026482129094E-9</c:v>
                </c:pt>
                <c:pt idx="443">
                  <c:v>2.0500788476541502E-9</c:v>
                </c:pt>
                <c:pt idx="444">
                  <c:v>5.5204583974466903E-7</c:v>
                </c:pt>
                <c:pt idx="445">
                  <c:v>0.99999055138125104</c:v>
                </c:pt>
                <c:pt idx="446">
                  <c:v>5.1255571602309503E-8</c:v>
                </c:pt>
                <c:pt idx="447">
                  <c:v>2.8585286720170799E-7</c:v>
                </c:pt>
                <c:pt idx="448">
                  <c:v>1.7140769764311001E-7</c:v>
                </c:pt>
                <c:pt idx="449">
                  <c:v>8.9846870106476596E-8</c:v>
                </c:pt>
                <c:pt idx="450">
                  <c:v>1.14066131751014E-7</c:v>
                </c:pt>
                <c:pt idx="451">
                  <c:v>6.4066513164613001E-6</c:v>
                </c:pt>
                <c:pt idx="452">
                  <c:v>4.6816899529822002E-7</c:v>
                </c:pt>
                <c:pt idx="453">
                  <c:v>2.5199491067182698E-7</c:v>
                </c:pt>
                <c:pt idx="454">
                  <c:v>5.19845866032503E-8</c:v>
                </c:pt>
                <c:pt idx="455">
                  <c:v>8.6053342790798701E-9</c:v>
                </c:pt>
                <c:pt idx="456">
                  <c:v>5.3138043170606005E-7</c:v>
                </c:pt>
                <c:pt idx="457">
                  <c:v>1.46001004618563E-8</c:v>
                </c:pt>
                <c:pt idx="458">
                  <c:v>7.6986009482602704E-8</c:v>
                </c:pt>
                <c:pt idx="459">
                  <c:v>2.7449479257662502E-7</c:v>
                </c:pt>
                <c:pt idx="460">
                  <c:v>1.0101310175774999E-6</c:v>
                </c:pt>
                <c:pt idx="461">
                  <c:v>3.4920242874985698E-9</c:v>
                </c:pt>
                <c:pt idx="462">
                  <c:v>5.2589720736691196E-7</c:v>
                </c:pt>
                <c:pt idx="463">
                  <c:v>1.0016706631383499E-8</c:v>
                </c:pt>
                <c:pt idx="464">
                  <c:v>3.30603208226754E-9</c:v>
                </c:pt>
                <c:pt idx="465">
                  <c:v>4.9125258660644797E-7</c:v>
                </c:pt>
                <c:pt idx="466">
                  <c:v>1.77198452083922E-6</c:v>
                </c:pt>
                <c:pt idx="467">
                  <c:v>2.6273099018628701E-8</c:v>
                </c:pt>
                <c:pt idx="468">
                  <c:v>2.5547097056316999E-7</c:v>
                </c:pt>
                <c:pt idx="469">
                  <c:v>5.5437595616893698E-10</c:v>
                </c:pt>
                <c:pt idx="470">
                  <c:v>5.6714397826066597E-8</c:v>
                </c:pt>
                <c:pt idx="471">
                  <c:v>0.99999534476908702</c:v>
                </c:pt>
                <c:pt idx="472">
                  <c:v>1.50735658180515E-8</c:v>
                </c:pt>
                <c:pt idx="473">
                  <c:v>1.66084697174676E-6</c:v>
                </c:pt>
                <c:pt idx="474">
                  <c:v>4.9347891510772203E-7</c:v>
                </c:pt>
                <c:pt idx="475">
                  <c:v>7.3195890975697499E-6</c:v>
                </c:pt>
                <c:pt idx="476">
                  <c:v>7.8575633745891701E-8</c:v>
                </c:pt>
                <c:pt idx="477">
                  <c:v>0.99998682252349702</c:v>
                </c:pt>
                <c:pt idx="478">
                  <c:v>0.99994565371327504</c:v>
                </c:pt>
                <c:pt idx="479">
                  <c:v>9.5990755275589206E-6</c:v>
                </c:pt>
                <c:pt idx="480">
                  <c:v>3.34103238443402E-7</c:v>
                </c:pt>
                <c:pt idx="481">
                  <c:v>9.71981944317959E-8</c:v>
                </c:pt>
                <c:pt idx="482">
                  <c:v>1.0707191551446499E-8</c:v>
                </c:pt>
                <c:pt idx="483">
                  <c:v>2.9092621664177598E-9</c:v>
                </c:pt>
                <c:pt idx="484">
                  <c:v>1.10156735710711E-7</c:v>
                </c:pt>
                <c:pt idx="485">
                  <c:v>1.6873030149225601E-8</c:v>
                </c:pt>
                <c:pt idx="486">
                  <c:v>8.2496825394931204E-7</c:v>
                </c:pt>
                <c:pt idx="487">
                  <c:v>1.00968044198335E-8</c:v>
                </c:pt>
                <c:pt idx="488">
                  <c:v>1.7278992257275001E-8</c:v>
                </c:pt>
                <c:pt idx="489">
                  <c:v>1.4170590635965899E-8</c:v>
                </c:pt>
                <c:pt idx="490">
                  <c:v>3.5228338832321002E-8</c:v>
                </c:pt>
                <c:pt idx="491">
                  <c:v>3.4153777040749803E-8</c:v>
                </c:pt>
                <c:pt idx="492">
                  <c:v>2.4270101445711001E-8</c:v>
                </c:pt>
                <c:pt idx="493">
                  <c:v>6.0155283144317797E-9</c:v>
                </c:pt>
                <c:pt idx="494">
                  <c:v>8.9683753402179705E-10</c:v>
                </c:pt>
                <c:pt idx="495">
                  <c:v>6.8636844433669698E-10</c:v>
                </c:pt>
                <c:pt idx="496">
                  <c:v>1.3870503967481199E-7</c:v>
                </c:pt>
                <c:pt idx="497">
                  <c:v>1.5129266629139699E-8</c:v>
                </c:pt>
                <c:pt idx="498">
                  <c:v>8.8691649641365005E-9</c:v>
                </c:pt>
                <c:pt idx="499">
                  <c:v>2.11732879662896E-7</c:v>
                </c:pt>
                <c:pt idx="500">
                  <c:v>1.67926144698306E-9</c:v>
                </c:pt>
                <c:pt idx="501">
                  <c:v>2.95529501420841E-8</c:v>
                </c:pt>
                <c:pt idx="502">
                  <c:v>0.99995246258012405</c:v>
                </c:pt>
                <c:pt idx="503">
                  <c:v>8.8522604355353099E-10</c:v>
                </c:pt>
                <c:pt idx="504">
                  <c:v>7.7971532401663397E-10</c:v>
                </c:pt>
                <c:pt idx="505">
                  <c:v>2.8573686268136398E-9</c:v>
                </c:pt>
                <c:pt idx="506">
                  <c:v>1.22578017716965E-9</c:v>
                </c:pt>
                <c:pt idx="507">
                  <c:v>5.4122707154381204E-7</c:v>
                </c:pt>
                <c:pt idx="508">
                  <c:v>4.4661116736159401E-8</c:v>
                </c:pt>
                <c:pt idx="509">
                  <c:v>5.4891111961341199E-7</c:v>
                </c:pt>
                <c:pt idx="510">
                  <c:v>4.1183811928155402E-4</c:v>
                </c:pt>
                <c:pt idx="511">
                  <c:v>1.5645610054954301E-7</c:v>
                </c:pt>
                <c:pt idx="512">
                  <c:v>3.07764806620366E-10</c:v>
                </c:pt>
                <c:pt idx="513">
                  <c:v>2.3296921265070899E-8</c:v>
                </c:pt>
                <c:pt idx="514">
                  <c:v>2.2289757097399199E-8</c:v>
                </c:pt>
                <c:pt idx="515">
                  <c:v>1.45309744455893E-7</c:v>
                </c:pt>
                <c:pt idx="516">
                  <c:v>1.6902211535856101E-6</c:v>
                </c:pt>
                <c:pt idx="517">
                  <c:v>6.3925111953421601E-6</c:v>
                </c:pt>
                <c:pt idx="518">
                  <c:v>9.4636824987819593E-9</c:v>
                </c:pt>
                <c:pt idx="519">
                  <c:v>3.6637637828521698E-8</c:v>
                </c:pt>
                <c:pt idx="520">
                  <c:v>1.35061220526049E-8</c:v>
                </c:pt>
                <c:pt idx="521">
                  <c:v>2.3011984084091798E-6</c:v>
                </c:pt>
                <c:pt idx="522">
                  <c:v>2.82879656456124E-8</c:v>
                </c:pt>
                <c:pt idx="523">
                  <c:v>3.5333769518197201E-8</c:v>
                </c:pt>
                <c:pt idx="524">
                  <c:v>1.5874924925524299E-7</c:v>
                </c:pt>
                <c:pt idx="525">
                  <c:v>1.14866759501336E-8</c:v>
                </c:pt>
                <c:pt idx="526">
                  <c:v>2.8532896025356902E-10</c:v>
                </c:pt>
                <c:pt idx="527">
                  <c:v>4.2361907945889897E-8</c:v>
                </c:pt>
                <c:pt idx="528">
                  <c:v>1.2780790346801599E-8</c:v>
                </c:pt>
                <c:pt idx="529">
                  <c:v>1.4534973294694299E-9</c:v>
                </c:pt>
                <c:pt idx="530">
                  <c:v>7.0630052259535098E-9</c:v>
                </c:pt>
                <c:pt idx="531">
                  <c:v>1.2749722829781899E-8</c:v>
                </c:pt>
                <c:pt idx="532">
                  <c:v>2.13425962557726E-7</c:v>
                </c:pt>
                <c:pt idx="533">
                  <c:v>2.8010173992518399E-8</c:v>
                </c:pt>
                <c:pt idx="534">
                  <c:v>2.6859341157949599E-7</c:v>
                </c:pt>
                <c:pt idx="535">
                  <c:v>1.06349844829496E-8</c:v>
                </c:pt>
                <c:pt idx="536">
                  <c:v>1.05375415112543E-7</c:v>
                </c:pt>
                <c:pt idx="537">
                  <c:v>3.5074099037236199E-6</c:v>
                </c:pt>
                <c:pt idx="538">
                  <c:v>1.09653296548252E-6</c:v>
                </c:pt>
                <c:pt idx="539">
                  <c:v>2.2872833113655101E-8</c:v>
                </c:pt>
                <c:pt idx="540">
                  <c:v>1.32307231995152E-7</c:v>
                </c:pt>
                <c:pt idx="541">
                  <c:v>5.5479285081822302E-8</c:v>
                </c:pt>
                <c:pt idx="542">
                  <c:v>1.9078442617156101E-9</c:v>
                </c:pt>
                <c:pt idx="543">
                  <c:v>1.8786791069818101E-8</c:v>
                </c:pt>
                <c:pt idx="544">
                  <c:v>6.7248196434284595E-10</c:v>
                </c:pt>
                <c:pt idx="545">
                  <c:v>1.29388313659684E-8</c:v>
                </c:pt>
                <c:pt idx="546">
                  <c:v>2.6943610088105402E-7</c:v>
                </c:pt>
                <c:pt idx="547">
                  <c:v>1.5312187477019899E-5</c:v>
                </c:pt>
                <c:pt idx="548">
                  <c:v>2.48854036366977E-8</c:v>
                </c:pt>
                <c:pt idx="549">
                  <c:v>8.1640807181967897E-5</c:v>
                </c:pt>
                <c:pt idx="550">
                  <c:v>3.2083124434160498E-8</c:v>
                </c:pt>
                <c:pt idx="551">
                  <c:v>3.3528898147678499E-7</c:v>
                </c:pt>
                <c:pt idx="552">
                  <c:v>0.99999813699850704</c:v>
                </c:pt>
                <c:pt idx="553">
                  <c:v>2.54166451869324E-8</c:v>
                </c:pt>
                <c:pt idx="554">
                  <c:v>6.5731415237349794E-8</c:v>
                </c:pt>
                <c:pt idx="555">
                  <c:v>5.6742886629124505E-10</c:v>
                </c:pt>
                <c:pt idx="556">
                  <c:v>7.8903046357280799E-7</c:v>
                </c:pt>
                <c:pt idx="557">
                  <c:v>1.84234126756055E-5</c:v>
                </c:pt>
                <c:pt idx="558">
                  <c:v>1.9879067428345201E-7</c:v>
                </c:pt>
                <c:pt idx="559">
                  <c:v>1.91689253007721E-6</c:v>
                </c:pt>
                <c:pt idx="560">
                  <c:v>1.7286726168527501E-8</c:v>
                </c:pt>
                <c:pt idx="561">
                  <c:v>3.13051352594984E-11</c:v>
                </c:pt>
                <c:pt idx="562">
                  <c:v>6.4755506781746901E-9</c:v>
                </c:pt>
                <c:pt idx="563">
                  <c:v>3.8396465214973101E-7</c:v>
                </c:pt>
                <c:pt idx="564">
                  <c:v>2.88302080170693E-8</c:v>
                </c:pt>
                <c:pt idx="565">
                  <c:v>1.3624734519828901E-6</c:v>
                </c:pt>
                <c:pt idx="566">
                  <c:v>2.26292072820174E-7</c:v>
                </c:pt>
                <c:pt idx="567">
                  <c:v>2.3411341781504801E-8</c:v>
                </c:pt>
                <c:pt idx="568">
                  <c:v>1.5425439121264901E-8</c:v>
                </c:pt>
                <c:pt idx="569">
                  <c:v>4.5455606625591299E-9</c:v>
                </c:pt>
                <c:pt idx="570">
                  <c:v>1.00288043090046E-7</c:v>
                </c:pt>
                <c:pt idx="571">
                  <c:v>2.8385753057017001E-8</c:v>
                </c:pt>
                <c:pt idx="572">
                  <c:v>8.3713657519246897E-9</c:v>
                </c:pt>
                <c:pt idx="573">
                  <c:v>7.1851249783301903E-9</c:v>
                </c:pt>
                <c:pt idx="574">
                  <c:v>2.0668416146962099E-8</c:v>
                </c:pt>
                <c:pt idx="575">
                  <c:v>8.8843465057970405E-9</c:v>
                </c:pt>
                <c:pt idx="576">
                  <c:v>2.2230694573064499E-8</c:v>
                </c:pt>
                <c:pt idx="577">
                  <c:v>1.5653729455202999E-8</c:v>
                </c:pt>
                <c:pt idx="578">
                  <c:v>4.7771872272096799E-9</c:v>
                </c:pt>
                <c:pt idx="579">
                  <c:v>6.8628647452473898E-9</c:v>
                </c:pt>
                <c:pt idx="580">
                  <c:v>7.0193042597298597E-6</c:v>
                </c:pt>
                <c:pt idx="581">
                  <c:v>3.63117560252287E-8</c:v>
                </c:pt>
                <c:pt idx="582">
                  <c:v>1.33904151714896E-8</c:v>
                </c:pt>
                <c:pt idx="583">
                  <c:v>3.4743436446227401E-8</c:v>
                </c:pt>
                <c:pt idx="584">
                  <c:v>9.6350306212420095E-9</c:v>
                </c:pt>
                <c:pt idx="585">
                  <c:v>0.99999899745555398</c:v>
                </c:pt>
                <c:pt idx="586">
                  <c:v>1.7897837761152199E-7</c:v>
                </c:pt>
                <c:pt idx="587">
                  <c:v>7.0507344145039094E-8</c:v>
                </c:pt>
                <c:pt idx="588">
                  <c:v>1.5094291741667599E-7</c:v>
                </c:pt>
                <c:pt idx="589">
                  <c:v>1.3792192670135301E-6</c:v>
                </c:pt>
                <c:pt idx="590">
                  <c:v>2.0340211839672699E-6</c:v>
                </c:pt>
                <c:pt idx="591">
                  <c:v>6.3839547004510099E-8</c:v>
                </c:pt>
                <c:pt idx="592">
                  <c:v>9.9037103623223806E-9</c:v>
                </c:pt>
                <c:pt idx="593">
                  <c:v>2.2949989769753701E-7</c:v>
                </c:pt>
                <c:pt idx="594">
                  <c:v>3.99763694476293E-6</c:v>
                </c:pt>
                <c:pt idx="595">
                  <c:v>4.9988427217150397E-9</c:v>
                </c:pt>
                <c:pt idx="596">
                  <c:v>7.1070091895429101E-8</c:v>
                </c:pt>
                <c:pt idx="597">
                  <c:v>6.6787566963538004E-8</c:v>
                </c:pt>
                <c:pt idx="598">
                  <c:v>2.9465115520096001E-8</c:v>
                </c:pt>
                <c:pt idx="599">
                  <c:v>6.7391172258828003E-8</c:v>
                </c:pt>
                <c:pt idx="600">
                  <c:v>3.6989967481862103E-8</c:v>
                </c:pt>
                <c:pt idx="601">
                  <c:v>1.02601186272534E-8</c:v>
                </c:pt>
                <c:pt idx="602">
                  <c:v>1.48959869974301E-7</c:v>
                </c:pt>
                <c:pt idx="603">
                  <c:v>6.8453015604106499E-7</c:v>
                </c:pt>
                <c:pt idx="604">
                  <c:v>1.02423205041127E-7</c:v>
                </c:pt>
                <c:pt idx="605">
                  <c:v>3.47910632996162E-8</c:v>
                </c:pt>
                <c:pt idx="606">
                  <c:v>5.97470641256359E-6</c:v>
                </c:pt>
                <c:pt idx="607">
                  <c:v>3.7553305685977898E-5</c:v>
                </c:pt>
                <c:pt idx="608">
                  <c:v>4.5265625218532297E-6</c:v>
                </c:pt>
                <c:pt idx="609">
                  <c:v>8.2554877932315101E-8</c:v>
                </c:pt>
                <c:pt idx="610">
                  <c:v>8.6682234590542897E-8</c:v>
                </c:pt>
                <c:pt idx="611">
                  <c:v>6.6649861682802505E-7</c:v>
                </c:pt>
                <c:pt idx="612">
                  <c:v>0.99999855352516398</c:v>
                </c:pt>
                <c:pt idx="613">
                  <c:v>9.5452773264059402E-10</c:v>
                </c:pt>
                <c:pt idx="614">
                  <c:v>1.59294480111529E-7</c:v>
                </c:pt>
                <c:pt idx="615">
                  <c:v>0.99987144468006794</c:v>
                </c:pt>
                <c:pt idx="616">
                  <c:v>1.4939130576088799E-6</c:v>
                </c:pt>
                <c:pt idx="617">
                  <c:v>5.6458694215255601E-4</c:v>
                </c:pt>
                <c:pt idx="618">
                  <c:v>2.4164672906478E-9</c:v>
                </c:pt>
                <c:pt idx="619">
                  <c:v>0.99999976532741097</c:v>
                </c:pt>
                <c:pt idx="620">
                  <c:v>0.99999972165791595</c:v>
                </c:pt>
                <c:pt idx="621">
                  <c:v>1.8305170794905201E-6</c:v>
                </c:pt>
                <c:pt idx="622">
                  <c:v>6.8628370919173203E-7</c:v>
                </c:pt>
                <c:pt idx="623">
                  <c:v>2.55089281937966E-6</c:v>
                </c:pt>
                <c:pt idx="624">
                  <c:v>0.99993126158603696</c:v>
                </c:pt>
                <c:pt idx="625">
                  <c:v>8.4112979161048097E-5</c:v>
                </c:pt>
                <c:pt idx="626">
                  <c:v>2.7470346781111E-10</c:v>
                </c:pt>
                <c:pt idx="627">
                  <c:v>3.5227733949755803E-8</c:v>
                </c:pt>
                <c:pt idx="628">
                  <c:v>2.6486831353870198E-7</c:v>
                </c:pt>
                <c:pt idx="629">
                  <c:v>1.6481276783142102E-8</c:v>
                </c:pt>
                <c:pt idx="630">
                  <c:v>2.0762895799105502E-6</c:v>
                </c:pt>
                <c:pt idx="631">
                  <c:v>5.6778398518117296E-7</c:v>
                </c:pt>
                <c:pt idx="632">
                  <c:v>3.13691635431322E-8</c:v>
                </c:pt>
                <c:pt idx="633">
                  <c:v>1.2060949017350501E-7</c:v>
                </c:pt>
                <c:pt idx="634">
                  <c:v>1.0851710300803499E-6</c:v>
                </c:pt>
                <c:pt idx="635">
                  <c:v>3.0895790024460902E-7</c:v>
                </c:pt>
                <c:pt idx="636">
                  <c:v>1.5545875636053701E-7</c:v>
                </c:pt>
                <c:pt idx="637">
                  <c:v>2.3038603204379701E-8</c:v>
                </c:pt>
                <c:pt idx="638">
                  <c:v>5.8750974084452098E-9</c:v>
                </c:pt>
                <c:pt idx="639">
                  <c:v>4.1429308428347201E-8</c:v>
                </c:pt>
                <c:pt idx="640">
                  <c:v>2.6683371314257701E-8</c:v>
                </c:pt>
                <c:pt idx="641">
                  <c:v>1.2856228028332399E-7</c:v>
                </c:pt>
                <c:pt idx="642">
                  <c:v>8.22107452136421E-8</c:v>
                </c:pt>
                <c:pt idx="643">
                  <c:v>2.9824791425734901E-7</c:v>
                </c:pt>
                <c:pt idx="644">
                  <c:v>1.36569723340742E-6</c:v>
                </c:pt>
                <c:pt idx="645">
                  <c:v>1.76094089050562E-8</c:v>
                </c:pt>
                <c:pt idx="646">
                  <c:v>6.2192860172459999E-8</c:v>
                </c:pt>
                <c:pt idx="647">
                  <c:v>2.8437144432489499E-8</c:v>
                </c:pt>
                <c:pt idx="648">
                  <c:v>3.9726980092760699E-5</c:v>
                </c:pt>
                <c:pt idx="649">
                  <c:v>3.8553955489586902E-7</c:v>
                </c:pt>
                <c:pt idx="650">
                  <c:v>3.0102454888697999E-7</c:v>
                </c:pt>
                <c:pt idx="651">
                  <c:v>3.0466380117745203E-7</c:v>
                </c:pt>
                <c:pt idx="652">
                  <c:v>2.1923844924407401E-6</c:v>
                </c:pt>
                <c:pt idx="653">
                  <c:v>0.99999977877025104</c:v>
                </c:pt>
                <c:pt idx="654">
                  <c:v>9.8675291384249297E-11</c:v>
                </c:pt>
                <c:pt idx="655">
                  <c:v>1.27038489124483E-5</c:v>
                </c:pt>
                <c:pt idx="656">
                  <c:v>1.8288465341773301E-7</c:v>
                </c:pt>
                <c:pt idx="657">
                  <c:v>3.5434210608416003E-8</c:v>
                </c:pt>
                <c:pt idx="658">
                  <c:v>3.2934328708122399E-6</c:v>
                </c:pt>
                <c:pt idx="659">
                  <c:v>5.8574624639269104E-7</c:v>
                </c:pt>
                <c:pt idx="660">
                  <c:v>0.99966829191221196</c:v>
                </c:pt>
                <c:pt idx="661">
                  <c:v>3.2347581383568899E-8</c:v>
                </c:pt>
                <c:pt idx="662">
                  <c:v>0.99998882121661903</c:v>
                </c:pt>
                <c:pt idx="663">
                  <c:v>4.2430686182285202E-7</c:v>
                </c:pt>
                <c:pt idx="664">
                  <c:v>6.6611112655423E-8</c:v>
                </c:pt>
                <c:pt idx="665">
                  <c:v>6.8913975696913296E-7</c:v>
                </c:pt>
                <c:pt idx="666">
                  <c:v>1.74224726805119E-7</c:v>
                </c:pt>
                <c:pt idx="667">
                  <c:v>5.5371052646506298E-8</c:v>
                </c:pt>
                <c:pt idx="668">
                  <c:v>1.8899804985411099E-7</c:v>
                </c:pt>
                <c:pt idx="669">
                  <c:v>0.99998939350274096</c:v>
                </c:pt>
                <c:pt idx="670">
                  <c:v>3.1374092449173102E-7</c:v>
                </c:pt>
                <c:pt idx="671">
                  <c:v>5.3807940062574303E-9</c:v>
                </c:pt>
                <c:pt idx="672">
                  <c:v>2.9538083757478301E-8</c:v>
                </c:pt>
                <c:pt idx="673">
                  <c:v>0.999999990008277</c:v>
                </c:pt>
                <c:pt idx="674">
                  <c:v>4.3934937667971998E-4</c:v>
                </c:pt>
                <c:pt idx="675">
                  <c:v>2.68481365670188E-6</c:v>
                </c:pt>
                <c:pt idx="676">
                  <c:v>1.57414711941042E-8</c:v>
                </c:pt>
                <c:pt idx="677">
                  <c:v>1.75099628030832E-7</c:v>
                </c:pt>
                <c:pt idx="678">
                  <c:v>8.4845519611424401E-10</c:v>
                </c:pt>
                <c:pt idx="679">
                  <c:v>8.5870841452087196E-10</c:v>
                </c:pt>
                <c:pt idx="680">
                  <c:v>7.0630781529658902E-10</c:v>
                </c:pt>
                <c:pt idx="681">
                  <c:v>1.8160984616466401E-10</c:v>
                </c:pt>
                <c:pt idx="682">
                  <c:v>4.2806254105568399E-7</c:v>
                </c:pt>
                <c:pt idx="683">
                  <c:v>6.3284682351059498E-7</c:v>
                </c:pt>
                <c:pt idx="684">
                  <c:v>4.8831215794940101E-10</c:v>
                </c:pt>
                <c:pt idx="685">
                  <c:v>4.0559189928054502E-7</c:v>
                </c:pt>
                <c:pt idx="686">
                  <c:v>9.0504378607965305E-8</c:v>
                </c:pt>
                <c:pt idx="687">
                  <c:v>1.57049329657262E-9</c:v>
                </c:pt>
                <c:pt idx="688">
                  <c:v>3.2444896019953498E-7</c:v>
                </c:pt>
                <c:pt idx="689">
                  <c:v>3.30083282807188E-10</c:v>
                </c:pt>
                <c:pt idx="690">
                  <c:v>5.4081444981554099E-10</c:v>
                </c:pt>
                <c:pt idx="691">
                  <c:v>6.9521748044667501E-7</c:v>
                </c:pt>
                <c:pt idx="692">
                  <c:v>8.1486538989941097E-7</c:v>
                </c:pt>
                <c:pt idx="693">
                  <c:v>9.2107650744694304E-7</c:v>
                </c:pt>
                <c:pt idx="694">
                  <c:v>7.4455614359404501E-8</c:v>
                </c:pt>
                <c:pt idx="695">
                  <c:v>4.8260061027383602E-8</c:v>
                </c:pt>
                <c:pt idx="696">
                  <c:v>3.4305278985231501E-10</c:v>
                </c:pt>
                <c:pt idx="697">
                  <c:v>1.7725430305401601E-6</c:v>
                </c:pt>
                <c:pt idx="698">
                  <c:v>1.5526994382585399E-6</c:v>
                </c:pt>
                <c:pt idx="699">
                  <c:v>1.4051944216674599E-6</c:v>
                </c:pt>
                <c:pt idx="700">
                  <c:v>5.4818291654839895E-7</c:v>
                </c:pt>
                <c:pt idx="701">
                  <c:v>7.3450692784622705E-7</c:v>
                </c:pt>
                <c:pt idx="702">
                  <c:v>3.8949431147095299E-6</c:v>
                </c:pt>
                <c:pt idx="703">
                  <c:v>7.7216228551481795E-9</c:v>
                </c:pt>
                <c:pt idx="704">
                  <c:v>1.79095529503516E-8</c:v>
                </c:pt>
                <c:pt idx="705">
                  <c:v>2.1558295100090401E-8</c:v>
                </c:pt>
                <c:pt idx="706">
                  <c:v>1.5129318470252699E-7</c:v>
                </c:pt>
                <c:pt idx="707">
                  <c:v>3.0442958011472098E-8</c:v>
                </c:pt>
                <c:pt idx="708">
                  <c:v>1.1488900842236799E-8</c:v>
                </c:pt>
                <c:pt idx="709">
                  <c:v>6.1818697010863899E-7</c:v>
                </c:pt>
                <c:pt idx="710">
                  <c:v>7.5686078773837404E-7</c:v>
                </c:pt>
                <c:pt idx="711">
                  <c:v>1.2703728218818099E-7</c:v>
                </c:pt>
                <c:pt idx="712">
                  <c:v>1.5597207750326299E-7</c:v>
                </c:pt>
                <c:pt idx="713">
                  <c:v>1.00468704773617E-7</c:v>
                </c:pt>
                <c:pt idx="714">
                  <c:v>5.9764876307705703E-9</c:v>
                </c:pt>
                <c:pt idx="715">
                  <c:v>2.9975531891252298E-8</c:v>
                </c:pt>
                <c:pt idx="716">
                  <c:v>1.76195842864281E-9</c:v>
                </c:pt>
                <c:pt idx="717">
                  <c:v>1.68422526884285E-8</c:v>
                </c:pt>
                <c:pt idx="718">
                  <c:v>6.3290007466848699E-8</c:v>
                </c:pt>
                <c:pt idx="719">
                  <c:v>3.15496217418906E-7</c:v>
                </c:pt>
                <c:pt idx="720">
                  <c:v>1.16454910347506E-7</c:v>
                </c:pt>
                <c:pt idx="721">
                  <c:v>1.7478649890911899E-8</c:v>
                </c:pt>
                <c:pt idx="722">
                  <c:v>1.6411289680852601E-7</c:v>
                </c:pt>
                <c:pt idx="723">
                  <c:v>1.30709622542083E-7</c:v>
                </c:pt>
                <c:pt idx="724">
                  <c:v>7.1740811221970499E-8</c:v>
                </c:pt>
                <c:pt idx="725">
                  <c:v>1.9681466768076998E-8</c:v>
                </c:pt>
                <c:pt idx="726">
                  <c:v>7.4390525265079694E-8</c:v>
                </c:pt>
                <c:pt idx="727">
                  <c:v>1.3717419719867299E-7</c:v>
                </c:pt>
                <c:pt idx="728">
                  <c:v>1.09950389838884E-7</c:v>
                </c:pt>
                <c:pt idx="729">
                  <c:v>3.52716788043402E-8</c:v>
                </c:pt>
                <c:pt idx="730">
                  <c:v>1.19270266404433E-7</c:v>
                </c:pt>
                <c:pt idx="731">
                  <c:v>6.5316054561394801E-8</c:v>
                </c:pt>
                <c:pt idx="732">
                  <c:v>1.2204239265852599E-8</c:v>
                </c:pt>
                <c:pt idx="733">
                  <c:v>1.03450462757409E-7</c:v>
                </c:pt>
                <c:pt idx="734">
                  <c:v>2.8091256965363101E-5</c:v>
                </c:pt>
                <c:pt idx="735">
                  <c:v>6.89201430446409E-11</c:v>
                </c:pt>
                <c:pt idx="736">
                  <c:v>3.7977544440447899E-8</c:v>
                </c:pt>
                <c:pt idx="737">
                  <c:v>8.6416039925667205E-8</c:v>
                </c:pt>
                <c:pt idx="738">
                  <c:v>3.5554588415114702E-7</c:v>
                </c:pt>
                <c:pt idx="739">
                  <c:v>3.97462732314125E-7</c:v>
                </c:pt>
                <c:pt idx="740">
                  <c:v>1.26078975711116E-6</c:v>
                </c:pt>
                <c:pt idx="741">
                  <c:v>6.2145588243103501E-10</c:v>
                </c:pt>
                <c:pt idx="742">
                  <c:v>9.7003689231241907E-9</c:v>
                </c:pt>
                <c:pt idx="743">
                  <c:v>4.0262524320525997E-8</c:v>
                </c:pt>
                <c:pt idx="744">
                  <c:v>3.8097676412777002E-7</c:v>
                </c:pt>
                <c:pt idx="745">
                  <c:v>6.6712093930412895E-7</c:v>
                </c:pt>
                <c:pt idx="746">
                  <c:v>5.8413276013489602E-7</c:v>
                </c:pt>
                <c:pt idx="747">
                  <c:v>1.06297604617424E-7</c:v>
                </c:pt>
                <c:pt idx="748">
                  <c:v>8.8950242257404E-11</c:v>
                </c:pt>
                <c:pt idx="749">
                  <c:v>1.3022646170811801E-10</c:v>
                </c:pt>
                <c:pt idx="750">
                  <c:v>7.0575469560480499E-10</c:v>
                </c:pt>
                <c:pt idx="751">
                  <c:v>4.0808026416322403E-9</c:v>
                </c:pt>
                <c:pt idx="752">
                  <c:v>4.10043538603492E-9</c:v>
                </c:pt>
                <c:pt idx="753">
                  <c:v>1.7179417953377701E-9</c:v>
                </c:pt>
                <c:pt idx="754">
                  <c:v>8.0149269125488098E-8</c:v>
                </c:pt>
                <c:pt idx="755">
                  <c:v>2.70065353228029E-9</c:v>
                </c:pt>
                <c:pt idx="756">
                  <c:v>2.3275552820401899E-8</c:v>
                </c:pt>
                <c:pt idx="757">
                  <c:v>3.1909288822711499E-9</c:v>
                </c:pt>
                <c:pt idx="758">
                  <c:v>7.6639037931454199E-11</c:v>
                </c:pt>
                <c:pt idx="759">
                  <c:v>7.3937492627261202E-10</c:v>
                </c:pt>
                <c:pt idx="760">
                  <c:v>4.1167615025653102E-10</c:v>
                </c:pt>
                <c:pt idx="761">
                  <c:v>1.8668767372249101E-7</c:v>
                </c:pt>
                <c:pt idx="762">
                  <c:v>2.5301081260729098E-6</c:v>
                </c:pt>
                <c:pt idx="763">
                  <c:v>4.4250426948510897E-9</c:v>
                </c:pt>
                <c:pt idx="764">
                  <c:v>4.9453279109422799E-8</c:v>
                </c:pt>
                <c:pt idx="765">
                  <c:v>2.4247419760682799E-8</c:v>
                </c:pt>
                <c:pt idx="766">
                  <c:v>1.1606461333150399E-8</c:v>
                </c:pt>
                <c:pt idx="767">
                  <c:v>3.6526326961818299E-7</c:v>
                </c:pt>
                <c:pt idx="768">
                  <c:v>4.3218311507656102E-10</c:v>
                </c:pt>
                <c:pt idx="769">
                  <c:v>1.17576275744665E-7</c:v>
                </c:pt>
                <c:pt idx="770">
                  <c:v>4.3925268196798698E-7</c:v>
                </c:pt>
                <c:pt idx="771">
                  <c:v>4.5232349970855903E-9</c:v>
                </c:pt>
                <c:pt idx="772">
                  <c:v>3.9420181162721997E-8</c:v>
                </c:pt>
                <c:pt idx="773">
                  <c:v>6.26973035932376E-8</c:v>
                </c:pt>
                <c:pt idx="774">
                  <c:v>4.2804818513688699E-7</c:v>
                </c:pt>
                <c:pt idx="775">
                  <c:v>2.9622646702594999E-8</c:v>
                </c:pt>
                <c:pt idx="776">
                  <c:v>2.35847702752245E-7</c:v>
                </c:pt>
                <c:pt idx="777">
                  <c:v>3.1325006313765799E-8</c:v>
                </c:pt>
                <c:pt idx="778">
                  <c:v>2.5320494491673798E-6</c:v>
                </c:pt>
                <c:pt idx="779">
                  <c:v>1.4657751889592301E-3</c:v>
                </c:pt>
                <c:pt idx="780">
                  <c:v>7.1789829725207998E-7</c:v>
                </c:pt>
                <c:pt idx="781">
                  <c:v>1.8411429112189801E-8</c:v>
                </c:pt>
                <c:pt idx="782">
                  <c:v>1.9922035885645399E-6</c:v>
                </c:pt>
                <c:pt idx="783">
                  <c:v>6.2957243834947197E-7</c:v>
                </c:pt>
                <c:pt idx="784">
                  <c:v>8.35973588774637E-9</c:v>
                </c:pt>
                <c:pt idx="785">
                  <c:v>5.4670381679508101E-10</c:v>
                </c:pt>
                <c:pt idx="786">
                  <c:v>3.9201022337369898E-9</c:v>
                </c:pt>
                <c:pt idx="787">
                  <c:v>1.0278606685690301E-8</c:v>
                </c:pt>
                <c:pt idx="788">
                  <c:v>4.9058780154779497E-7</c:v>
                </c:pt>
                <c:pt idx="789">
                  <c:v>1.2315061283074101E-10</c:v>
                </c:pt>
                <c:pt idx="790">
                  <c:v>1.37164131971647E-7</c:v>
                </c:pt>
                <c:pt idx="791">
                  <c:v>3.4144477492415499E-9</c:v>
                </c:pt>
                <c:pt idx="792">
                  <c:v>9.3847138712172108E-9</c:v>
                </c:pt>
                <c:pt idx="793">
                  <c:v>3.6200616926199398E-7</c:v>
                </c:pt>
                <c:pt idx="794">
                  <c:v>1.3649852017759899E-8</c:v>
                </c:pt>
                <c:pt idx="795">
                  <c:v>4.3438279383504401E-7</c:v>
                </c:pt>
                <c:pt idx="796">
                  <c:v>4.93788037085358E-7</c:v>
                </c:pt>
                <c:pt idx="797">
                  <c:v>3.72469293146099E-6</c:v>
                </c:pt>
                <c:pt idx="798">
                  <c:v>1.5187703244068499E-8</c:v>
                </c:pt>
                <c:pt idx="799">
                  <c:v>5.3065346682751999E-7</c:v>
                </c:pt>
                <c:pt idx="800">
                  <c:v>1.13457916415418E-8</c:v>
                </c:pt>
                <c:pt idx="801">
                  <c:v>7.6869510806129004E-10</c:v>
                </c:pt>
                <c:pt idx="802">
                  <c:v>3.6441109148730601E-8</c:v>
                </c:pt>
                <c:pt idx="803">
                  <c:v>4.1326141140009197E-8</c:v>
                </c:pt>
                <c:pt idx="804">
                  <c:v>3.2427521126290998E-8</c:v>
                </c:pt>
                <c:pt idx="805">
                  <c:v>9.8038755850364099E-9</c:v>
                </c:pt>
                <c:pt idx="806">
                  <c:v>9.4141221095033998E-7</c:v>
                </c:pt>
                <c:pt idx="807">
                  <c:v>6.5697255740117799E-7</c:v>
                </c:pt>
                <c:pt idx="808">
                  <c:v>3.6882849589912498E-6</c:v>
                </c:pt>
                <c:pt idx="809">
                  <c:v>2.8937364772557E-8</c:v>
                </c:pt>
                <c:pt idx="810">
                  <c:v>4.3342473046943698E-8</c:v>
                </c:pt>
                <c:pt idx="811">
                  <c:v>1.07199521323189E-9</c:v>
                </c:pt>
                <c:pt idx="812">
                  <c:v>1.05228524403491E-8</c:v>
                </c:pt>
                <c:pt idx="813">
                  <c:v>2.0813603063648399E-7</c:v>
                </c:pt>
                <c:pt idx="814">
                  <c:v>5.6029927842824597E-7</c:v>
                </c:pt>
                <c:pt idx="815">
                  <c:v>1.72222224335585E-10</c:v>
                </c:pt>
                <c:pt idx="816">
                  <c:v>2.15411254924121E-8</c:v>
                </c:pt>
                <c:pt idx="817">
                  <c:v>7.8699266294187805E-6</c:v>
                </c:pt>
                <c:pt idx="818">
                  <c:v>2.7054062736175899E-5</c:v>
                </c:pt>
                <c:pt idx="819">
                  <c:v>4.7044784036876596E-6</c:v>
                </c:pt>
                <c:pt idx="820">
                  <c:v>2.4966083570734602E-8</c:v>
                </c:pt>
                <c:pt idx="821">
                  <c:v>1.6048377225329299E-7</c:v>
                </c:pt>
                <c:pt idx="822">
                  <c:v>4.4556939968940596E-9</c:v>
                </c:pt>
                <c:pt idx="823">
                  <c:v>8.6250576281904205E-8</c:v>
                </c:pt>
                <c:pt idx="824">
                  <c:v>1.5898451518349101E-9</c:v>
                </c:pt>
                <c:pt idx="825">
                  <c:v>3.9194618369744798E-10</c:v>
                </c:pt>
                <c:pt idx="826">
                  <c:v>1.0215632190620199E-6</c:v>
                </c:pt>
                <c:pt idx="827">
                  <c:v>2.9440059241971702E-7</c:v>
                </c:pt>
                <c:pt idx="828">
                  <c:v>0.99999601077709199</c:v>
                </c:pt>
                <c:pt idx="829">
                  <c:v>8.4755392570121296E-9</c:v>
                </c:pt>
                <c:pt idx="830">
                  <c:v>7.0186867147826399E-9</c:v>
                </c:pt>
                <c:pt idx="831">
                  <c:v>6.6352899791917601E-8</c:v>
                </c:pt>
                <c:pt idx="832">
                  <c:v>6.5919170183703103E-10</c:v>
                </c:pt>
                <c:pt idx="833">
                  <c:v>1.94039159443176E-7</c:v>
                </c:pt>
                <c:pt idx="834">
                  <c:v>8.4420890021424597E-7</c:v>
                </c:pt>
                <c:pt idx="835">
                  <c:v>2.9545624905644799E-8</c:v>
                </c:pt>
                <c:pt idx="836">
                  <c:v>3.9192149185720201E-8</c:v>
                </c:pt>
                <c:pt idx="837">
                  <c:v>1.8185738625614501E-9</c:v>
                </c:pt>
                <c:pt idx="838">
                  <c:v>6.46134477233256E-7</c:v>
                </c:pt>
                <c:pt idx="839">
                  <c:v>3.9664327371660798E-10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B19-44C0-82D3-73C15CDA0C85}"/>
            </c:ext>
          </c:extLst>
        </c:ser>
        <c:ser>
          <c:idx val="10"/>
          <c:order val="10"/>
          <c:tx>
            <c:strRef>
              <c:f>'Weights for RiskA=0'!$L$1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'Weights for RiskA=0'!$A$2:$A$841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RiskA=0'!$L$2:$L$841</c:f>
              <c:numCache>
                <c:formatCode>0.00</c:formatCode>
                <c:ptCount val="840"/>
                <c:pt idx="0">
                  <c:v>1.2826054919001899E-9</c:v>
                </c:pt>
                <c:pt idx="1">
                  <c:v>1.1702139413831099E-8</c:v>
                </c:pt>
                <c:pt idx="2">
                  <c:v>8.2263489315538495E-6</c:v>
                </c:pt>
                <c:pt idx="3">
                  <c:v>4.10109070932184E-6</c:v>
                </c:pt>
                <c:pt idx="4">
                  <c:v>1.6107113371495299E-6</c:v>
                </c:pt>
                <c:pt idx="5">
                  <c:v>2.5938002493495399E-8</c:v>
                </c:pt>
                <c:pt idx="6">
                  <c:v>4.7271199868153398E-7</c:v>
                </c:pt>
                <c:pt idx="7">
                  <c:v>4.6750792342250704E-6</c:v>
                </c:pt>
                <c:pt idx="8">
                  <c:v>2.6738517205955999E-9</c:v>
                </c:pt>
                <c:pt idx="9">
                  <c:v>2.2671763594268899E-8</c:v>
                </c:pt>
                <c:pt idx="10">
                  <c:v>5.0340667547709797E-7</c:v>
                </c:pt>
                <c:pt idx="11">
                  <c:v>8.0668728729141193E-9</c:v>
                </c:pt>
                <c:pt idx="12">
                  <c:v>4.2773234244750902E-8</c:v>
                </c:pt>
                <c:pt idx="13">
                  <c:v>1.2945232653785E-8</c:v>
                </c:pt>
                <c:pt idx="14">
                  <c:v>1.9908677312458198E-9</c:v>
                </c:pt>
                <c:pt idx="15">
                  <c:v>5.4790256461080802E-9</c:v>
                </c:pt>
                <c:pt idx="16">
                  <c:v>9.0103774259613105E-10</c:v>
                </c:pt>
                <c:pt idx="17">
                  <c:v>3.17149273880288E-8</c:v>
                </c:pt>
                <c:pt idx="18">
                  <c:v>2.2634409742671999E-7</c:v>
                </c:pt>
                <c:pt idx="19">
                  <c:v>3.2985040823138601E-7</c:v>
                </c:pt>
                <c:pt idx="20">
                  <c:v>4.0708678136201199E-10</c:v>
                </c:pt>
                <c:pt idx="21">
                  <c:v>6.48742995266817E-8</c:v>
                </c:pt>
                <c:pt idx="22">
                  <c:v>5.3754426411637501E-8</c:v>
                </c:pt>
                <c:pt idx="23">
                  <c:v>1.9080773120730899E-6</c:v>
                </c:pt>
                <c:pt idx="24">
                  <c:v>2.2198650008190999E-7</c:v>
                </c:pt>
                <c:pt idx="25">
                  <c:v>1.40914463312662E-8</c:v>
                </c:pt>
                <c:pt idx="26">
                  <c:v>2.4021790422302398E-10</c:v>
                </c:pt>
                <c:pt idx="27">
                  <c:v>1.1257838940757701E-7</c:v>
                </c:pt>
                <c:pt idx="28">
                  <c:v>7.8551342780159696E-6</c:v>
                </c:pt>
                <c:pt idx="29">
                  <c:v>3.7343344734824901E-8</c:v>
                </c:pt>
                <c:pt idx="30">
                  <c:v>8.7259661828087405E-11</c:v>
                </c:pt>
                <c:pt idx="31">
                  <c:v>3.8293843729788198E-10</c:v>
                </c:pt>
                <c:pt idx="32">
                  <c:v>1.9845665166139301E-9</c:v>
                </c:pt>
                <c:pt idx="33">
                  <c:v>2.7998566295983502E-10</c:v>
                </c:pt>
                <c:pt idx="34">
                  <c:v>5.5066312213002796E-9</c:v>
                </c:pt>
                <c:pt idx="35">
                  <c:v>7.7959164407139505E-8</c:v>
                </c:pt>
                <c:pt idx="36">
                  <c:v>5.49697358935785E-8</c:v>
                </c:pt>
                <c:pt idx="37">
                  <c:v>2.81058884739513E-9</c:v>
                </c:pt>
                <c:pt idx="38">
                  <c:v>4.60866838234561E-11</c:v>
                </c:pt>
                <c:pt idx="39">
                  <c:v>4.6049946330050098E-10</c:v>
                </c:pt>
                <c:pt idx="40">
                  <c:v>1.4163338006492001E-8</c:v>
                </c:pt>
                <c:pt idx="41">
                  <c:v>1.43335191335955E-10</c:v>
                </c:pt>
                <c:pt idx="42">
                  <c:v>2.9464824018413401E-8</c:v>
                </c:pt>
                <c:pt idx="43">
                  <c:v>2.18267916193661E-10</c:v>
                </c:pt>
                <c:pt idx="44">
                  <c:v>1.2892147698516599E-7</c:v>
                </c:pt>
                <c:pt idx="45">
                  <c:v>4.6721537577487598E-11</c:v>
                </c:pt>
                <c:pt idx="46">
                  <c:v>4.5688875126713002E-11</c:v>
                </c:pt>
                <c:pt idx="47">
                  <c:v>2.2176160030269001E-7</c:v>
                </c:pt>
                <c:pt idx="48">
                  <c:v>3.8536649357682501E-9</c:v>
                </c:pt>
                <c:pt idx="49">
                  <c:v>2.70825978729202E-7</c:v>
                </c:pt>
                <c:pt idx="50">
                  <c:v>1.52665640956905E-9</c:v>
                </c:pt>
                <c:pt idx="51">
                  <c:v>7.5533591734240603E-7</c:v>
                </c:pt>
                <c:pt idx="52">
                  <c:v>1.92832978854472E-7</c:v>
                </c:pt>
                <c:pt idx="53">
                  <c:v>5.1540032053771897E-9</c:v>
                </c:pt>
                <c:pt idx="54">
                  <c:v>6.29921548837427E-9</c:v>
                </c:pt>
                <c:pt idx="55">
                  <c:v>3.0436171274324901E-8</c:v>
                </c:pt>
                <c:pt idx="56">
                  <c:v>2.1004724679298401E-8</c:v>
                </c:pt>
                <c:pt idx="57">
                  <c:v>9.6568345123033093E-9</c:v>
                </c:pt>
                <c:pt idx="58">
                  <c:v>1.12861368442147E-9</c:v>
                </c:pt>
                <c:pt idx="59">
                  <c:v>6.2182907790345195E-10</c:v>
                </c:pt>
                <c:pt idx="60">
                  <c:v>1.7121199117697001E-10</c:v>
                </c:pt>
                <c:pt idx="61">
                  <c:v>3.63272564581361E-8</c:v>
                </c:pt>
                <c:pt idx="62">
                  <c:v>1.9758757508593898E-6</c:v>
                </c:pt>
                <c:pt idx="63">
                  <c:v>8.1480481543116206E-6</c:v>
                </c:pt>
                <c:pt idx="64">
                  <c:v>4.5361448373283498E-8</c:v>
                </c:pt>
                <c:pt idx="65">
                  <c:v>7.7685654482036194E-8</c:v>
                </c:pt>
                <c:pt idx="66">
                  <c:v>2.2288081633357901E-8</c:v>
                </c:pt>
                <c:pt idx="67">
                  <c:v>3.4872856772405802E-7</c:v>
                </c:pt>
                <c:pt idx="68">
                  <c:v>1.7005802516307299E-9</c:v>
                </c:pt>
                <c:pt idx="69">
                  <c:v>3.4470273431036701E-9</c:v>
                </c:pt>
                <c:pt idx="70">
                  <c:v>4.0200884056158397E-11</c:v>
                </c:pt>
                <c:pt idx="71">
                  <c:v>1.1807536972924101E-10</c:v>
                </c:pt>
                <c:pt idx="72">
                  <c:v>1.2734515241538E-8</c:v>
                </c:pt>
                <c:pt idx="73">
                  <c:v>2.9303095896064E-8</c:v>
                </c:pt>
                <c:pt idx="74">
                  <c:v>7.1252768368688205E-8</c:v>
                </c:pt>
                <c:pt idx="75">
                  <c:v>3.7034037278271798E-8</c:v>
                </c:pt>
                <c:pt idx="76">
                  <c:v>5.8925855487042897E-8</c:v>
                </c:pt>
                <c:pt idx="77">
                  <c:v>1.7767884808005901E-8</c:v>
                </c:pt>
                <c:pt idx="78">
                  <c:v>3.8650395335165698E-8</c:v>
                </c:pt>
                <c:pt idx="79">
                  <c:v>4.8777520392447299E-8</c:v>
                </c:pt>
                <c:pt idx="80">
                  <c:v>6.8816179151013697E-9</c:v>
                </c:pt>
                <c:pt idx="81">
                  <c:v>6.0803679231965697E-8</c:v>
                </c:pt>
                <c:pt idx="82">
                  <c:v>5.8454516072800901E-8</c:v>
                </c:pt>
                <c:pt idx="83">
                  <c:v>1.41587380029314E-8</c:v>
                </c:pt>
                <c:pt idx="84">
                  <c:v>3.43519267432539E-8</c:v>
                </c:pt>
                <c:pt idx="85">
                  <c:v>3.8790909805111898E-8</c:v>
                </c:pt>
                <c:pt idx="86">
                  <c:v>1.8246398650453699E-7</c:v>
                </c:pt>
                <c:pt idx="87">
                  <c:v>2.0693364749920099E-7</c:v>
                </c:pt>
                <c:pt idx="88">
                  <c:v>3.11048390559218E-9</c:v>
                </c:pt>
                <c:pt idx="89">
                  <c:v>1.8037585736273098E-8</c:v>
                </c:pt>
                <c:pt idx="90">
                  <c:v>3.5752283037176603E-8</c:v>
                </c:pt>
                <c:pt idx="91">
                  <c:v>6.1132375915130495E-10</c:v>
                </c:pt>
                <c:pt idx="92">
                  <c:v>1.50512384354376E-9</c:v>
                </c:pt>
                <c:pt idx="93">
                  <c:v>7.6584614613546296E-10</c:v>
                </c:pt>
                <c:pt idx="94">
                  <c:v>7.1006401349604003E-9</c:v>
                </c:pt>
                <c:pt idx="95">
                  <c:v>5.7132698974167103E-8</c:v>
                </c:pt>
                <c:pt idx="96">
                  <c:v>1.18117192889806E-7</c:v>
                </c:pt>
                <c:pt idx="97">
                  <c:v>2.7046102495299599E-9</c:v>
                </c:pt>
                <c:pt idx="98">
                  <c:v>3.5285725173517297E-8</c:v>
                </c:pt>
                <c:pt idx="99">
                  <c:v>1.16614579951291E-9</c:v>
                </c:pt>
                <c:pt idx="100">
                  <c:v>1.21382913303449E-8</c:v>
                </c:pt>
                <c:pt idx="101">
                  <c:v>3.1903339092327402E-8</c:v>
                </c:pt>
                <c:pt idx="102">
                  <c:v>8.49596995455286E-9</c:v>
                </c:pt>
                <c:pt idx="103">
                  <c:v>1.0112029504470101E-6</c:v>
                </c:pt>
                <c:pt idx="104">
                  <c:v>7.0986327365082906E-8</c:v>
                </c:pt>
                <c:pt idx="105">
                  <c:v>6.0159096184864604E-8</c:v>
                </c:pt>
                <c:pt idx="106">
                  <c:v>2.74874903071768E-8</c:v>
                </c:pt>
                <c:pt idx="107">
                  <c:v>2.7840222505029002E-7</c:v>
                </c:pt>
                <c:pt idx="108">
                  <c:v>6.7242922736265996E-8</c:v>
                </c:pt>
                <c:pt idx="109">
                  <c:v>1.12794412525035E-7</c:v>
                </c:pt>
                <c:pt idx="110">
                  <c:v>1.4969746367406901E-7</c:v>
                </c:pt>
                <c:pt idx="111">
                  <c:v>8.3951291375637195E-7</c:v>
                </c:pt>
                <c:pt idx="112">
                  <c:v>0.99999804648179902</c:v>
                </c:pt>
                <c:pt idx="113">
                  <c:v>0.99999931323953395</c:v>
                </c:pt>
                <c:pt idx="114">
                  <c:v>1.47186119504611E-7</c:v>
                </c:pt>
                <c:pt idx="115">
                  <c:v>7.0593148214034899E-8</c:v>
                </c:pt>
                <c:pt idx="116">
                  <c:v>2.7505397348622299E-7</c:v>
                </c:pt>
                <c:pt idx="117">
                  <c:v>1.12698713588318E-7</c:v>
                </c:pt>
                <c:pt idx="118">
                  <c:v>3.95121211275715E-7</c:v>
                </c:pt>
                <c:pt idx="119">
                  <c:v>0.99999973503400597</c:v>
                </c:pt>
                <c:pt idx="120">
                  <c:v>1.03231361961133E-7</c:v>
                </c:pt>
                <c:pt idx="121">
                  <c:v>2.0460772954017499E-6</c:v>
                </c:pt>
                <c:pt idx="122">
                  <c:v>1.01535163360042E-8</c:v>
                </c:pt>
                <c:pt idx="123">
                  <c:v>1.19353124567012E-7</c:v>
                </c:pt>
                <c:pt idx="124">
                  <c:v>3.9589807007862899E-7</c:v>
                </c:pt>
                <c:pt idx="125">
                  <c:v>0.99999981251122605</c:v>
                </c:pt>
                <c:pt idx="126">
                  <c:v>2.13553501908809E-8</c:v>
                </c:pt>
                <c:pt idx="127">
                  <c:v>7.8152916435978206E-8</c:v>
                </c:pt>
                <c:pt idx="128">
                  <c:v>0.99999712417309405</c:v>
                </c:pt>
                <c:pt idx="129">
                  <c:v>1.26013887814216E-7</c:v>
                </c:pt>
                <c:pt idx="130">
                  <c:v>5.7171936113492097E-9</c:v>
                </c:pt>
                <c:pt idx="131">
                  <c:v>7.8889173606258493E-9</c:v>
                </c:pt>
                <c:pt idx="132">
                  <c:v>4.6117802445286599E-7</c:v>
                </c:pt>
                <c:pt idx="133">
                  <c:v>4.0233299191820603E-8</c:v>
                </c:pt>
                <c:pt idx="134">
                  <c:v>2.7958329077818102E-8</c:v>
                </c:pt>
                <c:pt idx="135">
                  <c:v>3.0585056348241599E-8</c:v>
                </c:pt>
                <c:pt idx="136">
                  <c:v>0.99999879884471199</c:v>
                </c:pt>
                <c:pt idx="137">
                  <c:v>3.5359459793477299E-7</c:v>
                </c:pt>
                <c:pt idx="138">
                  <c:v>0.99999967443022197</c:v>
                </c:pt>
                <c:pt idx="139">
                  <c:v>3.7199470918901303E-8</c:v>
                </c:pt>
                <c:pt idx="140">
                  <c:v>1.5272301700816399E-6</c:v>
                </c:pt>
                <c:pt idx="141">
                  <c:v>3.5336020954112397E-8</c:v>
                </c:pt>
                <c:pt idx="142">
                  <c:v>9.2345722743807103E-8</c:v>
                </c:pt>
                <c:pt idx="143">
                  <c:v>2.0816592161626499E-8</c:v>
                </c:pt>
                <c:pt idx="144">
                  <c:v>8.7944374540561005E-9</c:v>
                </c:pt>
                <c:pt idx="145">
                  <c:v>4.1285366040681702E-8</c:v>
                </c:pt>
                <c:pt idx="146">
                  <c:v>1.19236622900568E-6</c:v>
                </c:pt>
                <c:pt idx="147">
                  <c:v>3.9073842418817001E-8</c:v>
                </c:pt>
                <c:pt idx="148">
                  <c:v>2.4743634334050699E-8</c:v>
                </c:pt>
                <c:pt idx="149">
                  <c:v>4.0716189428521998E-8</c:v>
                </c:pt>
                <c:pt idx="150">
                  <c:v>5.4446358652859396E-7</c:v>
                </c:pt>
                <c:pt idx="151">
                  <c:v>1.94167254306262E-8</c:v>
                </c:pt>
                <c:pt idx="152">
                  <c:v>6.4656867857414E-8</c:v>
                </c:pt>
                <c:pt idx="153">
                  <c:v>4.7037566572528E-8</c:v>
                </c:pt>
                <c:pt idx="154">
                  <c:v>6.6148980153657101E-9</c:v>
                </c:pt>
                <c:pt idx="155">
                  <c:v>8.1615657092141601E-8</c:v>
                </c:pt>
                <c:pt idx="156">
                  <c:v>1.03483307923557E-7</c:v>
                </c:pt>
                <c:pt idx="157">
                  <c:v>1.4109682137895499E-7</c:v>
                </c:pt>
                <c:pt idx="158">
                  <c:v>8.8122227738797704E-8</c:v>
                </c:pt>
                <c:pt idx="159">
                  <c:v>3.4179084562913902E-8</c:v>
                </c:pt>
                <c:pt idx="160">
                  <c:v>1.3182076631879001E-7</c:v>
                </c:pt>
                <c:pt idx="161">
                  <c:v>1.15630887819102E-6</c:v>
                </c:pt>
                <c:pt idx="162">
                  <c:v>1.8654822648515099E-7</c:v>
                </c:pt>
                <c:pt idx="163">
                  <c:v>3.3711510001324602E-5</c:v>
                </c:pt>
                <c:pt idx="164">
                  <c:v>1.5395118008561899E-8</c:v>
                </c:pt>
                <c:pt idx="165">
                  <c:v>0.99999979765221603</c:v>
                </c:pt>
                <c:pt idx="166">
                  <c:v>1.9346865392082199E-7</c:v>
                </c:pt>
                <c:pt idx="167">
                  <c:v>1.21829653458124E-7</c:v>
                </c:pt>
                <c:pt idx="168">
                  <c:v>0.999997806409884</c:v>
                </c:pt>
                <c:pt idx="169">
                  <c:v>6.0884063214693201E-8</c:v>
                </c:pt>
                <c:pt idx="170">
                  <c:v>2.69689397835969E-5</c:v>
                </c:pt>
                <c:pt idx="171">
                  <c:v>0.99999898591176695</c:v>
                </c:pt>
                <c:pt idx="172">
                  <c:v>6.0049061333557598E-8</c:v>
                </c:pt>
                <c:pt idx="173">
                  <c:v>1.5289779186210101E-7</c:v>
                </c:pt>
                <c:pt idx="174">
                  <c:v>3.6604409729907098E-7</c:v>
                </c:pt>
                <c:pt idx="175">
                  <c:v>9.8076541452468299E-8</c:v>
                </c:pt>
                <c:pt idx="176">
                  <c:v>5.06323777545056E-8</c:v>
                </c:pt>
                <c:pt idx="177">
                  <c:v>1.3631655901625601E-6</c:v>
                </c:pt>
                <c:pt idx="178">
                  <c:v>4.6778380270490299E-7</c:v>
                </c:pt>
                <c:pt idx="179">
                  <c:v>3.64395684088913E-8</c:v>
                </c:pt>
                <c:pt idx="180">
                  <c:v>0.99999966993610601</c:v>
                </c:pt>
                <c:pt idx="181">
                  <c:v>6.5417717343765804E-4</c:v>
                </c:pt>
                <c:pt idx="182">
                  <c:v>0.99999971898635798</c:v>
                </c:pt>
                <c:pt idx="183">
                  <c:v>3.5334599940477398E-7</c:v>
                </c:pt>
                <c:pt idx="184">
                  <c:v>2.61050237541655E-7</c:v>
                </c:pt>
                <c:pt idx="185">
                  <c:v>0.99999932683966897</c:v>
                </c:pt>
                <c:pt idx="186">
                  <c:v>2.0378682778108498E-6</c:v>
                </c:pt>
                <c:pt idx="187">
                  <c:v>7.0373543885132099E-7</c:v>
                </c:pt>
                <c:pt idx="188">
                  <c:v>1.76564068381885E-6</c:v>
                </c:pt>
                <c:pt idx="189">
                  <c:v>0.99999829454171596</c:v>
                </c:pt>
                <c:pt idx="190">
                  <c:v>8.2648525595082399E-6</c:v>
                </c:pt>
                <c:pt idx="191">
                  <c:v>0.999992157660196</c:v>
                </c:pt>
                <c:pt idx="192">
                  <c:v>5.0959036703546098E-5</c:v>
                </c:pt>
                <c:pt idx="193">
                  <c:v>0.99991494263389802</c:v>
                </c:pt>
                <c:pt idx="194">
                  <c:v>0.99998629101932202</c:v>
                </c:pt>
                <c:pt idx="195">
                  <c:v>5.84791841165416E-5</c:v>
                </c:pt>
                <c:pt idx="196">
                  <c:v>1.70448904660805E-6</c:v>
                </c:pt>
                <c:pt idx="197">
                  <c:v>0.99999982080978</c:v>
                </c:pt>
                <c:pt idx="198">
                  <c:v>7.9939486531671703E-8</c:v>
                </c:pt>
                <c:pt idx="199">
                  <c:v>6.26546865894681E-7</c:v>
                </c:pt>
                <c:pt idx="200">
                  <c:v>3.5407355530728801E-5</c:v>
                </c:pt>
                <c:pt idx="201">
                  <c:v>8.2113962885701693E-9</c:v>
                </c:pt>
                <c:pt idx="202">
                  <c:v>1.34353379669353E-7</c:v>
                </c:pt>
                <c:pt idx="203">
                  <c:v>1.4867263266454501E-7</c:v>
                </c:pt>
                <c:pt idx="204">
                  <c:v>2.57815034461532E-7</c:v>
                </c:pt>
                <c:pt idx="205">
                  <c:v>1.7155131306299299E-8</c:v>
                </c:pt>
                <c:pt idx="206">
                  <c:v>1.6620579695061801E-7</c:v>
                </c:pt>
                <c:pt idx="207">
                  <c:v>7.5117334223510296E-7</c:v>
                </c:pt>
                <c:pt idx="208">
                  <c:v>1.7739304990067199E-7</c:v>
                </c:pt>
                <c:pt idx="209">
                  <c:v>2.40119014205518E-8</c:v>
                </c:pt>
                <c:pt idx="210">
                  <c:v>4.0847024889422701E-8</c:v>
                </c:pt>
                <c:pt idx="211">
                  <c:v>4.2901347601276399E-8</c:v>
                </c:pt>
                <c:pt idx="212">
                  <c:v>1.82985826773769E-8</c:v>
                </c:pt>
                <c:pt idx="213">
                  <c:v>2.3505814733922501E-7</c:v>
                </c:pt>
                <c:pt idx="214">
                  <c:v>2.68069205816741E-7</c:v>
                </c:pt>
                <c:pt idx="215">
                  <c:v>2.18556108888231E-7</c:v>
                </c:pt>
                <c:pt idx="216">
                  <c:v>3.5453086259600498E-8</c:v>
                </c:pt>
                <c:pt idx="217">
                  <c:v>1.5346172830491899E-7</c:v>
                </c:pt>
                <c:pt idx="218">
                  <c:v>1.70033229384677E-7</c:v>
                </c:pt>
                <c:pt idx="219">
                  <c:v>1.6086093683858301E-7</c:v>
                </c:pt>
                <c:pt idx="220">
                  <c:v>1.9078207603537099E-7</c:v>
                </c:pt>
                <c:pt idx="221">
                  <c:v>1.7022182449539701E-7</c:v>
                </c:pt>
                <c:pt idx="222">
                  <c:v>2.0350899644844101E-8</c:v>
                </c:pt>
                <c:pt idx="223">
                  <c:v>8.4234459841767495E-8</c:v>
                </c:pt>
                <c:pt idx="224">
                  <c:v>3.8650051550499701E-8</c:v>
                </c:pt>
                <c:pt idx="225">
                  <c:v>3.7543512980756003E-8</c:v>
                </c:pt>
                <c:pt idx="226">
                  <c:v>1.3630757497043E-8</c:v>
                </c:pt>
                <c:pt idx="227">
                  <c:v>0.99972650151643205</c:v>
                </c:pt>
                <c:pt idx="228">
                  <c:v>1.4545815038555499E-7</c:v>
                </c:pt>
                <c:pt idx="229">
                  <c:v>3.8679882755517597E-8</c:v>
                </c:pt>
                <c:pt idx="230">
                  <c:v>8.4831583408461602E-9</c:v>
                </c:pt>
                <c:pt idx="231">
                  <c:v>9.6474451793862504E-9</c:v>
                </c:pt>
                <c:pt idx="232">
                  <c:v>4.4477671924768702E-8</c:v>
                </c:pt>
                <c:pt idx="233">
                  <c:v>2.04842977461254E-10</c:v>
                </c:pt>
                <c:pt idx="234">
                  <c:v>3.2653595465769901E-8</c:v>
                </c:pt>
                <c:pt idx="235">
                  <c:v>3.0213924028812002E-8</c:v>
                </c:pt>
                <c:pt idx="236">
                  <c:v>1.7050056850151099E-8</c:v>
                </c:pt>
                <c:pt idx="237">
                  <c:v>1.10715963210657E-7</c:v>
                </c:pt>
                <c:pt idx="238">
                  <c:v>6.4448107693740298E-4</c:v>
                </c:pt>
                <c:pt idx="239">
                  <c:v>4.1270950564592097E-8</c:v>
                </c:pt>
                <c:pt idx="240">
                  <c:v>5.3909386714200798E-8</c:v>
                </c:pt>
                <c:pt idx="241">
                  <c:v>0.99998254983611601</c:v>
                </c:pt>
                <c:pt idx="242">
                  <c:v>2.9981851614022002E-7</c:v>
                </c:pt>
                <c:pt idx="243">
                  <c:v>1.00471189487074E-7</c:v>
                </c:pt>
                <c:pt idx="244">
                  <c:v>6.7573576672966296E-7</c:v>
                </c:pt>
                <c:pt idx="245">
                  <c:v>1.6462683169185499E-8</c:v>
                </c:pt>
                <c:pt idx="246">
                  <c:v>1.92727037107726E-9</c:v>
                </c:pt>
                <c:pt idx="247">
                  <c:v>1.26973624831512E-9</c:v>
                </c:pt>
                <c:pt idx="248">
                  <c:v>9.6663461892729906E-10</c:v>
                </c:pt>
                <c:pt idx="249">
                  <c:v>7.1501281865082299E-9</c:v>
                </c:pt>
                <c:pt idx="250">
                  <c:v>8.9931519625316399E-8</c:v>
                </c:pt>
                <c:pt idx="251">
                  <c:v>9.7827819703122403E-9</c:v>
                </c:pt>
                <c:pt idx="252">
                  <c:v>4.6618870081475802E-8</c:v>
                </c:pt>
                <c:pt idx="253">
                  <c:v>2.8883548025244001E-8</c:v>
                </c:pt>
                <c:pt idx="254">
                  <c:v>1.21719439166569E-9</c:v>
                </c:pt>
                <c:pt idx="255">
                  <c:v>3.5550965309765002E-8</c:v>
                </c:pt>
                <c:pt idx="256">
                  <c:v>4.8776514093229897E-7</c:v>
                </c:pt>
                <c:pt idx="257">
                  <c:v>6.8584228944763205E-8</c:v>
                </c:pt>
                <c:pt idx="258">
                  <c:v>5.6045856289457102E-6</c:v>
                </c:pt>
                <c:pt idx="259">
                  <c:v>1.66059863910758E-6</c:v>
                </c:pt>
                <c:pt idx="260">
                  <c:v>0.99999633586855396</c:v>
                </c:pt>
                <c:pt idx="261">
                  <c:v>5.6064122887098703E-9</c:v>
                </c:pt>
                <c:pt idx="262">
                  <c:v>1.08081890469143E-7</c:v>
                </c:pt>
                <c:pt idx="263">
                  <c:v>3.5336581144218301E-9</c:v>
                </c:pt>
                <c:pt idx="264">
                  <c:v>5.84338709725068E-8</c:v>
                </c:pt>
                <c:pt idx="265">
                  <c:v>1.6107045753250901E-9</c:v>
                </c:pt>
                <c:pt idx="266">
                  <c:v>2.48743813476965E-9</c:v>
                </c:pt>
                <c:pt idx="267">
                  <c:v>3.0698564980961399E-8</c:v>
                </c:pt>
                <c:pt idx="268">
                  <c:v>1.63575427378901E-9</c:v>
                </c:pt>
                <c:pt idx="269">
                  <c:v>4.3436041654619802E-6</c:v>
                </c:pt>
                <c:pt idx="270">
                  <c:v>4.5224696081135399E-8</c:v>
                </c:pt>
                <c:pt idx="271">
                  <c:v>0.99999779830234303</c:v>
                </c:pt>
                <c:pt idx="272">
                  <c:v>1.16799912934793E-8</c:v>
                </c:pt>
                <c:pt idx="273">
                  <c:v>2.84317050827621E-7</c:v>
                </c:pt>
                <c:pt idx="274">
                  <c:v>1.13597820413334E-7</c:v>
                </c:pt>
                <c:pt idx="275">
                  <c:v>0.99999864474548295</c:v>
                </c:pt>
                <c:pt idx="276">
                  <c:v>0.99999876225090201</c:v>
                </c:pt>
                <c:pt idx="277">
                  <c:v>1.1370687568734699E-5</c:v>
                </c:pt>
                <c:pt idx="278">
                  <c:v>1.0869788572334101E-6</c:v>
                </c:pt>
                <c:pt idx="279">
                  <c:v>3.9487731047163502E-8</c:v>
                </c:pt>
                <c:pt idx="280">
                  <c:v>0.99998167746088995</c:v>
                </c:pt>
                <c:pt idx="281">
                  <c:v>0.999991460878915</c:v>
                </c:pt>
                <c:pt idx="282">
                  <c:v>0.99995067962186102</c:v>
                </c:pt>
                <c:pt idx="283">
                  <c:v>0.99997158163524302</c:v>
                </c:pt>
                <c:pt idx="284">
                  <c:v>0.99998640440703801</c:v>
                </c:pt>
                <c:pt idx="285">
                  <c:v>0.99999687574565799</c:v>
                </c:pt>
                <c:pt idx="286">
                  <c:v>0.99999804188998698</c:v>
                </c:pt>
                <c:pt idx="287">
                  <c:v>0.99999548567104801</c:v>
                </c:pt>
                <c:pt idx="288">
                  <c:v>0.99996591204588903</c:v>
                </c:pt>
                <c:pt idx="289">
                  <c:v>7.7588111391225199E-7</c:v>
                </c:pt>
                <c:pt idx="290">
                  <c:v>4.4614790988713901E-10</c:v>
                </c:pt>
                <c:pt idx="291">
                  <c:v>7.3240298926221896E-7</c:v>
                </c:pt>
                <c:pt idx="292">
                  <c:v>3.2155196760522E-8</c:v>
                </c:pt>
                <c:pt idx="293">
                  <c:v>1.5667031333179399E-10</c:v>
                </c:pt>
                <c:pt idx="294">
                  <c:v>2.0653554174743201E-9</c:v>
                </c:pt>
                <c:pt idx="295">
                  <c:v>5.1834081767476498E-8</c:v>
                </c:pt>
                <c:pt idx="296">
                  <c:v>1.4260882743612399E-7</c:v>
                </c:pt>
                <c:pt idx="297">
                  <c:v>5.9099450017823502E-10</c:v>
                </c:pt>
                <c:pt idx="298">
                  <c:v>2.4425272094987201E-7</c:v>
                </c:pt>
                <c:pt idx="299">
                  <c:v>1.7929364371037301E-8</c:v>
                </c:pt>
                <c:pt idx="300">
                  <c:v>1.9317262672183898E-6</c:v>
                </c:pt>
                <c:pt idx="301">
                  <c:v>7.39983808986134E-7</c:v>
                </c:pt>
                <c:pt idx="302">
                  <c:v>3.4443358694565297E-8</c:v>
                </c:pt>
                <c:pt idx="303">
                  <c:v>0.99998238790312399</c:v>
                </c:pt>
                <c:pt idx="304">
                  <c:v>7.4552687890555295E-10</c:v>
                </c:pt>
                <c:pt idx="305">
                  <c:v>8.1547174913195701E-8</c:v>
                </c:pt>
                <c:pt idx="306">
                  <c:v>5.7962783010345098E-10</c:v>
                </c:pt>
                <c:pt idx="307">
                  <c:v>5.5412061903862796E-10</c:v>
                </c:pt>
                <c:pt idx="308">
                  <c:v>1.0663535431504599E-6</c:v>
                </c:pt>
                <c:pt idx="309">
                  <c:v>9.3851270080604196E-7</c:v>
                </c:pt>
                <c:pt idx="310">
                  <c:v>7.2640421135878798E-6</c:v>
                </c:pt>
                <c:pt idx="311">
                  <c:v>8.9447484338894796E-5</c:v>
                </c:pt>
                <c:pt idx="312">
                  <c:v>3.2174825566603998E-5</c:v>
                </c:pt>
                <c:pt idx="313">
                  <c:v>2.00113903483268E-8</c:v>
                </c:pt>
                <c:pt idx="314">
                  <c:v>0.99998175719495197</c:v>
                </c:pt>
                <c:pt idx="315">
                  <c:v>9.9842304578372602E-7</c:v>
                </c:pt>
                <c:pt idx="316">
                  <c:v>1.8489485928263099E-9</c:v>
                </c:pt>
                <c:pt idx="317">
                  <c:v>1.00141091179974E-7</c:v>
                </c:pt>
                <c:pt idx="318">
                  <c:v>0.99999017882837404</c:v>
                </c:pt>
                <c:pt idx="319">
                  <c:v>0.99996929128255596</c:v>
                </c:pt>
                <c:pt idx="320">
                  <c:v>0.99994781287741197</c:v>
                </c:pt>
                <c:pt idx="321">
                  <c:v>0.99998178164954998</c:v>
                </c:pt>
                <c:pt idx="322">
                  <c:v>0.99999844546424999</c:v>
                </c:pt>
                <c:pt idx="323">
                  <c:v>0.99998752482011</c:v>
                </c:pt>
                <c:pt idx="324">
                  <c:v>1.55230309375011E-6</c:v>
                </c:pt>
                <c:pt idx="325">
                  <c:v>7.7457398325732099E-6</c:v>
                </c:pt>
                <c:pt idx="326">
                  <c:v>1.1639481116695099E-7</c:v>
                </c:pt>
                <c:pt idx="327">
                  <c:v>8.8357819001700505E-6</c:v>
                </c:pt>
                <c:pt idx="328">
                  <c:v>0.99999955196193002</c:v>
                </c:pt>
                <c:pt idx="329">
                  <c:v>0.99998819649033699</c:v>
                </c:pt>
                <c:pt idx="330">
                  <c:v>0.99999966698813003</c:v>
                </c:pt>
                <c:pt idx="331">
                  <c:v>0.99999087663666797</c:v>
                </c:pt>
                <c:pt idx="332">
                  <c:v>0.99999846895373201</c:v>
                </c:pt>
                <c:pt idx="333">
                  <c:v>0.99999807063744295</c:v>
                </c:pt>
                <c:pt idx="334">
                  <c:v>2.4430060433242E-8</c:v>
                </c:pt>
                <c:pt idx="335">
                  <c:v>0.99999848744903796</c:v>
                </c:pt>
                <c:pt idx="336">
                  <c:v>0.99999975255130902</c:v>
                </c:pt>
                <c:pt idx="337">
                  <c:v>0.99999967217665697</c:v>
                </c:pt>
                <c:pt idx="338">
                  <c:v>0.99999910762062805</c:v>
                </c:pt>
                <c:pt idx="339">
                  <c:v>1.0058763878081501E-8</c:v>
                </c:pt>
                <c:pt idx="340">
                  <c:v>6.6737179329104499E-8</c:v>
                </c:pt>
                <c:pt idx="341">
                  <c:v>1.78666604255204E-7</c:v>
                </c:pt>
                <c:pt idx="342">
                  <c:v>5.1972604652510297E-10</c:v>
                </c:pt>
                <c:pt idx="343">
                  <c:v>2.30694027654618E-10</c:v>
                </c:pt>
                <c:pt idx="344">
                  <c:v>1.69035982176896E-10</c:v>
                </c:pt>
                <c:pt idx="345">
                  <c:v>1.17913627227785E-8</c:v>
                </c:pt>
                <c:pt idx="346">
                  <c:v>3.2478011955549098E-10</c:v>
                </c:pt>
                <c:pt idx="347">
                  <c:v>8.3372536303203304E-9</c:v>
                </c:pt>
                <c:pt idx="348">
                  <c:v>0.99999044155727901</c:v>
                </c:pt>
                <c:pt idx="349">
                  <c:v>4.3995725933199098E-4</c:v>
                </c:pt>
                <c:pt idx="350">
                  <c:v>1.15456320993044E-7</c:v>
                </c:pt>
                <c:pt idx="351">
                  <c:v>7.3199741922372797E-7</c:v>
                </c:pt>
                <c:pt idx="352">
                  <c:v>0.99087623938695801</c:v>
                </c:pt>
                <c:pt idx="353">
                  <c:v>3.2030321852514902E-11</c:v>
                </c:pt>
                <c:pt idx="354">
                  <c:v>3.8163519037681299E-8</c:v>
                </c:pt>
                <c:pt idx="355">
                  <c:v>1.1945364423433599E-7</c:v>
                </c:pt>
                <c:pt idx="356">
                  <c:v>3.50047404257004E-9</c:v>
                </c:pt>
                <c:pt idx="357">
                  <c:v>3.8595947850385401E-7</c:v>
                </c:pt>
                <c:pt idx="358">
                  <c:v>6.5092528800205997E-9</c:v>
                </c:pt>
                <c:pt idx="359">
                  <c:v>5.0069227726925296E-9</c:v>
                </c:pt>
                <c:pt idx="360">
                  <c:v>5.7127345369858702E-7</c:v>
                </c:pt>
                <c:pt idx="361">
                  <c:v>2.3665414404437401E-8</c:v>
                </c:pt>
                <c:pt idx="362">
                  <c:v>3.6548247864197798E-10</c:v>
                </c:pt>
                <c:pt idx="363">
                  <c:v>8.7556038521068198E-8</c:v>
                </c:pt>
                <c:pt idx="364">
                  <c:v>5.39807087587883E-10</c:v>
                </c:pt>
                <c:pt idx="365">
                  <c:v>5.8426826634140304E-10</c:v>
                </c:pt>
                <c:pt idx="366">
                  <c:v>5.3776500871495698E-7</c:v>
                </c:pt>
                <c:pt idx="367">
                  <c:v>4.0141212409258199E-8</c:v>
                </c:pt>
                <c:pt idx="368">
                  <c:v>2.9053177069500899E-8</c:v>
                </c:pt>
                <c:pt idx="369">
                  <c:v>7.4535392576599395E-7</c:v>
                </c:pt>
                <c:pt idx="370">
                  <c:v>4.0234871018995499E-8</c:v>
                </c:pt>
                <c:pt idx="371">
                  <c:v>3.59466332017232E-7</c:v>
                </c:pt>
                <c:pt idx="372">
                  <c:v>4.9354370381884798E-7</c:v>
                </c:pt>
                <c:pt idx="373">
                  <c:v>9.7588902772280003E-9</c:v>
                </c:pt>
                <c:pt idx="374">
                  <c:v>1.7887441586216999E-8</c:v>
                </c:pt>
                <c:pt idx="375">
                  <c:v>1.0019825599707099E-10</c:v>
                </c:pt>
                <c:pt idx="376">
                  <c:v>1.3031672075783801E-9</c:v>
                </c:pt>
                <c:pt idx="377">
                  <c:v>2.6532246691533699E-7</c:v>
                </c:pt>
                <c:pt idx="378">
                  <c:v>1.53176038917733E-6</c:v>
                </c:pt>
                <c:pt idx="379">
                  <c:v>1.47227350224671E-9</c:v>
                </c:pt>
                <c:pt idx="380">
                  <c:v>2.1151975860370101E-9</c:v>
                </c:pt>
                <c:pt idx="381">
                  <c:v>3.1523241159317101E-8</c:v>
                </c:pt>
                <c:pt idx="382">
                  <c:v>2.05654179280762E-7</c:v>
                </c:pt>
                <c:pt idx="383">
                  <c:v>3.7132726955985397E-8</c:v>
                </c:pt>
                <c:pt idx="384">
                  <c:v>9.4894281337097597E-11</c:v>
                </c:pt>
                <c:pt idx="385">
                  <c:v>1.6110205089291E-8</c:v>
                </c:pt>
                <c:pt idx="386">
                  <c:v>7.5477517186023998E-7</c:v>
                </c:pt>
                <c:pt idx="387">
                  <c:v>1.0040980390094999E-8</c:v>
                </c:pt>
                <c:pt idx="388">
                  <c:v>7.7561880674723604E-10</c:v>
                </c:pt>
                <c:pt idx="389">
                  <c:v>2.3455759245850399E-7</c:v>
                </c:pt>
                <c:pt idx="390">
                  <c:v>8.5961532947511697E-8</c:v>
                </c:pt>
                <c:pt idx="391">
                  <c:v>3.20240217025846E-8</c:v>
                </c:pt>
                <c:pt idx="392">
                  <c:v>7.8594812943670696E-10</c:v>
                </c:pt>
                <c:pt idx="393">
                  <c:v>3.71285416622799E-9</c:v>
                </c:pt>
                <c:pt idx="394">
                  <c:v>1.45528183575914E-9</c:v>
                </c:pt>
                <c:pt idx="395">
                  <c:v>2.8382111182881599E-9</c:v>
                </c:pt>
                <c:pt idx="396">
                  <c:v>3.1387587514698502E-10</c:v>
                </c:pt>
                <c:pt idx="397">
                  <c:v>1.1151090904638199E-8</c:v>
                </c:pt>
                <c:pt idx="398">
                  <c:v>8.5143816120087999E-9</c:v>
                </c:pt>
                <c:pt idx="399">
                  <c:v>0.99999060386509497</c:v>
                </c:pt>
                <c:pt idx="400">
                  <c:v>7.28997538483456E-11</c:v>
                </c:pt>
                <c:pt idx="401">
                  <c:v>5.2091373509324903E-9</c:v>
                </c:pt>
                <c:pt idx="402">
                  <c:v>1.0111611398017299E-8</c:v>
                </c:pt>
                <c:pt idx="403">
                  <c:v>5.3476497867696898E-6</c:v>
                </c:pt>
                <c:pt idx="404">
                  <c:v>5.3662119809533197E-6</c:v>
                </c:pt>
                <c:pt idx="405">
                  <c:v>4.5639324445935702E-10</c:v>
                </c:pt>
                <c:pt idx="406">
                  <c:v>2.6122930021319202E-7</c:v>
                </c:pt>
                <c:pt idx="407">
                  <c:v>5.57491914354896E-9</c:v>
                </c:pt>
                <c:pt idx="408">
                  <c:v>1.10185994562384E-10</c:v>
                </c:pt>
                <c:pt idx="409">
                  <c:v>9.4105394858357296E-8</c:v>
                </c:pt>
                <c:pt idx="410">
                  <c:v>4.8206156284377404E-9</c:v>
                </c:pt>
                <c:pt idx="411">
                  <c:v>8.0795869133859906E-11</c:v>
                </c:pt>
                <c:pt idx="412">
                  <c:v>1.5036601509729899E-8</c:v>
                </c:pt>
                <c:pt idx="413">
                  <c:v>2.5832471835592199E-6</c:v>
                </c:pt>
                <c:pt idx="414">
                  <c:v>2.5299914889503799E-5</c:v>
                </c:pt>
                <c:pt idx="415">
                  <c:v>0.99999923655716505</c:v>
                </c:pt>
                <c:pt idx="416">
                  <c:v>3.1261075371683501E-9</c:v>
                </c:pt>
                <c:pt idx="417">
                  <c:v>6.3817071997110799E-7</c:v>
                </c:pt>
                <c:pt idx="418">
                  <c:v>3.2871457600274701E-8</c:v>
                </c:pt>
                <c:pt idx="419">
                  <c:v>7.2850933326211397E-8</c:v>
                </c:pt>
                <c:pt idx="420">
                  <c:v>0.999984468392634</c:v>
                </c:pt>
                <c:pt idx="421">
                  <c:v>0.99993004761216298</c:v>
                </c:pt>
                <c:pt idx="422">
                  <c:v>7.0853778752073998E-8</c:v>
                </c:pt>
                <c:pt idx="423">
                  <c:v>1.10368391355594E-9</c:v>
                </c:pt>
                <c:pt idx="424">
                  <c:v>1.0861917912578301E-7</c:v>
                </c:pt>
                <c:pt idx="425">
                  <c:v>7.82697513557065E-7</c:v>
                </c:pt>
                <c:pt idx="426">
                  <c:v>4.62748027139578E-10</c:v>
                </c:pt>
                <c:pt idx="427">
                  <c:v>8.3569119376507196E-10</c:v>
                </c:pt>
                <c:pt idx="428">
                  <c:v>1.06449537630805E-10</c:v>
                </c:pt>
                <c:pt idx="429">
                  <c:v>1.22348893630128E-9</c:v>
                </c:pt>
                <c:pt idx="430">
                  <c:v>2.1948484027855299E-7</c:v>
                </c:pt>
                <c:pt idx="431">
                  <c:v>3.2904510891272902E-7</c:v>
                </c:pt>
                <c:pt idx="432">
                  <c:v>2.8331325882657699E-8</c:v>
                </c:pt>
                <c:pt idx="433">
                  <c:v>3.5660048830968299E-9</c:v>
                </c:pt>
                <c:pt idx="434">
                  <c:v>1.12837592483254E-10</c:v>
                </c:pt>
                <c:pt idx="435">
                  <c:v>1.97895728909758E-9</c:v>
                </c:pt>
                <c:pt idx="436">
                  <c:v>4.93533673577981E-11</c:v>
                </c:pt>
                <c:pt idx="437">
                  <c:v>8.3856736388166404E-11</c:v>
                </c:pt>
                <c:pt idx="438">
                  <c:v>4.2677528104804401E-8</c:v>
                </c:pt>
                <c:pt idx="439">
                  <c:v>1.62734174936934E-10</c:v>
                </c:pt>
                <c:pt idx="440">
                  <c:v>5.4237062102178998E-10</c:v>
                </c:pt>
                <c:pt idx="441">
                  <c:v>8.9302522745446304E-10</c:v>
                </c:pt>
                <c:pt idx="442">
                  <c:v>1.44029297653363E-9</c:v>
                </c:pt>
                <c:pt idx="443">
                  <c:v>4.4245201208681199E-10</c:v>
                </c:pt>
                <c:pt idx="444">
                  <c:v>0.99998666068188002</c:v>
                </c:pt>
                <c:pt idx="445">
                  <c:v>8.0632377873128902E-8</c:v>
                </c:pt>
                <c:pt idx="446">
                  <c:v>9.5759377938752703E-7</c:v>
                </c:pt>
                <c:pt idx="447">
                  <c:v>0.99968749440521498</c:v>
                </c:pt>
                <c:pt idx="448">
                  <c:v>2.4114787076753701E-7</c:v>
                </c:pt>
                <c:pt idx="449">
                  <c:v>4.1713039207236199E-8</c:v>
                </c:pt>
                <c:pt idx="450">
                  <c:v>1.5466340894478799E-6</c:v>
                </c:pt>
                <c:pt idx="451">
                  <c:v>6.81729791113705E-7</c:v>
                </c:pt>
                <c:pt idx="452">
                  <c:v>0.99999746441582904</c:v>
                </c:pt>
                <c:pt idx="453">
                  <c:v>5.46940437375642E-8</c:v>
                </c:pt>
                <c:pt idx="454">
                  <c:v>0.99999792654560904</c:v>
                </c:pt>
                <c:pt idx="455">
                  <c:v>2.2041884307295701E-8</c:v>
                </c:pt>
                <c:pt idx="456">
                  <c:v>2.4424607615368701E-9</c:v>
                </c:pt>
                <c:pt idx="457">
                  <c:v>1.10195150069102E-8</c:v>
                </c:pt>
                <c:pt idx="458">
                  <c:v>4.3551591926247598E-8</c:v>
                </c:pt>
                <c:pt idx="459">
                  <c:v>1.8405224191433599E-8</c:v>
                </c:pt>
                <c:pt idx="460">
                  <c:v>1.3237956521689E-9</c:v>
                </c:pt>
                <c:pt idx="461">
                  <c:v>4.0833564657099E-10</c:v>
                </c:pt>
                <c:pt idx="462">
                  <c:v>1.78671698152472E-8</c:v>
                </c:pt>
                <c:pt idx="463">
                  <c:v>9.1496469471665697E-10</c:v>
                </c:pt>
                <c:pt idx="464">
                  <c:v>2.1948937828180001E-7</c:v>
                </c:pt>
                <c:pt idx="465">
                  <c:v>3.7034747530752601E-6</c:v>
                </c:pt>
                <c:pt idx="466">
                  <c:v>1.7455461227415099E-8</c:v>
                </c:pt>
                <c:pt idx="467">
                  <c:v>4.7220267689783901E-7</c:v>
                </c:pt>
                <c:pt idx="468">
                  <c:v>1.28932204446362E-8</c:v>
                </c:pt>
                <c:pt idx="469">
                  <c:v>5.6787907959271399E-10</c:v>
                </c:pt>
                <c:pt idx="470">
                  <c:v>1.07286487458825E-6</c:v>
                </c:pt>
                <c:pt idx="471">
                  <c:v>3.4208327341273298E-10</c:v>
                </c:pt>
                <c:pt idx="472">
                  <c:v>1.81533651933693E-9</c:v>
                </c:pt>
                <c:pt idx="473">
                  <c:v>4.1348432401111002E-8</c:v>
                </c:pt>
                <c:pt idx="474">
                  <c:v>2.2743221422865001E-7</c:v>
                </c:pt>
                <c:pt idx="475">
                  <c:v>1.0667387718948101E-8</c:v>
                </c:pt>
                <c:pt idx="476">
                  <c:v>1.25874689780553E-9</c:v>
                </c:pt>
                <c:pt idx="477">
                  <c:v>2.14443825571159E-6</c:v>
                </c:pt>
                <c:pt idx="478">
                  <c:v>1.9671213974125401E-5</c:v>
                </c:pt>
                <c:pt idx="479">
                  <c:v>6.6368841768627701E-6</c:v>
                </c:pt>
                <c:pt idx="480">
                  <c:v>4.6490644947674799E-4</c:v>
                </c:pt>
                <c:pt idx="481">
                  <c:v>5.2740069293923802E-6</c:v>
                </c:pt>
                <c:pt idx="482">
                  <c:v>0.68242396310125497</c:v>
                </c:pt>
                <c:pt idx="483">
                  <c:v>7.6364571817308498E-10</c:v>
                </c:pt>
                <c:pt idx="484">
                  <c:v>1.49429418083383E-5</c:v>
                </c:pt>
                <c:pt idx="485">
                  <c:v>1.48365669813953E-8</c:v>
                </c:pt>
                <c:pt idx="486">
                  <c:v>4.8608522633624697E-9</c:v>
                </c:pt>
                <c:pt idx="487">
                  <c:v>1.5261549661379601E-10</c:v>
                </c:pt>
                <c:pt idx="488">
                  <c:v>4.1657948207300503E-6</c:v>
                </c:pt>
                <c:pt idx="489">
                  <c:v>1.5146425877381501E-8</c:v>
                </c:pt>
                <c:pt idx="490">
                  <c:v>1.0469226596032599E-4</c:v>
                </c:pt>
                <c:pt idx="491">
                  <c:v>3.7361479221601499E-7</c:v>
                </c:pt>
                <c:pt idx="492">
                  <c:v>2.88587903679582E-6</c:v>
                </c:pt>
                <c:pt idx="493">
                  <c:v>1.57547561964663E-4</c:v>
                </c:pt>
                <c:pt idx="494">
                  <c:v>0.99999990394619798</c:v>
                </c:pt>
                <c:pt idx="495">
                  <c:v>1.44349609940434E-7</c:v>
                </c:pt>
                <c:pt idx="496">
                  <c:v>3.1892029559169903E-8</c:v>
                </c:pt>
                <c:pt idx="497">
                  <c:v>1.14938469889564E-8</c:v>
                </c:pt>
                <c:pt idx="498">
                  <c:v>9.90154912588022E-9</c:v>
                </c:pt>
                <c:pt idx="499">
                  <c:v>1.0514807275651599E-7</c:v>
                </c:pt>
                <c:pt idx="500">
                  <c:v>0.99999978324154304</c:v>
                </c:pt>
                <c:pt idx="501">
                  <c:v>0.99993040799968103</c:v>
                </c:pt>
                <c:pt idx="502">
                  <c:v>2.8358831670175699E-9</c:v>
                </c:pt>
                <c:pt idx="503">
                  <c:v>6.9128278400108903E-11</c:v>
                </c:pt>
                <c:pt idx="504">
                  <c:v>0.99977672658449701</c:v>
                </c:pt>
                <c:pt idx="505">
                  <c:v>2.7688016904288401E-5</c:v>
                </c:pt>
                <c:pt idx="506">
                  <c:v>1.2704916192957701E-6</c:v>
                </c:pt>
                <c:pt idx="507">
                  <c:v>1.2973132637488901E-5</c:v>
                </c:pt>
                <c:pt idx="508">
                  <c:v>0.99999786852626404</c:v>
                </c:pt>
                <c:pt idx="509">
                  <c:v>4.5891894043066799E-8</c:v>
                </c:pt>
                <c:pt idx="510">
                  <c:v>1.5039227653763101E-7</c:v>
                </c:pt>
                <c:pt idx="511">
                  <c:v>0.99999762078581</c:v>
                </c:pt>
                <c:pt idx="512">
                  <c:v>0.99999119031740802</c:v>
                </c:pt>
                <c:pt idx="513">
                  <c:v>2.3004009042690499E-8</c:v>
                </c:pt>
                <c:pt idx="514">
                  <c:v>5.1289524933625404E-9</c:v>
                </c:pt>
                <c:pt idx="515">
                  <c:v>7.9596270148878004E-7</c:v>
                </c:pt>
                <c:pt idx="516">
                  <c:v>3.3737383207490798E-8</c:v>
                </c:pt>
                <c:pt idx="517">
                  <c:v>0.99994899659310699</c:v>
                </c:pt>
                <c:pt idx="518">
                  <c:v>0.99999919155460504</c:v>
                </c:pt>
                <c:pt idx="519">
                  <c:v>1.8352133064431901E-6</c:v>
                </c:pt>
                <c:pt idx="520">
                  <c:v>0.99999664712960301</c:v>
                </c:pt>
                <c:pt idx="521">
                  <c:v>0.99984446064966304</c:v>
                </c:pt>
                <c:pt idx="522">
                  <c:v>0.99999327761143997</c:v>
                </c:pt>
                <c:pt idx="523">
                  <c:v>0.99999909116205998</c:v>
                </c:pt>
                <c:pt idx="524">
                  <c:v>5.2852860314478196E-7</c:v>
                </c:pt>
                <c:pt idx="525">
                  <c:v>0.99999911369288097</c:v>
                </c:pt>
                <c:pt idx="526">
                  <c:v>1.15893759363271E-10</c:v>
                </c:pt>
                <c:pt idx="527">
                  <c:v>1.52090703966849E-6</c:v>
                </c:pt>
                <c:pt idx="528">
                  <c:v>7.7012975756310305E-5</c:v>
                </c:pt>
                <c:pt idx="529">
                  <c:v>0.99999752384460405</c:v>
                </c:pt>
                <c:pt idx="530">
                  <c:v>2.8185860624012101E-7</c:v>
                </c:pt>
                <c:pt idx="531">
                  <c:v>1.28287020771059E-6</c:v>
                </c:pt>
                <c:pt idx="532">
                  <c:v>1.01745752761811E-8</c:v>
                </c:pt>
                <c:pt idx="533">
                  <c:v>8.8795647222602601E-8</c:v>
                </c:pt>
                <c:pt idx="534">
                  <c:v>7.1550307231724202E-9</c:v>
                </c:pt>
                <c:pt idx="535">
                  <c:v>2.1167657271124799E-8</c:v>
                </c:pt>
                <c:pt idx="536">
                  <c:v>7.2844849731933701E-9</c:v>
                </c:pt>
                <c:pt idx="537">
                  <c:v>8.6538207149730994E-8</c:v>
                </c:pt>
                <c:pt idx="538">
                  <c:v>2.9630849867097399E-4</c:v>
                </c:pt>
                <c:pt idx="539">
                  <c:v>5.9681428163024797E-4</c:v>
                </c:pt>
                <c:pt idx="540">
                  <c:v>3.7723980734252101E-7</c:v>
                </c:pt>
                <c:pt idx="541">
                  <c:v>3.1147092008674297E-7</c:v>
                </c:pt>
                <c:pt idx="542">
                  <c:v>3.7057425932342698E-9</c:v>
                </c:pt>
                <c:pt idx="543">
                  <c:v>2.2800559238991202E-8</c:v>
                </c:pt>
                <c:pt idx="544">
                  <c:v>3.7949572747882699E-10</c:v>
                </c:pt>
                <c:pt idx="545">
                  <c:v>1.4357895330613E-10</c:v>
                </c:pt>
                <c:pt idx="546">
                  <c:v>5.1594724501653099E-10</c:v>
                </c:pt>
                <c:pt idx="547">
                  <c:v>1.1856442670124199E-9</c:v>
                </c:pt>
                <c:pt idx="548">
                  <c:v>5.7747311687741199E-8</c:v>
                </c:pt>
                <c:pt idx="549">
                  <c:v>2.23595462473154E-7</c:v>
                </c:pt>
                <c:pt idx="550">
                  <c:v>1.2575074795143001E-5</c:v>
                </c:pt>
                <c:pt idx="551">
                  <c:v>7.5521181115287107E-9</c:v>
                </c:pt>
                <c:pt idx="552">
                  <c:v>7.6897389540070499E-9</c:v>
                </c:pt>
                <c:pt idx="553">
                  <c:v>2.00205890558594E-4</c:v>
                </c:pt>
                <c:pt idx="554">
                  <c:v>2.89258214284108E-9</c:v>
                </c:pt>
                <c:pt idx="555">
                  <c:v>3.5708021858318501E-10</c:v>
                </c:pt>
                <c:pt idx="556">
                  <c:v>7.4688963902674295E-10</c:v>
                </c:pt>
                <c:pt idx="557">
                  <c:v>3.10811603902558E-9</c:v>
                </c:pt>
                <c:pt idx="558">
                  <c:v>3.43491662933923E-8</c:v>
                </c:pt>
                <c:pt idx="559">
                  <c:v>2.8765853711261399E-5</c:v>
                </c:pt>
                <c:pt idx="560">
                  <c:v>3.6937876554505999E-8</c:v>
                </c:pt>
                <c:pt idx="561">
                  <c:v>0.99999839233479304</c:v>
                </c:pt>
                <c:pt idx="562">
                  <c:v>2.57480675353464E-8</c:v>
                </c:pt>
                <c:pt idx="563">
                  <c:v>2.21537839581367E-7</c:v>
                </c:pt>
                <c:pt idx="564">
                  <c:v>3.75587903234226E-9</c:v>
                </c:pt>
                <c:pt idx="565">
                  <c:v>2.2355203402282399E-8</c:v>
                </c:pt>
                <c:pt idx="566">
                  <c:v>1.3090313625288001E-8</c:v>
                </c:pt>
                <c:pt idx="567">
                  <c:v>4.1398346577164901E-10</c:v>
                </c:pt>
                <c:pt idx="568">
                  <c:v>0.99999850689026504</c:v>
                </c:pt>
                <c:pt idx="569">
                  <c:v>1.5959918680803101E-9</c:v>
                </c:pt>
                <c:pt idx="570">
                  <c:v>4.96703697499173E-8</c:v>
                </c:pt>
                <c:pt idx="571">
                  <c:v>0.99999901982434303</c:v>
                </c:pt>
                <c:pt idx="572">
                  <c:v>0.99999497406425497</c:v>
                </c:pt>
                <c:pt idx="573">
                  <c:v>0.99999941579275498</c:v>
                </c:pt>
                <c:pt idx="574">
                  <c:v>0.99999970019271001</c:v>
                </c:pt>
                <c:pt idx="575">
                  <c:v>0.99997172293010905</c:v>
                </c:pt>
                <c:pt idx="576">
                  <c:v>1.8704402326827599E-8</c:v>
                </c:pt>
                <c:pt idx="577">
                  <c:v>2.24239891900916E-8</c:v>
                </c:pt>
                <c:pt idx="578">
                  <c:v>0.99999977067796397</c:v>
                </c:pt>
                <c:pt idx="579">
                  <c:v>0.99964747874279303</c:v>
                </c:pt>
                <c:pt idx="580">
                  <c:v>7.56802318608307E-5</c:v>
                </c:pt>
                <c:pt idx="581">
                  <c:v>9.9228546306104296E-5</c:v>
                </c:pt>
                <c:pt idx="582">
                  <c:v>1.6876867248233001E-8</c:v>
                </c:pt>
                <c:pt idx="583">
                  <c:v>8.3474415518065805E-8</c:v>
                </c:pt>
                <c:pt idx="584">
                  <c:v>3.1499238733798598E-8</c:v>
                </c:pt>
                <c:pt idx="585">
                  <c:v>3.6548619461706502E-8</c:v>
                </c:pt>
                <c:pt idx="586">
                  <c:v>4.2205654017755198E-9</c:v>
                </c:pt>
                <c:pt idx="587">
                  <c:v>1.6240062495930299E-9</c:v>
                </c:pt>
                <c:pt idx="588">
                  <c:v>1.1907297358566301E-8</c:v>
                </c:pt>
                <c:pt idx="589">
                  <c:v>1.9734731458316501E-7</c:v>
                </c:pt>
                <c:pt idx="590">
                  <c:v>5.6349926529945999E-8</c:v>
                </c:pt>
                <c:pt idx="591">
                  <c:v>3.4355594084491099E-4</c:v>
                </c:pt>
                <c:pt idx="592">
                  <c:v>7.1967960523779896E-8</c:v>
                </c:pt>
                <c:pt idx="593">
                  <c:v>6.1908963890814095E-8</c:v>
                </c:pt>
                <c:pt idx="594">
                  <c:v>1.49757143935589E-7</c:v>
                </c:pt>
                <c:pt idx="595">
                  <c:v>2.88401622782056E-8</c:v>
                </c:pt>
                <c:pt idx="596">
                  <c:v>3.0066200806451702E-8</c:v>
                </c:pt>
                <c:pt idx="597">
                  <c:v>1.60126486621634E-8</c:v>
                </c:pt>
                <c:pt idx="598">
                  <c:v>1.19249735538719E-8</c:v>
                </c:pt>
                <c:pt idx="599">
                  <c:v>1.1995576173093299E-4</c:v>
                </c:pt>
                <c:pt idx="600">
                  <c:v>0.999735911255064</c:v>
                </c:pt>
                <c:pt idx="601">
                  <c:v>1.46081660006869E-8</c:v>
                </c:pt>
                <c:pt idx="602">
                  <c:v>3.03787768076628E-7</c:v>
                </c:pt>
                <c:pt idx="603">
                  <c:v>2.34022002839548E-5</c:v>
                </c:pt>
                <c:pt idx="604">
                  <c:v>1.6034361024038702E-8</c:v>
                </c:pt>
                <c:pt idx="605">
                  <c:v>0.99999778943412099</c:v>
                </c:pt>
                <c:pt idx="606">
                  <c:v>1.1563262426605E-7</c:v>
                </c:pt>
                <c:pt idx="607">
                  <c:v>6.2159120085565104E-7</c:v>
                </c:pt>
                <c:pt idx="608">
                  <c:v>0.99997508433075299</c:v>
                </c:pt>
                <c:pt idx="609">
                  <c:v>1.42396657158455E-4</c:v>
                </c:pt>
                <c:pt idx="610">
                  <c:v>9.3941982075076004E-9</c:v>
                </c:pt>
                <c:pt idx="611">
                  <c:v>1.0059677042884401E-6</c:v>
                </c:pt>
                <c:pt idx="612">
                  <c:v>2.21206502119152E-8</c:v>
                </c:pt>
                <c:pt idx="613">
                  <c:v>8.1399736676517202E-10</c:v>
                </c:pt>
                <c:pt idx="614">
                  <c:v>1.34003189004445E-8</c:v>
                </c:pt>
                <c:pt idx="615">
                  <c:v>2.0085454418604099E-7</c:v>
                </c:pt>
                <c:pt idx="616">
                  <c:v>1.17428195946215E-7</c:v>
                </c:pt>
                <c:pt idx="617">
                  <c:v>0.99937648116676803</c:v>
                </c:pt>
                <c:pt idx="618">
                  <c:v>1.25743585415433E-9</c:v>
                </c:pt>
                <c:pt idx="619">
                  <c:v>5.7267124138756701E-9</c:v>
                </c:pt>
                <c:pt idx="620">
                  <c:v>7.7688614277488494E-9</c:v>
                </c:pt>
                <c:pt idx="621">
                  <c:v>8.5401589945607006E-8</c:v>
                </c:pt>
                <c:pt idx="622">
                  <c:v>1.5881177601971001E-8</c:v>
                </c:pt>
                <c:pt idx="623">
                  <c:v>6.33517757229009E-7</c:v>
                </c:pt>
                <c:pt idx="624">
                  <c:v>7.71960116784879E-6</c:v>
                </c:pt>
                <c:pt idx="625">
                  <c:v>0.99989105916148802</c:v>
                </c:pt>
                <c:pt idx="626">
                  <c:v>6.4584429172000695E-11</c:v>
                </c:pt>
                <c:pt idx="627">
                  <c:v>2.02408737009745E-9</c:v>
                </c:pt>
                <c:pt idx="628">
                  <c:v>1.46158743447564E-8</c:v>
                </c:pt>
                <c:pt idx="629">
                  <c:v>3.6798758550759602E-9</c:v>
                </c:pt>
                <c:pt idx="630">
                  <c:v>2.0257769326371099E-9</c:v>
                </c:pt>
                <c:pt idx="631">
                  <c:v>0.99999062613294298</c:v>
                </c:pt>
                <c:pt idx="632">
                  <c:v>3.3408517799692599E-7</c:v>
                </c:pt>
                <c:pt idx="633">
                  <c:v>7.5185314147953305E-8</c:v>
                </c:pt>
                <c:pt idx="634">
                  <c:v>2.2511447255694E-7</c:v>
                </c:pt>
                <c:pt idx="635">
                  <c:v>1.7504965427873901E-8</c:v>
                </c:pt>
                <c:pt idx="636">
                  <c:v>4.6044605165029201E-7</c:v>
                </c:pt>
                <c:pt idx="637">
                  <c:v>0.99997568676353998</c:v>
                </c:pt>
                <c:pt idx="638">
                  <c:v>6.33775133472049E-8</c:v>
                </c:pt>
                <c:pt idx="639">
                  <c:v>5.0878049527415302E-8</c:v>
                </c:pt>
                <c:pt idx="640">
                  <c:v>1.6646140418802699E-8</c:v>
                </c:pt>
                <c:pt idx="641">
                  <c:v>7.3887141190055599E-8</c:v>
                </c:pt>
                <c:pt idx="642">
                  <c:v>9.7482982184082005E-8</c:v>
                </c:pt>
                <c:pt idx="643">
                  <c:v>1.92713754874473E-7</c:v>
                </c:pt>
                <c:pt idx="644">
                  <c:v>8.4591662155066701E-9</c:v>
                </c:pt>
                <c:pt idx="645">
                  <c:v>0.99998138026442795</c:v>
                </c:pt>
                <c:pt idx="646">
                  <c:v>1.07140800320137E-7</c:v>
                </c:pt>
                <c:pt idx="647">
                  <c:v>4.8923029528332597E-9</c:v>
                </c:pt>
                <c:pt idx="648">
                  <c:v>5.6531958037895698E-8</c:v>
                </c:pt>
                <c:pt idx="649">
                  <c:v>2.97646213146223E-9</c:v>
                </c:pt>
                <c:pt idx="650">
                  <c:v>3.93904866134026E-6</c:v>
                </c:pt>
                <c:pt idx="651">
                  <c:v>1.02435623759045E-2</c:v>
                </c:pt>
                <c:pt idx="652">
                  <c:v>1.8689406635158298E-5</c:v>
                </c:pt>
                <c:pt idx="653">
                  <c:v>2.5149600824841E-9</c:v>
                </c:pt>
                <c:pt idx="654">
                  <c:v>5.8799366402556895E-11</c:v>
                </c:pt>
                <c:pt idx="655">
                  <c:v>1.6052254718829199E-6</c:v>
                </c:pt>
                <c:pt idx="656">
                  <c:v>2.8760681690658398E-7</c:v>
                </c:pt>
                <c:pt idx="657">
                  <c:v>6.2935529474916401E-10</c:v>
                </c:pt>
                <c:pt idx="658">
                  <c:v>6.82420101304059E-9</c:v>
                </c:pt>
                <c:pt idx="659">
                  <c:v>2.5310619142004299E-9</c:v>
                </c:pt>
                <c:pt idx="660">
                  <c:v>3.27910687538589E-7</c:v>
                </c:pt>
                <c:pt idx="661">
                  <c:v>1.17557405045071E-5</c:v>
                </c:pt>
                <c:pt idx="662">
                  <c:v>3.4379077190778599E-7</c:v>
                </c:pt>
                <c:pt idx="663">
                  <c:v>1.38267469738581E-7</c:v>
                </c:pt>
                <c:pt idx="664">
                  <c:v>1.85734768813391E-9</c:v>
                </c:pt>
                <c:pt idx="665">
                  <c:v>7.3418733147952103E-9</c:v>
                </c:pt>
                <c:pt idx="666">
                  <c:v>1.0126384779815001E-8</c:v>
                </c:pt>
                <c:pt idx="667">
                  <c:v>5.5552506918463397E-8</c:v>
                </c:pt>
                <c:pt idx="668">
                  <c:v>1.83692625419632E-8</c:v>
                </c:pt>
                <c:pt idx="669">
                  <c:v>8.5620805572025506E-8</c:v>
                </c:pt>
                <c:pt idx="670">
                  <c:v>1.8404253312832101E-5</c:v>
                </c:pt>
                <c:pt idx="671">
                  <c:v>9.3404163333823006E-8</c:v>
                </c:pt>
                <c:pt idx="672">
                  <c:v>1.3679266919525601E-7</c:v>
                </c:pt>
                <c:pt idx="673">
                  <c:v>4.7328848068751104E-10</c:v>
                </c:pt>
                <c:pt idx="674">
                  <c:v>1.37482839398358E-8</c:v>
                </c:pt>
                <c:pt idx="675">
                  <c:v>2.1587726806424901E-6</c:v>
                </c:pt>
                <c:pt idx="676">
                  <c:v>3.2543890180691399E-8</c:v>
                </c:pt>
                <c:pt idx="677">
                  <c:v>1.39530027340044E-7</c:v>
                </c:pt>
                <c:pt idx="678">
                  <c:v>5.4195046765563397E-10</c:v>
                </c:pt>
                <c:pt idx="679">
                  <c:v>4.9141537397502201E-10</c:v>
                </c:pt>
                <c:pt idx="680">
                  <c:v>5.2830350109421301E-11</c:v>
                </c:pt>
                <c:pt idx="681">
                  <c:v>2.01584089033397E-10</c:v>
                </c:pt>
                <c:pt idx="682">
                  <c:v>2.1154915928164899E-7</c:v>
                </c:pt>
                <c:pt idx="683">
                  <c:v>4.8960549675072103E-7</c:v>
                </c:pt>
                <c:pt idx="684">
                  <c:v>3.9932671134803001E-10</c:v>
                </c:pt>
                <c:pt idx="685">
                  <c:v>3.0235726084616201E-7</c:v>
                </c:pt>
                <c:pt idx="686">
                  <c:v>1.52008901395633E-7</c:v>
                </c:pt>
                <c:pt idx="687">
                  <c:v>2.5064520033433201E-10</c:v>
                </c:pt>
                <c:pt idx="688">
                  <c:v>2.2514444117222999E-7</c:v>
                </c:pt>
                <c:pt idx="689">
                  <c:v>2.4559521036639798E-9</c:v>
                </c:pt>
                <c:pt idx="690">
                  <c:v>3.2250494242855198E-9</c:v>
                </c:pt>
                <c:pt idx="691">
                  <c:v>1.02049216815997E-6</c:v>
                </c:pt>
                <c:pt idx="692">
                  <c:v>7.9004522443538605E-7</c:v>
                </c:pt>
                <c:pt idx="693">
                  <c:v>1.8203128759944601E-6</c:v>
                </c:pt>
                <c:pt idx="694">
                  <c:v>2.4224314486642699E-4</c:v>
                </c:pt>
                <c:pt idx="695">
                  <c:v>7.9352940411580496E-9</c:v>
                </c:pt>
                <c:pt idx="696">
                  <c:v>4.1362166832307102E-10</c:v>
                </c:pt>
                <c:pt idx="697">
                  <c:v>1.11131067051892E-4</c:v>
                </c:pt>
                <c:pt idx="698">
                  <c:v>1.92997701418362E-8</c:v>
                </c:pt>
                <c:pt idx="699">
                  <c:v>6.1591868737334595E-8</c:v>
                </c:pt>
                <c:pt idx="700">
                  <c:v>2.72940662334566E-9</c:v>
                </c:pt>
                <c:pt idx="701">
                  <c:v>9.8019200290291608E-9</c:v>
                </c:pt>
                <c:pt idx="702">
                  <c:v>1.34889234516171E-6</c:v>
                </c:pt>
                <c:pt idx="703">
                  <c:v>1.9233432065181301E-10</c:v>
                </c:pt>
                <c:pt idx="704">
                  <c:v>0.99999965632432197</c:v>
                </c:pt>
                <c:pt idx="705">
                  <c:v>1.0627769806610399E-6</c:v>
                </c:pt>
                <c:pt idx="706">
                  <c:v>3.1316031215069501E-8</c:v>
                </c:pt>
                <c:pt idx="707">
                  <c:v>3.1462130664542302E-9</c:v>
                </c:pt>
                <c:pt idx="708">
                  <c:v>5.3622312977887001E-9</c:v>
                </c:pt>
                <c:pt idx="709">
                  <c:v>1.3834789401455499E-6</c:v>
                </c:pt>
                <c:pt idx="710">
                  <c:v>2.5478669378280402E-7</c:v>
                </c:pt>
                <c:pt idx="711">
                  <c:v>0.99995421446107502</c:v>
                </c:pt>
                <c:pt idx="712">
                  <c:v>1.4491612990415999E-7</c:v>
                </c:pt>
                <c:pt idx="713">
                  <c:v>7.1422182909908204E-8</c:v>
                </c:pt>
                <c:pt idx="714">
                  <c:v>2.4659221964932401E-9</c:v>
                </c:pt>
                <c:pt idx="715">
                  <c:v>9.4683968850581195E-6</c:v>
                </c:pt>
                <c:pt idx="716">
                  <c:v>1.4475342651550901E-9</c:v>
                </c:pt>
                <c:pt idx="717">
                  <c:v>1.67073339409913E-8</c:v>
                </c:pt>
                <c:pt idx="718">
                  <c:v>3.1126345661901202E-4</c:v>
                </c:pt>
                <c:pt idx="719">
                  <c:v>3.5726684516815201E-4</c:v>
                </c:pt>
                <c:pt idx="720">
                  <c:v>7.9275425961310197E-7</c:v>
                </c:pt>
                <c:pt idx="721">
                  <c:v>6.9935401119201096E-9</c:v>
                </c:pt>
                <c:pt idx="722">
                  <c:v>3.4262482697408701E-7</c:v>
                </c:pt>
                <c:pt idx="723">
                  <c:v>9.1953609820729903E-8</c:v>
                </c:pt>
                <c:pt idx="724">
                  <c:v>3.9860208524124401E-9</c:v>
                </c:pt>
                <c:pt idx="725">
                  <c:v>1.34491509151686E-8</c:v>
                </c:pt>
                <c:pt idx="726">
                  <c:v>1.7681983228590701E-8</c:v>
                </c:pt>
                <c:pt idx="727">
                  <c:v>2.3420278753974201E-7</c:v>
                </c:pt>
                <c:pt idx="728">
                  <c:v>9.1881436622368702E-7</c:v>
                </c:pt>
                <c:pt idx="729">
                  <c:v>7.24325524843424E-7</c:v>
                </c:pt>
                <c:pt idx="730">
                  <c:v>5.7017733306112002E-8</c:v>
                </c:pt>
                <c:pt idx="731">
                  <c:v>1.4711474939546601E-4</c:v>
                </c:pt>
                <c:pt idx="732">
                  <c:v>2.7706793520720199E-6</c:v>
                </c:pt>
                <c:pt idx="733">
                  <c:v>4.3239005307021702E-7</c:v>
                </c:pt>
                <c:pt idx="734">
                  <c:v>7.1484266910351498E-8</c:v>
                </c:pt>
                <c:pt idx="735">
                  <c:v>5.2983499925084099E-11</c:v>
                </c:pt>
                <c:pt idx="736">
                  <c:v>2.9674216687276898E-6</c:v>
                </c:pt>
                <c:pt idx="737">
                  <c:v>1.3586704864602599E-7</c:v>
                </c:pt>
                <c:pt idx="738">
                  <c:v>6.1537245804696798E-7</c:v>
                </c:pt>
                <c:pt idx="739">
                  <c:v>4.1033249281930599E-7</c:v>
                </c:pt>
                <c:pt idx="740">
                  <c:v>1.4379081171563E-6</c:v>
                </c:pt>
                <c:pt idx="741">
                  <c:v>3.5207626003470703E-10</c:v>
                </c:pt>
                <c:pt idx="742">
                  <c:v>3.03942242783282E-9</c:v>
                </c:pt>
                <c:pt idx="743">
                  <c:v>2.5154188460687402E-6</c:v>
                </c:pt>
                <c:pt idx="744">
                  <c:v>6.2614652135375602E-8</c:v>
                </c:pt>
                <c:pt idx="745">
                  <c:v>8.8976501042207301E-8</c:v>
                </c:pt>
                <c:pt idx="746">
                  <c:v>8.0752277735083505E-7</c:v>
                </c:pt>
                <c:pt idx="747">
                  <c:v>2.9015939921947602E-7</c:v>
                </c:pt>
                <c:pt idx="748">
                  <c:v>1.4514186494365301E-9</c:v>
                </c:pt>
                <c:pt idx="749">
                  <c:v>6.6442115325412405E-11</c:v>
                </c:pt>
                <c:pt idx="750">
                  <c:v>1.05585517524617E-9</c:v>
                </c:pt>
                <c:pt idx="751">
                  <c:v>0.999999598548034</c:v>
                </c:pt>
                <c:pt idx="752">
                  <c:v>6.5412300583136796E-10</c:v>
                </c:pt>
                <c:pt idx="753">
                  <c:v>1.80456726896141E-9</c:v>
                </c:pt>
                <c:pt idx="754">
                  <c:v>7.3907630284133096E-8</c:v>
                </c:pt>
                <c:pt idx="755">
                  <c:v>9.339067970069991E-10</c:v>
                </c:pt>
                <c:pt idx="756">
                  <c:v>1.48208158050328E-8</c:v>
                </c:pt>
                <c:pt idx="757">
                  <c:v>5.3428413402718199E-10</c:v>
                </c:pt>
                <c:pt idx="758">
                  <c:v>5.8254345446215602E-11</c:v>
                </c:pt>
                <c:pt idx="759">
                  <c:v>5.4488621862494001E-10</c:v>
                </c:pt>
                <c:pt idx="760">
                  <c:v>3.04417459414528E-10</c:v>
                </c:pt>
                <c:pt idx="761">
                  <c:v>1.8286948912945101E-7</c:v>
                </c:pt>
                <c:pt idx="762">
                  <c:v>2.3505123414031601E-6</c:v>
                </c:pt>
                <c:pt idx="763">
                  <c:v>3.5332676233533797E-10</c:v>
                </c:pt>
                <c:pt idx="764">
                  <c:v>1.69341191841081E-8</c:v>
                </c:pt>
                <c:pt idx="765">
                  <c:v>3.7796307996980703E-9</c:v>
                </c:pt>
                <c:pt idx="766">
                  <c:v>0.99976993063817499</c:v>
                </c:pt>
                <c:pt idx="767">
                  <c:v>3.8147352114669901E-7</c:v>
                </c:pt>
                <c:pt idx="768">
                  <c:v>5.0790333938938502E-11</c:v>
                </c:pt>
                <c:pt idx="769">
                  <c:v>1.3414470722767399E-6</c:v>
                </c:pt>
                <c:pt idx="770">
                  <c:v>1.68118037614204E-7</c:v>
                </c:pt>
                <c:pt idx="771">
                  <c:v>4.4774560028494999E-10</c:v>
                </c:pt>
                <c:pt idx="772">
                  <c:v>1.4739034075310501E-9</c:v>
                </c:pt>
                <c:pt idx="773">
                  <c:v>3.6777586941194199E-9</c:v>
                </c:pt>
                <c:pt idx="774">
                  <c:v>2.8098645675294298E-7</c:v>
                </c:pt>
                <c:pt idx="775">
                  <c:v>8.6681183238446094E-9</c:v>
                </c:pt>
                <c:pt idx="776">
                  <c:v>1.32621884807535E-6</c:v>
                </c:pt>
                <c:pt idx="777">
                  <c:v>6.4107363994767801E-8</c:v>
                </c:pt>
                <c:pt idx="778">
                  <c:v>5.7618483940286003E-7</c:v>
                </c:pt>
                <c:pt idx="779">
                  <c:v>0.99841755510958996</c:v>
                </c:pt>
                <c:pt idx="780">
                  <c:v>2.95052715995614E-7</c:v>
                </c:pt>
                <c:pt idx="781">
                  <c:v>2.5385309332682101E-8</c:v>
                </c:pt>
                <c:pt idx="782">
                  <c:v>1.5782421622489301E-6</c:v>
                </c:pt>
                <c:pt idx="783">
                  <c:v>4.0062263363595601E-7</c:v>
                </c:pt>
                <c:pt idx="784">
                  <c:v>5.9719018145838499E-8</c:v>
                </c:pt>
                <c:pt idx="785">
                  <c:v>1.75546961983002E-10</c:v>
                </c:pt>
                <c:pt idx="786">
                  <c:v>1.41515572491982E-10</c:v>
                </c:pt>
                <c:pt idx="787">
                  <c:v>2.29636109149967E-9</c:v>
                </c:pt>
                <c:pt idx="788">
                  <c:v>2.0930459528469501E-8</c:v>
                </c:pt>
                <c:pt idx="789">
                  <c:v>5.9537897078654604E-11</c:v>
                </c:pt>
                <c:pt idx="790">
                  <c:v>1.3120414450199099E-7</c:v>
                </c:pt>
                <c:pt idx="791">
                  <c:v>2.33095901214625E-8</c:v>
                </c:pt>
                <c:pt idx="792">
                  <c:v>3.7304387002311098E-8</c:v>
                </c:pt>
                <c:pt idx="793">
                  <c:v>3.1819490305074899E-7</c:v>
                </c:pt>
                <c:pt idx="794">
                  <c:v>5.7289460913482402E-10</c:v>
                </c:pt>
                <c:pt idx="795">
                  <c:v>1.07392083487073E-7</c:v>
                </c:pt>
                <c:pt idx="796">
                  <c:v>4.6149500765015199E-7</c:v>
                </c:pt>
                <c:pt idx="797">
                  <c:v>9.6858532195665504E-7</c:v>
                </c:pt>
                <c:pt idx="798">
                  <c:v>3.25091677737993E-8</c:v>
                </c:pt>
                <c:pt idx="799">
                  <c:v>5.3482768308922602E-7</c:v>
                </c:pt>
                <c:pt idx="800">
                  <c:v>6.0356341961820497E-9</c:v>
                </c:pt>
                <c:pt idx="801">
                  <c:v>1.6852484070745601E-8</c:v>
                </c:pt>
                <c:pt idx="802">
                  <c:v>7.1203226073351597E-7</c:v>
                </c:pt>
                <c:pt idx="803">
                  <c:v>1.03641871304085E-6</c:v>
                </c:pt>
                <c:pt idx="804">
                  <c:v>2.0437256722331299E-9</c:v>
                </c:pt>
                <c:pt idx="805">
                  <c:v>1.65952630376027E-7</c:v>
                </c:pt>
                <c:pt idx="806">
                  <c:v>7.0969167971005803E-8</c:v>
                </c:pt>
                <c:pt idx="807">
                  <c:v>1.9883466231308801E-7</c:v>
                </c:pt>
                <c:pt idx="808">
                  <c:v>1.39137486977985E-6</c:v>
                </c:pt>
                <c:pt idx="809">
                  <c:v>1.10295691711659E-7</c:v>
                </c:pt>
                <c:pt idx="810">
                  <c:v>1.1237197793023699E-8</c:v>
                </c:pt>
                <c:pt idx="811">
                  <c:v>2.9167788385389898E-10</c:v>
                </c:pt>
                <c:pt idx="812">
                  <c:v>3.0972224750401101E-9</c:v>
                </c:pt>
                <c:pt idx="813">
                  <c:v>2.7843803957324101E-7</c:v>
                </c:pt>
                <c:pt idx="814">
                  <c:v>1.08020052272355E-8</c:v>
                </c:pt>
                <c:pt idx="815">
                  <c:v>1.6868786508214301E-10</c:v>
                </c:pt>
                <c:pt idx="816">
                  <c:v>4.2209640805553297E-8</c:v>
                </c:pt>
                <c:pt idx="817">
                  <c:v>6.7774486334036302E-9</c:v>
                </c:pt>
                <c:pt idx="818">
                  <c:v>1.03718669241303E-4</c:v>
                </c:pt>
                <c:pt idx="819">
                  <c:v>3.2234767653995699E-8</c:v>
                </c:pt>
                <c:pt idx="820">
                  <c:v>2.9777315053916198E-8</c:v>
                </c:pt>
                <c:pt idx="821">
                  <c:v>8.7998057687271403E-9</c:v>
                </c:pt>
                <c:pt idx="822">
                  <c:v>3.8610255089363999E-9</c:v>
                </c:pt>
                <c:pt idx="823">
                  <c:v>1.40434051462436E-9</c:v>
                </c:pt>
                <c:pt idx="824">
                  <c:v>2.80299330869253E-10</c:v>
                </c:pt>
                <c:pt idx="825">
                  <c:v>8.04363830201375E-11</c:v>
                </c:pt>
                <c:pt idx="826">
                  <c:v>6.4580108215109896E-7</c:v>
                </c:pt>
                <c:pt idx="827">
                  <c:v>2.8389690488739199E-7</c:v>
                </c:pt>
                <c:pt idx="828">
                  <c:v>4.7080154233615598E-9</c:v>
                </c:pt>
                <c:pt idx="829">
                  <c:v>1.7263266034808701E-6</c:v>
                </c:pt>
                <c:pt idx="830">
                  <c:v>8.3191402335125392E-9</c:v>
                </c:pt>
                <c:pt idx="831">
                  <c:v>4.0608566901549699E-8</c:v>
                </c:pt>
                <c:pt idx="832">
                  <c:v>6.1308681154435898E-10</c:v>
                </c:pt>
                <c:pt idx="833">
                  <c:v>2.00225970277217E-7</c:v>
                </c:pt>
                <c:pt idx="834">
                  <c:v>1.9503223769681299E-6</c:v>
                </c:pt>
                <c:pt idx="835">
                  <c:v>6.0598330721071901E-9</c:v>
                </c:pt>
                <c:pt idx="836">
                  <c:v>2.25595192108983E-8</c:v>
                </c:pt>
                <c:pt idx="837">
                  <c:v>1.57530882261882E-9</c:v>
                </c:pt>
                <c:pt idx="838">
                  <c:v>3.4747942347611299E-7</c:v>
                </c:pt>
                <c:pt idx="839">
                  <c:v>2.8449249621878298E-10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19-44C0-82D3-73C15CDA0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79507592"/>
        <c:axId val="679507264"/>
      </c:barChart>
      <c:dateAx>
        <c:axId val="6795075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679507264"/>
        <c:crosses val="autoZero"/>
        <c:auto val="1"/>
        <c:lblOffset val="100"/>
        <c:baseTimeUnit val="months"/>
      </c:dateAx>
      <c:valAx>
        <c:axId val="67950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6795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A5B98-2A3D-477E-8FFC-8502E15F18A2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D265C-88E3-4ECF-9BAF-C24B100BB56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06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51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29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48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0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61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6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9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98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44D9-8733-43ED-98F9-04E37B91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BB549-8A02-4AD0-82AF-283BA3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D877-C51C-4772-B90E-B80A4BC0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47D2-6D8F-480C-8E4C-1991F1A2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205D-A2F7-46D3-B0F0-3ACC06A3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2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03EB-E2DD-49D6-A6CB-B8144ADB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20CD-AD08-477E-A1A0-C513205D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028F-35D3-416B-B6AA-48C86AFD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E0F4-9D7E-414A-984A-264FB874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741D-05E3-450D-97C5-FB7C229C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7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D013-062C-49A1-A272-DFC215B52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1674-0643-4ACF-A8C2-B2929CA14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D7C6-73F9-47BA-87D7-4D75534D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D2CE-E202-4584-AE8D-A1EC4253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9704-923A-411A-82B9-7DF37DC4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6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15A6-CC0E-4133-AD61-81D5AD52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9031-3319-4B9C-9D50-51277780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2DCE-688F-4AF7-82DE-8E7C2EF3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0C92-2476-4BC7-A223-A88C9C8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7A7E-2D3F-4BE3-A4F6-518C9521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15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748E-9E33-4278-8B04-24EC00BD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5613-BF86-4FB7-9EC1-FCECF7C3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22C4-1A4B-44CC-B4D8-84F3B5F8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FFB7-20A8-4174-A6FC-E0F45E52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69D8-3AE6-444E-8089-BFF94405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4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CEDA-B5F7-47DA-B00B-226C7B25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C3D-0344-425A-ADEF-976A9E98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BE6D-CAC9-4CE7-A576-F79864E5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139E-416D-484A-9954-28E144D2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4B15-326F-4DA9-AF18-C2A26A90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AF735-B9A3-4769-A2F4-3A5BF71E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7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BC05-F9FB-4579-A001-8083DBB7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E916-9BE4-48B5-A2C3-74A2E1BD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6D422-D291-426B-8313-1A9E5C8B7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2E433-A08C-43F0-B9B7-18897830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D10E-0501-4C80-B626-C6E628826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65EB7-2172-49DB-BD6B-10409FA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B5A4E-30E0-4E30-BED8-01FC486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7A3BA-C2A3-44A5-BF95-8A39AE82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1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5CD2-F663-42C8-B2E0-167F9F26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1E16-291E-4F0D-902A-D53116B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FE3E-C8FF-49E9-A74A-9F803418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049DE-3111-4861-9993-04759B71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6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B104C-2742-43CE-9F57-4BCF263B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A607-A8F0-4665-AB12-C24F3329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8A82-159C-48DB-8F21-11D3A0F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6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AE9-8EA8-4AE4-B0D6-F2F71210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C329-45D0-403A-9432-DCD22CF2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A1C1-1C74-4285-BE3F-E934EDFC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4C431-9EC0-44C0-9796-882E189C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C022-53CB-46D4-9F02-ED4A1E19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29E-8F18-4E35-9E77-C5ECF9C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3E22-F07A-463B-89A4-79C18F50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8BD69-54A6-494B-97D5-32B59A64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E7F6-FAD4-4178-B310-28470E94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F763-1826-4153-BBA4-28A80B55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4A48-D5FE-4D99-A3FA-1EA501B5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5A8D0-988C-4C0E-A817-EFEA2042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6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B4C30-9BB8-4A5A-8D8B-6EF6D7A2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2DC3-CEA5-4D9C-8C52-727FAA1A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1FD3-3757-446A-990E-F59C9241F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A5E7-E809-41C5-B9CE-66EA42288EF8}" type="datetimeFigureOut">
              <a:rPr lang="en-GB" smtClean="0"/>
              <a:t>18/05/2018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90C9-3D49-4187-B037-D22AE1CB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8F0C-BAB1-4A18-BD98-930662221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50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B6EF07-5426-4DEE-A367-ADDDB621E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210453"/>
              </p:ext>
            </p:extLst>
          </p:nvPr>
        </p:nvGraphicFramePr>
        <p:xfrm>
          <a:off x="0" y="-14288"/>
          <a:ext cx="12191999" cy="688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86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4F7285-B7FF-4461-9507-BCC7213B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48128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46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BB034E-802E-46B1-8CA5-2AAA967222C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822F5-E68C-4783-BBC0-59F86AF3CFF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6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87AAA7-A465-4775-9E12-11022F582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1259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16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750F03-62C8-4EB9-AB1D-E71CFD633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9101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48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4F7285-B7FF-4461-9507-BCC7213B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4004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143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3975DD-9776-4CFC-9775-FBD54F446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108391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614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16D969-D0C1-48CC-912A-6A1DF2275B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8348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952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9FA2AF-29B8-4B8E-8A2F-519E3BCD9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993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616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85C89C-CBC2-427A-B678-62CE40A06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42257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415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378A9E-B48B-4BCE-8D64-DABFC83EB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8561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833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119</Words>
  <Application>Microsoft Office PowerPoint</Application>
  <PresentationFormat>Widescreen</PresentationFormat>
  <Paragraphs>20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Esben Jørgensen Bager</dc:creator>
  <cp:lastModifiedBy>Esben Jørgensen Bager</cp:lastModifiedBy>
  <cp:revision>9</cp:revision>
  <dcterms:created xsi:type="dcterms:W3CDTF">2018-05-09T08:53:14Z</dcterms:created>
  <dcterms:modified xsi:type="dcterms:W3CDTF">2018-05-18T10:09:30Z</dcterms:modified>
</cp:coreProperties>
</file>